
<file path=[Content_Types].xml><?xml version="1.0" encoding="utf-8"?>
<Types xmlns="http://schemas.openxmlformats.org/package/2006/content-types">
  <Override PartName="/ppt/slides/slide47.xml" ContentType="application/vnd.openxmlformats-officedocument.presentationml.slide+xml"/>
  <Override PartName="/ppt/slides/slide94.xml" ContentType="application/vnd.openxmlformats-officedocument.presentationml.slide+xml"/>
  <Override PartName="/ppt/slides/slide142.xml" ContentType="application/vnd.openxmlformats-officedocument.presentationml.slide+xml"/>
  <Override PartName="/ppt/slides/slide120.xml" ContentType="application/vnd.openxmlformats-officedocument.presentationml.slide+xml"/>
  <Override PartName="/ppt/slides/slide218.xml" ContentType="application/vnd.openxmlformats-officedocument.presentationml.slide+xml"/>
  <Override PartName="/ppt/slides/slide265.xml" ContentType="application/vnd.openxmlformats-officedocument.presentationml.slide+xml"/>
  <Override PartName="/ppt/notesSlides/notesSlide38.xml" ContentType="application/vnd.openxmlformats-officedocument.presentationml.notesSlide+xml"/>
  <Override PartName="/ppt/notesSlides/notesSlide85.xml" ContentType="application/vnd.openxmlformats-officedocument.presentationml.notesSlide+xml"/>
  <Override PartName="/ppt/slides/slide25.xml" ContentType="application/vnd.openxmlformats-officedocument.presentationml.slide+xml"/>
  <Override PartName="/ppt/slides/slide72.xml" ContentType="application/vnd.openxmlformats-officedocument.presentationml.slide+xml"/>
  <Override PartName="/ppt/slideLayouts/slideLayout2.xml" ContentType="application/vnd.openxmlformats-officedocument.presentationml.slideLayout+xml"/>
  <Default Extension="xml" ContentType="application/xml"/>
  <Override PartName="/ppt/slides/slide50.xml" ContentType="application/vnd.openxmlformats-officedocument.presentationml.slide+xml"/>
  <Override PartName="/ppt/slides/slide243.xml" ContentType="application/vnd.openxmlformats-officedocument.presentationml.slide+xml"/>
  <Override PartName="/ppt/slides/slide290.xml" ContentType="application/vnd.openxmlformats-officedocument.presentationml.slide+xml"/>
  <Override PartName="/ppt/notesSlides/notesSlide16.xml" ContentType="application/vnd.openxmlformats-officedocument.presentationml.notesSlide+xml"/>
  <Override PartName="/ppt/notesSlides/notesSlide63.xml" ContentType="application/vnd.openxmlformats-officedocument.presentationml.notesSlide+xml"/>
  <Override PartName="/ppt/slides/slide221.xml" ContentType="application/vnd.openxmlformats-officedocument.presentationml.slide+xml"/>
  <Override PartName="/ppt/slides/slide319.xml" ContentType="application/vnd.openxmlformats-officedocument.presentationml.slide+xml"/>
  <Override PartName="/ppt/notesSlides/notesSlide41.xml" ContentType="application/vnd.openxmlformats-officedocument.presentationml.notesSlide+xml"/>
  <Override PartName="/ppt/slides/slide158.xml" ContentType="application/vnd.openxmlformats-officedocument.presentationml.slide+xml"/>
  <Override PartName="/ppt/slides/slide344.xml" ContentType="application/vnd.openxmlformats-officedocument.presentationml.slide+xml"/>
  <Override PartName="/ppt/slides/slide136.xml" ContentType="application/vnd.openxmlformats-officedocument.presentationml.slide+xml"/>
  <Override PartName="/ppt/slides/slide183.xml" ContentType="application/vnd.openxmlformats-officedocument.presentationml.slide+xml"/>
  <Override PartName="/ppt/notesSlides/notesSlide7.xml" ContentType="application/vnd.openxmlformats-officedocument.presentationml.notesSlide+xml"/>
  <Override PartName="/ppt/slides/slide88.xml" ContentType="application/vnd.openxmlformats-officedocument.presentationml.slide+xml"/>
  <Override PartName="/ppt/slides/slide259.xml" ContentType="application/vnd.openxmlformats-officedocument.presentationml.slide+xml"/>
  <Override PartName="/ppt/slides/slide322.xml" ContentType="application/vnd.openxmlformats-officedocument.presentationml.slide+xml"/>
  <Override PartName="/ppt/slides/slide19.xml" ContentType="application/vnd.openxmlformats-officedocument.presentationml.slide+xml"/>
  <Override PartName="/ppt/slides/slide66.xml" ContentType="application/vnd.openxmlformats-officedocument.presentationml.slide+xml"/>
  <Override PartName="/ppt/slides/slide114.xml" ContentType="application/vnd.openxmlformats-officedocument.presentationml.slide+xml"/>
  <Override PartName="/ppt/slides/slide161.xml" ContentType="application/vnd.openxmlformats-officedocument.presentationml.slide+xml"/>
  <Override PartName="/ppt/slides/slide300.xml" ContentType="application/vnd.openxmlformats-officedocument.presentationml.slide+xml"/>
  <Default Extension="png" ContentType="image/png"/>
  <Override PartName="/ppt/notesSlides/notesSlide79.xml" ContentType="application/vnd.openxmlformats-officedocument.presentationml.notesSlide+xml"/>
  <Override PartName="/ppt/slides/slide237.xml" ContentType="application/vnd.openxmlformats-officedocument.presentationml.slide+xml"/>
  <Override PartName="/ppt/slides/slide284.xml" ContentType="application/vnd.openxmlformats-officedocument.presentationml.slide+xml"/>
  <Override PartName="/ppt/theme/theme2.xml" ContentType="application/vnd.openxmlformats-officedocument.theme+xml"/>
  <Override PartName="/ppt/notesSlides/notesSlide57.xml" ContentType="application/vnd.openxmlformats-officedocument.presentationml.notesSlide+xml"/>
  <Override PartName="/ppt/slides/slide44.xml" ContentType="application/vnd.openxmlformats-officedocument.presentationml.slide+xml"/>
  <Override PartName="/ppt/slides/slide91.xml" ContentType="application/vnd.openxmlformats-officedocument.presentationml.slide+xml"/>
  <Override PartName="/ppt/slides/slide215.xml" ContentType="application/vnd.openxmlformats-officedocument.presentationml.slide+xml"/>
  <Override PartName="/ppt/slides/slide262.xml" ContentType="application/vnd.openxmlformats-officedocument.presentationml.slide+xml"/>
  <Default Extension="emf" ContentType="image/x-emf"/>
  <Override PartName="/ppt/slides/slide22.xml" ContentType="application/vnd.openxmlformats-officedocument.presentationml.slide+xml"/>
  <Override PartName="/ppt/slides/slide199.xml" ContentType="application/vnd.openxmlformats-officedocument.presentationml.slide+xml"/>
  <Override PartName="/ppt/notesSlides/notesSlide35.xml" ContentType="application/vnd.openxmlformats-officedocument.presentationml.notesSlide+xml"/>
  <Override PartName="/ppt/notesSlides/notesSlide82.xml" ContentType="application/vnd.openxmlformats-officedocument.presentationml.notesSlide+xml"/>
  <Override PartName="/ppt/slides/slide240.xml" ContentType="application/vnd.openxmlformats-officedocument.presentationml.slide+xml"/>
  <Override PartName="/ppt/slides/slide338.xml" ContentType="application/vnd.openxmlformats-officedocument.presentationml.slide+xml"/>
  <Override PartName="/ppt/notesSlides/notesSlide13.xml" ContentType="application/vnd.openxmlformats-officedocument.presentationml.notesSlide+xml"/>
  <Override PartName="/ppt/notesSlides/notesSlide60.xml" ContentType="application/vnd.openxmlformats-officedocument.presentationml.notesSlide+xml"/>
  <Override PartName="/ppt/slides/slide177.xml" ContentType="application/vnd.openxmlformats-officedocument.presentationml.slide+xml"/>
  <Override PartName="/ppt/slides/slide316.xml" ContentType="application/vnd.openxmlformats-officedocument.presentationml.slide+xml"/>
  <Override PartName="/ppt/slides/slide108.xml" ContentType="application/vnd.openxmlformats-officedocument.presentationml.slide+xml"/>
  <Override PartName="/ppt/slides/slide155.xml" ContentType="application/vnd.openxmlformats-officedocument.presentationml.slide+xml"/>
  <Override PartName="/ppt/slides/slide278.xml" ContentType="application/vnd.openxmlformats-officedocument.presentationml.slide+xml"/>
  <Override PartName="/ppt/slides/slide341.xml" ContentType="application/vnd.openxmlformats-officedocument.presentationml.slide+xml"/>
  <Override PartName="/ppt/notesSlides/notesSlide4.xml" ContentType="application/vnd.openxmlformats-officedocument.presentationml.notesSlide+xml"/>
  <Override PartName="/ppt/slides/slide38.xml" ContentType="application/vnd.openxmlformats-officedocument.presentationml.slide+xml"/>
  <Override PartName="/ppt/slides/slide85.xml" ContentType="application/vnd.openxmlformats-officedocument.presentationml.slide+xml"/>
  <Override PartName="/ppt/slides/slide133.xml" ContentType="application/vnd.openxmlformats-officedocument.presentationml.slide+xml"/>
  <Override PartName="/ppt/slides/slide180.xml" ContentType="application/vnd.openxmlformats-officedocument.presentationml.slide+xml"/>
  <Override PartName="/ppt/notesSlides/notesSlide98.xml" ContentType="application/vnd.openxmlformats-officedocument.presentationml.notesSlide+xml"/>
  <Override PartName="/ppt/slides/slide27.xml" ContentType="application/vnd.openxmlformats-officedocument.presentationml.slide+xml"/>
  <Override PartName="/ppt/slides/slide74.xml" ContentType="application/vnd.openxmlformats-officedocument.presentationml.slide+xml"/>
  <Override PartName="/ppt/slides/slide111.xml" ContentType="application/vnd.openxmlformats-officedocument.presentationml.slide+xml"/>
  <Override PartName="/ppt/slides/slide209.xml" ContentType="application/vnd.openxmlformats-officedocument.presentationml.slide+xml"/>
  <Override PartName="/ppt/slides/slide256.xml" ContentType="application/vnd.openxmlformats-officedocument.presentationml.slide+xml"/>
  <Override PartName="/ppt/slideLayouts/slideLayout4.xml" ContentType="application/vnd.openxmlformats-officedocument.presentationml.slideLayout+xml"/>
  <Override PartName="/ppt/notesSlides/notesSlide29.xml" ContentType="application/vnd.openxmlformats-officedocument.presentationml.notesSlide+xml"/>
  <Override PartName="/ppt/notesSlides/notesSlide76.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s/slide100.xml" ContentType="application/vnd.openxmlformats-officedocument.presentationml.slide+xml"/>
  <Override PartName="/ppt/slides/slide234.xml" ContentType="application/vnd.openxmlformats-officedocument.presentationml.slide+xml"/>
  <Override PartName="/ppt/slides/slide245.xml" ContentType="application/vnd.openxmlformats-officedocument.presentationml.slide+xml"/>
  <Override PartName="/ppt/slides/slide281.xml" ContentType="application/vnd.openxmlformats-officedocument.presentationml.slide+xml"/>
  <Override PartName="/ppt/slides/slide292.xml" ContentType="application/vnd.openxmlformats-officedocument.presentationml.slide+xml"/>
  <Override PartName="/ppt/notesSlides/notesSlide18.xml" ContentType="application/vnd.openxmlformats-officedocument.presentationml.notesSlide+xml"/>
  <Default Extension="wmf" ContentType="image/x-wmf"/>
  <Override PartName="/ppt/notesSlides/notesSlide65.xml" ContentType="application/vnd.openxmlformats-officedocument.presentationml.notesSlide+xml"/>
  <Override PartName="/ppt/slides/slide41.xml" ContentType="application/vnd.openxmlformats-officedocument.presentationml.slide+xml"/>
  <Override PartName="/ppt/slides/slide223.xml" ContentType="application/vnd.openxmlformats-officedocument.presentationml.slide+xml"/>
  <Override PartName="/ppt/slides/slide270.xml" ContentType="application/vnd.openxmlformats-officedocument.presentationml.slide+xml"/>
  <Override PartName="/ppt/notesSlides/notesSlide43.xml" ContentType="application/vnd.openxmlformats-officedocument.presentationml.notesSlide+xml"/>
  <Override PartName="/ppt/notesSlides/notesSlide54.xml" ContentType="application/vnd.openxmlformats-officedocument.presentationml.notesSlide+xml"/>
  <Override PartName="/ppt/notesSlides/notesSlide90.xml" ContentType="application/vnd.openxmlformats-officedocument.presentationml.notesSlide+xml"/>
  <Override PartName="/ppt/slides/slide30.xml" ContentType="application/vnd.openxmlformats-officedocument.presentationml.slide+xml"/>
  <Override PartName="/ppt/slides/slide149.xml" ContentType="application/vnd.openxmlformats-officedocument.presentationml.slide+xml"/>
  <Override PartName="/ppt/slides/slide196.xml" ContentType="application/vnd.openxmlformats-officedocument.presentationml.slide+xml"/>
  <Override PartName="/ppt/slides/slide212.xml" ContentType="application/vnd.openxmlformats-officedocument.presentationml.slide+xml"/>
  <Override PartName="/ppt/slides/slide346.xml" ContentType="application/vnd.openxmlformats-officedocument.presentationml.slide+xml"/>
  <Override PartName="/ppt/notesSlides/notesSlide32.xml" ContentType="application/vnd.openxmlformats-officedocument.presentationml.notesSlide+xml"/>
  <Override PartName="/ppt/slides/slide138.xml" ContentType="application/vnd.openxmlformats-officedocument.presentationml.slide+xml"/>
  <Override PartName="/ppt/slides/slide185.xml" ContentType="application/vnd.openxmlformats-officedocument.presentationml.slide+xml"/>
  <Override PartName="/ppt/slides/slide201.xml" ContentType="application/vnd.openxmlformats-officedocument.presentationml.slide+xml"/>
  <Override PartName="/ppt/slides/slide335.xml" ContentType="application/vnd.openxmlformats-officedocument.presentationml.slide+xml"/>
  <Override PartName="/ppt/notesSlides/notesSlide9.xml" ContentType="application/vnd.openxmlformats-officedocument.presentationml.notesSlide+xml"/>
  <Override PartName="/ppt/notesSlides/notesSlide21.xml" ContentType="application/vnd.openxmlformats-officedocument.presentationml.notesSlide+xml"/>
  <Override PartName="/ppt/slides/slide79.xml" ContentType="application/vnd.openxmlformats-officedocument.presentationml.slide+xml"/>
  <Override PartName="/ppt/slides/slide127.xml" ContentType="application/vnd.openxmlformats-officedocument.presentationml.slide+xml"/>
  <Override PartName="/ppt/slides/slide174.xml" ContentType="application/vnd.openxmlformats-officedocument.presentationml.slide+xml"/>
  <Override PartName="/ppt/slides/slide324.xml" ContentType="application/vnd.openxmlformats-officedocument.presentationml.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68.xml" ContentType="application/vnd.openxmlformats-officedocument.presentationml.slide+xml"/>
  <Override PartName="/ppt/slides/slide116.xml" ContentType="application/vnd.openxmlformats-officedocument.presentationml.slide+xml"/>
  <Override PartName="/ppt/slides/slide163.xml" ContentType="application/vnd.openxmlformats-officedocument.presentationml.slide+xml"/>
  <Override PartName="/ppt/slides/slide297.xml" ContentType="application/vnd.openxmlformats-officedocument.presentationml.slide+xml"/>
  <Override PartName="/ppt/slides/slide302.xml" ContentType="application/vnd.openxmlformats-officedocument.presentationml.slide+xml"/>
  <Override PartName="/ppt/slides/slide313.xml" ContentType="application/vnd.openxmlformats-officedocument.presentationml.slide+xml"/>
  <Override PartName="/ppt/slideLayouts/slideLayout9.xml" ContentType="application/vnd.openxmlformats-officedocument.presentationml.slideLayout+xml"/>
  <Default Extension="sldx" ContentType="application/vnd.openxmlformats-officedocument.presentationml.slide"/>
  <Override PartName="/ppt/slides/slide57.xml" ContentType="application/vnd.openxmlformats-officedocument.presentationml.slide+xml"/>
  <Override PartName="/ppt/slides/slide105.xml" ContentType="application/vnd.openxmlformats-officedocument.presentationml.slide+xml"/>
  <Override PartName="/ppt/slides/slide141.xml" ContentType="application/vnd.openxmlformats-officedocument.presentationml.slide+xml"/>
  <Override PartName="/ppt/slides/slide152.xml" ContentType="application/vnd.openxmlformats-officedocument.presentationml.slide+xml"/>
  <Override PartName="/ppt/slides/slide239.xml" ContentType="application/vnd.openxmlformats-officedocument.presentationml.slide+xml"/>
  <Override PartName="/ppt/slides/slide286.xml" ContentType="application/vnd.openxmlformats-officedocument.presentationml.slide+xml"/>
  <Override PartName="/ppt/notesSlides/notesSlide1.xml" ContentType="application/vnd.openxmlformats-officedocument.presentationml.notesSlide+xml"/>
  <Override PartName="/ppt/notesSlides/notesSlide59.xml" ContentType="application/vnd.openxmlformats-officedocument.presentationml.notesSlide+xml"/>
  <Override PartName="/ppt/slides/slide46.xml" ContentType="application/vnd.openxmlformats-officedocument.presentationml.slide+xml"/>
  <Override PartName="/ppt/slides/slide93.xml" ContentType="application/vnd.openxmlformats-officedocument.presentationml.slide+xml"/>
  <Override PartName="/ppt/slides/slide130.xml" ContentType="application/vnd.openxmlformats-officedocument.presentationml.slide+xml"/>
  <Override PartName="/ppt/slides/slide217.xml" ContentType="application/vnd.openxmlformats-officedocument.presentationml.slide+xml"/>
  <Override PartName="/ppt/slides/slide228.xml" ContentType="application/vnd.openxmlformats-officedocument.presentationml.slide+xml"/>
  <Override PartName="/ppt/slides/slide264.xml" ContentType="application/vnd.openxmlformats-officedocument.presentationml.slide+xml"/>
  <Override PartName="/ppt/slides/slide275.xml" ContentType="application/vnd.openxmlformats-officedocument.presentationml.slide+xml"/>
  <Override PartName="/ppt/notesSlides/notesSlide48.xml" ContentType="application/vnd.openxmlformats-officedocument.presentationml.notesSlide+xml"/>
  <Override PartName="/ppt/notesSlides/notesSlide95.xml" ContentType="application/vnd.openxmlformats-officedocument.presentationml.notesSlide+xml"/>
  <Override PartName="/ppt/slides/slide24.xml" ContentType="application/vnd.openxmlformats-officedocument.presentationml.slide+xml"/>
  <Override PartName="/ppt/slides/slide35.xml" ContentType="application/vnd.openxmlformats-officedocument.presentationml.slide+xml"/>
  <Override PartName="/ppt/slides/slide71.xml" ContentType="application/vnd.openxmlformats-officedocument.presentationml.slide+xml"/>
  <Override PartName="/ppt/slides/slide82.xml" ContentType="application/vnd.openxmlformats-officedocument.presentationml.slide+xml"/>
  <Override PartName="/ppt/slides/slide206.xml" ContentType="application/vnd.openxmlformats-officedocument.presentationml.slide+xml"/>
  <Override PartName="/ppt/slides/slide253.xml" ContentType="application/vnd.openxmlformats-officedocument.presentationml.slide+xml"/>
  <Override PartName="/ppt/notesSlides/notesSlide37.xml" ContentType="application/vnd.openxmlformats-officedocument.presentationml.notesSlide+xml"/>
  <Override PartName="/ppt/notesSlides/notesSlide84.xml" ContentType="application/vnd.openxmlformats-officedocument.presentationml.notesSlide+xml"/>
  <Override PartName="/ppt/slides/slide13.xml" ContentType="application/vnd.openxmlformats-officedocument.presentationml.slide+xml"/>
  <Override PartName="/ppt/slides/slide60.xml" ContentType="application/vnd.openxmlformats-officedocument.presentationml.slide+xml"/>
  <Override PartName="/ppt/slides/slide242.xml" ContentType="application/vnd.openxmlformats-officedocument.presentationml.slide+xml"/>
  <Override PartName="/ppt/slides/slide329.xml" ContentType="application/vnd.openxmlformats-officedocument.presentationml.slide+xml"/>
  <Override PartName="/ppt/slideLayouts/slideLayout1.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notesSlides/notesSlide62.xml" ContentType="application/vnd.openxmlformats-officedocument.presentationml.notesSlide+xml"/>
  <Override PartName="/ppt/notesSlides/notesSlide73.xml" ContentType="application/vnd.openxmlformats-officedocument.presentationml.notesSlide+xml"/>
  <Override PartName="/ppt/slides/slide168.xml" ContentType="application/vnd.openxmlformats-officedocument.presentationml.slide+xml"/>
  <Override PartName="/ppt/slides/slide179.xml" ContentType="application/vnd.openxmlformats-officedocument.presentationml.slide+xml"/>
  <Override PartName="/ppt/slides/slide231.xml" ContentType="application/vnd.openxmlformats-officedocument.presentationml.slide+xml"/>
  <Override PartName="/ppt/slides/slide318.xml" ContentType="application/vnd.openxmlformats-officedocument.presentationml.slide+xml"/>
  <Override PartName="/ppt/notesSlides/notesSlide51.xml" ContentType="application/vnd.openxmlformats-officedocument.presentationml.notesSlide+xml"/>
  <Override PartName="/ppt/slides/slide157.xml" ContentType="application/vnd.openxmlformats-officedocument.presentationml.slide+xml"/>
  <Override PartName="/ppt/slides/slide220.xml" ContentType="application/vnd.openxmlformats-officedocument.presentationml.slide+xml"/>
  <Override PartName="/ppt/slides/slide307.xml" ContentType="application/vnd.openxmlformats-officedocument.presentationml.slide+xml"/>
  <Override PartName="/ppt/slides/slide354.xml" ContentType="application/vnd.openxmlformats-officedocument.presentationml.slide+xml"/>
  <Override PartName="/ppt/notesSlides/notesSlide40.xml" ContentType="application/vnd.openxmlformats-officedocument.presentationml.notesSlide+xml"/>
  <Override PartName="/ppt/slides/slide98.xml" ContentType="application/vnd.openxmlformats-officedocument.presentationml.slide+xml"/>
  <Override PartName="/ppt/slides/slide146.xml" ContentType="application/vnd.openxmlformats-officedocument.presentationml.slide+xml"/>
  <Override PartName="/ppt/slides/slide193.xml" ContentType="application/vnd.openxmlformats-officedocument.presentationml.slide+xml"/>
  <Override PartName="/ppt/slides/slide332.xml" ContentType="application/vnd.openxmlformats-officedocument.presentationml.slide+xml"/>
  <Override PartName="/ppt/slides/slide343.xml" ContentType="application/vnd.openxmlformats-officedocument.presentationml.slide+xml"/>
  <Override PartName="/ppt/notesSlides/notesSlide6.xml" ContentType="application/vnd.openxmlformats-officedocument.presentationml.notesSlide+xml"/>
  <Override PartName="/ppt/slides/slide87.xml" ContentType="application/vnd.openxmlformats-officedocument.presentationml.slide+xml"/>
  <Override PartName="/ppt/slides/slide124.xml" ContentType="application/vnd.openxmlformats-officedocument.presentationml.slide+xml"/>
  <Override PartName="/ppt/slides/slide135.xml" ContentType="application/vnd.openxmlformats-officedocument.presentationml.slide+xml"/>
  <Override PartName="/ppt/slides/slide171.xml" ContentType="application/vnd.openxmlformats-officedocument.presentationml.slide+xml"/>
  <Override PartName="/ppt/slides/slide182.xml" ContentType="application/vnd.openxmlformats-officedocument.presentationml.slide+xml"/>
  <Override PartName="/ppt/slides/slide269.xml" ContentType="application/vnd.openxmlformats-officedocument.presentationml.slide+xml"/>
  <Override PartName="/ppt/slides/slide321.xml" ContentType="application/vnd.openxmlformats-officedocument.presentationml.slide+xml"/>
  <Override PartName="/ppt/notesSlides/notesSlide89.xml" ContentType="application/vnd.openxmlformats-officedocument.presentationml.notesSlide+xml"/>
  <Override PartName="/ppt/slides/slide29.xml" ContentType="application/vnd.openxmlformats-officedocument.presentationml.slide+xml"/>
  <Override PartName="/ppt/slides/slide76.xml" ContentType="application/vnd.openxmlformats-officedocument.presentationml.slide+xml"/>
  <Override PartName="/ppt/slides/slide113.xml" ContentType="application/vnd.openxmlformats-officedocument.presentationml.slide+xml"/>
  <Override PartName="/ppt/slides/slide160.xml" ContentType="application/vnd.openxmlformats-officedocument.presentationml.slide+xml"/>
  <Override PartName="/ppt/slides/slide258.xml" ContentType="application/vnd.openxmlformats-officedocument.presentationml.slide+xml"/>
  <Override PartName="/ppt/slides/slide310.xml" ContentType="application/vnd.openxmlformats-officedocument.presentationml.slide+xml"/>
  <Override PartName="/ppt/notesSlides/notesSlide78.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s/slide102.xml" ContentType="application/vnd.openxmlformats-officedocument.presentationml.slide+xml"/>
  <Override PartName="/ppt/slides/slide236.xml" ContentType="application/vnd.openxmlformats-officedocument.presentationml.slide+xml"/>
  <Override PartName="/ppt/slides/slide247.xml" ContentType="application/vnd.openxmlformats-officedocument.presentationml.slide+xml"/>
  <Override PartName="/ppt/slides/slide283.xml" ContentType="application/vnd.openxmlformats-officedocument.presentationml.slide+xml"/>
  <Override PartName="/ppt/slides/slide294.xml" ContentType="application/vnd.openxmlformats-officedocument.presentationml.slide+xml"/>
  <Override PartName="/ppt/slideLayouts/slideLayout6.xml" ContentType="application/vnd.openxmlformats-officedocument.presentationml.slideLayout+xml"/>
  <Override PartName="/ppt/notesSlides/notesSlide67.xml" ContentType="application/vnd.openxmlformats-officedocument.presentationml.notesSlide+xml"/>
  <Override PartName="/ppt/slides/slide43.xml" ContentType="application/vnd.openxmlformats-officedocument.presentationml.slide+xml"/>
  <Override PartName="/ppt/slides/slide90.xml" ContentType="application/vnd.openxmlformats-officedocument.presentationml.slide+xml"/>
  <Override PartName="/ppt/slides/slide225.xml" ContentType="application/vnd.openxmlformats-officedocument.presentationml.slide+xml"/>
  <Override PartName="/ppt/slides/slide272.xml" ContentType="application/vnd.openxmlformats-officedocument.presentationml.slide+xml"/>
  <Override PartName="/ppt/theme/theme1.xml" ContentType="application/vnd.openxmlformats-officedocument.theme+xml"/>
  <Override PartName="/ppt/notesSlides/notesSlide45.xml" ContentType="application/vnd.openxmlformats-officedocument.presentationml.notesSlide+xml"/>
  <Override PartName="/ppt/notesSlides/notesSlide56.xml" ContentType="application/vnd.openxmlformats-officedocument.presentationml.notesSlide+xml"/>
  <Override PartName="/ppt/notesSlides/notesSlide92.xml" ContentType="application/vnd.openxmlformats-officedocument.presentationml.notesSlide+xml"/>
  <Override PartName="/ppt/slides/slide32.xml" ContentType="application/vnd.openxmlformats-officedocument.presentationml.slide+xml"/>
  <Override PartName="/ppt/slides/slide214.xml" ContentType="application/vnd.openxmlformats-officedocument.presentationml.slide+xml"/>
  <Override PartName="/ppt/slides/slide261.xml" ContentType="application/vnd.openxmlformats-officedocument.presentationml.slide+xml"/>
  <Override PartName="/ppt/slides/slide348.xml" ContentType="application/vnd.openxmlformats-officedocument.presentationml.slide+xml"/>
  <Override PartName="/ppt/notesSlides/notesSlide34.xml" ContentType="application/vnd.openxmlformats-officedocument.presentationml.notesSlide+xml"/>
  <Override PartName="/ppt/notesSlides/notesSlide81.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slides/slide187.xml" ContentType="application/vnd.openxmlformats-officedocument.presentationml.slide+xml"/>
  <Override PartName="/ppt/slides/slide198.xml" ContentType="application/vnd.openxmlformats-officedocument.presentationml.slide+xml"/>
  <Override PartName="/ppt/slides/slide203.xml" ContentType="application/vnd.openxmlformats-officedocument.presentationml.slide+xml"/>
  <Override PartName="/ppt/slides/slide250.xml" ContentType="application/vnd.openxmlformats-officedocument.presentationml.slide+xml"/>
  <Override PartName="/ppt/slides/slide337.xml" ContentType="application/vnd.openxmlformats-officedocument.presentationml.slide+xml"/>
  <Override PartName="/ppt/notesSlides/notesSlide23.xml" ContentType="application/vnd.openxmlformats-officedocument.presentationml.notesSlide+xml"/>
  <Override PartName="/ppt/notesSlides/notesSlide70.xml" ContentType="application/vnd.openxmlformats-officedocument.presentationml.notesSlide+xml"/>
  <Override PartName="/ppt/slides/slide129.xml" ContentType="application/vnd.openxmlformats-officedocument.presentationml.slide+xml"/>
  <Override PartName="/ppt/slides/slide176.xml" ContentType="application/vnd.openxmlformats-officedocument.presentationml.slide+xml"/>
  <Override PartName="/ppt/slides/slide326.xml" ContentType="application/vnd.openxmlformats-officedocument.presentationml.slide+xml"/>
  <Override PartName="/ppt/notesSlides/notesSlide12.xml" ContentType="application/vnd.openxmlformats-officedocument.presentationml.notesSlide+xml"/>
  <Override PartName="/ppt/slides/slide118.xml" ContentType="application/vnd.openxmlformats-officedocument.presentationml.slide+xml"/>
  <Override PartName="/ppt/slides/slide165.xml" ContentType="application/vnd.openxmlformats-officedocument.presentationml.slide+xml"/>
  <Override PartName="/ppt/slides/slide299.xml" ContentType="application/vnd.openxmlformats-officedocument.presentationml.slide+xml"/>
  <Override PartName="/ppt/slides/slide304.xml" ContentType="application/vnd.openxmlformats-officedocument.presentationml.slide+xml"/>
  <Override PartName="/ppt/slides/slide315.xml" ContentType="application/vnd.openxmlformats-officedocument.presentationml.slide+xml"/>
  <Override PartName="/ppt/slides/slide351.xml" ContentType="application/vnd.openxmlformats-officedocument.presentationml.slide+xml"/>
  <Override PartName="/ppt/slides/slide9.xml" ContentType="application/vnd.openxmlformats-officedocument.presentationml.slide+xml"/>
  <Override PartName="/ppt/slides/slide59.xml" ContentType="application/vnd.openxmlformats-officedocument.presentationml.slide+xml"/>
  <Override PartName="/ppt/slides/slide107.xml" ContentType="application/vnd.openxmlformats-officedocument.presentationml.slide+xml"/>
  <Override PartName="/ppt/slides/slide143.xml" ContentType="application/vnd.openxmlformats-officedocument.presentationml.slide+xml"/>
  <Override PartName="/ppt/slides/slide154.xml" ContentType="application/vnd.openxmlformats-officedocument.presentationml.slide+xml"/>
  <Override PartName="/ppt/slides/slide190.xml" ContentType="application/vnd.openxmlformats-officedocument.presentationml.slide+xml"/>
  <Override PartName="/ppt/slides/slide288.xml" ContentType="application/vnd.openxmlformats-officedocument.presentationml.slide+xml"/>
  <Override PartName="/ppt/slides/slide340.xml" ContentType="application/vnd.openxmlformats-officedocument.presentationml.slide+xml"/>
  <Override PartName="/ppt/viewProps.xml" ContentType="application/vnd.openxmlformats-officedocument.presentationml.viewProps+xml"/>
  <Override PartName="/ppt/slides/slide48.xml" ContentType="application/vnd.openxmlformats-officedocument.presentationml.slide+xml"/>
  <Override PartName="/ppt/slides/slide95.xml" ContentType="application/vnd.openxmlformats-officedocument.presentationml.slide+xml"/>
  <Override PartName="/ppt/slides/slide132.xml" ContentType="application/vnd.openxmlformats-officedocument.presentationml.slide+xml"/>
  <Override PartName="/ppt/slides/slide277.xml" ContentType="application/vnd.openxmlformats-officedocument.presentationml.slide+xml"/>
  <Override PartName="/ppt/notesSlides/notesSlide3.xml" ContentType="application/vnd.openxmlformats-officedocument.presentationml.notesSlide+xml"/>
  <Default Extension="bin" ContentType="application/vnd.openxmlformats-officedocument.oleObject"/>
  <Override PartName="/ppt/notesSlides/notesSlide97.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slides/slide73.xml" ContentType="application/vnd.openxmlformats-officedocument.presentationml.slide+xml"/>
  <Override PartName="/ppt/slides/slide84.xml" ContentType="application/vnd.openxmlformats-officedocument.presentationml.slide+xml"/>
  <Override PartName="/ppt/slides/slide121.xml" ContentType="application/vnd.openxmlformats-officedocument.presentationml.slide+xml"/>
  <Override PartName="/ppt/slides/slide208.xml" ContentType="application/vnd.openxmlformats-officedocument.presentationml.slide+xml"/>
  <Override PartName="/ppt/slides/slide219.xml" ContentType="application/vnd.openxmlformats-officedocument.presentationml.slide+xml"/>
  <Override PartName="/ppt/slides/slide255.xml" ContentType="application/vnd.openxmlformats-officedocument.presentationml.slide+xml"/>
  <Override PartName="/ppt/slides/slide266.xml" ContentType="application/vnd.openxmlformats-officedocument.presentationml.slide+xml"/>
  <Override PartName="/ppt/presProps.xml" ContentType="application/vnd.openxmlformats-officedocument.presentationml.presProps+xml"/>
  <Override PartName="/ppt/notesSlides/notesSlide39.xml" ContentType="application/vnd.openxmlformats-officedocument.presentationml.notesSlide+xml"/>
  <Override PartName="/ppt/notesSlides/notesSlide86.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62.xml" ContentType="application/vnd.openxmlformats-officedocument.presentationml.slide+xml"/>
  <Override PartName="/ppt/slides/slide110.xml" ContentType="application/vnd.openxmlformats-officedocument.presentationml.slide+xml"/>
  <Override PartName="/ppt/slides/slide244.xml" ContentType="application/vnd.openxmlformats-officedocument.presentationml.slide+xml"/>
  <Override PartName="/ppt/slides/slide291.xml" ContentType="application/vnd.openxmlformats-officedocument.presentationml.slide+xml"/>
  <Override PartName="/ppt/slideLayouts/slideLayout3.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notesSlides/notesSlide64.xml" ContentType="application/vnd.openxmlformats-officedocument.presentationml.notesSlide+xml"/>
  <Override PartName="/ppt/notesSlides/notesSlide75.xml" ContentType="application/vnd.openxmlformats-officedocument.presentationml.notesSlide+xml"/>
  <Override PartName="/ppt/slides/slide51.xml" ContentType="application/vnd.openxmlformats-officedocument.presentationml.slide+xml"/>
  <Override PartName="/ppt/slides/slide233.xml" ContentType="application/vnd.openxmlformats-officedocument.presentationml.slide+xml"/>
  <Override PartName="/ppt/slides/slide280.xml" ContentType="application/vnd.openxmlformats-officedocument.presentationml.slide+xml"/>
  <Override PartName="/ppt/notesSlides/notesSlide53.xml" ContentType="application/vnd.openxmlformats-officedocument.presentationml.notesSlide+xml"/>
  <Override PartName="/ppt/slides/slide40.xml" ContentType="application/vnd.openxmlformats-officedocument.presentationml.slide+xml"/>
  <Override PartName="/ppt/slides/slide159.xml" ContentType="application/vnd.openxmlformats-officedocument.presentationml.slide+xml"/>
  <Override PartName="/ppt/slides/slide211.xml" ContentType="application/vnd.openxmlformats-officedocument.presentationml.slide+xml"/>
  <Override PartName="/ppt/slides/slide222.xml" ContentType="application/vnd.openxmlformats-officedocument.presentationml.slide+xml"/>
  <Override PartName="/ppt/slides/slide309.xml" ContentType="application/vnd.openxmlformats-officedocument.presentationml.slide+xml"/>
  <Override PartName="/ppt/slides/slide356.xml" ContentType="application/vnd.openxmlformats-officedocument.presentationml.slide+xml"/>
  <Override PartName="/ppt/notesSlides/notesSlide42.xml" ContentType="application/vnd.openxmlformats-officedocument.presentationml.notesSlide+xml"/>
  <Override PartName="/ppt/slides/slide148.xml" ContentType="application/vnd.openxmlformats-officedocument.presentationml.slide+xml"/>
  <Override PartName="/ppt/slides/slide195.xml" ContentType="application/vnd.openxmlformats-officedocument.presentationml.slide+xml"/>
  <Override PartName="/ppt/slides/slide200.xml" ContentType="application/vnd.openxmlformats-officedocument.presentationml.slide+xml"/>
  <Override PartName="/ppt/slides/slide345.xml" ContentType="application/vnd.openxmlformats-officedocument.presentationml.slide+xml"/>
  <Default Extension="gif" ContentType="image/gif"/>
  <Override PartName="/ppt/notesSlides/notesSlide8.xml" ContentType="application/vnd.openxmlformats-officedocument.presentationml.notesSlide+xml"/>
  <Override PartName="/ppt/notesSlides/notesSlide20.xml" ContentType="application/vnd.openxmlformats-officedocument.presentationml.notesSlide+xml"/>
  <Default Extension="vml" ContentType="application/vnd.openxmlformats-officedocument.vmlDrawing"/>
  <Override PartName="/ppt/notesSlides/notesSlide31.xml" ContentType="application/vnd.openxmlformats-officedocument.presentationml.notesSlide+xml"/>
  <Override PartName="/ppt/slides/slide89.xml" ContentType="application/vnd.openxmlformats-officedocument.presentationml.slide+xml"/>
  <Override PartName="/ppt/slides/slide126.xml" ContentType="application/vnd.openxmlformats-officedocument.presentationml.slide+xml"/>
  <Override PartName="/ppt/slides/slide137.xml" ContentType="application/vnd.openxmlformats-officedocument.presentationml.slide+xml"/>
  <Override PartName="/ppt/slides/slide173.xml" ContentType="application/vnd.openxmlformats-officedocument.presentationml.slide+xml"/>
  <Override PartName="/ppt/slides/slide184.xml" ContentType="application/vnd.openxmlformats-officedocument.presentationml.slide+xml"/>
  <Override PartName="/ppt/slides/slide323.xml" ContentType="application/vnd.openxmlformats-officedocument.presentationml.slide+xml"/>
  <Override PartName="/ppt/slides/slide334.xml" ContentType="application/vnd.openxmlformats-officedocument.presentationml.slide+xml"/>
  <Override PartName="/ppt/slides/slide78.xml" ContentType="application/vnd.openxmlformats-officedocument.presentationml.slide+xml"/>
  <Override PartName="/ppt/slides/slide115.xml" ContentType="application/vnd.openxmlformats-officedocument.presentationml.slide+xml"/>
  <Override PartName="/ppt/slides/slide162.xml" ContentType="application/vnd.openxmlformats-officedocument.presentationml.slide+xml"/>
  <Override PartName="/ppt/slides/slide312.xml" ContentType="application/vnd.openxmlformats-officedocument.presentationml.slide+xml"/>
  <Override PartName="/docProps/core.xml" ContentType="application/vnd.openxmlformats-package.core-properties+xml"/>
  <Override PartName="/ppt/slides/slide6.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s/slide104.xml" ContentType="application/vnd.openxmlformats-officedocument.presentationml.slide+xml"/>
  <Override PartName="/ppt/slides/slide151.xml" ContentType="application/vnd.openxmlformats-officedocument.presentationml.slide+xml"/>
  <Override PartName="/ppt/slides/slide238.xml" ContentType="application/vnd.openxmlformats-officedocument.presentationml.slide+xml"/>
  <Override PartName="/ppt/slides/slide249.xml" ContentType="application/vnd.openxmlformats-officedocument.presentationml.slide+xml"/>
  <Override PartName="/ppt/slides/slide285.xml" ContentType="application/vnd.openxmlformats-officedocument.presentationml.slide+xml"/>
  <Override PartName="/ppt/slides/slide296.xml" ContentType="application/vnd.openxmlformats-officedocument.presentationml.slide+xml"/>
  <Override PartName="/ppt/slides/slide301.xml" ContentType="application/vnd.openxmlformats-officedocument.presentationml.slide+xml"/>
  <Override PartName="/ppt/slideLayouts/slideLayout8.xml" ContentType="application/vnd.openxmlformats-officedocument.presentationml.slideLayout+xml"/>
  <Override PartName="/ppt/notesSlides/notesSlide69.xml" ContentType="application/vnd.openxmlformats-officedocument.presentationml.notesSlide+xml"/>
  <Override PartName="/ppt/slideMasters/slideMaster1.xml" ContentType="application/vnd.openxmlformats-officedocument.presentationml.slideMaster+xml"/>
  <Override PartName="/ppt/slides/slide45.xml" ContentType="application/vnd.openxmlformats-officedocument.presentationml.slide+xml"/>
  <Override PartName="/ppt/slides/slide92.xml" ContentType="application/vnd.openxmlformats-officedocument.presentationml.slide+xml"/>
  <Override PartName="/ppt/slides/slide140.xml" ContentType="application/vnd.openxmlformats-officedocument.presentationml.slide+xml"/>
  <Override PartName="/ppt/slides/slide227.xml" ContentType="application/vnd.openxmlformats-officedocument.presentationml.slide+xml"/>
  <Override PartName="/ppt/slides/slide274.xml" ContentType="application/vnd.openxmlformats-officedocument.presentationml.slide+xml"/>
  <Override PartName="/ppt/notesSlides/notesSlide47.xml" ContentType="application/vnd.openxmlformats-officedocument.presentationml.notesSlide+xml"/>
  <Override PartName="/ppt/notesSlides/notesSlide58.xml" ContentType="application/vnd.openxmlformats-officedocument.presentationml.notesSlide+xml"/>
  <Override PartName="/ppt/notesSlides/notesSlide94.xml" ContentType="application/vnd.openxmlformats-officedocument.presentationml.notesSlide+xml"/>
  <Override PartName="/ppt/slides/slide34.xml" ContentType="application/vnd.openxmlformats-officedocument.presentationml.slide+xml"/>
  <Override PartName="/ppt/slides/slide81.xml" ContentType="application/vnd.openxmlformats-officedocument.presentationml.slide+xml"/>
  <Override PartName="/ppt/slides/slide216.xml" ContentType="application/vnd.openxmlformats-officedocument.presentationml.slide+xml"/>
  <Override PartName="/ppt/slides/slide263.xml" ContentType="application/vnd.openxmlformats-officedocument.presentationml.slide+xml"/>
  <Override PartName="/ppt/notesSlides/notesSlide36.xml" ContentType="application/vnd.openxmlformats-officedocument.presentationml.notesSlide+xml"/>
  <Override PartName="/ppt/notesSlides/notesSlide83.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70.xml" ContentType="application/vnd.openxmlformats-officedocument.presentationml.slide+xml"/>
  <Override PartName="/ppt/slides/slide189.xml" ContentType="application/vnd.openxmlformats-officedocument.presentationml.slide+xml"/>
  <Override PartName="/ppt/slides/slide205.xml" ContentType="application/vnd.openxmlformats-officedocument.presentationml.slide+xml"/>
  <Override PartName="/ppt/slides/slide241.xml" ContentType="application/vnd.openxmlformats-officedocument.presentationml.slide+xml"/>
  <Override PartName="/ppt/slides/slide252.xml" ContentType="application/vnd.openxmlformats-officedocument.presentationml.slide+xml"/>
  <Override PartName="/ppt/slides/slide339.xml" ContentType="application/vnd.openxmlformats-officedocument.presentationml.slide+xml"/>
  <Override PartName="/ppt/notesSlides/notesSlide25.xml" ContentType="application/vnd.openxmlformats-officedocument.presentationml.notesSlide+xml"/>
  <Override PartName="/ppt/notesSlides/notesSlide72.xml" ContentType="application/vnd.openxmlformats-officedocument.presentationml.notesSlide+xml"/>
  <Override PartName="/ppt/slides/slide12.xml" ContentType="application/vnd.openxmlformats-officedocument.presentationml.slide+xml"/>
  <Override PartName="/ppt/slides/slide178.xml" ContentType="application/vnd.openxmlformats-officedocument.presentationml.slide+xml"/>
  <Override PartName="/ppt/slides/slide230.xml" ContentType="application/vnd.openxmlformats-officedocument.presentationml.slide+xml"/>
  <Override PartName="/ppt/slides/slide328.xml" ContentType="application/vnd.openxmlformats-officedocument.presentationml.slide+xml"/>
  <Override PartName="/ppt/slideLayouts/slideLayout11.xml" ContentType="application/vnd.openxmlformats-officedocument.presentationml.slideLayout+xml"/>
  <Override PartName="/ppt/notesSlides/notesSlide14.xml" ContentType="application/vnd.openxmlformats-officedocument.presentationml.notesSlide+xml"/>
  <Override PartName="/ppt/notesSlides/notesSlide61.xml" ContentType="application/vnd.openxmlformats-officedocument.presentationml.notesSlide+xml"/>
  <Override PartName="/ppt/slides/slide167.xml" ContentType="application/vnd.openxmlformats-officedocument.presentationml.slide+xml"/>
  <Override PartName="/ppt/slides/slide306.xml" ContentType="application/vnd.openxmlformats-officedocument.presentationml.slide+xml"/>
  <Override PartName="/ppt/slides/slide317.xml" ContentType="application/vnd.openxmlformats-officedocument.presentationml.slide+xml"/>
  <Override PartName="/ppt/slides/slide353.xml" ContentType="application/vnd.openxmlformats-officedocument.presentationml.slide+xml"/>
  <Override PartName="/ppt/notesSlides/notesSlide50.xml" ContentType="application/vnd.openxmlformats-officedocument.presentationml.notesSlide+xml"/>
  <Override PartName="/ppt/slides/slide109.xml" ContentType="application/vnd.openxmlformats-officedocument.presentationml.slide+xml"/>
  <Override PartName="/ppt/slides/slide145.xml" ContentType="application/vnd.openxmlformats-officedocument.presentationml.slide+xml"/>
  <Override PartName="/ppt/slides/slide156.xml" ContentType="application/vnd.openxmlformats-officedocument.presentationml.slide+xml"/>
  <Override PartName="/ppt/slides/slide192.xml" ContentType="application/vnd.openxmlformats-officedocument.presentationml.slide+xml"/>
  <Override PartName="/ppt/slides/slide342.xml" ContentType="application/vnd.openxmlformats-officedocument.presentationml.slide+xml"/>
  <Override PartName="/ppt/slides/slide97.xml" ContentType="application/vnd.openxmlformats-officedocument.presentationml.slide+xml"/>
  <Override PartName="/ppt/slides/slide134.xml" ContentType="application/vnd.openxmlformats-officedocument.presentationml.slide+xml"/>
  <Override PartName="/ppt/slides/slide181.xml" ContentType="application/vnd.openxmlformats-officedocument.presentationml.slide+xml"/>
  <Override PartName="/ppt/slides/slide279.xml" ContentType="application/vnd.openxmlformats-officedocument.presentationml.slide+xml"/>
  <Override PartName="/ppt/slides/slide331.xml" ContentType="application/vnd.openxmlformats-officedocument.presentationml.slide+xml"/>
  <Override PartName="/ppt/notesSlides/notesSlide5.xml" ContentType="application/vnd.openxmlformats-officedocument.presentationml.notesSlide+xml"/>
  <Override PartName="/ppt/notesSlides/notesSlide99.xml" ContentType="application/vnd.openxmlformats-officedocument.presentationml.notesSlide+xml"/>
  <Override PartName="/ppt/slides/slide28.xml" ContentType="application/vnd.openxmlformats-officedocument.presentationml.slide+xml"/>
  <Override PartName="/ppt/slides/slide39.xml" ContentType="application/vnd.openxmlformats-officedocument.presentationml.slide+xml"/>
  <Override PartName="/ppt/slides/slide75.xml" ContentType="application/vnd.openxmlformats-officedocument.presentationml.slide+xml"/>
  <Override PartName="/ppt/slides/slide86.xml" ContentType="application/vnd.openxmlformats-officedocument.presentationml.slide+xml"/>
  <Override PartName="/ppt/slides/slide123.xml" ContentType="application/vnd.openxmlformats-officedocument.presentationml.slide+xml"/>
  <Override PartName="/ppt/slides/slide170.xml" ContentType="application/vnd.openxmlformats-officedocument.presentationml.slide+xml"/>
  <Override PartName="/ppt/slides/slide257.xml" ContentType="application/vnd.openxmlformats-officedocument.presentationml.slide+xml"/>
  <Override PartName="/ppt/slides/slide268.xml" ContentType="application/vnd.openxmlformats-officedocument.presentationml.slide+xml"/>
  <Override PartName="/ppt/slides/slide320.xml" ContentType="application/vnd.openxmlformats-officedocument.presentationml.slide+xml"/>
  <Override PartName="/ppt/notesSlides/notesSlide88.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64.xml" ContentType="application/vnd.openxmlformats-officedocument.presentationml.slide+xml"/>
  <Override PartName="/ppt/slides/slide101.xml" ContentType="application/vnd.openxmlformats-officedocument.presentationml.slide+xml"/>
  <Override PartName="/ppt/slides/slide112.xml" ContentType="application/vnd.openxmlformats-officedocument.presentationml.slide+xml"/>
  <Override PartName="/ppt/slides/slide246.xml" ContentType="application/vnd.openxmlformats-officedocument.presentationml.slide+xml"/>
  <Override PartName="/ppt/slides/slide293.xml" ContentType="application/vnd.openxmlformats-officedocument.presentationml.slide+xml"/>
  <Override PartName="/ppt/slideLayouts/slideLayout5.xml" ContentType="application/vnd.openxmlformats-officedocument.presentationml.slideLayout+xml"/>
  <Override PartName="/ppt/notesSlides/notesSlide19.xml" ContentType="application/vnd.openxmlformats-officedocument.presentationml.notesSlide+xml"/>
  <Override PartName="/ppt/notesSlides/notesSlide66.xml" ContentType="application/vnd.openxmlformats-officedocument.presentationml.notesSlide+xml"/>
  <Override PartName="/ppt/notesSlides/notesSlide77.xml" ContentType="application/vnd.openxmlformats-officedocument.presentationml.notesSlide+xml"/>
  <Override PartName="/ppt/slides/slide53.xml" ContentType="application/vnd.openxmlformats-officedocument.presentationml.slide+xml"/>
  <Override PartName="/ppt/slides/slide235.xml" ContentType="application/vnd.openxmlformats-officedocument.presentationml.slide+xml"/>
  <Override PartName="/ppt/slides/slide282.xml" ContentType="application/vnd.openxmlformats-officedocument.presentationml.slide+xml"/>
  <Default Extension="jpeg" ContentType="image/jpeg"/>
  <Override PartName="/ppt/notesSlides/notesSlide55.xml" ContentType="application/vnd.openxmlformats-officedocument.presentationml.notesSlide+xml"/>
  <Override PartName="/ppt/slides/slide31.xml" ContentType="application/vnd.openxmlformats-officedocument.presentationml.slide+xml"/>
  <Override PartName="/ppt/slides/slide42.xml" ContentType="application/vnd.openxmlformats-officedocument.presentationml.slide+xml"/>
  <Override PartName="/ppt/slides/slide213.xml" ContentType="application/vnd.openxmlformats-officedocument.presentationml.slide+xml"/>
  <Override PartName="/ppt/slides/slide224.xml" ContentType="application/vnd.openxmlformats-officedocument.presentationml.slide+xml"/>
  <Override PartName="/ppt/slides/slide260.xml" ContentType="application/vnd.openxmlformats-officedocument.presentationml.slide+xml"/>
  <Override PartName="/ppt/slides/slide271.xml" ContentType="application/vnd.openxmlformats-officedocument.presentationml.slide+xml"/>
  <Override PartName="/ppt/notesSlides/notesSlide44.xml" ContentType="application/vnd.openxmlformats-officedocument.presentationml.notesSlide+xml"/>
  <Override PartName="/ppt/notesSlides/notesSlide91.xml" ContentType="application/vnd.openxmlformats-officedocument.presentationml.notesSlide+xml"/>
  <Override PartName="/ppt/slides/slide20.xml" ContentType="application/vnd.openxmlformats-officedocument.presentationml.slide+xml"/>
  <Override PartName="/ppt/slides/slide197.xml" ContentType="application/vnd.openxmlformats-officedocument.presentationml.slide+xml"/>
  <Override PartName="/ppt/slides/slide202.xml" ContentType="application/vnd.openxmlformats-officedocument.presentationml.slide+xml"/>
  <Override PartName="/ppt/slides/slide347.xml" ContentType="application/vnd.openxmlformats-officedocument.presentationml.slide+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80.xml" ContentType="application/vnd.openxmlformats-officedocument.presentationml.notesSlide+xml"/>
  <Override PartName="/ppt/slides/slide139.xml" ContentType="application/vnd.openxmlformats-officedocument.presentationml.slide+xml"/>
  <Override PartName="/ppt/slides/slide186.xml" ContentType="application/vnd.openxmlformats-officedocument.presentationml.slide+xml"/>
  <Override PartName="/ppt/slides/slide325.xml" ContentType="application/vnd.openxmlformats-officedocument.presentationml.slide+xml"/>
  <Override PartName="/ppt/slides/slide336.xml" ContentType="application/vnd.openxmlformats-officedocument.presentationml.slide+xml"/>
  <Override PartName="/ppt/notesSlides/notesSlide11.xml" ContentType="application/vnd.openxmlformats-officedocument.presentationml.notesSlide+xml"/>
  <Override PartName="/ppt/slides/slide117.xml" ContentType="application/vnd.openxmlformats-officedocument.presentationml.slide+xml"/>
  <Override PartName="/ppt/slides/slide128.xml" ContentType="application/vnd.openxmlformats-officedocument.presentationml.slide+xml"/>
  <Override PartName="/ppt/slides/slide164.xml" ContentType="application/vnd.openxmlformats-officedocument.presentationml.slide+xml"/>
  <Override PartName="/ppt/slides/slide175.xml" ContentType="application/vnd.openxmlformats-officedocument.presentationml.slide+xml"/>
  <Override PartName="/ppt/slides/slide314.xml" ContentType="application/vnd.openxmlformats-officedocument.presentationml.slide+xml"/>
  <Override PartName="/ppt/slides/slide8.xml" ContentType="application/vnd.openxmlformats-officedocument.presentationml.slide+xml"/>
  <Override PartName="/ppt/slides/slide69.xml" ContentType="application/vnd.openxmlformats-officedocument.presentationml.slide+xml"/>
  <Override PartName="/ppt/slides/slide106.xml" ContentType="application/vnd.openxmlformats-officedocument.presentationml.slide+xml"/>
  <Override PartName="/ppt/slides/slide153.xml" ContentType="application/vnd.openxmlformats-officedocument.presentationml.slide+xml"/>
  <Override PartName="/ppt/slides/slide287.xml" ContentType="application/vnd.openxmlformats-officedocument.presentationml.slide+xml"/>
  <Override PartName="/ppt/slides/slide298.xml" ContentType="application/vnd.openxmlformats-officedocument.presentationml.slide+xml"/>
  <Override PartName="/ppt/slides/slide303.xml" ContentType="application/vnd.openxmlformats-officedocument.presentationml.slide+xml"/>
  <Override PartName="/ppt/slides/slide350.xml" ContentType="application/vnd.openxmlformats-officedocument.presentationml.slide+xml"/>
  <Override PartName="/ppt/slides/slide58.xml" ContentType="application/vnd.openxmlformats-officedocument.presentationml.slide+xml"/>
  <Override PartName="/ppt/slides/slide229.xml" ContentType="application/vnd.openxmlformats-officedocument.presentationml.slide+xml"/>
  <Override PartName="/ppt/slides/slide276.xml" ContentType="application/vnd.openxmlformats-officedocument.presentationml.slide+xml"/>
  <Override PartName="/ppt/notesSlides/notesSlide2.xml" ContentType="application/vnd.openxmlformats-officedocument.presentationml.notesSlide+xml"/>
  <Override PartName="/ppt/slides/slide36.xml" ContentType="application/vnd.openxmlformats-officedocument.presentationml.slide+xml"/>
  <Override PartName="/ppt/slides/slide83.xml" ContentType="application/vnd.openxmlformats-officedocument.presentationml.slide+xml"/>
  <Override PartName="/ppt/slides/slide131.xml" ContentType="application/vnd.openxmlformats-officedocument.presentationml.slide+xml"/>
  <Override PartName="/ppt/notesSlides/notesSlide49.xml" ContentType="application/vnd.openxmlformats-officedocument.presentationml.notesSlide+xml"/>
  <Override PartName="/ppt/notesSlides/notesSlide96.xml" ContentType="application/vnd.openxmlformats-officedocument.presentationml.notesSlide+xml"/>
  <Override PartName="/ppt/slides/slide207.xml" ContentType="application/vnd.openxmlformats-officedocument.presentationml.slide+xml"/>
  <Override PartName="/ppt/slides/slide254.xml" ContentType="application/vnd.openxmlformats-officedocument.presentationml.slide+xml"/>
  <Override PartName="/ppt/notesSlides/notesSlide27.xml" ContentType="application/vnd.openxmlformats-officedocument.presentationml.notesSlide+xml"/>
  <Override PartName="/ppt/notesSlides/notesSlide74.xml" ContentType="application/vnd.openxmlformats-officedocument.presentationml.notesSlide+xml"/>
  <Override PartName="/ppt/slides/slide14.xml" ContentType="application/vnd.openxmlformats-officedocument.presentationml.slide+xml"/>
  <Override PartName="/ppt/slides/slide61.xml" ContentType="application/vnd.openxmlformats-officedocument.presentationml.slide+xml"/>
  <Override PartName="/ppt/slides/slide232.xml" ContentType="application/vnd.openxmlformats-officedocument.presentationml.slide+xml"/>
  <Override PartName="/ppt/notesMasters/notesMaster1.xml" ContentType="application/vnd.openxmlformats-officedocument.presentationml.notesMaster+xml"/>
  <Override PartName="/ppt/slides/slide169.xml" ContentType="application/vnd.openxmlformats-officedocument.presentationml.slide+xml"/>
  <Override PartName="/ppt/slides/slide308.xml" ContentType="application/vnd.openxmlformats-officedocument.presentationml.slide+xml"/>
  <Override PartName="/ppt/slides/slide355.xml" ContentType="application/vnd.openxmlformats-officedocument.presentationml.slide+xml"/>
  <Override PartName="/ppt/tableStyles.xml" ContentType="application/vnd.openxmlformats-officedocument.presentationml.tableStyles+xml"/>
  <Override PartName="/ppt/notesSlides/notesSlide52.xml" ContentType="application/vnd.openxmlformats-officedocument.presentationml.notesSlide+xml"/>
  <Override PartName="/ppt/slides/slide147.xml" ContentType="application/vnd.openxmlformats-officedocument.presentationml.slide+xml"/>
  <Override PartName="/ppt/slides/slide194.xml" ContentType="application/vnd.openxmlformats-officedocument.presentationml.slide+xml"/>
  <Override PartName="/ppt/slides/slide210.xml" ContentType="application/vnd.openxmlformats-officedocument.presentationml.slide+xml"/>
  <Override PartName="/ppt/notesSlides/notesSlide30.xml" ContentType="application/vnd.openxmlformats-officedocument.presentationml.notesSlide+xml"/>
  <Override PartName="/ppt/slides/slide99.xml" ContentType="application/vnd.openxmlformats-officedocument.presentationml.slide+xml"/>
  <Override PartName="/ppt/slides/slide333.xml" ContentType="application/vnd.openxmlformats-officedocument.presentationml.slide+xml"/>
  <Override PartName="/ppt/slides/slide77.xml" ContentType="application/vnd.openxmlformats-officedocument.presentationml.slide+xml"/>
  <Override PartName="/ppt/slides/slide125.xml" ContentType="application/vnd.openxmlformats-officedocument.presentationml.slide+xml"/>
  <Override PartName="/ppt/slides/slide172.xml" ContentType="application/vnd.openxmlformats-officedocument.presentationml.slide+xml"/>
  <Override PartName="/ppt/slides/slide5.xml" ContentType="application/vnd.openxmlformats-officedocument.presentationml.slide+xml"/>
  <Override PartName="/ppt/slides/slide103.xml" ContentType="application/vnd.openxmlformats-officedocument.presentationml.slide+xml"/>
  <Override PartName="/ppt/slides/slide150.xml" ContentType="application/vnd.openxmlformats-officedocument.presentationml.slide+xml"/>
  <Override PartName="/ppt/slides/slide248.xml" ContentType="application/vnd.openxmlformats-officedocument.presentationml.slide+xml"/>
  <Override PartName="/ppt/slides/slide295.xml" ContentType="application/vnd.openxmlformats-officedocument.presentationml.slide+xml"/>
  <Override PartName="/ppt/slides/slide311.xml" ContentType="application/vnd.openxmlformats-officedocument.presentationml.slide+xml"/>
  <Override PartName="/ppt/slideLayouts/slideLayout7.xml" ContentType="application/vnd.openxmlformats-officedocument.presentationml.slideLayout+xml"/>
  <Override PartName="/ppt/notesSlides/notesSlide68.xml" ContentType="application/vnd.openxmlformats-officedocument.presentationml.notesSlide+xml"/>
  <Override PartName="/ppt/slides/slide55.xml" ContentType="application/vnd.openxmlformats-officedocument.presentationml.slide+xml"/>
  <Override PartName="/ppt/slides/slide33.xml" ContentType="application/vnd.openxmlformats-officedocument.presentationml.slide+xml"/>
  <Override PartName="/ppt/slides/slide80.xml" ContentType="application/vnd.openxmlformats-officedocument.presentationml.slide+xml"/>
  <Override PartName="/ppt/slides/slide226.xml" ContentType="application/vnd.openxmlformats-officedocument.presentationml.slide+xml"/>
  <Override PartName="/ppt/slides/slide273.xml" ContentType="application/vnd.openxmlformats-officedocument.presentationml.slide+xml"/>
  <Override PartName="/ppt/notesSlides/notesSlide46.xml" ContentType="application/vnd.openxmlformats-officedocument.presentationml.notesSlide+xml"/>
  <Override PartName="/ppt/notesSlides/notesSlide93.xml" ContentType="application/vnd.openxmlformats-officedocument.presentationml.notesSlide+xml"/>
  <Override PartName="/ppt/presentation.xml" ContentType="application/vnd.openxmlformats-officedocument.presentationml.presentation.main+xml"/>
  <Override PartName="/ppt/slides/slide204.xml" ContentType="application/vnd.openxmlformats-officedocument.presentationml.slide+xml"/>
  <Override PartName="/ppt/slides/slide251.xml" ContentType="application/vnd.openxmlformats-officedocument.presentationml.slide+xml"/>
  <Override PartName="/ppt/slides/slide349.xml" ContentType="application/vnd.openxmlformats-officedocument.presentationml.slide+xml"/>
  <Override PartName="/ppt/notesSlides/notesSlide24.xml" ContentType="application/vnd.openxmlformats-officedocument.presentationml.notesSlide+xml"/>
  <Override PartName="/ppt/notesSlides/notesSlide71.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188.xml" ContentType="application/vnd.openxmlformats-officedocument.presentationml.slide+xml"/>
  <Override PartName="/ppt/slides/slide327.xml" ContentType="application/vnd.openxmlformats-officedocument.presentationml.slide+xml"/>
  <Override PartName="/ppt/slides/slide119.xml" ContentType="application/vnd.openxmlformats-officedocument.presentationml.slide+xml"/>
  <Override PartName="/ppt/slides/slide166.xml" ContentType="application/vnd.openxmlformats-officedocument.presentationml.slide+xml"/>
  <Override PartName="/ppt/slideLayouts/slideLayout10.xml" ContentType="application/vnd.openxmlformats-officedocument.presentationml.slideLayout+xml"/>
  <Override PartName="/ppt/slides/slide305.xml" ContentType="application/vnd.openxmlformats-officedocument.presentationml.slide+xml"/>
  <Override PartName="/ppt/slides/slide352.xml" ContentType="application/vnd.openxmlformats-officedocument.presentationml.slide+xml"/>
  <Override PartName="/ppt/slides/slide49.xml" ContentType="application/vnd.openxmlformats-officedocument.presentationml.slide+xml"/>
  <Override PartName="/ppt/slides/slide96.xml" ContentType="application/vnd.openxmlformats-officedocument.presentationml.slide+xml"/>
  <Override PartName="/ppt/slides/slide144.xml" ContentType="application/vnd.openxmlformats-officedocument.presentationml.slide+xml"/>
  <Override PartName="/ppt/slides/slide191.xml" ContentType="application/vnd.openxmlformats-officedocument.presentationml.slide+xml"/>
  <Override PartName="/ppt/slides/slide289.xml" ContentType="application/vnd.openxmlformats-officedocument.presentationml.slide+xml"/>
  <Override PartName="/ppt/slides/slide330.xml" ContentType="application/vnd.openxmlformats-officedocument.presentationml.slide+xml"/>
  <Override PartName="/ppt/slides/slide122.xml" ContentType="application/vnd.openxmlformats-officedocument.presentationml.slide+xml"/>
  <Override PartName="/ppt/slides/slide267.xml" ContentType="application/vnd.openxmlformats-officedocument.presentationml.slide+xml"/>
  <Override PartName="/ppt/notesSlides/notesSlide87.xml" ContentType="application/vnd.openxmlformats-officedocument.presentationml.notesSlide+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58"/>
  </p:notesMasterIdLst>
  <p:sldIdLst>
    <p:sldId id="5154" r:id="rId2"/>
    <p:sldId id="4275" r:id="rId3"/>
    <p:sldId id="4903" r:id="rId4"/>
    <p:sldId id="5171" r:id="rId5"/>
    <p:sldId id="5166" r:id="rId6"/>
    <p:sldId id="5167" r:id="rId7"/>
    <p:sldId id="4904" r:id="rId8"/>
    <p:sldId id="5173" r:id="rId9"/>
    <p:sldId id="5172" r:id="rId10"/>
    <p:sldId id="5152" r:id="rId11"/>
    <p:sldId id="5174" r:id="rId12"/>
    <p:sldId id="4869" r:id="rId13"/>
    <p:sldId id="4973" r:id="rId14"/>
    <p:sldId id="4872" r:id="rId15"/>
    <p:sldId id="5067" r:id="rId16"/>
    <p:sldId id="5068" r:id="rId17"/>
    <p:sldId id="5079" r:id="rId18"/>
    <p:sldId id="4248" r:id="rId19"/>
    <p:sldId id="4541" r:id="rId20"/>
    <p:sldId id="4922" r:id="rId21"/>
    <p:sldId id="4868" r:id="rId22"/>
    <p:sldId id="5028" r:id="rId23"/>
    <p:sldId id="5053" r:id="rId24"/>
    <p:sldId id="5054" r:id="rId25"/>
    <p:sldId id="5055" r:id="rId26"/>
    <p:sldId id="4615" r:id="rId27"/>
    <p:sldId id="5032" r:id="rId28"/>
    <p:sldId id="5056" r:id="rId29"/>
    <p:sldId id="5057" r:id="rId30"/>
    <p:sldId id="5035" r:id="rId31"/>
    <p:sldId id="5103" r:id="rId32"/>
    <p:sldId id="4464" r:id="rId33"/>
    <p:sldId id="3438" r:id="rId34"/>
    <p:sldId id="4696" r:id="rId35"/>
    <p:sldId id="4521" r:id="rId36"/>
    <p:sldId id="5059" r:id="rId37"/>
    <p:sldId id="5060" r:id="rId38"/>
    <p:sldId id="5087" r:id="rId39"/>
    <p:sldId id="5088" r:id="rId40"/>
    <p:sldId id="5064" r:id="rId41"/>
    <p:sldId id="5065" r:id="rId42"/>
    <p:sldId id="4946" r:id="rId43"/>
    <p:sldId id="3808" r:id="rId44"/>
    <p:sldId id="4787" r:id="rId45"/>
    <p:sldId id="4788" r:id="rId46"/>
    <p:sldId id="3857" r:id="rId47"/>
    <p:sldId id="4677" r:id="rId48"/>
    <p:sldId id="4705" r:id="rId49"/>
    <p:sldId id="4513" r:id="rId50"/>
    <p:sldId id="5026" r:id="rId51"/>
    <p:sldId id="5077" r:id="rId52"/>
    <p:sldId id="4614" r:id="rId53"/>
    <p:sldId id="5091" r:id="rId54"/>
    <p:sldId id="4313" r:id="rId55"/>
    <p:sldId id="4729" r:id="rId56"/>
    <p:sldId id="4905" r:id="rId57"/>
    <p:sldId id="4906" r:id="rId58"/>
    <p:sldId id="4514" r:id="rId59"/>
    <p:sldId id="4600" r:id="rId60"/>
    <p:sldId id="4706" r:id="rId61"/>
    <p:sldId id="4867" r:id="rId62"/>
    <p:sldId id="3456" r:id="rId63"/>
    <p:sldId id="5008" r:id="rId64"/>
    <p:sldId id="5117" r:id="rId65"/>
    <p:sldId id="4261" r:id="rId66"/>
    <p:sldId id="5153" r:id="rId67"/>
    <p:sldId id="4245" r:id="rId68"/>
    <p:sldId id="4535" r:id="rId69"/>
    <p:sldId id="4923" r:id="rId70"/>
    <p:sldId id="4540" r:id="rId71"/>
    <p:sldId id="4635" r:id="rId72"/>
    <p:sldId id="4937" r:id="rId73"/>
    <p:sldId id="4938" r:id="rId74"/>
    <p:sldId id="4382" r:id="rId75"/>
    <p:sldId id="4478" r:id="rId76"/>
    <p:sldId id="4839" r:id="rId77"/>
    <p:sldId id="4680" r:id="rId78"/>
    <p:sldId id="4709" r:id="rId79"/>
    <p:sldId id="4989" r:id="rId80"/>
    <p:sldId id="4841" r:id="rId81"/>
    <p:sldId id="4842" r:id="rId82"/>
    <p:sldId id="4708" r:id="rId83"/>
    <p:sldId id="3260" r:id="rId84"/>
    <p:sldId id="4840" r:id="rId85"/>
    <p:sldId id="4875" r:id="rId86"/>
    <p:sldId id="4231" r:id="rId87"/>
    <p:sldId id="4710" r:id="rId88"/>
    <p:sldId id="4519" r:id="rId89"/>
    <p:sldId id="4991" r:id="rId90"/>
    <p:sldId id="4992" r:id="rId91"/>
    <p:sldId id="4649" r:id="rId92"/>
    <p:sldId id="4549" r:id="rId93"/>
    <p:sldId id="5140" r:id="rId94"/>
    <p:sldId id="5130" r:id="rId95"/>
    <p:sldId id="4550" r:id="rId96"/>
    <p:sldId id="4551" r:id="rId97"/>
    <p:sldId id="4924" r:id="rId98"/>
    <p:sldId id="4542" r:id="rId99"/>
    <p:sldId id="4638" r:id="rId100"/>
    <p:sldId id="4522" r:id="rId101"/>
    <p:sldId id="4713" r:id="rId102"/>
    <p:sldId id="4760" r:id="rId103"/>
    <p:sldId id="4880" r:id="rId104"/>
    <p:sldId id="4993" r:id="rId105"/>
    <p:sldId id="4994" r:id="rId106"/>
    <p:sldId id="4995" r:id="rId107"/>
    <p:sldId id="5125" r:id="rId108"/>
    <p:sldId id="4983" r:id="rId109"/>
    <p:sldId id="4982" r:id="rId110"/>
    <p:sldId id="5170" r:id="rId111"/>
    <p:sldId id="5169" r:id="rId112"/>
    <p:sldId id="5003" r:id="rId113"/>
    <p:sldId id="5005" r:id="rId114"/>
    <p:sldId id="4552" r:id="rId115"/>
    <p:sldId id="5141" r:id="rId116"/>
    <p:sldId id="5131" r:id="rId117"/>
    <p:sldId id="5139" r:id="rId118"/>
    <p:sldId id="4553" r:id="rId119"/>
    <p:sldId id="4554" r:id="rId120"/>
    <p:sldId id="3236" r:id="rId121"/>
    <p:sldId id="4925" r:id="rId122"/>
    <p:sldId id="4545" r:id="rId123"/>
    <p:sldId id="4604" r:id="rId124"/>
    <p:sldId id="4481" r:id="rId125"/>
    <p:sldId id="5006" r:id="rId126"/>
    <p:sldId id="4890" r:id="rId127"/>
    <p:sldId id="5159" r:id="rId128"/>
    <p:sldId id="5007" r:id="rId129"/>
    <p:sldId id="4644" r:id="rId130"/>
    <p:sldId id="4891" r:id="rId131"/>
    <p:sldId id="4892" r:id="rId132"/>
    <p:sldId id="4894" r:id="rId133"/>
    <p:sldId id="4893" r:id="rId134"/>
    <p:sldId id="4895" r:id="rId135"/>
    <p:sldId id="4896" r:id="rId136"/>
    <p:sldId id="4897" r:id="rId137"/>
    <p:sldId id="4490" r:id="rId138"/>
    <p:sldId id="4902" r:id="rId139"/>
    <p:sldId id="4726" r:id="rId140"/>
    <p:sldId id="5049" r:id="rId141"/>
    <p:sldId id="5050" r:id="rId142"/>
    <p:sldId id="5051" r:id="rId143"/>
    <p:sldId id="5147" r:id="rId144"/>
    <p:sldId id="4887" r:id="rId145"/>
    <p:sldId id="4496" r:id="rId146"/>
    <p:sldId id="4732" r:id="rId147"/>
    <p:sldId id="5095" r:id="rId148"/>
    <p:sldId id="4735" r:id="rId149"/>
    <p:sldId id="4734" r:id="rId150"/>
    <p:sldId id="4501" r:id="rId151"/>
    <p:sldId id="5155" r:id="rId152"/>
    <p:sldId id="5160" r:id="rId153"/>
    <p:sldId id="5156" r:id="rId154"/>
    <p:sldId id="5161" r:id="rId155"/>
    <p:sldId id="5162" r:id="rId156"/>
    <p:sldId id="4502" r:id="rId157"/>
    <p:sldId id="4947" r:id="rId158"/>
    <p:sldId id="4948" r:id="rId159"/>
    <p:sldId id="4949" r:id="rId160"/>
    <p:sldId id="4950" r:id="rId161"/>
    <p:sldId id="4913" r:id="rId162"/>
    <p:sldId id="4555" r:id="rId163"/>
    <p:sldId id="5142" r:id="rId164"/>
    <p:sldId id="5132" r:id="rId165"/>
    <p:sldId id="4556" r:id="rId166"/>
    <p:sldId id="4557" r:id="rId167"/>
    <p:sldId id="4511" r:id="rId168"/>
    <p:sldId id="4926" r:id="rId169"/>
    <p:sldId id="4543" r:id="rId170"/>
    <p:sldId id="4653" r:id="rId171"/>
    <p:sldId id="3112" r:id="rId172"/>
    <p:sldId id="4736" r:id="rId173"/>
    <p:sldId id="4737" r:id="rId174"/>
    <p:sldId id="4944" r:id="rId175"/>
    <p:sldId id="3842" r:id="rId176"/>
    <p:sldId id="4873" r:id="rId177"/>
    <p:sldId id="3849" r:id="rId178"/>
    <p:sldId id="4748" r:id="rId179"/>
    <p:sldId id="4975" r:id="rId180"/>
    <p:sldId id="4900" r:id="rId181"/>
    <p:sldId id="5115" r:id="rId182"/>
    <p:sldId id="5101" r:id="rId183"/>
    <p:sldId id="5163" r:id="rId184"/>
    <p:sldId id="5164" r:id="rId185"/>
    <p:sldId id="4907" r:id="rId186"/>
    <p:sldId id="4772" r:id="rId187"/>
    <p:sldId id="3845" r:id="rId188"/>
    <p:sldId id="4744" r:id="rId189"/>
    <p:sldId id="4987" r:id="rId190"/>
    <p:sldId id="4988" r:id="rId191"/>
    <p:sldId id="4773" r:id="rId192"/>
    <p:sldId id="4775" r:id="rId193"/>
    <p:sldId id="4298" r:id="rId194"/>
    <p:sldId id="4777" r:id="rId195"/>
    <p:sldId id="4781" r:id="rId196"/>
    <p:sldId id="4782" r:id="rId197"/>
    <p:sldId id="4783" r:id="rId198"/>
    <p:sldId id="4681" r:id="rId199"/>
    <p:sldId id="4682" r:id="rId200"/>
    <p:sldId id="4683" r:id="rId201"/>
    <p:sldId id="3144" r:id="rId202"/>
    <p:sldId id="3624" r:id="rId203"/>
    <p:sldId id="3145" r:id="rId204"/>
    <p:sldId id="4281" r:id="rId205"/>
    <p:sldId id="4785" r:id="rId206"/>
    <p:sldId id="4943" r:id="rId207"/>
    <p:sldId id="4941" r:id="rId208"/>
    <p:sldId id="4979" r:id="rId209"/>
    <p:sldId id="5093" r:id="rId210"/>
    <p:sldId id="5094" r:id="rId211"/>
    <p:sldId id="4954" r:id="rId212"/>
    <p:sldId id="4951" r:id="rId213"/>
    <p:sldId id="5099" r:id="rId214"/>
    <p:sldId id="5100" r:id="rId215"/>
    <p:sldId id="4963" r:id="rId216"/>
    <p:sldId id="5097" r:id="rId217"/>
    <p:sldId id="5098" r:id="rId218"/>
    <p:sldId id="5096" r:id="rId219"/>
    <p:sldId id="5048" r:id="rId220"/>
    <p:sldId id="4285" r:id="rId221"/>
    <p:sldId id="4797" r:id="rId222"/>
    <p:sldId id="4798" r:id="rId223"/>
    <p:sldId id="4802" r:id="rId224"/>
    <p:sldId id="4803" r:id="rId225"/>
    <p:sldId id="4805" r:id="rId226"/>
    <p:sldId id="4804" r:id="rId227"/>
    <p:sldId id="3214" r:id="rId228"/>
    <p:sldId id="4914" r:id="rId229"/>
    <p:sldId id="4558" r:id="rId230"/>
    <p:sldId id="5143" r:id="rId231"/>
    <p:sldId id="5134" r:id="rId232"/>
    <p:sldId id="4559" r:id="rId233"/>
    <p:sldId id="4957" r:id="rId234"/>
    <p:sldId id="4959" r:id="rId235"/>
    <p:sldId id="4960" r:id="rId236"/>
    <p:sldId id="4961" r:id="rId237"/>
    <p:sldId id="4560" r:id="rId238"/>
    <p:sldId id="4962" r:id="rId239"/>
    <p:sldId id="4570" r:id="rId240"/>
    <p:sldId id="4927" r:id="rId241"/>
    <p:sldId id="4544" r:id="rId242"/>
    <p:sldId id="4646" r:id="rId243"/>
    <p:sldId id="1740" r:id="rId244"/>
    <p:sldId id="4806" r:id="rId245"/>
    <p:sldId id="4807" r:id="rId246"/>
    <p:sldId id="4808" r:id="rId247"/>
    <p:sldId id="1741" r:id="rId248"/>
    <p:sldId id="4286" r:id="rId249"/>
    <p:sldId id="4809" r:id="rId250"/>
    <p:sldId id="4810" r:id="rId251"/>
    <p:sldId id="4287" r:id="rId252"/>
    <p:sldId id="4939" r:id="rId253"/>
    <p:sldId id="4590" r:id="rId254"/>
    <p:sldId id="4561" r:id="rId255"/>
    <p:sldId id="5144" r:id="rId256"/>
    <p:sldId id="5133" r:id="rId257"/>
    <p:sldId id="4562" r:id="rId258"/>
    <p:sldId id="4563" r:id="rId259"/>
    <p:sldId id="4908" r:id="rId260"/>
    <p:sldId id="4928" r:id="rId261"/>
    <p:sldId id="4546" r:id="rId262"/>
    <p:sldId id="4591" r:id="rId263"/>
    <p:sldId id="4981" r:id="rId264"/>
    <p:sldId id="4980" r:id="rId265"/>
    <p:sldId id="4812" r:id="rId266"/>
    <p:sldId id="4813" r:id="rId267"/>
    <p:sldId id="3860" r:id="rId268"/>
    <p:sldId id="4816" r:id="rId269"/>
    <p:sldId id="4818" r:id="rId270"/>
    <p:sldId id="3411" r:id="rId271"/>
    <p:sldId id="4820" r:id="rId272"/>
    <p:sldId id="4819" r:id="rId273"/>
    <p:sldId id="4821" r:id="rId274"/>
    <p:sldId id="5052" r:id="rId275"/>
    <p:sldId id="4647" r:id="rId276"/>
    <p:sldId id="4825" r:id="rId277"/>
    <p:sldId id="4884" r:id="rId278"/>
    <p:sldId id="3226" r:id="rId279"/>
    <p:sldId id="5020" r:id="rId280"/>
    <p:sldId id="5021" r:id="rId281"/>
    <p:sldId id="4289" r:id="rId282"/>
    <p:sldId id="4828" r:id="rId283"/>
    <p:sldId id="4829" r:id="rId284"/>
    <p:sldId id="4290" r:id="rId285"/>
    <p:sldId id="4580" r:id="rId286"/>
    <p:sldId id="4581" r:id="rId287"/>
    <p:sldId id="4582" r:id="rId288"/>
    <p:sldId id="3143" r:id="rId289"/>
    <p:sldId id="4655" r:id="rId290"/>
    <p:sldId id="4564" r:id="rId291"/>
    <p:sldId id="5145" r:id="rId292"/>
    <p:sldId id="5135" r:id="rId293"/>
    <p:sldId id="4565" r:id="rId294"/>
    <p:sldId id="4566" r:id="rId295"/>
    <p:sldId id="3220" r:id="rId296"/>
    <p:sldId id="3221" r:id="rId297"/>
    <p:sldId id="4990" r:id="rId298"/>
    <p:sldId id="4548" r:id="rId299"/>
    <p:sldId id="3125" r:id="rId300"/>
    <p:sldId id="4593" r:id="rId301"/>
    <p:sldId id="5022" r:id="rId302"/>
    <p:sldId id="5137" r:id="rId303"/>
    <p:sldId id="4679" r:id="rId304"/>
    <p:sldId id="3219" r:id="rId305"/>
    <p:sldId id="4832" r:id="rId306"/>
    <p:sldId id="4835" r:id="rId307"/>
    <p:sldId id="4834" r:id="rId308"/>
    <p:sldId id="4462" r:id="rId309"/>
    <p:sldId id="4836" r:id="rId310"/>
    <p:sldId id="4293" r:id="rId311"/>
    <p:sldId id="4678" r:id="rId312"/>
    <p:sldId id="4567" r:id="rId313"/>
    <p:sldId id="5146" r:id="rId314"/>
    <p:sldId id="5136" r:id="rId315"/>
    <p:sldId id="4568" r:id="rId316"/>
    <p:sldId id="4569" r:id="rId317"/>
    <p:sldId id="5024" r:id="rId318"/>
    <p:sldId id="4594" r:id="rId319"/>
    <p:sldId id="4909" r:id="rId320"/>
    <p:sldId id="4910" r:id="rId321"/>
    <p:sldId id="4911" r:id="rId322"/>
    <p:sldId id="5127" r:id="rId323"/>
    <p:sldId id="5129" r:id="rId324"/>
    <p:sldId id="3240" r:id="rId325"/>
    <p:sldId id="4242" r:id="rId326"/>
    <p:sldId id="3150" r:id="rId327"/>
    <p:sldId id="3198" r:id="rId328"/>
    <p:sldId id="3311" r:id="rId329"/>
    <p:sldId id="3324" r:id="rId330"/>
    <p:sldId id="3149" r:id="rId331"/>
    <p:sldId id="4656" r:id="rId332"/>
    <p:sldId id="4657" r:id="rId333"/>
    <p:sldId id="4912" r:id="rId334"/>
    <p:sldId id="4659" r:id="rId335"/>
    <p:sldId id="4660" r:id="rId336"/>
    <p:sldId id="4661" r:id="rId337"/>
    <p:sldId id="4662" r:id="rId338"/>
    <p:sldId id="4663" r:id="rId339"/>
    <p:sldId id="4664" r:id="rId340"/>
    <p:sldId id="4665" r:id="rId341"/>
    <p:sldId id="5090" r:id="rId342"/>
    <p:sldId id="4666" r:id="rId343"/>
    <p:sldId id="4667" r:id="rId344"/>
    <p:sldId id="4056" r:id="rId345"/>
    <p:sldId id="3087" r:id="rId346"/>
    <p:sldId id="3137" r:id="rId347"/>
    <p:sldId id="3139" r:id="rId348"/>
    <p:sldId id="3140" r:id="rId349"/>
    <p:sldId id="4247" r:id="rId350"/>
    <p:sldId id="4273" r:id="rId351"/>
    <p:sldId id="4109" r:id="rId352"/>
    <p:sldId id="3227" r:id="rId353"/>
    <p:sldId id="4057" r:id="rId354"/>
    <p:sldId id="4271" r:id="rId355"/>
    <p:sldId id="4978" r:id="rId356"/>
    <p:sldId id="3237" r:id="rId357"/>
  </p:sldIdLst>
  <p:sldSz cx="9144000" cy="6858000" type="screen4x3"/>
  <p:notesSz cx="6858000" cy="9144000"/>
  <p:defaultTex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xmlns="">
          <a:srgbClr val="FF0000"/>
        </p14:laserClr>
      </p:ext>
      <p:ext uri="{2FDB2607-1784-4EEB-B798-7EB5836EED8A}">
        <p14:showMediaCtrls xmlns:p14="http://schemas.microsoft.com/office/powerpoint/2010/main" xmlns="" val="1"/>
      </p:ext>
    </p:extLst>
  </p:showPr>
  <p:clrMru>
    <a:srgbClr val="00FFFF"/>
    <a:srgbClr val="FFFF66"/>
    <a:srgbClr val="FFFF99"/>
    <a:srgbClr val="0099FF"/>
    <a:srgbClr val="00FF00"/>
    <a:srgbClr val="CCCCFF"/>
    <a:srgbClr val="CC00CC"/>
    <a:srgbClr val="66FF33"/>
    <a:srgbClr val="66FFFF"/>
    <a:srgbClr val="CC0000"/>
  </p:clrMru>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vertBarState="maximized" horzBarState="maximized">
    <p:restoredLeft sz="14485" autoAdjust="0"/>
    <p:restoredTop sz="63913" autoAdjust="0"/>
  </p:normalViewPr>
  <p:slideViewPr>
    <p:cSldViewPr>
      <p:cViewPr varScale="1">
        <p:scale>
          <a:sx n="90" d="100"/>
          <a:sy n="90" d="100"/>
        </p:scale>
        <p:origin x="-774" y="-96"/>
      </p:cViewPr>
      <p:guideLst>
        <p:guide orient="horz" pos="2160"/>
        <p:guide pos="2880"/>
      </p:guideLst>
    </p:cSldViewPr>
  </p:slideViewPr>
  <p:outlineViewPr>
    <p:cViewPr>
      <p:scale>
        <a:sx n="33" d="100"/>
        <a:sy n="33" d="100"/>
      </p:scale>
      <p:origin x="0" y="19236"/>
    </p:cViewPr>
  </p:outlineViewPr>
  <p:notesTextViewPr>
    <p:cViewPr>
      <p:scale>
        <a:sx n="100" d="100"/>
        <a:sy n="100" d="100"/>
      </p:scale>
      <p:origin x="0" y="0"/>
    </p:cViewPr>
  </p:notesTextViewPr>
  <p:sorterViewPr>
    <p:cViewPr>
      <p:scale>
        <a:sx n="66" d="100"/>
        <a:sy n="66" d="100"/>
      </p:scale>
      <p:origin x="0" y="0"/>
    </p:cViewPr>
  </p:sorterViewPr>
  <p:gridSpacing cx="73736200" cy="7373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303" Type="http://schemas.openxmlformats.org/officeDocument/2006/relationships/slide" Target="slides/slide302.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324" Type="http://schemas.openxmlformats.org/officeDocument/2006/relationships/slide" Target="slides/slide323.xml"/><Relationship Id="rId345" Type="http://schemas.openxmlformats.org/officeDocument/2006/relationships/slide" Target="slides/slide344.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slide" Target="slides/slide313.xml"/><Relationship Id="rId335" Type="http://schemas.openxmlformats.org/officeDocument/2006/relationships/slide" Target="slides/slide334.xml"/><Relationship Id="rId356" Type="http://schemas.openxmlformats.org/officeDocument/2006/relationships/slide" Target="slides/slide355.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25" Type="http://schemas.openxmlformats.org/officeDocument/2006/relationships/slide" Target="slides/slide324.xml"/><Relationship Id="rId346" Type="http://schemas.openxmlformats.org/officeDocument/2006/relationships/slide" Target="slides/slide345.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slide" Target="slides/slide314.xml"/><Relationship Id="rId336" Type="http://schemas.openxmlformats.org/officeDocument/2006/relationships/slide" Target="slides/slide335.xml"/><Relationship Id="rId357" Type="http://schemas.openxmlformats.org/officeDocument/2006/relationships/slide" Target="slides/slide356.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326" Type="http://schemas.openxmlformats.org/officeDocument/2006/relationships/slide" Target="slides/slide325.xml"/><Relationship Id="rId347" Type="http://schemas.openxmlformats.org/officeDocument/2006/relationships/slide" Target="slides/slide346.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37" Type="http://schemas.openxmlformats.org/officeDocument/2006/relationships/slide" Target="slides/slide336.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358" Type="http://schemas.openxmlformats.org/officeDocument/2006/relationships/notesMaster" Target="notesMasters/notesMaster1.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slide" Target="slides/slide326.xml"/><Relationship Id="rId348" Type="http://schemas.openxmlformats.org/officeDocument/2006/relationships/slide" Target="slides/slide347.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openxmlformats.org/officeDocument/2006/relationships/slide" Target="slides/slide337.xml"/><Relationship Id="rId359" Type="http://schemas.openxmlformats.org/officeDocument/2006/relationships/presProps" Target="presProps.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viewProps" Target="viewProps.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262" Type="http://schemas.openxmlformats.org/officeDocument/2006/relationships/slide" Target="slides/slide261.xml"/><Relationship Id="rId283" Type="http://schemas.openxmlformats.org/officeDocument/2006/relationships/slide" Target="slides/slide282.xml"/><Relationship Id="rId313" Type="http://schemas.openxmlformats.org/officeDocument/2006/relationships/slide" Target="slides/slide312.xml"/><Relationship Id="rId318" Type="http://schemas.openxmlformats.org/officeDocument/2006/relationships/slide" Target="slides/slide317.xml"/><Relationship Id="rId339" Type="http://schemas.openxmlformats.org/officeDocument/2006/relationships/slide" Target="slides/slide338.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334" Type="http://schemas.openxmlformats.org/officeDocument/2006/relationships/slide" Target="slides/slide333.xml"/><Relationship Id="rId350" Type="http://schemas.openxmlformats.org/officeDocument/2006/relationships/slide" Target="slides/slide349.xml"/><Relationship Id="rId355" Type="http://schemas.openxmlformats.org/officeDocument/2006/relationships/slide" Target="slides/slide35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theme" Target="theme/theme1.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tableStyles" Target="tableStyles.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9.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9.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22.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46.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46.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79.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03.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17.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17.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19.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19.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Arial" charset="0"/>
                <a:cs typeface="Arial" charset="0"/>
              </a:defRPr>
            </a:lvl1pPr>
          </a:lstStyle>
          <a:p>
            <a:pPr>
              <a:defRPr/>
            </a:pPr>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Arial" charset="0"/>
                <a:cs typeface="Arial" charset="0"/>
              </a:defRPr>
            </a:lvl1pPr>
          </a:lstStyle>
          <a:p>
            <a:pPr>
              <a:defRPr/>
            </a:pPr>
            <a:fld id="{AB026A52-4B85-4E2C-A5D3-EAD6551B6BF7}" type="datetimeFigureOut">
              <a:rPr lang="en-US"/>
              <a:pPr>
                <a:defRPr/>
              </a:pPr>
              <a:t>2/19/2023</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en-US" noProof="0" smtClean="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Arial" charset="0"/>
                <a:cs typeface="Arial" charset="0"/>
              </a:defRPr>
            </a:lvl1pPr>
          </a:lstStyle>
          <a:p>
            <a:pPr>
              <a:defRPr/>
            </a:pPr>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Arial" charset="0"/>
                <a:cs typeface="Arial" charset="0"/>
              </a:defRPr>
            </a:lvl1pPr>
          </a:lstStyle>
          <a:p>
            <a:pPr>
              <a:defRPr/>
            </a:pPr>
            <a:fld id="{20C5E4A5-29CE-4083-8DA2-6B82BAD0F9DC}" type="slidenum">
              <a:rPr lang="en-US"/>
              <a:pPr>
                <a:defRPr/>
              </a:pPr>
              <a:t>‹#›</a:t>
            </a:fld>
            <a:endParaRPr lang="en-US"/>
          </a:p>
        </p:txBody>
      </p:sp>
    </p:spTree>
    <p:extLst>
      <p:ext uri="{BB962C8B-B14F-4D97-AF65-F5344CB8AC3E}">
        <p14:creationId xmlns:p14="http://schemas.microsoft.com/office/powerpoint/2010/main" xmlns="" val="1020117317"/>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2</a:t>
            </a:fld>
            <a:endParaRPr lang="en-CA"/>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3</a:t>
            </a:fld>
            <a:endParaRPr lang="en-CA"/>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4</a:t>
            </a:fld>
            <a:endParaRPr lang="en-CA"/>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5</a:t>
            </a:fld>
            <a:endParaRPr lang="en-CA"/>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7</a:t>
            </a:fld>
            <a:endParaRPr lang="en-CA"/>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8</a:t>
            </a:fld>
            <a:endParaRPr lang="en-CA"/>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9</a:t>
            </a:fld>
            <a:endParaRPr lang="en-CA"/>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10</a:t>
            </a:fld>
            <a:endParaRPr lang="en-CA"/>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11</a:t>
            </a:fld>
            <a:endParaRPr lang="en-CA"/>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13</a:t>
            </a:fld>
            <a:endParaRPr 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14</a:t>
            </a:fld>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20</a:t>
            </a:fld>
            <a:endParaRPr lang="en-CA"/>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22</a:t>
            </a:fld>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23</a:t>
            </a:fld>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24</a:t>
            </a:fld>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25</a:t>
            </a:fld>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32</a:t>
            </a:fld>
            <a:endParaRPr lang="en-CA"/>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36</a:t>
            </a:fld>
            <a:endParaRPr 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37</a:t>
            </a:fld>
            <a:endParaRPr 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38</a:t>
            </a:fld>
            <a:endParaRPr 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39</a:t>
            </a:fld>
            <a:endParaRPr 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40</a:t>
            </a:fld>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41</a:t>
            </a:fld>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43</a:t>
            </a:fld>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47</a:t>
            </a:fld>
            <a:endParaRPr lang="en-CA"/>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50</a:t>
            </a:fld>
            <a:endParaRPr lang="en-CA"/>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51</a:t>
            </a:fld>
            <a:endParaRPr lang="en-CA"/>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54</a:t>
            </a:fld>
            <a:endParaRPr 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55</a:t>
            </a:fld>
            <a:endParaRPr 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60</a:t>
            </a:fld>
            <a:endParaRPr 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63</a:t>
            </a:fld>
            <a:endParaRPr lang="en-CA"/>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65</a:t>
            </a:fld>
            <a:endParaRPr 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66</a:t>
            </a:fld>
            <a:endParaRPr 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68</a:t>
            </a:fld>
            <a:endParaRPr 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69</a:t>
            </a:fld>
            <a:endParaRPr lang="en-CA"/>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75</a:t>
            </a:fld>
            <a:endParaRPr lang="en-CA"/>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76</a:t>
            </a:fld>
            <a:endParaRPr lang="en-CA"/>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80</a:t>
            </a:fld>
            <a:endParaRPr lang="en-CA"/>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81</a:t>
            </a:fld>
            <a:endParaRPr lang="en-CA"/>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84</a:t>
            </a:fld>
            <a:endParaRPr lang="en-CA"/>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86</a:t>
            </a:fld>
            <a:endParaRPr lang="en-CA"/>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89</a:t>
            </a:fld>
            <a:endParaRPr 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90</a:t>
            </a:fld>
            <a:endParaRPr lang="en-CA"/>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93</a:t>
            </a:fld>
            <a:endParaRPr lang="en-CA"/>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95</a:t>
            </a:fld>
            <a:endParaRPr 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97</a:t>
            </a:fld>
            <a:endParaRPr lang="en-CA"/>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99</a:t>
            </a:fld>
            <a:endParaRPr 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100</a:t>
            </a:fld>
            <a:endParaRPr lang="en-CA"/>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101</a:t>
            </a:fld>
            <a:endParaRPr lang="en-CA"/>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102</a:t>
            </a:fld>
            <a:endParaRPr lang="en-CA"/>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103</a:t>
            </a:fld>
            <a:endParaRPr lang="en-CA"/>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110</a:t>
            </a:fld>
            <a:endParaRPr 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111</a:t>
            </a:fld>
            <a:endParaRPr 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115</a:t>
            </a:fld>
            <a:endParaRPr lang="en-CA"/>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117</a:t>
            </a:fld>
            <a:endParaRPr 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118</a:t>
            </a:fld>
            <a:endParaRPr 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121</a:t>
            </a:fld>
            <a:endParaRPr lang="en-CA"/>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123</a:t>
            </a:fld>
            <a:endParaRPr 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144</a:t>
            </a:fld>
            <a:endParaRPr lang="en-CA"/>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147</a:t>
            </a:fld>
            <a:endParaRPr lang="en-CA"/>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158</a:t>
            </a:fld>
            <a:endParaRPr lang="en-CA"/>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161</a:t>
            </a:fld>
            <a:endParaRPr 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163</a:t>
            </a:fld>
            <a:endParaRPr lang="en-CA"/>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165</a:t>
            </a:fld>
            <a:endParaRPr 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168</a:t>
            </a:fld>
            <a:endParaRPr lang="en-CA"/>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170</a:t>
            </a:fld>
            <a:endParaRPr 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174</a:t>
            </a:fld>
            <a:endParaRPr lang="en-US"/>
          </a:p>
        </p:txBody>
      </p:sp>
    </p:spTree>
    <p:extLst>
      <p:ext uri="{BB962C8B-B14F-4D97-AF65-F5344CB8AC3E}">
        <p14:creationId xmlns:p14="http://schemas.microsoft.com/office/powerpoint/2010/main" xmlns="" val="300473844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175</a:t>
            </a:fld>
            <a:endParaRPr lang="en-US"/>
          </a:p>
        </p:txBody>
      </p:sp>
    </p:spTree>
    <p:extLst>
      <p:ext uri="{BB962C8B-B14F-4D97-AF65-F5344CB8AC3E}">
        <p14:creationId xmlns:p14="http://schemas.microsoft.com/office/powerpoint/2010/main" xmlns="" val="300473844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201</a:t>
            </a:fld>
            <a:endParaRPr 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202</a:t>
            </a:fld>
            <a:endParaRPr 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222</a:t>
            </a:fld>
            <a:endParaRPr 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223</a:t>
            </a:fld>
            <a:endParaRPr lang="en-US"/>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224</a:t>
            </a:fld>
            <a:endParaRPr lang="en-US"/>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225</a:t>
            </a:fld>
            <a:endParaRPr lang="en-US"/>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226</a:t>
            </a:fld>
            <a:endParaRPr 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228</a:t>
            </a:fld>
            <a:endParaRPr 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230</a:t>
            </a:fld>
            <a:endParaRPr lang="en-CA"/>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232</a:t>
            </a:fld>
            <a:endParaRPr lang="en-US"/>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239</a:t>
            </a:fld>
            <a:endParaRPr lang="en-US"/>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240</a:t>
            </a:fld>
            <a:endParaRPr lang="en-CA"/>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255</a:t>
            </a:fld>
            <a:endParaRPr lang="en-CA"/>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257</a:t>
            </a:fld>
            <a:endParaRPr lang="en-US"/>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260</a:t>
            </a:fld>
            <a:endParaRPr lang="en-CA"/>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282</a:t>
            </a:fld>
            <a:endParaRPr lang="en-US"/>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283</a:t>
            </a:fld>
            <a:endParaRPr lang="en-US"/>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284</a:t>
            </a:fld>
            <a:endParaRPr lang="en-US"/>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291</a:t>
            </a:fld>
            <a:endParaRPr lang="en-CA"/>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293</a:t>
            </a:fld>
            <a:endParaRPr lang="en-US"/>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295</a:t>
            </a:fld>
            <a:endParaRPr lang="en-US"/>
          </a:p>
        </p:txBody>
      </p:sp>
    </p:spTree>
    <p:extLst>
      <p:ext uri="{BB962C8B-B14F-4D97-AF65-F5344CB8AC3E}">
        <p14:creationId xmlns:p14="http://schemas.microsoft.com/office/powerpoint/2010/main" xmlns="" val="36141219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303</a:t>
            </a:fld>
            <a:endParaRPr lang="en-CA"/>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308</a:t>
            </a:fld>
            <a:endParaRPr lang="en-CA"/>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309</a:t>
            </a:fld>
            <a:endParaRPr lang="en-US"/>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310</a:t>
            </a:fld>
            <a:endParaRPr lang="en-US"/>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fld id="{6591B9BB-4630-47D9-9BF6-DC47F864F370}" type="slidenum">
              <a:rPr lang="en-CA" smtClean="0"/>
              <a:pPr/>
              <a:t>311</a:t>
            </a:fld>
            <a:endParaRPr lang="en-CA"/>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F36550F9-A57A-44E9-A48E-AB07545EF9EE}" type="slidenum">
              <a:rPr lang="en-CA" smtClean="0"/>
              <a:pPr/>
              <a:t>313</a:t>
            </a:fld>
            <a:endParaRPr lang="en-CA"/>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315</a:t>
            </a:fld>
            <a:endParaRPr lang="en-US"/>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solidFill>
                <a:schemeClr val="tx1"/>
              </a:solidFill>
            </a:endParaRPr>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344</a:t>
            </a:fld>
            <a:endParaRPr lang="en-US"/>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CA" dirty="0">
              <a:solidFill>
                <a:schemeClr val="tx1"/>
              </a:solidFill>
            </a:endParaRPr>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353</a:t>
            </a:fld>
            <a:endParaRPr lang="en-US"/>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pPr>
              <a:defRPr/>
            </a:pPr>
            <a:fld id="{20C5E4A5-29CE-4083-8DA2-6B82BAD0F9DC}" type="slidenum">
              <a:rPr lang="en-US" smtClean="0"/>
              <a:pPr>
                <a:defRPr/>
              </a:pPr>
              <a:t>356</a:t>
            </a:fld>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1"/>
            <a:ext cx="7772400" cy="1470025"/>
          </a:xfrm>
        </p:spPr>
        <p:txBody>
          <a:bodyPr/>
          <a:lstStyle/>
          <a:p>
            <a:r>
              <a:rPr lang="en-US" smtClean="0"/>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6" name="Rectangle 6"/>
          <p:cNvSpPr>
            <a:spLocks noGrp="1" noChangeArrowheads="1"/>
          </p:cNvSpPr>
          <p:nvPr>
            <p:ph type="sldNum" sz="quarter" idx="12"/>
          </p:nvPr>
        </p:nvSpPr>
        <p:spPr>
          <a:ln/>
        </p:spPr>
        <p:txBody>
          <a:bodyPr/>
          <a:lstStyle>
            <a:lvl1pPr>
              <a:defRPr/>
            </a:lvl1pPr>
          </a:lstStyle>
          <a:p>
            <a:pPr>
              <a:defRPr/>
            </a:pPr>
            <a:fld id="{CA5D935F-00FB-4E59-9D02-FD9E3138AD98}" type="slidenum">
              <a:rPr lang="en-US" altLang="ko-KR"/>
              <a:pPr>
                <a:defRPr/>
              </a:pPr>
              <a:t>‹#›</a:t>
            </a:fld>
            <a:endParaRPr lang="en-US" altLang="ko-K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CA"/>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6" name="Rectangle 6"/>
          <p:cNvSpPr>
            <a:spLocks noGrp="1" noChangeArrowheads="1"/>
          </p:cNvSpPr>
          <p:nvPr>
            <p:ph type="sldNum" sz="quarter" idx="12"/>
          </p:nvPr>
        </p:nvSpPr>
        <p:spPr>
          <a:ln/>
        </p:spPr>
        <p:txBody>
          <a:bodyPr/>
          <a:lstStyle>
            <a:lvl1pPr>
              <a:defRPr/>
            </a:lvl1pPr>
          </a:lstStyle>
          <a:p>
            <a:pPr>
              <a:defRPr/>
            </a:pPr>
            <a:fld id="{BCA5E7E9-CCA4-494D-B2BE-30D08DDE7F1E}" type="slidenum">
              <a:rPr lang="en-US" altLang="ko-KR"/>
              <a:pPr>
                <a:defRPr/>
              </a:pPr>
              <a:t>‹#›</a:t>
            </a:fld>
            <a:endParaRPr lang="en-US" altLang="ko-K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6"/>
            <a:ext cx="7772400" cy="1362075"/>
          </a:xfrm>
        </p:spPr>
        <p:txBody>
          <a:bodyPr anchor="t"/>
          <a:lstStyle>
            <a:lvl1pPr algn="l">
              <a:defRPr sz="4000" b="1" cap="all"/>
            </a:lvl1pPr>
          </a:lstStyle>
          <a:p>
            <a:r>
              <a:rPr lang="en-US" smtClean="0"/>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6" name="Rectangle 6"/>
          <p:cNvSpPr>
            <a:spLocks noGrp="1" noChangeArrowheads="1"/>
          </p:cNvSpPr>
          <p:nvPr>
            <p:ph type="sldNum" sz="quarter" idx="12"/>
          </p:nvPr>
        </p:nvSpPr>
        <p:spPr>
          <a:ln/>
        </p:spPr>
        <p:txBody>
          <a:bodyPr/>
          <a:lstStyle>
            <a:lvl1pPr>
              <a:defRPr/>
            </a:lvl1pPr>
          </a:lstStyle>
          <a:p>
            <a:pPr>
              <a:defRPr/>
            </a:pPr>
            <a:fld id="{90C0E5C9-FAAC-430A-9855-1597956E0E71}" type="slidenum">
              <a:rPr lang="en-US" altLang="ko-KR"/>
              <a:pPr>
                <a:defRPr/>
              </a:pPr>
              <a:t>‹#›</a:t>
            </a:fld>
            <a:endParaRPr lang="en-US" altLang="ko-K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CA"/>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CA"/>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6"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7" name="Rectangle 6"/>
          <p:cNvSpPr>
            <a:spLocks noGrp="1" noChangeArrowheads="1"/>
          </p:cNvSpPr>
          <p:nvPr>
            <p:ph type="sldNum" sz="quarter" idx="12"/>
          </p:nvPr>
        </p:nvSpPr>
        <p:spPr>
          <a:ln/>
        </p:spPr>
        <p:txBody>
          <a:bodyPr/>
          <a:lstStyle>
            <a:lvl1pPr>
              <a:defRPr/>
            </a:lvl1pPr>
          </a:lstStyle>
          <a:p>
            <a:pPr>
              <a:defRPr/>
            </a:pPr>
            <a:fld id="{FDBBE389-1195-4638-B1AF-A0731A8EF3B5}" type="slidenum">
              <a:rPr lang="en-US" altLang="ko-KR"/>
              <a:pPr>
                <a:defRPr/>
              </a:pPr>
              <a:t>‹#›</a:t>
            </a:fld>
            <a:endParaRPr lang="en-US" altLang="ko-K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CA"/>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8"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9" name="Rectangle 6"/>
          <p:cNvSpPr>
            <a:spLocks noGrp="1" noChangeArrowheads="1"/>
          </p:cNvSpPr>
          <p:nvPr>
            <p:ph type="sldNum" sz="quarter" idx="12"/>
          </p:nvPr>
        </p:nvSpPr>
        <p:spPr>
          <a:ln/>
        </p:spPr>
        <p:txBody>
          <a:bodyPr/>
          <a:lstStyle>
            <a:lvl1pPr>
              <a:defRPr/>
            </a:lvl1pPr>
          </a:lstStyle>
          <a:p>
            <a:pPr>
              <a:defRPr/>
            </a:pPr>
            <a:fld id="{D4C8EF94-96B4-40F0-B9AC-10DAC7D5B04D}" type="slidenum">
              <a:rPr lang="en-US" altLang="ko-KR"/>
              <a:pPr>
                <a:defRPr/>
              </a:pPr>
              <a:t>‹#›</a:t>
            </a:fld>
            <a:endParaRPr lang="en-US" altLang="ko-K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4"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5" name="Rectangle 6"/>
          <p:cNvSpPr>
            <a:spLocks noGrp="1" noChangeArrowheads="1"/>
          </p:cNvSpPr>
          <p:nvPr>
            <p:ph type="sldNum" sz="quarter" idx="12"/>
          </p:nvPr>
        </p:nvSpPr>
        <p:spPr>
          <a:ln/>
        </p:spPr>
        <p:txBody>
          <a:bodyPr/>
          <a:lstStyle>
            <a:lvl1pPr>
              <a:defRPr/>
            </a:lvl1pPr>
          </a:lstStyle>
          <a:p>
            <a:pPr>
              <a:defRPr/>
            </a:pPr>
            <a:fld id="{55D1493F-F007-48B7-A5CF-42DCE1A59D8C}" type="slidenum">
              <a:rPr lang="en-US" altLang="ko-KR"/>
              <a:pPr>
                <a:defRPr/>
              </a:pPr>
              <a:t>‹#›</a:t>
            </a:fld>
            <a:endParaRPr lang="en-US" altLang="ko-K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3"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4" name="Rectangle 6"/>
          <p:cNvSpPr>
            <a:spLocks noGrp="1" noChangeArrowheads="1"/>
          </p:cNvSpPr>
          <p:nvPr>
            <p:ph type="sldNum" sz="quarter" idx="12"/>
          </p:nvPr>
        </p:nvSpPr>
        <p:spPr>
          <a:ln/>
        </p:spPr>
        <p:txBody>
          <a:bodyPr/>
          <a:lstStyle>
            <a:lvl1pPr>
              <a:defRPr/>
            </a:lvl1pPr>
          </a:lstStyle>
          <a:p>
            <a:pPr>
              <a:defRPr/>
            </a:pPr>
            <a:fld id="{B9B67D5C-9B03-42D0-8577-B310C19384EF}" type="slidenum">
              <a:rPr lang="en-US" altLang="ko-KR"/>
              <a:pPr>
                <a:defRPr/>
              </a:pPr>
              <a:t>‹#›</a:t>
            </a:fld>
            <a:endParaRPr lang="en-US" altLang="ko-K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CA"/>
          </a:p>
        </p:txBody>
      </p:sp>
      <p:sp>
        <p:nvSpPr>
          <p:cNvPr id="3" name="Content Placeholder 2"/>
          <p:cNvSpPr>
            <a:spLocks noGrp="1"/>
          </p:cNvSpPr>
          <p:nvPr>
            <p:ph idx="1"/>
          </p:nvPr>
        </p:nvSpPr>
        <p:spPr>
          <a:xfrm>
            <a:off x="3575051" y="273056"/>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CA"/>
          </a:p>
        </p:txBody>
      </p:sp>
      <p:sp>
        <p:nvSpPr>
          <p:cNvPr id="4" name="Text Placeholder 3"/>
          <p:cNvSpPr>
            <a:spLocks noGrp="1"/>
          </p:cNvSpPr>
          <p:nvPr>
            <p:ph type="body" sz="half" idx="2"/>
          </p:nvPr>
        </p:nvSpPr>
        <p:spPr>
          <a:xfrm>
            <a:off x="457200"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6"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7" name="Rectangle 6"/>
          <p:cNvSpPr>
            <a:spLocks noGrp="1" noChangeArrowheads="1"/>
          </p:cNvSpPr>
          <p:nvPr>
            <p:ph type="sldNum" sz="quarter" idx="12"/>
          </p:nvPr>
        </p:nvSpPr>
        <p:spPr>
          <a:ln/>
        </p:spPr>
        <p:txBody>
          <a:bodyPr/>
          <a:lstStyle>
            <a:lvl1pPr>
              <a:defRPr/>
            </a:lvl1pPr>
          </a:lstStyle>
          <a:p>
            <a:pPr>
              <a:defRPr/>
            </a:pPr>
            <a:fld id="{9780CD8E-C87B-4EEA-A1D7-313B38D12A0C}" type="slidenum">
              <a:rPr lang="en-US" altLang="ko-KR"/>
              <a:pPr>
                <a:defRPr/>
              </a:pPr>
              <a:t>‹#›</a:t>
            </a:fld>
            <a:endParaRPr lang="en-US" altLang="ko-K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6"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7" name="Rectangle 6"/>
          <p:cNvSpPr>
            <a:spLocks noGrp="1" noChangeArrowheads="1"/>
          </p:cNvSpPr>
          <p:nvPr>
            <p:ph type="sldNum" sz="quarter" idx="12"/>
          </p:nvPr>
        </p:nvSpPr>
        <p:spPr>
          <a:ln/>
        </p:spPr>
        <p:txBody>
          <a:bodyPr/>
          <a:lstStyle>
            <a:lvl1pPr>
              <a:defRPr/>
            </a:lvl1pPr>
          </a:lstStyle>
          <a:p>
            <a:pPr>
              <a:defRPr/>
            </a:pPr>
            <a:fld id="{197AC908-BD19-426B-9565-0089307922C9}" type="slidenum">
              <a:rPr lang="en-US" altLang="ko-KR"/>
              <a:pPr>
                <a:defRPr/>
              </a:pPr>
              <a:t>‹#›</a:t>
            </a:fld>
            <a:endParaRPr lang="en-US" altLang="ko-K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6" name="Rectangle 6"/>
          <p:cNvSpPr>
            <a:spLocks noGrp="1" noChangeArrowheads="1"/>
          </p:cNvSpPr>
          <p:nvPr>
            <p:ph type="sldNum" sz="quarter" idx="12"/>
          </p:nvPr>
        </p:nvSpPr>
        <p:spPr>
          <a:ln/>
        </p:spPr>
        <p:txBody>
          <a:bodyPr/>
          <a:lstStyle>
            <a:lvl1pPr>
              <a:defRPr/>
            </a:lvl1pPr>
          </a:lstStyle>
          <a:p>
            <a:pPr>
              <a:defRPr/>
            </a:pPr>
            <a:fld id="{57C9E319-8B69-47E9-9991-2DCC3E8D074F}" type="slidenum">
              <a:rPr lang="en-US" altLang="ko-KR"/>
              <a:pPr>
                <a:defRPr/>
              </a:pPr>
              <a:t>‹#›</a:t>
            </a:fld>
            <a:endParaRPr lang="en-US" altLang="ko-K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4"/>
            <a:ext cx="2057400" cy="5851525"/>
          </a:xfrm>
        </p:spPr>
        <p:txBody>
          <a:bodyPr vert="eaVert"/>
          <a:lstStyle/>
          <a:p>
            <a:r>
              <a:rPr lang="en-US" smtClean="0"/>
              <a:t>Click to edit Master title style</a:t>
            </a:r>
            <a:endParaRPr lang="en-CA"/>
          </a:p>
        </p:txBody>
      </p:sp>
      <p:sp>
        <p:nvSpPr>
          <p:cNvPr id="3" name="Vertical Text Placeholder 2"/>
          <p:cNvSpPr>
            <a:spLocks noGrp="1"/>
          </p:cNvSpPr>
          <p:nvPr>
            <p:ph type="body" orient="vert" idx="1"/>
          </p:nvPr>
        </p:nvSpPr>
        <p:spPr>
          <a:xfrm>
            <a:off x="457200" y="274644"/>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ko-KR" altLang="ko-KR"/>
          </a:p>
        </p:txBody>
      </p:sp>
      <p:sp>
        <p:nvSpPr>
          <p:cNvPr id="5" name="Rectangle 5"/>
          <p:cNvSpPr>
            <a:spLocks noGrp="1" noChangeArrowheads="1"/>
          </p:cNvSpPr>
          <p:nvPr>
            <p:ph type="ftr" sz="quarter" idx="11"/>
          </p:nvPr>
        </p:nvSpPr>
        <p:spPr>
          <a:ln/>
        </p:spPr>
        <p:txBody>
          <a:bodyPr/>
          <a:lstStyle>
            <a:lvl1pPr>
              <a:defRPr/>
            </a:lvl1pPr>
          </a:lstStyle>
          <a:p>
            <a:pPr>
              <a:defRPr/>
            </a:pPr>
            <a:endParaRPr lang="ko-KR" altLang="ko-KR"/>
          </a:p>
        </p:txBody>
      </p:sp>
      <p:sp>
        <p:nvSpPr>
          <p:cNvPr id="6" name="Rectangle 6"/>
          <p:cNvSpPr>
            <a:spLocks noGrp="1" noChangeArrowheads="1"/>
          </p:cNvSpPr>
          <p:nvPr>
            <p:ph type="sldNum" sz="quarter" idx="12"/>
          </p:nvPr>
        </p:nvSpPr>
        <p:spPr>
          <a:ln/>
        </p:spPr>
        <p:txBody>
          <a:bodyPr/>
          <a:lstStyle>
            <a:lvl1pPr>
              <a:defRPr/>
            </a:lvl1pPr>
          </a:lstStyle>
          <a:p>
            <a:pPr>
              <a:defRPr/>
            </a:pPr>
            <a:fld id="{77396060-33EC-45C0-BB86-CF583FC2BD60}" type="slidenum">
              <a:rPr lang="en-US" altLang="ko-KR"/>
              <a:pPr>
                <a:defRPr/>
              </a:pPr>
              <a:t>‹#›</a:t>
            </a:fld>
            <a:endParaRPr lang="en-US" altLang="ko-K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ko-KR" smtClean="0"/>
              <a:t>Click to edit Master title style</a:t>
            </a:r>
          </a:p>
        </p:txBody>
      </p:sp>
      <p:sp>
        <p:nvSpPr>
          <p:cNvPr id="5123"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ko-KR" smtClean="0"/>
              <a:t>Click to edit Master text styles</a:t>
            </a:r>
          </a:p>
          <a:p>
            <a:pPr lvl="1"/>
            <a:r>
              <a:rPr lang="en-US" altLang="ko-KR" smtClean="0"/>
              <a:t>Second level</a:t>
            </a:r>
          </a:p>
          <a:p>
            <a:pPr lvl="2"/>
            <a:r>
              <a:rPr lang="en-US" altLang="ko-KR" smtClean="0"/>
              <a:t>Third level</a:t>
            </a:r>
          </a:p>
          <a:p>
            <a:pPr lvl="3"/>
            <a:r>
              <a:rPr lang="en-US" altLang="ko-KR" smtClean="0"/>
              <a:t>Fourth level</a:t>
            </a:r>
          </a:p>
          <a:p>
            <a:pPr lvl="4"/>
            <a:r>
              <a:rPr lang="en-US" altLang="ko-KR"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Arial" charset="0"/>
                <a:ea typeface="굴림" pitchFamily="50" charset="-127"/>
                <a:cs typeface="Arial" charset="0"/>
              </a:defRPr>
            </a:lvl1pPr>
          </a:lstStyle>
          <a:p>
            <a:pPr>
              <a:defRPr/>
            </a:pPr>
            <a:endParaRPr lang="ko-KR" altLang="ko-K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Arial" charset="0"/>
                <a:ea typeface="굴림" pitchFamily="50" charset="-127"/>
                <a:cs typeface="Arial" charset="0"/>
              </a:defRPr>
            </a:lvl1pPr>
          </a:lstStyle>
          <a:p>
            <a:pPr>
              <a:defRPr/>
            </a:pPr>
            <a:endParaRPr lang="ko-KR" altLang="ko-K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Arial" charset="0"/>
                <a:ea typeface="굴림" pitchFamily="50" charset="-127"/>
                <a:cs typeface="Arial" charset="0"/>
              </a:defRPr>
            </a:lvl1pPr>
          </a:lstStyle>
          <a:p>
            <a:pPr>
              <a:defRPr/>
            </a:pPr>
            <a:fld id="{8FDDF2B8-257D-41E8-B6D6-D87559E1FF13}" type="slidenum">
              <a:rPr lang="en-US" altLang="ko-KR"/>
              <a:pPr>
                <a:defRPr/>
              </a:pPr>
              <a:t>‹#›</a:t>
            </a:fld>
            <a:endParaRPr lang="en-US" altLang="ko-KR"/>
          </a:p>
        </p:txBody>
      </p:sp>
    </p:spTree>
  </p:cSld>
  <p:clrMap bg1="dk2" tx1="lt1" bg2="dk1"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hyperlink" Target="http://www.gracegodchrist.com/" TargetMode="External"/><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3.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2.xml"/><Relationship Id="rId1" Type="http://schemas.openxmlformats.org/officeDocument/2006/relationships/slideLayout" Target="../slideLayouts/slideLayout7.xml"/><Relationship Id="rId4" Type="http://schemas.openxmlformats.org/officeDocument/2006/relationships/image" Target="../media/image1.gif"/></Relationships>
</file>

<file path=ppt/slides/_rels/slide4.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1.gif"/></Relationships>
</file>

<file path=ppt/slides/_rels/slide5.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5.xml"/><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8.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13.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23.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14.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24.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15.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25.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16.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2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3.gif"/><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9.jpeg"/></Relationships>
</file>

<file path=ppt/slides/_rels/slide28.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3.gif"/><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9.jpeg"/></Relationships>
</file>

<file path=ppt/slides/_rels/slide29.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3.gif"/><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9.jpeg"/></Relationships>
</file>

<file path=ppt/slides/_rels/slide30.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3.gif"/><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10.jpeg"/></Relationships>
</file>

<file path=ppt/slides/_rels/slide31.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3.gif"/><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10.jpeg"/></Relationships>
</file>

<file path=ppt/slides/_rels/slide32.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17.xml"/><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33.xml.rels><?xml version="1.0" encoding="UTF-8" standalone="yes"?>
<Relationships xmlns="http://schemas.openxmlformats.org/package/2006/relationships"><Relationship Id="rId2" Type="http://schemas.openxmlformats.org/officeDocument/2006/relationships/image" Target="../media/image1.gif"/><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1.gif"/><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3" Type="http://schemas.openxmlformats.org/officeDocument/2006/relationships/image" Target="../media/image3.gif"/><Relationship Id="rId7" Type="http://schemas.openxmlformats.org/officeDocument/2006/relationships/image" Target="../media/image12.gif"/><Relationship Id="rId2" Type="http://schemas.openxmlformats.org/officeDocument/2006/relationships/notesSlide" Target="../notesSlides/notesSlide18.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37.xml.rels><?xml version="1.0" encoding="UTF-8" standalone="yes"?>
<Relationships xmlns="http://schemas.openxmlformats.org/package/2006/relationships"><Relationship Id="rId3" Type="http://schemas.openxmlformats.org/officeDocument/2006/relationships/image" Target="../media/image3.gif"/><Relationship Id="rId7" Type="http://schemas.openxmlformats.org/officeDocument/2006/relationships/image" Target="../media/image12.gif"/><Relationship Id="rId2" Type="http://schemas.openxmlformats.org/officeDocument/2006/relationships/notesSlide" Target="../notesSlides/notesSlide19.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38.xml.rels><?xml version="1.0" encoding="UTF-8" standalone="yes"?>
<Relationships xmlns="http://schemas.openxmlformats.org/package/2006/relationships"><Relationship Id="rId3" Type="http://schemas.openxmlformats.org/officeDocument/2006/relationships/image" Target="../media/image3.gif"/><Relationship Id="rId7" Type="http://schemas.openxmlformats.org/officeDocument/2006/relationships/image" Target="../media/image12.gif"/><Relationship Id="rId2" Type="http://schemas.openxmlformats.org/officeDocument/2006/relationships/notesSlide" Target="../notesSlides/notesSlide20.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39.xml.rels><?xml version="1.0" encoding="UTF-8" standalone="yes"?>
<Relationships xmlns="http://schemas.openxmlformats.org/package/2006/relationships"><Relationship Id="rId3" Type="http://schemas.openxmlformats.org/officeDocument/2006/relationships/image" Target="../media/image3.gif"/><Relationship Id="rId7" Type="http://schemas.openxmlformats.org/officeDocument/2006/relationships/image" Target="../media/image12.gif"/><Relationship Id="rId2" Type="http://schemas.openxmlformats.org/officeDocument/2006/relationships/notesSlide" Target="../notesSlides/notesSlide21.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40.xml.rels><?xml version="1.0" encoding="UTF-8" standalone="yes"?>
<Relationships xmlns="http://schemas.openxmlformats.org/package/2006/relationships"><Relationship Id="rId3" Type="http://schemas.openxmlformats.org/officeDocument/2006/relationships/image" Target="../media/image3.gif"/><Relationship Id="rId7" Type="http://schemas.openxmlformats.org/officeDocument/2006/relationships/image" Target="../media/image13.jpeg"/><Relationship Id="rId2" Type="http://schemas.openxmlformats.org/officeDocument/2006/relationships/notesSlide" Target="../notesSlides/notesSlide22.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41.xml.rels><?xml version="1.0" encoding="UTF-8" standalone="yes"?>
<Relationships xmlns="http://schemas.openxmlformats.org/package/2006/relationships"><Relationship Id="rId3" Type="http://schemas.openxmlformats.org/officeDocument/2006/relationships/image" Target="../media/image3.gif"/><Relationship Id="rId7" Type="http://schemas.openxmlformats.org/officeDocument/2006/relationships/image" Target="../media/image13.jpeg"/><Relationship Id="rId2" Type="http://schemas.openxmlformats.org/officeDocument/2006/relationships/notesSlide" Target="../notesSlides/notesSlide23.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7.gif"/></Relationships>
</file>

<file path=ppt/slides/_rels/slide42.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Layout" Target="../slideLayouts/slideLayout7.xml"/><Relationship Id="rId4" Type="http://schemas.openxmlformats.org/officeDocument/2006/relationships/image" Target="../media/image17.gif"/></Relationships>
</file>

<file path=ppt/slides/_rels/slide4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Layout" Target="../slideLayouts/slideLayout7.xml"/><Relationship Id="rId4" Type="http://schemas.openxmlformats.org/officeDocument/2006/relationships/image" Target="../media/image17.gif"/></Relationships>
</file>

<file path=ppt/slides/_rels/slide4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Layout" Target="../slideLayouts/slideLayout7.xml"/><Relationship Id="rId4" Type="http://schemas.openxmlformats.org/officeDocument/2006/relationships/image" Target="../media/image17.gif"/></Relationships>
</file>

<file path=ppt/slides/_rels/slide47.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notesSlide" Target="../notesSlides/notesSlide25.xml"/><Relationship Id="rId1" Type="http://schemas.openxmlformats.org/officeDocument/2006/relationships/slideLayout" Target="../slideLayouts/slideLayout7.xml"/><Relationship Id="rId4" Type="http://schemas.openxmlformats.org/officeDocument/2006/relationships/image" Target="../media/image1.gif"/></Relationships>
</file>

<file path=ppt/slides/_rels/slide48.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notesSlide" Target="../notesSlides/notesSlide26.xml"/><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51.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notesSlide" Target="../notesSlides/notesSlide27.xml"/><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52.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1.gif"/><Relationship Id="rId1" Type="http://schemas.openxmlformats.org/officeDocument/2006/relationships/slideLayout" Target="../slideLayouts/slideLayout7.xml"/><Relationship Id="rId4" Type="http://schemas.openxmlformats.org/officeDocument/2006/relationships/image" Target="../media/image7.gif"/></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8" Type="http://schemas.openxmlformats.org/officeDocument/2006/relationships/image" Target="../media/image2.gif"/><Relationship Id="rId3" Type="http://schemas.openxmlformats.org/officeDocument/2006/relationships/notesSlide" Target="../notesSlides/notesSlide28.xml"/><Relationship Id="rId7" Type="http://schemas.openxmlformats.org/officeDocument/2006/relationships/image" Target="../media/image21.wmf"/><Relationship Id="rId2" Type="http://schemas.openxmlformats.org/officeDocument/2006/relationships/slideLayout" Target="../slideLayouts/slideLayout6.xml"/><Relationship Id="rId1" Type="http://schemas.openxmlformats.org/officeDocument/2006/relationships/vmlDrawing" Target="../drawings/vmlDrawing1.vml"/><Relationship Id="rId6" Type="http://schemas.openxmlformats.org/officeDocument/2006/relationships/image" Target="../media/image1.gif"/><Relationship Id="rId5" Type="http://schemas.openxmlformats.org/officeDocument/2006/relationships/image" Target="../media/image20.jpeg"/><Relationship Id="rId4" Type="http://schemas.openxmlformats.org/officeDocument/2006/relationships/package" Target="../embeddings/Microsoft_Office_PowerPoint_Slide111111111111111111111111111111111111111111111111111111111111111111111111111111111111111111111111111111111111111111111111111111111111111111111.sldx"/></Relationships>
</file>

<file path=ppt/slides/_rels/slide55.xml.rels><?xml version="1.0" encoding="UTF-8" standalone="yes"?>
<Relationships xmlns="http://schemas.openxmlformats.org/package/2006/relationships"><Relationship Id="rId8" Type="http://schemas.openxmlformats.org/officeDocument/2006/relationships/image" Target="../media/image2.gif"/><Relationship Id="rId3" Type="http://schemas.openxmlformats.org/officeDocument/2006/relationships/notesSlide" Target="../notesSlides/notesSlide29.xml"/><Relationship Id="rId7" Type="http://schemas.openxmlformats.org/officeDocument/2006/relationships/image" Target="../media/image21.wmf"/><Relationship Id="rId2" Type="http://schemas.openxmlformats.org/officeDocument/2006/relationships/slideLayout" Target="../slideLayouts/slideLayout6.xml"/><Relationship Id="rId1" Type="http://schemas.openxmlformats.org/officeDocument/2006/relationships/vmlDrawing" Target="../drawings/vmlDrawing2.vml"/><Relationship Id="rId6" Type="http://schemas.openxmlformats.org/officeDocument/2006/relationships/image" Target="../media/image1.gif"/><Relationship Id="rId5" Type="http://schemas.openxmlformats.org/officeDocument/2006/relationships/image" Target="../media/image20.jpeg"/><Relationship Id="rId4" Type="http://schemas.openxmlformats.org/officeDocument/2006/relationships/package" Target="../embeddings/Microsoft_Office_PowerPoint_Slide222222222222222222222222222222222222222222222222222222222222222222222222222222222222222222222222222222222222222222222222222222222222222222222.sldx"/></Relationships>
</file>

<file path=ppt/slides/_rels/slide56.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7.gif"/><Relationship Id="rId1" Type="http://schemas.openxmlformats.org/officeDocument/2006/relationships/slideLayout" Target="../slideLayouts/slideLayout7.xml"/><Relationship Id="rId4" Type="http://schemas.openxmlformats.org/officeDocument/2006/relationships/hyperlink" Target="http://www.fg-a.com/" TargetMode="External"/></Relationships>
</file>

<file path=ppt/slides/_rels/slide59.xml.rels><?xml version="1.0" encoding="UTF-8" standalone="yes"?>
<Relationships xmlns="http://schemas.openxmlformats.org/package/2006/relationships"><Relationship Id="rId3" Type="http://schemas.openxmlformats.org/officeDocument/2006/relationships/package" Target="../embeddings/Microsoft_Office_PowerPoint_Slide333333333333333333333333333333333333333333333333333333333333333333333333333333333333333333333333333333333333333333333333333333333333333333333.sldx"/><Relationship Id="rId2" Type="http://schemas.openxmlformats.org/officeDocument/2006/relationships/slideLayout" Target="../slideLayouts/slideLayout7.xml"/><Relationship Id="rId1" Type="http://schemas.openxmlformats.org/officeDocument/2006/relationships/vmlDrawing" Target="../drawings/vmlDrawing3.vml"/><Relationship Id="rId6" Type="http://schemas.openxmlformats.org/officeDocument/2006/relationships/image" Target="../media/image16.png"/><Relationship Id="rId5" Type="http://schemas.openxmlformats.org/officeDocument/2006/relationships/image" Target="../media/image23.jpeg"/><Relationship Id="rId4" Type="http://schemas.openxmlformats.org/officeDocument/2006/relationships/image" Target="../media/image7.gif"/></Relationships>
</file>

<file path=ppt/slides/_rels/slide60.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30.xml"/><Relationship Id="rId1" Type="http://schemas.openxmlformats.org/officeDocument/2006/relationships/slideLayout" Target="../slideLayouts/slideLayout7.xml"/><Relationship Id="rId4" Type="http://schemas.openxmlformats.org/officeDocument/2006/relationships/image" Target="../media/image25.wmf"/></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32.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66.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33.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6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gif"/><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73.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38.png"/><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79.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38.png"/><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80.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17.gif"/><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17.gif"/><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image" Target="../media/image17.gif"/><Relationship Id="rId1" Type="http://schemas.openxmlformats.org/officeDocument/2006/relationships/slideLayout" Target="../slideLayouts/slideLayout7.xml"/><Relationship Id="rId5" Type="http://schemas.openxmlformats.org/officeDocument/2006/relationships/image" Target="../media/image39.png"/><Relationship Id="rId4" Type="http://schemas.openxmlformats.org/officeDocument/2006/relationships/image" Target="../media/image2.gif"/></Relationships>
</file>

<file path=ppt/slides/_rels/slide86.xml.rels><?xml version="1.0" encoding="UTF-8" standalone="yes"?>
<Relationships xmlns="http://schemas.openxmlformats.org/package/2006/relationships"><Relationship Id="rId3" Type="http://schemas.openxmlformats.org/officeDocument/2006/relationships/image" Target="../media/image26.gif"/><Relationship Id="rId2" Type="http://schemas.openxmlformats.org/officeDocument/2006/relationships/notesSlide" Target="../notesSlides/notesSlide41.xml"/><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87.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40.png"/><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88.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40.png"/><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89.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notesSlide" Target="../notesSlides/notesSlide42.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41.wmf"/><Relationship Id="rId4" Type="http://schemas.openxmlformats.org/officeDocument/2006/relationships/image" Target="../media/image3.gif"/></Relationships>
</file>

<file path=ppt/slides/_rels/slide90.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43.xml"/><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6.xml"/></Relationships>
</file>

<file path=ppt/slides/_rels/slide94.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45.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9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48.xml"/><Relationship Id="rId1" Type="http://schemas.openxmlformats.org/officeDocument/2006/relationships/slideLayout" Target="../slideLayouts/slideLayout7.xml"/><Relationship Id="rId6" Type="http://schemas.openxmlformats.org/officeDocument/2006/relationships/image" Target="../media/image17.gif"/><Relationship Id="rId5" Type="http://schemas.openxmlformats.org/officeDocument/2006/relationships/image" Target="../media/image2.gif"/><Relationship Id="rId4" Type="http://schemas.openxmlformats.org/officeDocument/2006/relationships/image" Target="../media/image1.gif"/></Relationships>
</file>

<file path=ppt/slides/_rels/slide101.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49.xml"/><Relationship Id="rId1" Type="http://schemas.openxmlformats.org/officeDocument/2006/relationships/slideLayout" Target="../slideLayouts/slideLayout7.xml"/><Relationship Id="rId6" Type="http://schemas.openxmlformats.org/officeDocument/2006/relationships/image" Target="../media/image17.gif"/><Relationship Id="rId5" Type="http://schemas.openxmlformats.org/officeDocument/2006/relationships/image" Target="../media/image2.gif"/><Relationship Id="rId4" Type="http://schemas.openxmlformats.org/officeDocument/2006/relationships/image" Target="../media/image1.gif"/></Relationships>
</file>

<file path=ppt/slides/_rels/slide102.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0.xml"/><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103.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1.xml"/><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104.xml.rels><?xml version="1.0" encoding="UTF-8" standalone="yes"?>
<Relationships xmlns="http://schemas.openxmlformats.org/package/2006/relationships"><Relationship Id="rId3" Type="http://schemas.openxmlformats.org/officeDocument/2006/relationships/image" Target="../media/image43.wmf"/><Relationship Id="rId2" Type="http://schemas.openxmlformats.org/officeDocument/2006/relationships/image" Target="../media/image21.wmf"/><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7.gif"/><Relationship Id="rId4" Type="http://schemas.openxmlformats.org/officeDocument/2006/relationships/image" Target="../media/image44.wmf"/></Relationships>
</file>

<file path=ppt/slides/_rels/slide105.xml.rels><?xml version="1.0" encoding="UTF-8" standalone="yes"?>
<Relationships xmlns="http://schemas.openxmlformats.org/package/2006/relationships"><Relationship Id="rId3" Type="http://schemas.openxmlformats.org/officeDocument/2006/relationships/image" Target="../media/image43.wmf"/><Relationship Id="rId2" Type="http://schemas.openxmlformats.org/officeDocument/2006/relationships/image" Target="../media/image45.jpeg"/><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7.gif"/></Relationships>
</file>

<file path=ppt/slides/_rels/slide10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slideLayout" Target="../slideLayouts/slideLayout7.xml"/><Relationship Id="rId1" Type="http://schemas.openxmlformats.org/officeDocument/2006/relationships/vmlDrawing" Target="../drawings/vmlDrawing4.vml"/><Relationship Id="rId6" Type="http://schemas.openxmlformats.org/officeDocument/2006/relationships/image" Target="../media/image2.gif"/><Relationship Id="rId5" Type="http://schemas.openxmlformats.org/officeDocument/2006/relationships/image" Target="../media/image21.wmf"/><Relationship Id="rId4" Type="http://schemas.openxmlformats.org/officeDocument/2006/relationships/package" Target="../embeddings/Microsoft_Office_PowerPoint_Slide444444444444444444444444444444.sldx"/></Relationships>
</file>

<file path=ppt/slides/_rels/slide107.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slideLayout" Target="../slideLayouts/slideLayout7.xml"/><Relationship Id="rId1" Type="http://schemas.openxmlformats.org/officeDocument/2006/relationships/vmlDrawing" Target="../drawings/vmlDrawing5.vml"/><Relationship Id="rId6" Type="http://schemas.openxmlformats.org/officeDocument/2006/relationships/image" Target="../media/image2.gif"/><Relationship Id="rId5" Type="http://schemas.openxmlformats.org/officeDocument/2006/relationships/image" Target="../media/image21.wmf"/><Relationship Id="rId4" Type="http://schemas.openxmlformats.org/officeDocument/2006/relationships/package" Target="../embeddings/Microsoft_Office_PowerPoint_Slide555555555555555555555555555555.sldx"/></Relationships>
</file>

<file path=ppt/slides/_rels/slide108.x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7.jpeg"/><Relationship Id="rId1" Type="http://schemas.openxmlformats.org/officeDocument/2006/relationships/slideLayout" Target="../slideLayouts/slideLayout7.xml"/><Relationship Id="rId5" Type="http://schemas.openxmlformats.org/officeDocument/2006/relationships/image" Target="../media/image17.gif"/><Relationship Id="rId4" Type="http://schemas.openxmlformats.org/officeDocument/2006/relationships/image" Target="../media/image48.png"/></Relationships>
</file>

<file path=ppt/slides/_rels/slide109.x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7.jpeg"/><Relationship Id="rId1" Type="http://schemas.openxmlformats.org/officeDocument/2006/relationships/slideLayout" Target="../slideLayouts/slideLayout7.xml"/><Relationship Id="rId5" Type="http://schemas.openxmlformats.org/officeDocument/2006/relationships/image" Target="../media/image17.gif"/><Relationship Id="rId4" Type="http://schemas.openxmlformats.org/officeDocument/2006/relationships/image" Target="../media/image48.png"/></Relationships>
</file>

<file path=ppt/slides/_rels/slide110.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notesSlide" Target="../notesSlides/notesSlide52.xml"/><Relationship Id="rId1" Type="http://schemas.openxmlformats.org/officeDocument/2006/relationships/slideLayout" Target="../slideLayouts/slideLayout7.xml"/><Relationship Id="rId4" Type="http://schemas.openxmlformats.org/officeDocument/2006/relationships/image" Target="../media/image49.jpeg"/></Relationships>
</file>

<file path=ppt/slides/_rels/slide111.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notesSlide" Target="../notesSlides/notesSlide53.xml"/><Relationship Id="rId1" Type="http://schemas.openxmlformats.org/officeDocument/2006/relationships/slideLayout" Target="../slideLayouts/slideLayout7.xml"/><Relationship Id="rId4" Type="http://schemas.openxmlformats.org/officeDocument/2006/relationships/image" Target="../media/image49.jpeg"/></Relationships>
</file>

<file path=ppt/slides/_rels/slide112.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0.wmf"/><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0.wmf"/><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56.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11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2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27.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29.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30.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31.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32.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33.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34.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35.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3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53.png"/></Relationships>
</file>

<file path=ppt/slides/_rels/slide137.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54.png"/><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2.jpeg"/><Relationship Id="rId1" Type="http://schemas.openxmlformats.org/officeDocument/2006/relationships/slideLayout" Target="../slideLayouts/slideLayout7.xml"/><Relationship Id="rId4" Type="http://schemas.openxmlformats.org/officeDocument/2006/relationships/image" Target="../media/image17.gif"/></Relationships>
</file>

<file path=ppt/slides/_rels/slide139.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6.jpeg"/><Relationship Id="rId1" Type="http://schemas.openxmlformats.org/officeDocument/2006/relationships/slideLayout" Target="../slideLayouts/slideLayout7.xml"/><Relationship Id="rId5" Type="http://schemas.openxmlformats.org/officeDocument/2006/relationships/image" Target="../media/image58.jpeg"/><Relationship Id="rId4" Type="http://schemas.openxmlformats.org/officeDocument/2006/relationships/image" Target="../media/image57.jpeg"/></Relationships>
</file>

<file path=ppt/slides/_rels/slide14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59.jpeg"/><Relationship Id="rId1" Type="http://schemas.openxmlformats.org/officeDocument/2006/relationships/slideLayout" Target="../slideLayouts/slideLayout7.xml"/><Relationship Id="rId4" Type="http://schemas.openxmlformats.org/officeDocument/2006/relationships/image" Target="../media/image7.gif"/></Relationships>
</file>

<file path=ppt/slides/_rels/slide14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59.jpeg"/><Relationship Id="rId1" Type="http://schemas.openxmlformats.org/officeDocument/2006/relationships/slideLayout" Target="../slideLayouts/slideLayout7.xml"/><Relationship Id="rId4" Type="http://schemas.openxmlformats.org/officeDocument/2006/relationships/image" Target="../media/image7.gif"/></Relationships>
</file>

<file path=ppt/slides/_rels/slide14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59.jpeg"/><Relationship Id="rId1" Type="http://schemas.openxmlformats.org/officeDocument/2006/relationships/slideLayout" Target="../slideLayouts/slideLayout7.xml"/><Relationship Id="rId4" Type="http://schemas.openxmlformats.org/officeDocument/2006/relationships/image" Target="../media/image7.gif"/></Relationships>
</file>

<file path=ppt/slides/_rels/slide14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59.jpeg"/><Relationship Id="rId1" Type="http://schemas.openxmlformats.org/officeDocument/2006/relationships/slideLayout" Target="../slideLayouts/slideLayout7.xml"/><Relationship Id="rId4" Type="http://schemas.openxmlformats.org/officeDocument/2006/relationships/image" Target="../media/image7.gif"/></Relationships>
</file>

<file path=ppt/slides/_rels/slide144.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59.xml"/><Relationship Id="rId1" Type="http://schemas.openxmlformats.org/officeDocument/2006/relationships/slideLayout" Target="../slideLayouts/slideLayout7.xml"/><Relationship Id="rId4" Type="http://schemas.openxmlformats.org/officeDocument/2006/relationships/image" Target="../media/image17.gif"/></Relationships>
</file>

<file path=ppt/slides/_rels/slide14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60.png"/><Relationship Id="rId1" Type="http://schemas.openxmlformats.org/officeDocument/2006/relationships/slideLayout" Target="../slideLayouts/slideLayout7.xml"/><Relationship Id="rId4" Type="http://schemas.openxmlformats.org/officeDocument/2006/relationships/image" Target="../media/image25.wmf"/></Relationships>
</file>

<file path=ppt/slides/_rels/slide14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60.png"/><Relationship Id="rId1" Type="http://schemas.openxmlformats.org/officeDocument/2006/relationships/slideLayout" Target="../slideLayouts/slideLayout7.xml"/><Relationship Id="rId4" Type="http://schemas.openxmlformats.org/officeDocument/2006/relationships/image" Target="../media/image25.wmf"/></Relationships>
</file>

<file path=ppt/slides/_rels/slide147.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60.xml"/><Relationship Id="rId1" Type="http://schemas.openxmlformats.org/officeDocument/2006/relationships/slideLayout" Target="../slideLayouts/slideLayout7.xml"/><Relationship Id="rId4" Type="http://schemas.openxmlformats.org/officeDocument/2006/relationships/image" Target="../media/image61.jpeg"/></Relationships>
</file>

<file path=ppt/slides/_rels/slide14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4.png"/><Relationship Id="rId1" Type="http://schemas.openxmlformats.org/officeDocument/2006/relationships/slideLayout" Target="../slideLayouts/slideLayout6.xml"/><Relationship Id="rId4" Type="http://schemas.openxmlformats.org/officeDocument/2006/relationships/image" Target="../media/image7.gif"/></Relationships>
</file>

<file path=ppt/slides/_rels/slide14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4.png"/><Relationship Id="rId1" Type="http://schemas.openxmlformats.org/officeDocument/2006/relationships/slideLayout" Target="../slideLayouts/slideLayout6.xml"/><Relationship Id="rId4" Type="http://schemas.openxmlformats.org/officeDocument/2006/relationships/image" Target="../media/image7.gif"/></Relationships>
</file>

<file path=ppt/slides/_rels/slide150.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notesSlide" Target="../notesSlides/notesSlide61.xml"/><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62.gif"/><Relationship Id="rId4" Type="http://schemas.openxmlformats.org/officeDocument/2006/relationships/image" Target="../media/image1.gif"/></Relationships>
</file>

<file path=ppt/slides/_rels/slide159.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54.png"/><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64.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16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167.xml.rels><?xml version="1.0" encoding="UTF-8" standalone="yes"?>
<Relationships xmlns="http://schemas.openxmlformats.org/package/2006/relationships"><Relationship Id="rId2" Type="http://schemas.openxmlformats.org/officeDocument/2006/relationships/image" Target="../media/image63.jpeg"/><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4.png"/><Relationship Id="rId1" Type="http://schemas.openxmlformats.org/officeDocument/2006/relationships/slideLayout" Target="../slideLayouts/slideLayout6.xml"/><Relationship Id="rId4" Type="http://schemas.openxmlformats.org/officeDocument/2006/relationships/image" Target="../media/image7.gif"/></Relationships>
</file>

<file path=ppt/slides/_rels/slide17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4.png"/><Relationship Id="rId1" Type="http://schemas.openxmlformats.org/officeDocument/2006/relationships/slideLayout" Target="../slideLayouts/slideLayout6.xml"/><Relationship Id="rId4" Type="http://schemas.openxmlformats.org/officeDocument/2006/relationships/image" Target="../media/image7.gif"/></Relationships>
</file>

<file path=ppt/slides/_rels/slide174.xml.rels><?xml version="1.0" encoding="UTF-8" standalone="yes"?>
<Relationships xmlns="http://schemas.openxmlformats.org/package/2006/relationships"><Relationship Id="rId3" Type="http://schemas.openxmlformats.org/officeDocument/2006/relationships/image" Target="../media/image65.jpeg"/><Relationship Id="rId7" Type="http://schemas.openxmlformats.org/officeDocument/2006/relationships/hyperlink" Target="https://i.pinimg.com/originals/0f/9f/13/0f9f13ec39cb5adc246016b7dc6d8743.jpg" TargetMode="External"/><Relationship Id="rId2" Type="http://schemas.openxmlformats.org/officeDocument/2006/relationships/notesSlide" Target="../notesSlides/notesSlide67.xml"/><Relationship Id="rId1" Type="http://schemas.openxmlformats.org/officeDocument/2006/relationships/slideLayout" Target="../slideLayouts/slideLayout6.xml"/><Relationship Id="rId6" Type="http://schemas.openxmlformats.org/officeDocument/2006/relationships/image" Target="../media/image67.jpeg"/><Relationship Id="rId5" Type="http://schemas.openxmlformats.org/officeDocument/2006/relationships/image" Target="../media/image66.jpeg"/><Relationship Id="rId4" Type="http://schemas.openxmlformats.org/officeDocument/2006/relationships/image" Target="../media/image17.gif"/></Relationships>
</file>

<file path=ppt/slides/_rels/slide175.xml.rels><?xml version="1.0" encoding="UTF-8" standalone="yes"?>
<Relationships xmlns="http://schemas.openxmlformats.org/package/2006/relationships"><Relationship Id="rId3" Type="http://schemas.openxmlformats.org/officeDocument/2006/relationships/image" Target="../media/image65.jpeg"/><Relationship Id="rId7" Type="http://schemas.openxmlformats.org/officeDocument/2006/relationships/hyperlink" Target="https://i.pinimg.com/originals/0f/9f/13/0f9f13ec39cb5adc246016b7dc6d8743.jpg" TargetMode="External"/><Relationship Id="rId2" Type="http://schemas.openxmlformats.org/officeDocument/2006/relationships/notesSlide" Target="../notesSlides/notesSlide68.xml"/><Relationship Id="rId1" Type="http://schemas.openxmlformats.org/officeDocument/2006/relationships/slideLayout" Target="../slideLayouts/slideLayout6.xml"/><Relationship Id="rId6" Type="http://schemas.openxmlformats.org/officeDocument/2006/relationships/image" Target="../media/image67.jpeg"/><Relationship Id="rId5" Type="http://schemas.openxmlformats.org/officeDocument/2006/relationships/image" Target="../media/image66.jpeg"/><Relationship Id="rId4" Type="http://schemas.openxmlformats.org/officeDocument/2006/relationships/image" Target="../media/image17.gif"/></Relationships>
</file>

<file path=ppt/slides/_rels/slide17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65.jpeg"/><Relationship Id="rId1" Type="http://schemas.openxmlformats.org/officeDocument/2006/relationships/slideLayout" Target="../slideLayouts/slideLayout6.xml"/><Relationship Id="rId6" Type="http://schemas.openxmlformats.org/officeDocument/2006/relationships/hyperlink" Target="https://i.pinimg.com/originals/0f/9f/13/0f9f13ec39cb5adc246016b7dc6d8743.jpg" TargetMode="External"/><Relationship Id="rId5" Type="http://schemas.openxmlformats.org/officeDocument/2006/relationships/image" Target="../media/image67.jpeg"/><Relationship Id="rId4" Type="http://schemas.openxmlformats.org/officeDocument/2006/relationships/image" Target="../media/image66.jpeg"/></Relationships>
</file>

<file path=ppt/slides/_rels/slide17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8.jpeg"/><Relationship Id="rId1" Type="http://schemas.openxmlformats.org/officeDocument/2006/relationships/slideLayout" Target="../slideLayouts/slideLayout7.xml"/><Relationship Id="rId4" Type="http://schemas.openxmlformats.org/officeDocument/2006/relationships/image" Target="../media/image17.gif"/></Relationships>
</file>

<file path=ppt/slides/_rels/slide17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68.jpeg"/><Relationship Id="rId1" Type="http://schemas.openxmlformats.org/officeDocument/2006/relationships/slideLayout" Target="../slideLayouts/slideLayout7.xml"/><Relationship Id="rId4" Type="http://schemas.openxmlformats.org/officeDocument/2006/relationships/image" Target="../media/image17.gif"/></Relationships>
</file>

<file path=ppt/slides/_rels/slide179.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image" Target="../media/image69.jpeg"/><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7.gif"/><Relationship Id="rId4" Type="http://schemas.openxmlformats.org/officeDocument/2006/relationships/image" Target="../media/image70.png"/></Relationships>
</file>

<file path=ppt/slides/_rels/slide180.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image" Target="../media/image17.gif"/><Relationship Id="rId1" Type="http://schemas.openxmlformats.org/officeDocument/2006/relationships/slideLayout" Target="../slideLayouts/slideLayout7.xml"/><Relationship Id="rId5" Type="http://schemas.openxmlformats.org/officeDocument/2006/relationships/hyperlink" Target="https://i.pinimg.com/originals/0f/9f/13/0f9f13ec39cb5adc246016b7dc6d8743.jpg" TargetMode="External"/><Relationship Id="rId4" Type="http://schemas.openxmlformats.org/officeDocument/2006/relationships/image" Target="../media/image67.jpe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1.jpeg"/><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66.jpeg"/><Relationship Id="rId1" Type="http://schemas.openxmlformats.org/officeDocument/2006/relationships/slideLayout" Target="../slideLayouts/slideLayout7.xml"/><Relationship Id="rId5" Type="http://schemas.openxmlformats.org/officeDocument/2006/relationships/hyperlink" Target="https://i.pinimg.com/originals/0f/9f/13/0f9f13ec39cb5adc246016b7dc6d8743.jpg" TargetMode="External"/><Relationship Id="rId4" Type="http://schemas.openxmlformats.org/officeDocument/2006/relationships/image" Target="../media/image72.jpeg"/></Relationships>
</file>

<file path=ppt/slides/_rels/slide185.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3.png"/><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3.png"/><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3.png"/><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4.jpeg"/><Relationship Id="rId1" Type="http://schemas.openxmlformats.org/officeDocument/2006/relationships/slideLayout" Target="../slideLayouts/slideLayout7.xml"/><Relationship Id="rId5" Type="http://schemas.openxmlformats.org/officeDocument/2006/relationships/image" Target="../media/image73.png"/><Relationship Id="rId4" Type="http://schemas.openxmlformats.org/officeDocument/2006/relationships/image" Target="../media/image52.jpeg"/></Relationships>
</file>

<file path=ppt/slides/_rels/slide190.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4.jpeg"/><Relationship Id="rId1" Type="http://schemas.openxmlformats.org/officeDocument/2006/relationships/slideLayout" Target="../slideLayouts/slideLayout7.xml"/><Relationship Id="rId5" Type="http://schemas.openxmlformats.org/officeDocument/2006/relationships/image" Target="../media/image73.png"/><Relationship Id="rId4" Type="http://schemas.openxmlformats.org/officeDocument/2006/relationships/image" Target="../media/image52.jpeg"/></Relationships>
</file>

<file path=ppt/slides/_rels/slide191.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image" Target="../media/image75.jpeg"/><Relationship Id="rId1" Type="http://schemas.openxmlformats.org/officeDocument/2006/relationships/slideLayout" Target="../slideLayouts/slideLayout6.xml"/><Relationship Id="rId5" Type="http://schemas.openxmlformats.org/officeDocument/2006/relationships/image" Target="../media/image17.gif"/><Relationship Id="rId4" Type="http://schemas.openxmlformats.org/officeDocument/2006/relationships/image" Target="../media/image73.png"/></Relationships>
</file>

<file path=ppt/slides/_rels/slide192.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image" Target="../media/image75.jpeg"/><Relationship Id="rId1" Type="http://schemas.openxmlformats.org/officeDocument/2006/relationships/slideLayout" Target="../slideLayouts/slideLayout6.xml"/><Relationship Id="rId5" Type="http://schemas.openxmlformats.org/officeDocument/2006/relationships/image" Target="../media/image17.gif"/><Relationship Id="rId4" Type="http://schemas.openxmlformats.org/officeDocument/2006/relationships/image" Target="../media/image73.png"/></Relationships>
</file>

<file path=ppt/slides/_rels/slide193.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17.gif"/><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17.gif"/><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17.gif"/><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4.wmf"/><Relationship Id="rId1" Type="http://schemas.openxmlformats.org/officeDocument/2006/relationships/slideLayout" Target="../slideLayouts/slideLayout7.xml"/><Relationship Id="rId5" Type="http://schemas.openxmlformats.org/officeDocument/2006/relationships/image" Target="../media/image76.png"/><Relationship Id="rId4" Type="http://schemas.openxmlformats.org/officeDocument/2006/relationships/image" Target="../media/image17.gif"/></Relationships>
</file>

<file path=ppt/slides/_rels/slide19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4.wmf"/><Relationship Id="rId1" Type="http://schemas.openxmlformats.org/officeDocument/2006/relationships/slideLayout" Target="../slideLayouts/slideLayout7.xml"/><Relationship Id="rId5" Type="http://schemas.openxmlformats.org/officeDocument/2006/relationships/image" Target="../media/image76.png"/><Relationship Id="rId4" Type="http://schemas.openxmlformats.org/officeDocument/2006/relationships/image" Target="../media/image17.gif"/></Relationships>
</file>

<file path=ppt/slides/_rels/slide19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3" Type="http://schemas.openxmlformats.org/officeDocument/2006/relationships/image" Target="../media/image77.wmf"/><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image" Target="../media/image17.gif"/><Relationship Id="rId1" Type="http://schemas.openxmlformats.org/officeDocument/2006/relationships/slideLayout" Target="../slideLayouts/slideLayout6.xml"/><Relationship Id="rId4" Type="http://schemas.openxmlformats.org/officeDocument/2006/relationships/image" Target="../media/image16.png"/></Relationships>
</file>

<file path=ppt/slides/_rels/slide205.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image" Target="../media/image17.gif"/><Relationship Id="rId1" Type="http://schemas.openxmlformats.org/officeDocument/2006/relationships/slideLayout" Target="../slideLayouts/slideLayout6.xml"/><Relationship Id="rId4" Type="http://schemas.openxmlformats.org/officeDocument/2006/relationships/image" Target="../media/image16.png"/></Relationships>
</file>

<file path=ppt/slides/_rels/slide206.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image" Target="../media/image17.gif"/><Relationship Id="rId1" Type="http://schemas.openxmlformats.org/officeDocument/2006/relationships/slideLayout" Target="../slideLayouts/slideLayout6.xml"/><Relationship Id="rId5" Type="http://schemas.openxmlformats.org/officeDocument/2006/relationships/hyperlink" Target="https://i.pinimg.com/originals/0f/9f/13/0f9f13ec39cb5adc246016b7dc6d8743.jpg" TargetMode="External"/><Relationship Id="rId4" Type="http://schemas.openxmlformats.org/officeDocument/2006/relationships/image" Target="../media/image72.jpeg"/></Relationships>
</file>

<file path=ppt/slides/_rels/slide207.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image" Target="../media/image17.gif"/><Relationship Id="rId1" Type="http://schemas.openxmlformats.org/officeDocument/2006/relationships/slideLayout" Target="../slideLayouts/slideLayout6.xml"/><Relationship Id="rId5" Type="http://schemas.openxmlformats.org/officeDocument/2006/relationships/hyperlink" Target="https://i.pinimg.com/originals/0f/9f/13/0f9f13ec39cb5adc246016b7dc6d8743.jpg" TargetMode="External"/><Relationship Id="rId4" Type="http://schemas.openxmlformats.org/officeDocument/2006/relationships/image" Target="../media/image72.jpeg"/></Relationships>
</file>

<file path=ppt/slides/_rels/slide208.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6.xml"/><Relationship Id="rId1" Type="http://schemas.openxmlformats.org/officeDocument/2006/relationships/vmlDrawing" Target="../drawings/vmlDrawing6.vml"/><Relationship Id="rId6" Type="http://schemas.openxmlformats.org/officeDocument/2006/relationships/image" Target="../media/image17.gif"/><Relationship Id="rId5" Type="http://schemas.openxmlformats.org/officeDocument/2006/relationships/oleObject" Target="../embeddings/oleObject2.bin"/><Relationship Id="rId4" Type="http://schemas.openxmlformats.org/officeDocument/2006/relationships/image" Target="../media/image16.png"/></Relationships>
</file>

<file path=ppt/slides/_rels/slide209.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3.gif"/><Relationship Id="rId1" Type="http://schemas.openxmlformats.org/officeDocument/2006/relationships/slideLayout" Target="../slideLayouts/slideLayout6.xml"/><Relationship Id="rId4" Type="http://schemas.openxmlformats.org/officeDocument/2006/relationships/image" Target="../media/image17.gif"/></Relationships>
</file>

<file path=ppt/slides/_rels/slide210.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3.gif"/><Relationship Id="rId1" Type="http://schemas.openxmlformats.org/officeDocument/2006/relationships/slideLayout" Target="../slideLayouts/slideLayout6.xml"/><Relationship Id="rId4" Type="http://schemas.openxmlformats.org/officeDocument/2006/relationships/image" Target="../media/image17.gif"/></Relationships>
</file>

<file path=ppt/slides/_rels/slide211.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4.png"/><Relationship Id="rId1" Type="http://schemas.openxmlformats.org/officeDocument/2006/relationships/slideLayout" Target="../slideLayouts/slideLayout6.xml"/><Relationship Id="rId4" Type="http://schemas.openxmlformats.org/officeDocument/2006/relationships/image" Target="../media/image7.gif"/></Relationships>
</file>

<file path=ppt/slides/_rels/slide214.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6.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55.png"/></Relationships>
</file>

<file path=ppt/slides/_rels/slide217.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6.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55.png"/></Relationships>
</file>

<file path=ppt/slides/_rels/slide218.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52.jpeg"/><Relationship Id="rId1" Type="http://schemas.openxmlformats.org/officeDocument/2006/relationships/slideLayout" Target="../slideLayouts/slideLayout6.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55.png"/></Relationships>
</file>

<file path=ppt/slides/_rels/slide219.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81.jpeg"/><Relationship Id="rId1" Type="http://schemas.openxmlformats.org/officeDocument/2006/relationships/slideLayout" Target="../slideLayouts/slideLayout7.xml"/><Relationship Id="rId4" Type="http://schemas.openxmlformats.org/officeDocument/2006/relationships/image" Target="../media/image1.gif"/></Relationships>
</file>

<file path=ppt/slides/_rels/slide220.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82.jpeg"/><Relationship Id="rId1" Type="http://schemas.openxmlformats.org/officeDocument/2006/relationships/slideLayout" Target="../slideLayouts/slideLayout6.xml"/></Relationships>
</file>

<file path=ppt/slides/_rels/slide221.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82.jpeg"/><Relationship Id="rId1" Type="http://schemas.openxmlformats.org/officeDocument/2006/relationships/slideLayout" Target="../slideLayouts/slideLayout6.xml"/></Relationships>
</file>

<file path=ppt/slides/_rels/slide222.xml.rels><?xml version="1.0" encoding="UTF-8" standalone="yes"?>
<Relationships xmlns="http://schemas.openxmlformats.org/package/2006/relationships"><Relationship Id="rId8" Type="http://schemas.openxmlformats.org/officeDocument/2006/relationships/image" Target="../media/image88.jpeg"/><Relationship Id="rId13" Type="http://schemas.openxmlformats.org/officeDocument/2006/relationships/image" Target="../media/image92.png"/><Relationship Id="rId3" Type="http://schemas.openxmlformats.org/officeDocument/2006/relationships/image" Target="../media/image83.jpeg"/><Relationship Id="rId7" Type="http://schemas.openxmlformats.org/officeDocument/2006/relationships/image" Target="../media/image87.jpeg"/><Relationship Id="rId12" Type="http://schemas.openxmlformats.org/officeDocument/2006/relationships/image" Target="../media/image25.wmf"/><Relationship Id="rId2" Type="http://schemas.openxmlformats.org/officeDocument/2006/relationships/notesSlide" Target="../notesSlides/notesSlide71.xml"/><Relationship Id="rId1" Type="http://schemas.openxmlformats.org/officeDocument/2006/relationships/slideLayout" Target="../slideLayouts/slideLayout7.xml"/><Relationship Id="rId6" Type="http://schemas.openxmlformats.org/officeDocument/2006/relationships/image" Target="../media/image86.jpeg"/><Relationship Id="rId11" Type="http://schemas.openxmlformats.org/officeDocument/2006/relationships/image" Target="../media/image91.jpeg"/><Relationship Id="rId5" Type="http://schemas.openxmlformats.org/officeDocument/2006/relationships/image" Target="../media/image85.jpeg"/><Relationship Id="rId10" Type="http://schemas.openxmlformats.org/officeDocument/2006/relationships/image" Target="../media/image90.jpeg"/><Relationship Id="rId4" Type="http://schemas.openxmlformats.org/officeDocument/2006/relationships/image" Target="../media/image84.jpeg"/><Relationship Id="rId9" Type="http://schemas.openxmlformats.org/officeDocument/2006/relationships/image" Target="../media/image89.jpeg"/><Relationship Id="rId14" Type="http://schemas.openxmlformats.org/officeDocument/2006/relationships/image" Target="../media/image17.gif"/></Relationships>
</file>

<file path=ppt/slides/_rels/slide223.xml.rels><?xml version="1.0" encoding="UTF-8" standalone="yes"?>
<Relationships xmlns="http://schemas.openxmlformats.org/package/2006/relationships"><Relationship Id="rId8" Type="http://schemas.openxmlformats.org/officeDocument/2006/relationships/image" Target="../media/image88.jpeg"/><Relationship Id="rId13" Type="http://schemas.openxmlformats.org/officeDocument/2006/relationships/image" Target="../media/image92.png"/><Relationship Id="rId3" Type="http://schemas.openxmlformats.org/officeDocument/2006/relationships/image" Target="../media/image83.jpeg"/><Relationship Id="rId7" Type="http://schemas.openxmlformats.org/officeDocument/2006/relationships/image" Target="../media/image87.jpeg"/><Relationship Id="rId12" Type="http://schemas.openxmlformats.org/officeDocument/2006/relationships/image" Target="../media/image25.wmf"/><Relationship Id="rId2" Type="http://schemas.openxmlformats.org/officeDocument/2006/relationships/notesSlide" Target="../notesSlides/notesSlide72.xml"/><Relationship Id="rId1" Type="http://schemas.openxmlformats.org/officeDocument/2006/relationships/slideLayout" Target="../slideLayouts/slideLayout7.xml"/><Relationship Id="rId6" Type="http://schemas.openxmlformats.org/officeDocument/2006/relationships/image" Target="../media/image86.jpeg"/><Relationship Id="rId11" Type="http://schemas.openxmlformats.org/officeDocument/2006/relationships/image" Target="../media/image91.jpeg"/><Relationship Id="rId5" Type="http://schemas.openxmlformats.org/officeDocument/2006/relationships/image" Target="../media/image85.jpeg"/><Relationship Id="rId10" Type="http://schemas.openxmlformats.org/officeDocument/2006/relationships/image" Target="../media/image90.jpeg"/><Relationship Id="rId4" Type="http://schemas.openxmlformats.org/officeDocument/2006/relationships/image" Target="../media/image84.jpeg"/><Relationship Id="rId9" Type="http://schemas.openxmlformats.org/officeDocument/2006/relationships/image" Target="../media/image89.jpeg"/><Relationship Id="rId14" Type="http://schemas.openxmlformats.org/officeDocument/2006/relationships/image" Target="../media/image17.gif"/></Relationships>
</file>

<file path=ppt/slides/_rels/slide224.xml.rels><?xml version="1.0" encoding="UTF-8" standalone="yes"?>
<Relationships xmlns="http://schemas.openxmlformats.org/package/2006/relationships"><Relationship Id="rId8" Type="http://schemas.openxmlformats.org/officeDocument/2006/relationships/image" Target="../media/image88.jpeg"/><Relationship Id="rId13" Type="http://schemas.openxmlformats.org/officeDocument/2006/relationships/image" Target="../media/image92.png"/><Relationship Id="rId3" Type="http://schemas.openxmlformats.org/officeDocument/2006/relationships/image" Target="../media/image83.jpeg"/><Relationship Id="rId7" Type="http://schemas.openxmlformats.org/officeDocument/2006/relationships/image" Target="../media/image87.jpeg"/><Relationship Id="rId12" Type="http://schemas.openxmlformats.org/officeDocument/2006/relationships/image" Target="../media/image25.wmf"/><Relationship Id="rId2" Type="http://schemas.openxmlformats.org/officeDocument/2006/relationships/notesSlide" Target="../notesSlides/notesSlide73.xml"/><Relationship Id="rId1" Type="http://schemas.openxmlformats.org/officeDocument/2006/relationships/slideLayout" Target="../slideLayouts/slideLayout7.xml"/><Relationship Id="rId6" Type="http://schemas.openxmlformats.org/officeDocument/2006/relationships/image" Target="../media/image86.jpeg"/><Relationship Id="rId11" Type="http://schemas.openxmlformats.org/officeDocument/2006/relationships/image" Target="../media/image91.jpeg"/><Relationship Id="rId5" Type="http://schemas.openxmlformats.org/officeDocument/2006/relationships/image" Target="../media/image85.jpeg"/><Relationship Id="rId10" Type="http://schemas.openxmlformats.org/officeDocument/2006/relationships/image" Target="../media/image90.jpeg"/><Relationship Id="rId4" Type="http://schemas.openxmlformats.org/officeDocument/2006/relationships/image" Target="../media/image84.jpeg"/><Relationship Id="rId9" Type="http://schemas.openxmlformats.org/officeDocument/2006/relationships/image" Target="../media/image89.jpeg"/><Relationship Id="rId14" Type="http://schemas.openxmlformats.org/officeDocument/2006/relationships/image" Target="../media/image17.gif"/></Relationships>
</file>

<file path=ppt/slides/_rels/slide225.xml.rels><?xml version="1.0" encoding="UTF-8" standalone="yes"?>
<Relationships xmlns="http://schemas.openxmlformats.org/package/2006/relationships"><Relationship Id="rId8" Type="http://schemas.openxmlformats.org/officeDocument/2006/relationships/image" Target="../media/image88.jpeg"/><Relationship Id="rId13" Type="http://schemas.openxmlformats.org/officeDocument/2006/relationships/image" Target="../media/image92.png"/><Relationship Id="rId3" Type="http://schemas.openxmlformats.org/officeDocument/2006/relationships/image" Target="../media/image83.jpeg"/><Relationship Id="rId7" Type="http://schemas.openxmlformats.org/officeDocument/2006/relationships/image" Target="../media/image87.jpeg"/><Relationship Id="rId12" Type="http://schemas.openxmlformats.org/officeDocument/2006/relationships/image" Target="../media/image25.wmf"/><Relationship Id="rId2" Type="http://schemas.openxmlformats.org/officeDocument/2006/relationships/notesSlide" Target="../notesSlides/notesSlide74.xml"/><Relationship Id="rId1" Type="http://schemas.openxmlformats.org/officeDocument/2006/relationships/slideLayout" Target="../slideLayouts/slideLayout7.xml"/><Relationship Id="rId6" Type="http://schemas.openxmlformats.org/officeDocument/2006/relationships/image" Target="../media/image86.jpeg"/><Relationship Id="rId11" Type="http://schemas.openxmlformats.org/officeDocument/2006/relationships/image" Target="../media/image91.jpeg"/><Relationship Id="rId5" Type="http://schemas.openxmlformats.org/officeDocument/2006/relationships/image" Target="../media/image85.jpeg"/><Relationship Id="rId10" Type="http://schemas.openxmlformats.org/officeDocument/2006/relationships/image" Target="../media/image90.jpeg"/><Relationship Id="rId4" Type="http://schemas.openxmlformats.org/officeDocument/2006/relationships/image" Target="../media/image84.jpeg"/><Relationship Id="rId9" Type="http://schemas.openxmlformats.org/officeDocument/2006/relationships/image" Target="../media/image89.jpeg"/><Relationship Id="rId14" Type="http://schemas.openxmlformats.org/officeDocument/2006/relationships/image" Target="../media/image17.gif"/></Relationships>
</file>

<file path=ppt/slides/_rels/slide226.xml.rels><?xml version="1.0" encoding="UTF-8" standalone="yes"?>
<Relationships xmlns="http://schemas.openxmlformats.org/package/2006/relationships"><Relationship Id="rId8" Type="http://schemas.openxmlformats.org/officeDocument/2006/relationships/image" Target="../media/image88.jpeg"/><Relationship Id="rId13" Type="http://schemas.openxmlformats.org/officeDocument/2006/relationships/image" Target="../media/image92.png"/><Relationship Id="rId3" Type="http://schemas.openxmlformats.org/officeDocument/2006/relationships/image" Target="../media/image83.jpeg"/><Relationship Id="rId7" Type="http://schemas.openxmlformats.org/officeDocument/2006/relationships/image" Target="../media/image87.jpeg"/><Relationship Id="rId12" Type="http://schemas.openxmlformats.org/officeDocument/2006/relationships/image" Target="../media/image25.wmf"/><Relationship Id="rId2" Type="http://schemas.openxmlformats.org/officeDocument/2006/relationships/notesSlide" Target="../notesSlides/notesSlide75.xml"/><Relationship Id="rId1" Type="http://schemas.openxmlformats.org/officeDocument/2006/relationships/slideLayout" Target="../slideLayouts/slideLayout7.xml"/><Relationship Id="rId6" Type="http://schemas.openxmlformats.org/officeDocument/2006/relationships/image" Target="../media/image86.jpeg"/><Relationship Id="rId11" Type="http://schemas.openxmlformats.org/officeDocument/2006/relationships/image" Target="../media/image91.jpeg"/><Relationship Id="rId5" Type="http://schemas.openxmlformats.org/officeDocument/2006/relationships/image" Target="../media/image85.jpeg"/><Relationship Id="rId10" Type="http://schemas.openxmlformats.org/officeDocument/2006/relationships/image" Target="../media/image90.jpeg"/><Relationship Id="rId4" Type="http://schemas.openxmlformats.org/officeDocument/2006/relationships/image" Target="../media/image84.jpeg"/><Relationship Id="rId9" Type="http://schemas.openxmlformats.org/officeDocument/2006/relationships/image" Target="../media/image89.jpeg"/><Relationship Id="rId14" Type="http://schemas.openxmlformats.org/officeDocument/2006/relationships/image" Target="../media/image17.gif"/></Relationships>
</file>

<file path=ppt/slides/_rels/slide227.xml.rels><?xml version="1.0" encoding="UTF-8" standalone="yes"?>
<Relationships xmlns="http://schemas.openxmlformats.org/package/2006/relationships"><Relationship Id="rId3" Type="http://schemas.openxmlformats.org/officeDocument/2006/relationships/hyperlink" Target="http://www.gracegodchrist.com/" TargetMode="External"/><Relationship Id="rId2" Type="http://schemas.openxmlformats.org/officeDocument/2006/relationships/image" Target="../media/image92.png"/><Relationship Id="rId1" Type="http://schemas.openxmlformats.org/officeDocument/2006/relationships/slideLayout" Target="../slideLayouts/slideLayout6.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6.xml"/></Relationships>
</file>

<file path=ppt/slides/_rels/slide231.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78.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233.xml.rels><?xml version="1.0" encoding="UTF-8" standalone="yes"?>
<Relationships xmlns="http://schemas.openxmlformats.org/package/2006/relationships"><Relationship Id="rId3" Type="http://schemas.openxmlformats.org/officeDocument/2006/relationships/image" Target="../media/image3.gif"/><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image" Target="../media/image54.png"/><Relationship Id="rId1" Type="http://schemas.openxmlformats.org/officeDocument/2006/relationships/slideLayout" Target="../slideLayouts/slideLayout6.xml"/></Relationships>
</file>

<file path=ppt/slides/_rels/slide236.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6.xml"/></Relationships>
</file>

<file path=ppt/slides/_rels/slide237.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238.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6.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93.jpeg"/><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94.jpeg"/><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8" Type="http://schemas.openxmlformats.org/officeDocument/2006/relationships/image" Target="../media/image100.jpeg"/><Relationship Id="rId3" Type="http://schemas.openxmlformats.org/officeDocument/2006/relationships/image" Target="../media/image96.jpeg"/><Relationship Id="rId7" Type="http://schemas.openxmlformats.org/officeDocument/2006/relationships/image" Target="../media/image94.jpeg"/><Relationship Id="rId2" Type="http://schemas.openxmlformats.org/officeDocument/2006/relationships/image" Target="../media/image95.jpeg"/><Relationship Id="rId1" Type="http://schemas.openxmlformats.org/officeDocument/2006/relationships/slideLayout" Target="../slideLayouts/slideLayout6.xml"/><Relationship Id="rId6" Type="http://schemas.openxmlformats.org/officeDocument/2006/relationships/image" Target="../media/image99.jpeg"/><Relationship Id="rId5" Type="http://schemas.openxmlformats.org/officeDocument/2006/relationships/image" Target="../media/image98.jpeg"/><Relationship Id="rId4" Type="http://schemas.openxmlformats.org/officeDocument/2006/relationships/image" Target="../media/image97.jpeg"/><Relationship Id="rId9" Type="http://schemas.openxmlformats.org/officeDocument/2006/relationships/image" Target="../media/image17.gif"/></Relationships>
</file>

<file path=ppt/slides/_rels/slide250.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101.jpeg"/><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101.jpeg"/><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62.gif"/><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6.xml"/></Relationships>
</file>

<file path=ppt/slides/_rels/slide256.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82.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25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259.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102.jpeg"/><Relationship Id="rId1" Type="http://schemas.openxmlformats.org/officeDocument/2006/relationships/slideLayout" Target="../slideLayouts/slideLayout7.xml"/><Relationship Id="rId4" Type="http://schemas.openxmlformats.org/officeDocument/2006/relationships/image" Target="../media/image62.gif"/></Relationships>
</file>

<file path=ppt/slides/_rels/slide264.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102.jpeg"/><Relationship Id="rId1" Type="http://schemas.openxmlformats.org/officeDocument/2006/relationships/slideLayout" Target="../slideLayouts/slideLayout7.xml"/><Relationship Id="rId4" Type="http://schemas.openxmlformats.org/officeDocument/2006/relationships/image" Target="../media/image62.gif"/></Relationships>
</file>

<file path=ppt/slides/_rels/slide265.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61.jpeg"/><Relationship Id="rId1" Type="http://schemas.openxmlformats.org/officeDocument/2006/relationships/slideLayout" Target="../slideLayouts/slideLayout6.xml"/></Relationships>
</file>

<file path=ppt/slides/_rels/slide26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61.jpeg"/><Relationship Id="rId1" Type="http://schemas.openxmlformats.org/officeDocument/2006/relationships/slideLayout" Target="../slideLayouts/slideLayout6.xml"/></Relationships>
</file>

<file path=ppt/slides/_rels/slide267.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61.jpeg"/><Relationship Id="rId1" Type="http://schemas.openxmlformats.org/officeDocument/2006/relationships/slideLayout" Target="../slideLayouts/slideLayout6.xml"/></Relationships>
</file>

<file path=ppt/slides/_rels/slide268.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slideLayout" Target="../slideLayouts/slideLayout6.xml"/><Relationship Id="rId1" Type="http://schemas.openxmlformats.org/officeDocument/2006/relationships/vmlDrawing" Target="../drawings/vmlDrawing7.vml"/><Relationship Id="rId4" Type="http://schemas.openxmlformats.org/officeDocument/2006/relationships/package" Target="../embeddings/Microsoft_Office_PowerPoint_Slide666666666666666666666666666666666666666666666666666666666666666666666666666666666666666666666666666666666666666666666666666667766666666666666.sldx"/></Relationships>
</file>

<file path=ppt/slides/_rels/slide269.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104.jpeg"/><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104.jpeg"/><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2" Type="http://schemas.openxmlformats.org/officeDocument/2006/relationships/image" Target="../media/image17.gif"/><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2" Type="http://schemas.openxmlformats.org/officeDocument/2006/relationships/image" Target="../media/image17.gif"/><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105.jpeg"/><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105.jpeg"/><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3" Type="http://schemas.openxmlformats.org/officeDocument/2006/relationships/image" Target="../media/image107.gif"/><Relationship Id="rId2" Type="http://schemas.openxmlformats.org/officeDocument/2006/relationships/image" Target="../media/image106.jpeg"/><Relationship Id="rId1" Type="http://schemas.openxmlformats.org/officeDocument/2006/relationships/slideLayout" Target="../slideLayouts/slideLayout6.xml"/><Relationship Id="rId4" Type="http://schemas.openxmlformats.org/officeDocument/2006/relationships/image" Target="../media/image2.gif"/></Relationships>
</file>

<file path=ppt/slides/_rels/slide276.xml.rels><?xml version="1.0" encoding="UTF-8" standalone="yes"?>
<Relationships xmlns="http://schemas.openxmlformats.org/package/2006/relationships"><Relationship Id="rId3" Type="http://schemas.openxmlformats.org/officeDocument/2006/relationships/image" Target="../media/image107.gif"/><Relationship Id="rId2" Type="http://schemas.openxmlformats.org/officeDocument/2006/relationships/image" Target="../media/image26.gif"/><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277.xml.rels><?xml version="1.0" encoding="UTF-8" standalone="yes"?>
<Relationships xmlns="http://schemas.openxmlformats.org/package/2006/relationships"><Relationship Id="rId3" Type="http://schemas.openxmlformats.org/officeDocument/2006/relationships/image" Target="../media/image107.gif"/><Relationship Id="rId2" Type="http://schemas.openxmlformats.org/officeDocument/2006/relationships/image" Target="../media/image26.gif"/><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9.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image" Target="../media/image3.gif"/><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107.gif"/></Relationships>
</file>

<file path=ppt/slides/_rels/slide280.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image" Target="../media/image3.gif"/><Relationship Id="rId1" Type="http://schemas.openxmlformats.org/officeDocument/2006/relationships/slideLayout" Target="../slideLayouts/slideLayout7.x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107.gif"/></Relationships>
</file>

<file path=ppt/slides/_rels/slide281.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82.jpeg"/><Relationship Id="rId1" Type="http://schemas.openxmlformats.org/officeDocument/2006/relationships/slideLayout" Target="../slideLayouts/slideLayout7.xml"/><Relationship Id="rId4" Type="http://schemas.openxmlformats.org/officeDocument/2006/relationships/image" Target="../media/image107.gif"/></Relationships>
</file>

<file path=ppt/slides/_rels/slide282.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84.xml"/><Relationship Id="rId1" Type="http://schemas.openxmlformats.org/officeDocument/2006/relationships/slideLayout" Target="../slideLayouts/slideLayout6.xml"/><Relationship Id="rId6" Type="http://schemas.openxmlformats.org/officeDocument/2006/relationships/image" Target="../media/image107.gif"/><Relationship Id="rId5" Type="http://schemas.openxmlformats.org/officeDocument/2006/relationships/image" Target="../media/image112.jpeg"/><Relationship Id="rId4" Type="http://schemas.openxmlformats.org/officeDocument/2006/relationships/image" Target="../media/image111.jpeg"/></Relationships>
</file>

<file path=ppt/slides/_rels/slide283.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85.xml"/><Relationship Id="rId1" Type="http://schemas.openxmlformats.org/officeDocument/2006/relationships/slideLayout" Target="../slideLayouts/slideLayout7.xml"/><Relationship Id="rId4" Type="http://schemas.openxmlformats.org/officeDocument/2006/relationships/image" Target="../media/image107.gif"/></Relationships>
</file>

<file path=ppt/slides/_rels/slide284.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86.xml"/><Relationship Id="rId1" Type="http://schemas.openxmlformats.org/officeDocument/2006/relationships/slideLayout" Target="../slideLayouts/slideLayout7.xml"/><Relationship Id="rId4" Type="http://schemas.openxmlformats.org/officeDocument/2006/relationships/image" Target="../media/image107.gif"/></Relationships>
</file>

<file path=ppt/slides/_rels/slide285.xml.rels><?xml version="1.0" encoding="UTF-8" standalone="yes"?>
<Relationships xmlns="http://schemas.openxmlformats.org/package/2006/relationships"><Relationship Id="rId3" Type="http://schemas.openxmlformats.org/officeDocument/2006/relationships/image" Target="../media/image107.gif"/><Relationship Id="rId2" Type="http://schemas.openxmlformats.org/officeDocument/2006/relationships/image" Target="../media/image114.jpeg"/><Relationship Id="rId1" Type="http://schemas.openxmlformats.org/officeDocument/2006/relationships/slideLayout" Target="../slideLayouts/slideLayout6.xml"/></Relationships>
</file>

<file path=ppt/slides/_rels/slide286.xml.rels><?xml version="1.0" encoding="UTF-8" standalone="yes"?>
<Relationships xmlns="http://schemas.openxmlformats.org/package/2006/relationships"><Relationship Id="rId3" Type="http://schemas.openxmlformats.org/officeDocument/2006/relationships/image" Target="../media/image107.gif"/><Relationship Id="rId2" Type="http://schemas.openxmlformats.org/officeDocument/2006/relationships/image" Target="../media/image115.jpeg"/><Relationship Id="rId1" Type="http://schemas.openxmlformats.org/officeDocument/2006/relationships/slideLayout" Target="../slideLayouts/slideLayout6.xml"/></Relationships>
</file>

<file path=ppt/slides/_rels/slide287.xml.rels><?xml version="1.0" encoding="UTF-8" standalone="yes"?>
<Relationships xmlns="http://schemas.openxmlformats.org/package/2006/relationships"><Relationship Id="rId3" Type="http://schemas.openxmlformats.org/officeDocument/2006/relationships/image" Target="../media/image107.gif"/><Relationship Id="rId2" Type="http://schemas.openxmlformats.org/officeDocument/2006/relationships/image" Target="../media/image116.jpeg"/><Relationship Id="rId1" Type="http://schemas.openxmlformats.org/officeDocument/2006/relationships/slideLayout" Target="../slideLayouts/slideLayout6.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6.xml"/></Relationships>
</file>

<file path=ppt/slides/_rels/slide292.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88.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29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6.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8" Type="http://schemas.openxmlformats.org/officeDocument/2006/relationships/image" Target="../media/image2.gif"/><Relationship Id="rId3" Type="http://schemas.openxmlformats.org/officeDocument/2006/relationships/image" Target="../media/image39.png"/><Relationship Id="rId7" Type="http://schemas.openxmlformats.org/officeDocument/2006/relationships/image" Target="../media/image1.gif"/><Relationship Id="rId2" Type="http://schemas.openxmlformats.org/officeDocument/2006/relationships/slideLayout" Target="../slideLayouts/slideLayout7.xml"/><Relationship Id="rId1" Type="http://schemas.openxmlformats.org/officeDocument/2006/relationships/vmlDrawing" Target="../drawings/vmlDrawing8.vml"/><Relationship Id="rId6" Type="http://schemas.openxmlformats.org/officeDocument/2006/relationships/package" Target="../embeddings/Microsoft_Office_PowerPoint_Slide7777777777777777778877777777777777.sldx"/><Relationship Id="rId5" Type="http://schemas.openxmlformats.org/officeDocument/2006/relationships/image" Target="../media/image3.gif"/><Relationship Id="rId4" Type="http://schemas.openxmlformats.org/officeDocument/2006/relationships/image" Target="../media/image17.gif"/><Relationship Id="rId9" Type="http://schemas.openxmlformats.org/officeDocument/2006/relationships/image" Target="../media/image118.png"/></Relationships>
</file>

<file path=ppt/slides/_rels/slide302.xml.rels><?xml version="1.0" encoding="UTF-8" standalone="yes"?>
<Relationships xmlns="http://schemas.openxmlformats.org/package/2006/relationships"><Relationship Id="rId8" Type="http://schemas.openxmlformats.org/officeDocument/2006/relationships/image" Target="../media/image2.gif"/><Relationship Id="rId3" Type="http://schemas.openxmlformats.org/officeDocument/2006/relationships/image" Target="../media/image39.png"/><Relationship Id="rId7" Type="http://schemas.openxmlformats.org/officeDocument/2006/relationships/image" Target="../media/image1.gif"/><Relationship Id="rId2" Type="http://schemas.openxmlformats.org/officeDocument/2006/relationships/slideLayout" Target="../slideLayouts/slideLayout7.xml"/><Relationship Id="rId1" Type="http://schemas.openxmlformats.org/officeDocument/2006/relationships/vmlDrawing" Target="../drawings/vmlDrawing9.vml"/><Relationship Id="rId6" Type="http://schemas.openxmlformats.org/officeDocument/2006/relationships/package" Target="../embeddings/Microsoft_Office_PowerPoint_Slide8888888888888888889988888888888888.sldx"/><Relationship Id="rId5" Type="http://schemas.openxmlformats.org/officeDocument/2006/relationships/image" Target="../media/image3.gif"/><Relationship Id="rId4" Type="http://schemas.openxmlformats.org/officeDocument/2006/relationships/image" Target="../media/image17.gif"/><Relationship Id="rId9" Type="http://schemas.openxmlformats.org/officeDocument/2006/relationships/image" Target="../media/image118.png"/></Relationships>
</file>

<file path=ppt/slides/_rels/slide303.xml.rels><?xml version="1.0" encoding="UTF-8" standalone="yes"?>
<Relationships xmlns="http://schemas.openxmlformats.org/package/2006/relationships"><Relationship Id="rId3" Type="http://schemas.openxmlformats.org/officeDocument/2006/relationships/image" Target="../media/image26.gif"/><Relationship Id="rId2" Type="http://schemas.openxmlformats.org/officeDocument/2006/relationships/notesSlide" Target="../notesSlides/notesSlide90.xml"/><Relationship Id="rId1" Type="http://schemas.openxmlformats.org/officeDocument/2006/relationships/slideLayout" Target="../slideLayouts/slideLayout7.xml"/><Relationship Id="rId4" Type="http://schemas.openxmlformats.org/officeDocument/2006/relationships/image" Target="../media/image1.gif"/></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5.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9.jpeg"/><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306.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9.jpeg"/><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307.xml.rels><?xml version="1.0" encoding="UTF-8" standalone="yes"?>
<Relationships xmlns="http://schemas.openxmlformats.org/package/2006/relationships"><Relationship Id="rId3" Type="http://schemas.openxmlformats.org/officeDocument/2006/relationships/image" Target="../media/image17.gif"/><Relationship Id="rId2" Type="http://schemas.openxmlformats.org/officeDocument/2006/relationships/image" Target="../media/image9.jpeg"/><Relationship Id="rId1" Type="http://schemas.openxmlformats.org/officeDocument/2006/relationships/slideLayout" Target="../slideLayouts/slideLayout7.xml"/><Relationship Id="rId5" Type="http://schemas.openxmlformats.org/officeDocument/2006/relationships/image" Target="../media/image2.gif"/><Relationship Id="rId4" Type="http://schemas.openxmlformats.org/officeDocument/2006/relationships/image" Target="../media/image1.gif"/></Relationships>
</file>

<file path=ppt/slides/_rels/slide308.xml.rels><?xml version="1.0" encoding="UTF-8" standalone="yes"?>
<Relationships xmlns="http://schemas.openxmlformats.org/package/2006/relationships"><Relationship Id="rId3" Type="http://schemas.openxmlformats.org/officeDocument/2006/relationships/image" Target="../media/image26.gif"/><Relationship Id="rId2" Type="http://schemas.openxmlformats.org/officeDocument/2006/relationships/notesSlide" Target="../notesSlides/notesSlide91.xml"/><Relationship Id="rId1" Type="http://schemas.openxmlformats.org/officeDocument/2006/relationships/slideLayout" Target="../slideLayouts/slideLayout7.xml"/><Relationship Id="rId4" Type="http://schemas.openxmlformats.org/officeDocument/2006/relationships/image" Target="../media/image1.gif"/></Relationships>
</file>

<file path=ppt/slides/_rels/slide309.xml.rels><?xml version="1.0" encoding="UTF-8" standalone="yes"?>
<Relationships xmlns="http://schemas.openxmlformats.org/package/2006/relationships"><Relationship Id="rId3" Type="http://schemas.openxmlformats.org/officeDocument/2006/relationships/notesSlide" Target="../notesSlides/notesSlide92.xml"/><Relationship Id="rId7" Type="http://schemas.openxmlformats.org/officeDocument/2006/relationships/package" Target="../embeddings/Microsoft_Office_PowerPoint_Slide10101010101010101010101010101010101099999999999999999999999999999999999999999999999999999999999999999999999999999999999999999999999999999999999101099999999999999.sldx"/><Relationship Id="rId2" Type="http://schemas.openxmlformats.org/officeDocument/2006/relationships/slideLayout" Target="../slideLayouts/slideLayout7.xml"/><Relationship Id="rId1" Type="http://schemas.openxmlformats.org/officeDocument/2006/relationships/vmlDrawing" Target="../drawings/vmlDrawing10.v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17.gif"/></Relationships>
</file>

<file path=ppt/slides/_rels/slide310.xml.rels><?xml version="1.0" encoding="UTF-8" standalone="yes"?>
<Relationships xmlns="http://schemas.openxmlformats.org/package/2006/relationships"><Relationship Id="rId3" Type="http://schemas.openxmlformats.org/officeDocument/2006/relationships/notesSlide" Target="../notesSlides/notesSlide93.xml"/><Relationship Id="rId7" Type="http://schemas.openxmlformats.org/officeDocument/2006/relationships/package" Target="../embeddings/Microsoft_Office_PowerPoint_Slide111111111111111111111111111111111111101010101010101010101010101010101010101010101010101010101010101010101010101010101010101010101010101010101010101010101010101010101010101010101010101010101010101010101010101010101010101010101010101010101010101010101011111010101010101010101010101010.sldx"/><Relationship Id="rId2" Type="http://schemas.openxmlformats.org/officeDocument/2006/relationships/slideLayout" Target="../slideLayouts/slideLayout7.xml"/><Relationship Id="rId1" Type="http://schemas.openxmlformats.org/officeDocument/2006/relationships/vmlDrawing" Target="../drawings/vmlDrawing11.vml"/><Relationship Id="rId6" Type="http://schemas.openxmlformats.org/officeDocument/2006/relationships/image" Target="../media/image2.gif"/><Relationship Id="rId5" Type="http://schemas.openxmlformats.org/officeDocument/2006/relationships/image" Target="../media/image1.gif"/><Relationship Id="rId4" Type="http://schemas.openxmlformats.org/officeDocument/2006/relationships/image" Target="../media/image17.gif"/></Relationships>
</file>

<file path=ppt/slides/_rels/slide311.xml.rels><?xml version="1.0" encoding="UTF-8" standalone="yes"?>
<Relationships xmlns="http://schemas.openxmlformats.org/package/2006/relationships"><Relationship Id="rId3" Type="http://schemas.openxmlformats.org/officeDocument/2006/relationships/image" Target="../media/image26.gif"/><Relationship Id="rId2" Type="http://schemas.openxmlformats.org/officeDocument/2006/relationships/notesSlide" Target="../notesSlides/notesSlide94.xml"/><Relationship Id="rId1" Type="http://schemas.openxmlformats.org/officeDocument/2006/relationships/slideLayout" Target="../slideLayouts/slideLayout7.xml"/><Relationship Id="rId4" Type="http://schemas.openxmlformats.org/officeDocument/2006/relationships/image" Target="../media/image1.gif"/></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6.xml"/></Relationships>
</file>

<file path=ppt/slides/_rels/slide314.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8" Type="http://schemas.openxmlformats.org/officeDocument/2006/relationships/image" Target="../media/image31.jpeg"/><Relationship Id="rId13" Type="http://schemas.openxmlformats.org/officeDocument/2006/relationships/image" Target="../media/image36.gif"/><Relationship Id="rId3" Type="http://schemas.openxmlformats.org/officeDocument/2006/relationships/image" Target="../media/image26.gif"/><Relationship Id="rId7" Type="http://schemas.openxmlformats.org/officeDocument/2006/relationships/image" Target="../media/image30.jpeg"/><Relationship Id="rId12" Type="http://schemas.openxmlformats.org/officeDocument/2006/relationships/image" Target="../media/image35.jpeg"/><Relationship Id="rId2" Type="http://schemas.openxmlformats.org/officeDocument/2006/relationships/notesSlide" Target="../notesSlides/notesSlide96.xml"/><Relationship Id="rId16" Type="http://schemas.openxmlformats.org/officeDocument/2006/relationships/image" Target="../media/image2.gif"/><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jpeg"/><Relationship Id="rId5" Type="http://schemas.openxmlformats.org/officeDocument/2006/relationships/image" Target="../media/image28.jpeg"/><Relationship Id="rId15" Type="http://schemas.openxmlformats.org/officeDocument/2006/relationships/image" Target="../media/image1.gif"/><Relationship Id="rId10" Type="http://schemas.openxmlformats.org/officeDocument/2006/relationships/image" Target="../media/image33.jpeg"/><Relationship Id="rId4" Type="http://schemas.openxmlformats.org/officeDocument/2006/relationships/image" Target="../media/image27.jpeg"/><Relationship Id="rId9" Type="http://schemas.openxmlformats.org/officeDocument/2006/relationships/image" Target="../media/image32.jpeg"/><Relationship Id="rId14" Type="http://schemas.openxmlformats.org/officeDocument/2006/relationships/image" Target="../media/image37.jpeg"/></Relationships>
</file>

<file path=ppt/slides/_rels/slide31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317.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image" Target="../media/image3.gif"/><Relationship Id="rId1" Type="http://schemas.openxmlformats.org/officeDocument/2006/relationships/slideLayout" Target="../slideLayouts/slideLayout7.xml"/><Relationship Id="rId4" Type="http://schemas.openxmlformats.org/officeDocument/2006/relationships/image" Target="../media/image2.gif"/></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8.xml.rels><?xml version="1.0" encoding="UTF-8" standalone="yes"?>
<Relationships xmlns="http://schemas.openxmlformats.org/package/2006/relationships"><Relationship Id="rId2" Type="http://schemas.openxmlformats.org/officeDocument/2006/relationships/image" Target="../media/image69.jpeg"/><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2.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6.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jpeg"/><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2.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7.gif"/><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3" Type="http://schemas.openxmlformats.org/officeDocument/2006/relationships/hyperlink" Target="http://www.gracegodchrist.com/" TargetMode="External"/><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3.xml.rels><?xml version="1.0" encoding="UTF-8" standalone="yes"?>
<Relationships xmlns="http://schemas.openxmlformats.org/package/2006/relationships"><Relationship Id="rId3" Type="http://schemas.openxmlformats.org/officeDocument/2006/relationships/hyperlink" Target="http://www.gracegodchrist.com/" TargetMode="External"/><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5.xml.rels><?xml version="1.0" encoding="UTF-8" standalone="yes"?>
<Relationships xmlns="http://schemas.openxmlformats.org/package/2006/relationships"><Relationship Id="rId2" Type="http://schemas.openxmlformats.org/officeDocument/2006/relationships/image" Target="../media/image121.jpeg"/><Relationship Id="rId1" Type="http://schemas.openxmlformats.org/officeDocument/2006/relationships/slideLayout" Target="../slideLayouts/slideLayout6.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430016"/>
            <a:ext cx="8229600" cy="1143000"/>
          </a:xfrm>
        </p:spPr>
        <p:txBody>
          <a:bodyPr/>
          <a:lstStyle/>
          <a:p>
            <a:r>
              <a:rPr lang="en-US" dirty="0" smtClean="0">
                <a:hlinkClick r:id="rId2"/>
              </a:rPr>
              <a:t>www.GraceGodChrist.com</a:t>
            </a:r>
            <a:r>
              <a:rPr lang="en-US" dirty="0" smtClean="0"/>
              <a:t> /</a:t>
            </a:r>
            <a:br>
              <a:rPr lang="en-US" dirty="0" smtClean="0"/>
            </a:br>
            <a:r>
              <a:rPr lang="en-US" dirty="0" smtClean="0"/>
              <a:t>Indonesian Resources</a:t>
            </a:r>
            <a:endParaRPr lang="en-US"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10" name="Rectangle 9"/>
          <p:cNvSpPr/>
          <p:nvPr/>
        </p:nvSpPr>
        <p:spPr>
          <a:xfrm>
            <a:off x="4427984" y="3156952"/>
            <a:ext cx="274320" cy="1280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p>
        </p:txBody>
      </p:sp>
      <p:sp>
        <p:nvSpPr>
          <p:cNvPr id="11" name="Rectangle 10"/>
          <p:cNvSpPr/>
          <p:nvPr/>
        </p:nvSpPr>
        <p:spPr>
          <a:xfrm>
            <a:off x="3995936" y="3356992"/>
            <a:ext cx="1097280" cy="2743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p>
        </p:txBody>
      </p:sp>
      <p:pic>
        <p:nvPicPr>
          <p:cNvPr id="3" name="Picture 2" descr="egyptian.gif"/>
          <p:cNvPicPr>
            <a:picLocks noChangeAspect="1"/>
          </p:cNvPicPr>
          <p:nvPr/>
        </p:nvPicPr>
        <p:blipFill>
          <a:blip r:embed="rId3" cstate="print"/>
          <a:stretch>
            <a:fillRect/>
          </a:stretch>
        </p:blipFill>
        <p:spPr>
          <a:xfrm>
            <a:off x="3131840" y="1916832"/>
            <a:ext cx="2743200" cy="1632858"/>
          </a:xfrm>
          <a:prstGeom prst="rect">
            <a:avLst/>
          </a:prstGeom>
        </p:spPr>
      </p:pic>
      <p:pic>
        <p:nvPicPr>
          <p:cNvPr id="7" name="Picture 6" descr="egyptian.gif"/>
          <p:cNvPicPr>
            <a:picLocks noChangeAspect="1"/>
          </p:cNvPicPr>
          <p:nvPr/>
        </p:nvPicPr>
        <p:blipFill>
          <a:blip r:embed="rId3" cstate="print"/>
          <a:stretch>
            <a:fillRect/>
          </a:stretch>
        </p:blipFill>
        <p:spPr>
          <a:xfrm rot="7200000">
            <a:off x="3823775" y="3200514"/>
            <a:ext cx="2743200" cy="1632858"/>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2433009" y="3200514"/>
            <a:ext cx="2743200" cy="1632858"/>
          </a:xfrm>
          <a:prstGeom prst="rect">
            <a:avLst/>
          </a:prstGeom>
        </p:spPr>
      </p:pic>
      <p:sp>
        <p:nvSpPr>
          <p:cNvPr id="9" name="TextBox 8"/>
          <p:cNvSpPr txBox="1">
            <a:spLocks noChangeArrowheads="1"/>
          </p:cNvSpPr>
          <p:nvPr/>
        </p:nvSpPr>
        <p:spPr bwMode="auto">
          <a:xfrm>
            <a:off x="107504" y="260648"/>
            <a:ext cx="8964488" cy="1815882"/>
          </a:xfrm>
          <a:prstGeom prst="rect">
            <a:avLst/>
          </a:prstGeom>
          <a:noFill/>
          <a:ln w="9525">
            <a:noFill/>
            <a:miter lim="800000"/>
            <a:headEnd/>
            <a:tailEnd/>
          </a:ln>
        </p:spPr>
        <p:txBody>
          <a:bodyPr wrap="square">
            <a:spAutoFit/>
          </a:bodyPr>
          <a:lstStyle/>
          <a:p>
            <a:pPr algn="ctr"/>
            <a:r>
              <a:rPr lang="en-US" sz="2800" b="1" dirty="0" err="1" smtClean="0"/>
              <a:t>Kasih</a:t>
            </a:r>
            <a:r>
              <a:rPr lang="en-US" sz="2800" b="1" dirty="0" smtClean="0"/>
              <a:t> </a:t>
            </a:r>
            <a:r>
              <a:rPr lang="en-US" sz="2800" b="1" dirty="0" err="1" smtClean="0"/>
              <a:t>karunia</a:t>
            </a:r>
            <a:r>
              <a:rPr lang="en-US" sz="2800" b="1" dirty="0" smtClean="0"/>
              <a:t> Allah </a:t>
            </a:r>
            <a:r>
              <a:rPr lang="en-US" sz="2800" b="1" dirty="0" err="1" smtClean="0"/>
              <a:t>di</a:t>
            </a:r>
            <a:r>
              <a:rPr lang="en-US" sz="2800" b="1" dirty="0" smtClean="0"/>
              <a:t> </a:t>
            </a:r>
            <a:r>
              <a:rPr lang="en-US" sz="2800" b="1" dirty="0" err="1" smtClean="0"/>
              <a:t>dalam</a:t>
            </a:r>
            <a:r>
              <a:rPr lang="en-US" sz="2800" b="1" dirty="0" smtClean="0"/>
              <a:t> </a:t>
            </a:r>
            <a:r>
              <a:rPr lang="en-US" sz="2800" b="1" dirty="0" err="1" smtClean="0"/>
              <a:t>Kristus</a:t>
            </a:r>
            <a:r>
              <a:rPr lang="en-US" sz="2800" b="1" dirty="0" smtClean="0"/>
              <a:t>:</a:t>
            </a:r>
          </a:p>
          <a:p>
            <a:pPr algn="ctr"/>
            <a:r>
              <a:rPr lang="en-US" sz="2800" b="1" dirty="0" smtClean="0"/>
              <a:t>100 </a:t>
            </a:r>
            <a:r>
              <a:rPr lang="en-US" sz="2800" b="1" dirty="0" err="1" smtClean="0"/>
              <a:t>Berkat-berkat</a:t>
            </a:r>
            <a:r>
              <a:rPr lang="en-US" sz="2800" b="1" dirty="0" smtClean="0"/>
              <a:t> Allah </a:t>
            </a:r>
          </a:p>
          <a:p>
            <a:pPr algn="ctr"/>
            <a:r>
              <a:rPr lang="en-US" sz="2800" b="1" dirty="0" err="1" smtClean="0"/>
              <a:t>di</a:t>
            </a:r>
            <a:r>
              <a:rPr lang="en-US" sz="2800" b="1" dirty="0" smtClean="0"/>
              <a:t> </a:t>
            </a:r>
            <a:r>
              <a:rPr lang="en-US" sz="2800" b="1" dirty="0" err="1" smtClean="0"/>
              <a:t>dalam</a:t>
            </a:r>
            <a:r>
              <a:rPr lang="en-US" sz="2800" b="1" dirty="0" smtClean="0"/>
              <a:t> </a:t>
            </a:r>
            <a:r>
              <a:rPr lang="en-US" sz="2800" b="1" dirty="0" err="1" smtClean="0"/>
              <a:t>Kristus</a:t>
            </a:r>
            <a:r>
              <a:rPr lang="en-US" sz="2800" b="1" dirty="0" smtClean="0"/>
              <a:t> </a:t>
            </a:r>
            <a:r>
              <a:rPr lang="en-US" sz="2800" b="1" dirty="0" err="1" smtClean="0"/>
              <a:t>membuat</a:t>
            </a:r>
            <a:r>
              <a:rPr lang="en-US" sz="2800" b="1" dirty="0" smtClean="0"/>
              <a:t> </a:t>
            </a:r>
            <a:r>
              <a:rPr lang="en-US" sz="2800" b="1" dirty="0" err="1" smtClean="0"/>
              <a:t>hati</a:t>
            </a:r>
            <a:r>
              <a:rPr lang="en-US" sz="2800" b="1" dirty="0" smtClean="0"/>
              <a:t> </a:t>
            </a:r>
            <a:r>
              <a:rPr lang="en-US" sz="2800" b="1" dirty="0" err="1" smtClean="0"/>
              <a:t>kita</a:t>
            </a:r>
            <a:r>
              <a:rPr lang="en-US" sz="2800" b="1" dirty="0" smtClean="0"/>
              <a:t> </a:t>
            </a:r>
            <a:r>
              <a:rPr lang="en-US" sz="2800" b="1" dirty="0" err="1" smtClean="0"/>
              <a:t>melompat</a:t>
            </a:r>
            <a:r>
              <a:rPr lang="en-US" sz="2800" b="1" dirty="0" smtClean="0"/>
              <a:t> </a:t>
            </a:r>
            <a:r>
              <a:rPr lang="en-US" sz="2800" b="1" dirty="0" err="1" smtClean="0"/>
              <a:t>dengan</a:t>
            </a:r>
            <a:r>
              <a:rPr lang="en-US" sz="2800" b="1" dirty="0" smtClean="0"/>
              <a:t> </a:t>
            </a:r>
            <a:r>
              <a:rPr lang="en-US" sz="2800" b="1" dirty="0" err="1" smtClean="0"/>
              <a:t>sukacita</a:t>
            </a:r>
            <a:r>
              <a:rPr lang="en-US" sz="2800" b="1" dirty="0" smtClean="0"/>
              <a:t>!</a:t>
            </a:r>
            <a:endParaRPr lang="en-CA" sz="2800" b="1" dirty="0"/>
          </a:p>
        </p:txBody>
      </p:sp>
      <p:pic>
        <p:nvPicPr>
          <p:cNvPr id="13" name="Picture 12" descr="www.fg-a.com valentine 2-jumping-heart.gif"/>
          <p:cNvPicPr>
            <a:picLocks noChangeAspect="1"/>
          </p:cNvPicPr>
          <p:nvPr/>
        </p:nvPicPr>
        <p:blipFill>
          <a:blip r:embed="rId4" cstate="print"/>
          <a:stretch>
            <a:fillRect/>
          </a:stretch>
        </p:blipFill>
        <p:spPr>
          <a:xfrm>
            <a:off x="3851920" y="2708920"/>
            <a:ext cx="1368152" cy="1596177"/>
          </a:xfrm>
          <a:prstGeom prst="rect">
            <a:avLst/>
          </a:prstGeom>
        </p:spPr>
      </p:pic>
      <p:sp>
        <p:nvSpPr>
          <p:cNvPr id="15" name="TextBox 14"/>
          <p:cNvSpPr txBox="1"/>
          <p:nvPr/>
        </p:nvSpPr>
        <p:spPr>
          <a:xfrm>
            <a:off x="3491880" y="5189130"/>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r>
              <a:rPr lang="en-CA" sz="1000" dirty="0" smtClean="0">
                <a:solidFill>
                  <a:schemeClr val="tx1">
                    <a:lumMod val="85000"/>
                  </a:schemeClr>
                </a:solidFill>
              </a:rPr>
              <a:t>jumping heart © www.fg-a.com</a:t>
            </a:r>
            <a:endParaRPr lang="en-CA"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1" name="Picture 10" descr="www.clipartbest.com dc6XLjAMi.gif"/>
          <p:cNvPicPr>
            <a:picLocks noChangeAspect="1"/>
          </p:cNvPicPr>
          <p:nvPr/>
        </p:nvPicPr>
        <p:blipFill>
          <a:blip r:embed="rId3" cstate="print"/>
          <a:stretch>
            <a:fillRect/>
          </a:stretch>
        </p:blipFill>
        <p:spPr>
          <a:xfrm>
            <a:off x="36512" y="476672"/>
            <a:ext cx="9052560" cy="6362988"/>
          </a:xfrm>
          <a:prstGeom prst="rect">
            <a:avLst/>
          </a:prstGeom>
        </p:spPr>
      </p:pic>
      <p:sp>
        <p:nvSpPr>
          <p:cNvPr id="21" name="Rectangle 20"/>
          <p:cNvSpPr/>
          <p:nvPr/>
        </p:nvSpPr>
        <p:spPr>
          <a:xfrm>
            <a:off x="4355976" y="3034640"/>
            <a:ext cx="457200" cy="21945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563888" y="3475856"/>
            <a:ext cx="2011680" cy="457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6876256" y="6207115"/>
            <a:ext cx="2088232" cy="246221"/>
          </a:xfrm>
          <a:prstGeom prst="rect">
            <a:avLst/>
          </a:prstGeom>
          <a:noFill/>
        </p:spPr>
        <p:txBody>
          <a:bodyPr wrap="square" rtlCol="0">
            <a:spAutoFit/>
          </a:bodyPr>
          <a:lstStyle/>
          <a:p>
            <a:pPr algn="ctr"/>
            <a:r>
              <a:rPr lang="en-CA" sz="1000" dirty="0" smtClean="0">
                <a:solidFill>
                  <a:schemeClr val="tx1">
                    <a:lumMod val="85000"/>
                  </a:schemeClr>
                </a:solidFill>
              </a:rPr>
              <a:t> smiley © sherv.net</a:t>
            </a:r>
            <a:endParaRPr lang="en-CA" dirty="0">
              <a:solidFill>
                <a:schemeClr val="tx1">
                  <a:lumMod val="85000"/>
                </a:schemeClr>
              </a:solidFill>
            </a:endParaRPr>
          </a:p>
        </p:txBody>
      </p:sp>
      <p:pic>
        <p:nvPicPr>
          <p:cNvPr id="7" name="Picture 6" descr="egyptian.gif"/>
          <p:cNvPicPr>
            <a:picLocks noChangeAspect="1"/>
          </p:cNvPicPr>
          <p:nvPr/>
        </p:nvPicPr>
        <p:blipFill>
          <a:blip r:embed="rId4" cstate="print"/>
          <a:stretch>
            <a:fillRect/>
          </a:stretch>
        </p:blipFill>
        <p:spPr>
          <a:xfrm rot="7200000">
            <a:off x="3953368" y="3589503"/>
            <a:ext cx="2765149" cy="1645920"/>
          </a:xfrm>
          <a:prstGeom prst="rect">
            <a:avLst/>
          </a:prstGeom>
        </p:spPr>
      </p:pic>
      <p:pic>
        <p:nvPicPr>
          <p:cNvPr id="3" name="Picture 2" descr="egyptian.gif"/>
          <p:cNvPicPr>
            <a:picLocks noChangeAspect="1"/>
          </p:cNvPicPr>
          <p:nvPr/>
        </p:nvPicPr>
        <p:blipFill>
          <a:blip r:embed="rId4" cstate="print"/>
          <a:stretch>
            <a:fillRect/>
          </a:stretch>
        </p:blipFill>
        <p:spPr>
          <a:xfrm>
            <a:off x="3203848" y="2215128"/>
            <a:ext cx="2765149" cy="1645920"/>
          </a:xfrm>
          <a:prstGeom prst="rect">
            <a:avLst/>
          </a:prstGeom>
        </p:spPr>
      </p:pic>
      <p:pic>
        <p:nvPicPr>
          <p:cNvPr id="8" name="Picture 7" descr="egyptian.gif"/>
          <p:cNvPicPr>
            <a:picLocks noChangeAspect="1"/>
          </p:cNvPicPr>
          <p:nvPr/>
        </p:nvPicPr>
        <p:blipFill>
          <a:blip r:embed="rId4" cstate="print"/>
          <a:stretch>
            <a:fillRect/>
          </a:stretch>
        </p:blipFill>
        <p:spPr>
          <a:xfrm rot="14400000" flipH="1">
            <a:off x="2402772" y="3589503"/>
            <a:ext cx="2765149" cy="1645920"/>
          </a:xfrm>
          <a:prstGeom prst="rect">
            <a:avLst/>
          </a:prstGeom>
        </p:spPr>
      </p:pic>
      <p:sp>
        <p:nvSpPr>
          <p:cNvPr id="10" name="TextBox 9"/>
          <p:cNvSpPr txBox="1">
            <a:spLocks noChangeArrowheads="1"/>
          </p:cNvSpPr>
          <p:nvPr/>
        </p:nvSpPr>
        <p:spPr bwMode="auto">
          <a:xfrm>
            <a:off x="107504" y="44624"/>
            <a:ext cx="8964488" cy="954107"/>
          </a:xfrm>
          <a:prstGeom prst="rect">
            <a:avLst/>
          </a:prstGeom>
          <a:noFill/>
          <a:ln w="9525">
            <a:noFill/>
            <a:miter lim="800000"/>
            <a:headEnd/>
            <a:tailEnd/>
          </a:ln>
        </p:spPr>
        <p:txBody>
          <a:bodyPr wrap="square">
            <a:spAutoFit/>
          </a:bodyPr>
          <a:lstStyle/>
          <a:p>
            <a:pPr algn="ctr"/>
            <a:r>
              <a:rPr lang="sv-SE" sz="2800" b="1" dirty="0" smtClean="0">
                <a:latin typeface="Calibri" pitchFamily="34" charset="0"/>
                <a:cs typeface="Calibri" pitchFamily="34" charset="0"/>
              </a:rPr>
              <a:t>Yesus benar-benar mengubah pemahaman kita</a:t>
            </a:r>
          </a:p>
          <a:p>
            <a:pPr algn="ctr"/>
            <a:r>
              <a:rPr lang="sv-SE" sz="2800" b="1" dirty="0" smtClean="0">
                <a:latin typeface="Calibri" pitchFamily="34" charset="0"/>
                <a:cs typeface="Calibri" pitchFamily="34" charset="0"/>
              </a:rPr>
              <a:t>dari satu Tuhan yang benar, Tuhan</a:t>
            </a:r>
            <a:endParaRPr lang="en-US" sz="2800" b="1" dirty="0" smtClean="0">
              <a:latin typeface="Calibri" pitchFamily="34" charset="0"/>
              <a:cs typeface="Calibri" pitchFamily="34" charset="0"/>
            </a:endParaRPr>
          </a:p>
        </p:txBody>
      </p:sp>
      <p:sp>
        <p:nvSpPr>
          <p:cNvPr id="12" name="TextBox 11"/>
          <p:cNvSpPr txBox="1"/>
          <p:nvPr/>
        </p:nvSpPr>
        <p:spPr>
          <a:xfrm>
            <a:off x="6876256" y="7029400"/>
            <a:ext cx="2088232" cy="246221"/>
          </a:xfrm>
          <a:prstGeom prst="rect">
            <a:avLst/>
          </a:prstGeom>
          <a:noFill/>
        </p:spPr>
        <p:txBody>
          <a:bodyPr wrap="square" rtlCol="0">
            <a:spAutoFit/>
          </a:bodyPr>
          <a:lstStyle/>
          <a:p>
            <a:pPr algn="ctr"/>
            <a:r>
              <a:rPr lang="en-CA" sz="1000" dirty="0" smtClean="0">
                <a:solidFill>
                  <a:schemeClr val="tx1">
                    <a:lumMod val="85000"/>
                  </a:schemeClr>
                </a:solidFill>
              </a:rPr>
              <a:t>heart © clipartbest.com</a:t>
            </a:r>
            <a:endParaRPr lang="en-CA" dirty="0">
              <a:solidFill>
                <a:schemeClr val="tx1">
                  <a:lumMod val="85000"/>
                </a:schemeClr>
              </a:solidFill>
            </a:endParaRPr>
          </a:p>
        </p:txBody>
      </p:sp>
      <p:sp>
        <p:nvSpPr>
          <p:cNvPr id="18" name="TextBox 17"/>
          <p:cNvSpPr txBox="1"/>
          <p:nvPr/>
        </p:nvSpPr>
        <p:spPr>
          <a:xfrm>
            <a:off x="1864572" y="1484784"/>
            <a:ext cx="1411284" cy="523220"/>
          </a:xfrm>
          <a:prstGeom prst="rect">
            <a:avLst/>
          </a:prstGeom>
          <a:noFill/>
        </p:spPr>
        <p:txBody>
          <a:bodyPr wrap="none" rtlCol="0">
            <a:spAutoFit/>
          </a:bodyPr>
          <a:lstStyle/>
          <a:p>
            <a:r>
              <a:rPr lang="en-US" sz="2800" b="1" dirty="0" smtClean="0">
                <a:latin typeface="Arial Black" pitchFamily="34" charset="0"/>
                <a:cs typeface="Calibri" pitchFamily="34" charset="0"/>
              </a:rPr>
              <a:t>Kudus</a:t>
            </a:r>
            <a:endParaRPr lang="en-US" b="1" dirty="0">
              <a:latin typeface="Arial Black" pitchFamily="34" charset="0"/>
            </a:endParaRPr>
          </a:p>
        </p:txBody>
      </p:sp>
      <p:sp>
        <p:nvSpPr>
          <p:cNvPr id="19" name="TextBox 18"/>
          <p:cNvSpPr txBox="1"/>
          <p:nvPr/>
        </p:nvSpPr>
        <p:spPr>
          <a:xfrm>
            <a:off x="5852006" y="1484784"/>
            <a:ext cx="1384290" cy="523220"/>
          </a:xfrm>
          <a:prstGeom prst="rect">
            <a:avLst/>
          </a:prstGeom>
          <a:noFill/>
        </p:spPr>
        <p:txBody>
          <a:bodyPr wrap="none" rtlCol="0">
            <a:spAutoFit/>
          </a:bodyPr>
          <a:lstStyle/>
          <a:p>
            <a:r>
              <a:rPr lang="en-US" sz="2800" b="1" dirty="0" err="1" smtClean="0">
                <a:latin typeface="Arial Black" pitchFamily="34" charset="0"/>
                <a:cs typeface="Calibri" pitchFamily="34" charset="0"/>
              </a:rPr>
              <a:t>Tuhan</a:t>
            </a:r>
            <a:endParaRPr lang="en-US" b="1" dirty="0">
              <a:latin typeface="Arial Black" pitchFamily="34" charset="0"/>
            </a:endParaRPr>
          </a:p>
        </p:txBody>
      </p:sp>
      <p:sp>
        <p:nvSpPr>
          <p:cNvPr id="14" name="TextBox 13"/>
          <p:cNvSpPr txBox="1"/>
          <p:nvPr/>
        </p:nvSpPr>
        <p:spPr>
          <a:xfrm>
            <a:off x="6876256" y="6423139"/>
            <a:ext cx="2088232" cy="246221"/>
          </a:xfrm>
          <a:prstGeom prst="rect">
            <a:avLst/>
          </a:prstGeom>
          <a:noFill/>
        </p:spPr>
        <p:txBody>
          <a:bodyPr wrap="square" rtlCol="0">
            <a:spAutoFit/>
          </a:bodyPr>
          <a:lstStyle/>
          <a:p>
            <a:pPr algn="ctr"/>
            <a:r>
              <a:rPr lang="en-CA" sz="1000" dirty="0" smtClean="0">
                <a:solidFill>
                  <a:schemeClr val="tx1">
                    <a:lumMod val="85000"/>
                  </a:schemeClr>
                </a:solidFill>
              </a:rPr>
              <a:t>heart © clipartbest.com</a:t>
            </a:r>
            <a:endParaRPr lang="en-CA" dirty="0">
              <a:solidFill>
                <a:schemeClr val="tx1">
                  <a:lumMod val="85000"/>
                </a:schemeClr>
              </a:solidFill>
            </a:endParaRPr>
          </a:p>
        </p:txBody>
      </p:sp>
      <p:sp>
        <p:nvSpPr>
          <p:cNvPr id="15" name="WordArt 2"/>
          <p:cNvSpPr>
            <a:spLocks noChangeArrowheads="1" noChangeShapeType="1" noTextEdit="1"/>
          </p:cNvSpPr>
          <p:nvPr/>
        </p:nvSpPr>
        <p:spPr bwMode="auto">
          <a:xfrm>
            <a:off x="2844904" y="2204864"/>
            <a:ext cx="3383280" cy="3108960"/>
          </a:xfrm>
          <a:prstGeom prst="rect">
            <a:avLst/>
          </a:prstGeom>
        </p:spPr>
        <p:txBody>
          <a:bodyPr wrap="square" fromWordArt="1">
            <a:prstTxWarp prst="textButton">
              <a:avLst>
                <a:gd name="adj" fmla="val 9667186"/>
              </a:avLst>
            </a:prstTxWarp>
          </a:bodyPr>
          <a:lstStyle/>
          <a:p>
            <a:pPr algn="ctr" rtl="0"/>
            <a:endParaRPr lang="en-CA" sz="2000" b="1" kern="10" dirty="0" smtClean="0">
              <a:ln w="9525">
                <a:solidFill>
                  <a:srgbClr val="000000"/>
                </a:solidFill>
                <a:round/>
                <a:headEnd/>
                <a:tailEnd/>
              </a:ln>
              <a:latin typeface="Arial Black" pitchFamily="34" charset="0"/>
            </a:endParaRPr>
          </a:p>
          <a:p>
            <a:pPr algn="ctr" rtl="0"/>
            <a:r>
              <a:rPr lang="en-CA" sz="2000" b="1" kern="10" dirty="0" err="1" smtClean="0">
                <a:ln w="9525">
                  <a:solidFill>
                    <a:srgbClr val="000000"/>
                  </a:solidFill>
                  <a:round/>
                  <a:headEnd/>
                  <a:tailEnd/>
                </a:ln>
                <a:latin typeface="Arial Black" pitchFamily="34" charset="0"/>
              </a:rPr>
              <a:t>Bapa</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Anak</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dan</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Roh</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keesaan</a:t>
            </a:r>
            <a:endParaRPr lang="en-CA" sz="2000" b="1" kern="10" dirty="0" smtClean="0">
              <a:ln w="9525">
                <a:solidFill>
                  <a:srgbClr val="000000"/>
                </a:solidFill>
                <a:round/>
                <a:headEnd/>
                <a:tailEnd/>
              </a:ln>
              <a:latin typeface="Arial Black" pitchFamily="34" charset="0"/>
            </a:endParaRPr>
          </a:p>
          <a:p>
            <a:pPr algn="ctr" rtl="0"/>
            <a:endParaRPr lang="en-CA" sz="2000" b="1" kern="10" dirty="0" smtClean="0">
              <a:ln w="9525">
                <a:solidFill>
                  <a:srgbClr val="000000"/>
                </a:solidFill>
                <a:round/>
                <a:headEnd/>
                <a:tailEnd/>
              </a:ln>
              <a:latin typeface="Arial Black" pitchFamily="34" charset="0"/>
            </a:endParaRPr>
          </a:p>
          <a:p>
            <a:pPr algn="ctr" rtl="0"/>
            <a:endParaRPr lang="en-CA" sz="2000" b="1" kern="10" dirty="0" smtClean="0">
              <a:ln w="9525">
                <a:solidFill>
                  <a:srgbClr val="000000"/>
                </a:solidFill>
                <a:round/>
                <a:headEnd/>
                <a:tailEnd/>
              </a:ln>
              <a:latin typeface="Arial Black" pitchFamily="34" charset="0"/>
            </a:endParaRPr>
          </a:p>
          <a:p>
            <a:pPr algn="ctr" rtl="0"/>
            <a:endParaRPr lang="en-CA" sz="2000" b="1" kern="10" dirty="0">
              <a:ln w="9525">
                <a:solidFill>
                  <a:srgbClr val="000000"/>
                </a:solidFill>
                <a:round/>
                <a:headEnd/>
                <a:tailEnd/>
              </a:ln>
              <a:latin typeface="Arial Black" pitchFamily="34" charset="0"/>
            </a:endParaRPr>
          </a:p>
          <a:p>
            <a:pPr algn="ctr" rtl="0"/>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kasih</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persekutuan</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bekerja</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sama</a:t>
            </a:r>
            <a:endParaRPr lang="en-CA" sz="2000" b="1" kern="10" spc="0" dirty="0">
              <a:ln w="9525">
                <a:solidFill>
                  <a:srgbClr val="000000"/>
                </a:solidFill>
                <a:round/>
                <a:headEnd/>
                <a:tailEnd/>
              </a:ln>
              <a:effectLst/>
              <a:latin typeface="Arial Black" pitchFamily="34" charset="0"/>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1" name="Picture 10" descr="www.clipartbest.com dc6XLjAMi.gif"/>
          <p:cNvPicPr>
            <a:picLocks noChangeAspect="1"/>
          </p:cNvPicPr>
          <p:nvPr/>
        </p:nvPicPr>
        <p:blipFill>
          <a:blip r:embed="rId3" cstate="print"/>
          <a:stretch>
            <a:fillRect/>
          </a:stretch>
        </p:blipFill>
        <p:spPr>
          <a:xfrm>
            <a:off x="36512" y="476672"/>
            <a:ext cx="9052560" cy="6362988"/>
          </a:xfrm>
          <a:prstGeom prst="rect">
            <a:avLst/>
          </a:prstGeom>
        </p:spPr>
      </p:pic>
      <p:sp>
        <p:nvSpPr>
          <p:cNvPr id="21" name="Rectangle 20"/>
          <p:cNvSpPr/>
          <p:nvPr/>
        </p:nvSpPr>
        <p:spPr>
          <a:xfrm>
            <a:off x="4355976" y="3034640"/>
            <a:ext cx="457200" cy="21945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563888" y="3475856"/>
            <a:ext cx="2011680" cy="457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6876256" y="6207115"/>
            <a:ext cx="2088232" cy="246221"/>
          </a:xfrm>
          <a:prstGeom prst="rect">
            <a:avLst/>
          </a:prstGeom>
          <a:noFill/>
        </p:spPr>
        <p:txBody>
          <a:bodyPr wrap="square" rtlCol="0">
            <a:spAutoFit/>
          </a:bodyPr>
          <a:lstStyle/>
          <a:p>
            <a:pPr algn="ctr"/>
            <a:r>
              <a:rPr lang="en-CA" sz="1000" dirty="0" smtClean="0">
                <a:solidFill>
                  <a:schemeClr val="tx1">
                    <a:lumMod val="85000"/>
                  </a:schemeClr>
                </a:solidFill>
              </a:rPr>
              <a:t> smiley © sherv.net</a:t>
            </a:r>
            <a:endParaRPr lang="en-CA" dirty="0">
              <a:solidFill>
                <a:schemeClr val="tx1">
                  <a:lumMod val="85000"/>
                </a:schemeClr>
              </a:solidFill>
            </a:endParaRPr>
          </a:p>
        </p:txBody>
      </p:sp>
      <p:pic>
        <p:nvPicPr>
          <p:cNvPr id="7" name="Picture 6" descr="egyptian.gif"/>
          <p:cNvPicPr>
            <a:picLocks noChangeAspect="1"/>
          </p:cNvPicPr>
          <p:nvPr/>
        </p:nvPicPr>
        <p:blipFill>
          <a:blip r:embed="rId4" cstate="print"/>
          <a:stretch>
            <a:fillRect/>
          </a:stretch>
        </p:blipFill>
        <p:spPr>
          <a:xfrm rot="7200000">
            <a:off x="3953368" y="3589503"/>
            <a:ext cx="2765149" cy="1645920"/>
          </a:xfrm>
          <a:prstGeom prst="rect">
            <a:avLst/>
          </a:prstGeom>
        </p:spPr>
      </p:pic>
      <p:pic>
        <p:nvPicPr>
          <p:cNvPr id="3" name="Picture 2" descr="egyptian.gif"/>
          <p:cNvPicPr>
            <a:picLocks noChangeAspect="1"/>
          </p:cNvPicPr>
          <p:nvPr/>
        </p:nvPicPr>
        <p:blipFill>
          <a:blip r:embed="rId4" cstate="print"/>
          <a:stretch>
            <a:fillRect/>
          </a:stretch>
        </p:blipFill>
        <p:spPr>
          <a:xfrm>
            <a:off x="3203848" y="2215128"/>
            <a:ext cx="2765149" cy="1645920"/>
          </a:xfrm>
          <a:prstGeom prst="rect">
            <a:avLst/>
          </a:prstGeom>
        </p:spPr>
      </p:pic>
      <p:pic>
        <p:nvPicPr>
          <p:cNvPr id="8" name="Picture 7" descr="egyptian.gif"/>
          <p:cNvPicPr>
            <a:picLocks noChangeAspect="1"/>
          </p:cNvPicPr>
          <p:nvPr/>
        </p:nvPicPr>
        <p:blipFill>
          <a:blip r:embed="rId4" cstate="print"/>
          <a:stretch>
            <a:fillRect/>
          </a:stretch>
        </p:blipFill>
        <p:spPr>
          <a:xfrm rot="14400000" flipH="1">
            <a:off x="2402772" y="3589503"/>
            <a:ext cx="2765149" cy="1645920"/>
          </a:xfrm>
          <a:prstGeom prst="rect">
            <a:avLst/>
          </a:prstGeom>
        </p:spPr>
      </p:pic>
      <p:sp>
        <p:nvSpPr>
          <p:cNvPr id="10" name="TextBox 9"/>
          <p:cNvSpPr txBox="1">
            <a:spLocks noChangeArrowheads="1"/>
          </p:cNvSpPr>
          <p:nvPr/>
        </p:nvSpPr>
        <p:spPr bwMode="auto">
          <a:xfrm>
            <a:off x="107504" y="44624"/>
            <a:ext cx="8964488" cy="954107"/>
          </a:xfrm>
          <a:prstGeom prst="rect">
            <a:avLst/>
          </a:prstGeom>
          <a:noFill/>
          <a:ln w="9525">
            <a:noFill/>
            <a:miter lim="800000"/>
            <a:headEnd/>
            <a:tailEnd/>
          </a:ln>
        </p:spPr>
        <p:txBody>
          <a:bodyPr wrap="square">
            <a:spAutoFit/>
          </a:bodyPr>
          <a:lstStyle/>
          <a:p>
            <a:pPr algn="ct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adil</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Aku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memberitahukan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nama</a:t>
            </a:r>
            <a:r>
              <a:rPr lang="en-US" sz="2800" b="1" dirty="0" smtClean="0">
                <a:latin typeface="Calibri" pitchFamily="34" charset="0"/>
                <a:cs typeface="Calibri" pitchFamily="34" charset="0"/>
              </a:rPr>
              <a:t>-Mu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mereka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Yoh</a:t>
            </a:r>
            <a:r>
              <a:rPr lang="en-US" sz="2800" b="1" dirty="0" smtClean="0">
                <a:latin typeface="Calibri" pitchFamily="34" charset="0"/>
                <a:cs typeface="Calibri" pitchFamily="34" charset="0"/>
              </a:rPr>
              <a:t> 15:25-26</a:t>
            </a:r>
          </a:p>
        </p:txBody>
      </p:sp>
      <p:sp>
        <p:nvSpPr>
          <p:cNvPr id="12" name="TextBox 11"/>
          <p:cNvSpPr txBox="1"/>
          <p:nvPr/>
        </p:nvSpPr>
        <p:spPr>
          <a:xfrm>
            <a:off x="6876256" y="7029400"/>
            <a:ext cx="2088232" cy="246221"/>
          </a:xfrm>
          <a:prstGeom prst="rect">
            <a:avLst/>
          </a:prstGeom>
          <a:noFill/>
        </p:spPr>
        <p:txBody>
          <a:bodyPr wrap="square" rtlCol="0">
            <a:spAutoFit/>
          </a:bodyPr>
          <a:lstStyle/>
          <a:p>
            <a:pPr algn="ctr"/>
            <a:r>
              <a:rPr lang="en-CA" sz="1000" dirty="0" smtClean="0">
                <a:solidFill>
                  <a:schemeClr val="tx1">
                    <a:lumMod val="85000"/>
                  </a:schemeClr>
                </a:solidFill>
              </a:rPr>
              <a:t>heart © clipartbest.com</a:t>
            </a:r>
            <a:endParaRPr lang="en-CA" dirty="0">
              <a:solidFill>
                <a:schemeClr val="tx1">
                  <a:lumMod val="85000"/>
                </a:schemeClr>
              </a:solidFill>
            </a:endParaRPr>
          </a:p>
        </p:txBody>
      </p:sp>
      <p:sp>
        <p:nvSpPr>
          <p:cNvPr id="18" name="TextBox 17"/>
          <p:cNvSpPr txBox="1"/>
          <p:nvPr/>
        </p:nvSpPr>
        <p:spPr>
          <a:xfrm>
            <a:off x="1864572" y="1484784"/>
            <a:ext cx="1411284" cy="523220"/>
          </a:xfrm>
          <a:prstGeom prst="rect">
            <a:avLst/>
          </a:prstGeom>
          <a:noFill/>
        </p:spPr>
        <p:txBody>
          <a:bodyPr wrap="none" rtlCol="0">
            <a:spAutoFit/>
          </a:bodyPr>
          <a:lstStyle/>
          <a:p>
            <a:r>
              <a:rPr lang="en-US" sz="2800" b="1" dirty="0" smtClean="0">
                <a:latin typeface="Arial Black" pitchFamily="34" charset="0"/>
                <a:cs typeface="Calibri" pitchFamily="34" charset="0"/>
              </a:rPr>
              <a:t>Kudus</a:t>
            </a:r>
            <a:endParaRPr lang="en-US" b="1" dirty="0">
              <a:latin typeface="Arial Black" pitchFamily="34" charset="0"/>
            </a:endParaRPr>
          </a:p>
        </p:txBody>
      </p:sp>
      <p:sp>
        <p:nvSpPr>
          <p:cNvPr id="19" name="TextBox 18"/>
          <p:cNvSpPr txBox="1"/>
          <p:nvPr/>
        </p:nvSpPr>
        <p:spPr>
          <a:xfrm>
            <a:off x="5852006" y="1484784"/>
            <a:ext cx="1384290" cy="523220"/>
          </a:xfrm>
          <a:prstGeom prst="rect">
            <a:avLst/>
          </a:prstGeom>
          <a:noFill/>
        </p:spPr>
        <p:txBody>
          <a:bodyPr wrap="none" rtlCol="0">
            <a:spAutoFit/>
          </a:bodyPr>
          <a:lstStyle/>
          <a:p>
            <a:r>
              <a:rPr lang="en-US" sz="2800" b="1" dirty="0" err="1" smtClean="0">
                <a:latin typeface="Arial Black" pitchFamily="34" charset="0"/>
                <a:cs typeface="Calibri" pitchFamily="34" charset="0"/>
              </a:rPr>
              <a:t>Tuhan</a:t>
            </a:r>
            <a:endParaRPr lang="en-US" b="1" dirty="0">
              <a:latin typeface="Arial Black" pitchFamily="34" charset="0"/>
            </a:endParaRPr>
          </a:p>
        </p:txBody>
      </p:sp>
      <p:sp>
        <p:nvSpPr>
          <p:cNvPr id="14" name="TextBox 13"/>
          <p:cNvSpPr txBox="1"/>
          <p:nvPr/>
        </p:nvSpPr>
        <p:spPr>
          <a:xfrm>
            <a:off x="6876256" y="6423139"/>
            <a:ext cx="2088232" cy="246221"/>
          </a:xfrm>
          <a:prstGeom prst="rect">
            <a:avLst/>
          </a:prstGeom>
          <a:noFill/>
        </p:spPr>
        <p:txBody>
          <a:bodyPr wrap="square" rtlCol="0">
            <a:spAutoFit/>
          </a:bodyPr>
          <a:lstStyle/>
          <a:p>
            <a:pPr algn="ctr"/>
            <a:r>
              <a:rPr lang="en-CA" sz="1000" dirty="0" smtClean="0">
                <a:solidFill>
                  <a:schemeClr val="tx1">
                    <a:lumMod val="85000"/>
                  </a:schemeClr>
                </a:solidFill>
              </a:rPr>
              <a:t>heart © clipartbest.com</a:t>
            </a:r>
            <a:endParaRPr lang="en-CA" dirty="0">
              <a:solidFill>
                <a:schemeClr val="tx1">
                  <a:lumMod val="85000"/>
                </a:schemeClr>
              </a:solidFill>
            </a:endParaRPr>
          </a:p>
        </p:txBody>
      </p:sp>
      <p:sp>
        <p:nvSpPr>
          <p:cNvPr id="15" name="WordArt 2"/>
          <p:cNvSpPr>
            <a:spLocks noChangeArrowheads="1" noChangeShapeType="1" noTextEdit="1"/>
          </p:cNvSpPr>
          <p:nvPr/>
        </p:nvSpPr>
        <p:spPr bwMode="auto">
          <a:xfrm>
            <a:off x="2844904" y="2204864"/>
            <a:ext cx="3383280" cy="3108960"/>
          </a:xfrm>
          <a:prstGeom prst="rect">
            <a:avLst/>
          </a:prstGeom>
        </p:spPr>
        <p:txBody>
          <a:bodyPr wrap="square" fromWordArt="1">
            <a:prstTxWarp prst="textButton">
              <a:avLst>
                <a:gd name="adj" fmla="val 9667186"/>
              </a:avLst>
            </a:prstTxWarp>
          </a:bodyPr>
          <a:lstStyle/>
          <a:p>
            <a:pPr algn="ctr" rtl="0"/>
            <a:endParaRPr lang="en-CA" sz="2000" b="1" kern="10" dirty="0" smtClean="0">
              <a:ln w="9525">
                <a:solidFill>
                  <a:srgbClr val="000000"/>
                </a:solidFill>
                <a:round/>
                <a:headEnd/>
                <a:tailEnd/>
              </a:ln>
              <a:latin typeface="Arial Black" pitchFamily="34" charset="0"/>
            </a:endParaRPr>
          </a:p>
          <a:p>
            <a:pPr algn="ctr" rtl="0"/>
            <a:r>
              <a:rPr lang="en-CA" sz="2000" b="1" kern="10" dirty="0" err="1" smtClean="0">
                <a:ln w="9525">
                  <a:solidFill>
                    <a:srgbClr val="000000"/>
                  </a:solidFill>
                  <a:round/>
                  <a:headEnd/>
                  <a:tailEnd/>
                </a:ln>
                <a:latin typeface="Arial Black" pitchFamily="34" charset="0"/>
              </a:rPr>
              <a:t>Bapa</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Anak</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dan</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Roh</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keesaan</a:t>
            </a:r>
            <a:endParaRPr lang="en-CA" sz="2000" b="1" kern="10" dirty="0" smtClean="0">
              <a:ln w="9525">
                <a:solidFill>
                  <a:srgbClr val="000000"/>
                </a:solidFill>
                <a:round/>
                <a:headEnd/>
                <a:tailEnd/>
              </a:ln>
              <a:latin typeface="Arial Black" pitchFamily="34" charset="0"/>
            </a:endParaRPr>
          </a:p>
          <a:p>
            <a:pPr algn="ctr" rtl="0"/>
            <a:endParaRPr lang="en-CA" sz="2000" b="1" kern="10" dirty="0" smtClean="0">
              <a:ln w="9525">
                <a:solidFill>
                  <a:srgbClr val="000000"/>
                </a:solidFill>
                <a:round/>
                <a:headEnd/>
                <a:tailEnd/>
              </a:ln>
              <a:latin typeface="Arial Black" pitchFamily="34" charset="0"/>
            </a:endParaRPr>
          </a:p>
          <a:p>
            <a:pPr algn="ctr" rtl="0"/>
            <a:endParaRPr lang="en-CA" sz="2000" b="1" kern="10" dirty="0" smtClean="0">
              <a:ln w="9525">
                <a:solidFill>
                  <a:srgbClr val="000000"/>
                </a:solidFill>
                <a:round/>
                <a:headEnd/>
                <a:tailEnd/>
              </a:ln>
              <a:latin typeface="Arial Black" pitchFamily="34" charset="0"/>
            </a:endParaRPr>
          </a:p>
          <a:p>
            <a:pPr algn="ctr" rtl="0"/>
            <a:endParaRPr lang="en-CA" sz="2000" b="1" kern="10" dirty="0">
              <a:ln w="9525">
                <a:solidFill>
                  <a:srgbClr val="000000"/>
                </a:solidFill>
                <a:round/>
                <a:headEnd/>
                <a:tailEnd/>
              </a:ln>
              <a:latin typeface="Arial Black" pitchFamily="34" charset="0"/>
            </a:endParaRPr>
          </a:p>
          <a:p>
            <a:pPr algn="ctr" rtl="0"/>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kasih</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persekutuan</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bekerja</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sama</a:t>
            </a:r>
            <a:endParaRPr lang="en-CA" sz="2000" b="1" kern="10" spc="0" dirty="0">
              <a:ln w="9525">
                <a:solidFill>
                  <a:srgbClr val="000000"/>
                </a:solidFill>
                <a:round/>
                <a:headEnd/>
                <a:tailEnd/>
              </a:ln>
              <a:effectLst/>
              <a:latin typeface="Arial Black" pitchFamily="34" charset="0"/>
            </a:endParaRP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1" name="Rectangle 20"/>
          <p:cNvSpPr/>
          <p:nvPr/>
        </p:nvSpPr>
        <p:spPr>
          <a:xfrm>
            <a:off x="4355976" y="1988840"/>
            <a:ext cx="457200" cy="21945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563888" y="2420888"/>
            <a:ext cx="2011680" cy="4572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7308304"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 smiley © sherv.net</a:t>
            </a:r>
            <a:endParaRPr lang="en-CA" dirty="0">
              <a:solidFill>
                <a:schemeClr val="tx1">
                  <a:lumMod val="85000"/>
                </a:schemeClr>
              </a:solidFill>
            </a:endParaRPr>
          </a:p>
        </p:txBody>
      </p:sp>
      <p:pic>
        <p:nvPicPr>
          <p:cNvPr id="7" name="Picture 6" descr="egyptian.gif"/>
          <p:cNvPicPr>
            <a:picLocks noChangeAspect="1"/>
          </p:cNvPicPr>
          <p:nvPr/>
        </p:nvPicPr>
        <p:blipFill>
          <a:blip r:embed="rId3" cstate="print"/>
          <a:stretch>
            <a:fillRect/>
          </a:stretch>
        </p:blipFill>
        <p:spPr>
          <a:xfrm rot="7200000">
            <a:off x="4017681" y="2558681"/>
            <a:ext cx="2765149" cy="1645920"/>
          </a:xfrm>
          <a:prstGeom prst="rect">
            <a:avLst/>
          </a:prstGeom>
        </p:spPr>
      </p:pic>
      <p:pic>
        <p:nvPicPr>
          <p:cNvPr id="3" name="Picture 2" descr="egyptian.gif"/>
          <p:cNvPicPr>
            <a:picLocks noChangeAspect="1"/>
          </p:cNvPicPr>
          <p:nvPr/>
        </p:nvPicPr>
        <p:blipFill>
          <a:blip r:embed="rId3" cstate="print"/>
          <a:stretch>
            <a:fillRect/>
          </a:stretch>
        </p:blipFill>
        <p:spPr>
          <a:xfrm>
            <a:off x="3203848" y="1052736"/>
            <a:ext cx="2765149" cy="16459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2361170" y="2558681"/>
            <a:ext cx="2765149" cy="1645920"/>
          </a:xfrm>
          <a:prstGeom prst="rect">
            <a:avLst/>
          </a:prstGeom>
        </p:spPr>
      </p:pic>
      <p:sp>
        <p:nvSpPr>
          <p:cNvPr id="10" name="TextBox 9"/>
          <p:cNvSpPr txBox="1">
            <a:spLocks noChangeArrowheads="1"/>
          </p:cNvSpPr>
          <p:nvPr/>
        </p:nvSpPr>
        <p:spPr bwMode="auto">
          <a:xfrm>
            <a:off x="107504" y="44624"/>
            <a:ext cx="8964488" cy="523220"/>
          </a:xfrm>
          <a:prstGeom prst="rect">
            <a:avLst/>
          </a:prstGeom>
          <a:noFill/>
          <a:ln w="9525">
            <a:noFill/>
            <a:miter lim="800000"/>
            <a:headEnd/>
            <a:tailEnd/>
          </a:ln>
        </p:spPr>
        <p:txBody>
          <a:bodyPr wrap="square">
            <a:spAutoFit/>
          </a:bodyPr>
          <a:lstStyle/>
          <a:p>
            <a:pPr algn="ctr"/>
            <a:r>
              <a:rPr lang="en-US" sz="2800" b="1" dirty="0" smtClean="0">
                <a:solidFill>
                  <a:srgbClr val="FF0000"/>
                </a:solidFill>
                <a:latin typeface="Calibri" pitchFamily="34" charset="0"/>
                <a:cs typeface="Calibri" pitchFamily="34" charset="0"/>
              </a:rPr>
              <a:t>Allah </a:t>
            </a:r>
            <a:r>
              <a:rPr lang="en-US" sz="2800" b="1" dirty="0" err="1" smtClean="0">
                <a:solidFill>
                  <a:srgbClr val="FF0000"/>
                </a:solidFill>
                <a:latin typeface="Calibri" pitchFamily="34" charset="0"/>
                <a:cs typeface="Calibri" pitchFamily="34" charset="0"/>
              </a:rPr>
              <a:t>Bapa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mengasihi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Anak-Nya</a:t>
            </a:r>
            <a:r>
              <a:rPr lang="en-US" sz="2800" b="1" dirty="0" smtClean="0">
                <a:solidFill>
                  <a:srgbClr val="FF0000"/>
                </a:solidFill>
                <a:latin typeface="Calibri" pitchFamily="34" charset="0"/>
                <a:cs typeface="Calibri" pitchFamily="34" charset="0"/>
              </a:rPr>
              <a:t> - </a:t>
            </a:r>
            <a:r>
              <a:rPr lang="en-US" sz="2800" b="1" dirty="0" err="1" smtClean="0">
                <a:solidFill>
                  <a:srgbClr val="FF0000"/>
                </a:solidFill>
                <a:latin typeface="Calibri" pitchFamily="34" charset="0"/>
                <a:cs typeface="Calibri" pitchFamily="34" charset="0"/>
              </a:rPr>
              <a:t>rahasia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besar</a:t>
            </a:r>
            <a:r>
              <a:rPr lang="en-US" sz="2800" b="1" dirty="0" smtClean="0">
                <a:solidFill>
                  <a:srgbClr val="FF0000"/>
                </a:solidFill>
                <a:latin typeface="Calibri" pitchFamily="34" charset="0"/>
                <a:cs typeface="Calibri" pitchFamily="34" charset="0"/>
              </a:rPr>
              <a:t> </a:t>
            </a:r>
          </a:p>
        </p:txBody>
      </p:sp>
      <p:sp>
        <p:nvSpPr>
          <p:cNvPr id="15" name="WordArt 2"/>
          <p:cNvSpPr>
            <a:spLocks noChangeArrowheads="1" noChangeShapeType="1" noTextEdit="1"/>
          </p:cNvSpPr>
          <p:nvPr/>
        </p:nvSpPr>
        <p:spPr bwMode="auto">
          <a:xfrm>
            <a:off x="2627784" y="908720"/>
            <a:ext cx="3744416" cy="3528392"/>
          </a:xfrm>
          <a:prstGeom prst="rect">
            <a:avLst/>
          </a:prstGeom>
        </p:spPr>
        <p:txBody>
          <a:bodyPr wrap="square" fromWordArt="1">
            <a:prstTxWarp prst="textButton">
              <a:avLst>
                <a:gd name="adj" fmla="val 9667186"/>
              </a:avLst>
            </a:prstTxWarp>
          </a:bodyPr>
          <a:lstStyle/>
          <a:p>
            <a:pPr algn="ctr" rtl="0"/>
            <a:endParaRPr lang="en-CA" sz="2000" b="1" kern="10" dirty="0" smtClean="0">
              <a:ln w="9525">
                <a:solidFill>
                  <a:srgbClr val="000000"/>
                </a:solidFill>
                <a:round/>
                <a:headEnd/>
                <a:tailEnd/>
              </a:ln>
              <a:latin typeface="Arial Black" pitchFamily="34" charset="0"/>
            </a:endParaRPr>
          </a:p>
          <a:p>
            <a:pPr algn="ctr" rtl="0"/>
            <a:r>
              <a:rPr lang="en-CA" sz="2000" b="1" kern="10" dirty="0" err="1" smtClean="0">
                <a:ln w="9525">
                  <a:solidFill>
                    <a:srgbClr val="000000"/>
                  </a:solidFill>
                  <a:round/>
                  <a:headEnd/>
                  <a:tailEnd/>
                </a:ln>
                <a:latin typeface="Arial Black" pitchFamily="34" charset="0"/>
              </a:rPr>
              <a:t>Bapa</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Anak</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dan</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Roh</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keesaan</a:t>
            </a:r>
            <a:endParaRPr lang="en-CA" sz="2000" b="1" kern="10" dirty="0" smtClean="0">
              <a:ln w="9525">
                <a:solidFill>
                  <a:srgbClr val="000000"/>
                </a:solidFill>
                <a:round/>
                <a:headEnd/>
                <a:tailEnd/>
              </a:ln>
              <a:latin typeface="Arial Black" pitchFamily="34" charset="0"/>
            </a:endParaRPr>
          </a:p>
          <a:p>
            <a:pPr algn="ctr" rtl="0"/>
            <a:endParaRPr lang="en-CA" sz="2000" b="1" kern="10" dirty="0" smtClean="0">
              <a:ln w="9525">
                <a:solidFill>
                  <a:srgbClr val="000000"/>
                </a:solidFill>
                <a:round/>
                <a:headEnd/>
                <a:tailEnd/>
              </a:ln>
              <a:latin typeface="Arial Black" pitchFamily="34" charset="0"/>
            </a:endParaRPr>
          </a:p>
          <a:p>
            <a:pPr algn="ctr" rtl="0"/>
            <a:endParaRPr lang="en-CA" sz="2000" b="1" kern="10" dirty="0" smtClean="0">
              <a:ln w="9525">
                <a:solidFill>
                  <a:srgbClr val="000000"/>
                </a:solidFill>
                <a:round/>
                <a:headEnd/>
                <a:tailEnd/>
              </a:ln>
              <a:latin typeface="Arial Black" pitchFamily="34" charset="0"/>
            </a:endParaRPr>
          </a:p>
          <a:p>
            <a:pPr algn="ctr" rtl="0"/>
            <a:endParaRPr lang="en-CA" sz="2000" b="1" kern="10" dirty="0">
              <a:ln w="9525">
                <a:solidFill>
                  <a:srgbClr val="000000"/>
                </a:solidFill>
                <a:round/>
                <a:headEnd/>
                <a:tailEnd/>
              </a:ln>
              <a:latin typeface="Arial Black" pitchFamily="34" charset="0"/>
            </a:endParaRPr>
          </a:p>
          <a:p>
            <a:pPr algn="ctr" rtl="0"/>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kasih</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persekutuan</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bekerja</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sama</a:t>
            </a:r>
            <a:endParaRPr lang="en-CA" sz="2000" b="1" kern="10" spc="0" dirty="0">
              <a:ln w="9525">
                <a:solidFill>
                  <a:srgbClr val="000000"/>
                </a:solidFill>
                <a:round/>
                <a:headEnd/>
                <a:tailEnd/>
              </a:ln>
              <a:effectLst/>
              <a:latin typeface="Arial Black" pitchFamily="34" charset="0"/>
            </a:endParaRPr>
          </a:p>
        </p:txBody>
      </p:sp>
      <p:sp>
        <p:nvSpPr>
          <p:cNvPr id="16" name="Rectangle 15"/>
          <p:cNvSpPr/>
          <p:nvPr/>
        </p:nvSpPr>
        <p:spPr>
          <a:xfrm>
            <a:off x="35496" y="4997494"/>
            <a:ext cx="9108504" cy="1815882"/>
          </a:xfrm>
          <a:prstGeom prst="rect">
            <a:avLst/>
          </a:prstGeom>
        </p:spPr>
        <p:txBody>
          <a:bodyPr wrap="square">
            <a:spAutoFit/>
          </a:bodyPr>
          <a:lstStyle/>
          <a:p>
            <a:pPr algn="ct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kekasih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Kol</a:t>
            </a:r>
            <a:r>
              <a:rPr lang="en-US" sz="2800" b="1" dirty="0" smtClean="0">
                <a:latin typeface="Calibri" pitchFamily="34" charset="0"/>
                <a:cs typeface="Calibri" pitchFamily="34" charset="0"/>
              </a:rPr>
              <a:t> 1:13 </a:t>
            </a:r>
          </a:p>
          <a:p>
            <a:pPr algn="ctr"/>
            <a:r>
              <a:rPr lang="en-US" sz="2800" b="1" spc="-50" dirty="0" smtClean="0">
                <a:latin typeface="Calibri" pitchFamily="34" charset="0"/>
                <a:cs typeface="Calibri" pitchFamily="34" charset="0"/>
              </a:rPr>
              <a:t>“</a:t>
            </a:r>
            <a:r>
              <a:rPr lang="en-US" sz="2800" b="1" spc="-50" dirty="0" err="1" smtClean="0">
                <a:latin typeface="Calibri" pitchFamily="34" charset="0"/>
                <a:cs typeface="Calibri" pitchFamily="34" charset="0"/>
              </a:rPr>
              <a:t>Inilah</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Anak</a:t>
            </a:r>
            <a:r>
              <a:rPr lang="en-US" sz="2800" b="1" spc="-50" dirty="0" smtClean="0">
                <a:latin typeface="Calibri" pitchFamily="34" charset="0"/>
                <a:cs typeface="Calibri" pitchFamily="34" charset="0"/>
              </a:rPr>
              <a:t>-Ku yang </a:t>
            </a:r>
            <a:r>
              <a:rPr lang="en-US" sz="2800" b="1" spc="-50" dirty="0" err="1" smtClean="0">
                <a:latin typeface="Calibri" pitchFamily="34" charset="0"/>
                <a:cs typeface="Calibri" pitchFamily="34" charset="0"/>
              </a:rPr>
              <a:t>Kukasihi</a:t>
            </a:r>
            <a:r>
              <a:rPr lang="en-US" sz="2800" b="1" spc="-50" dirty="0" smtClean="0">
                <a:latin typeface="Calibri" pitchFamily="34" charset="0"/>
                <a:cs typeface="Calibri" pitchFamily="34" charset="0"/>
              </a:rPr>
              <a:t>”  Mat 3:17; 17:5</a:t>
            </a:r>
          </a:p>
          <a:p>
            <a:pPr algn="ctr"/>
            <a:r>
              <a:rPr lang="en-US" sz="2800" b="1" spc="-50" dirty="0" smtClean="0">
                <a:latin typeface="Calibri" pitchFamily="34" charset="0"/>
                <a:cs typeface="Calibri" pitchFamily="34" charset="0"/>
              </a:rPr>
              <a:t>“</a:t>
            </a:r>
            <a:r>
              <a:rPr lang="en-US" sz="2800" b="1" spc="-50" dirty="0" err="1" smtClean="0">
                <a:latin typeface="Calibri" pitchFamily="34" charset="0"/>
                <a:cs typeface="Calibri" pitchFamily="34" charset="0"/>
              </a:rPr>
              <a:t>Bapa</a:t>
            </a:r>
            <a:r>
              <a:rPr lang="en-US" sz="2800" b="1" spc="-50" dirty="0" smtClean="0">
                <a:latin typeface="Calibri" pitchFamily="34" charset="0"/>
                <a:cs typeface="Calibri" pitchFamily="34" charset="0"/>
              </a:rPr>
              <a:t> . . . </a:t>
            </a:r>
            <a:r>
              <a:rPr lang="en-US" sz="2800" b="1" dirty="0" err="1" smtClean="0">
                <a:latin typeface="Calibri" pitchFamily="34" charset="0"/>
                <a:cs typeface="Calibri" pitchFamily="34" charset="0"/>
              </a:rPr>
              <a:t>Engkau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mengasihi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Aku</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sebelum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dunia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dijadikan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Yoh</a:t>
            </a:r>
            <a:r>
              <a:rPr lang="en-US" sz="2800" b="1" dirty="0" smtClean="0">
                <a:latin typeface="Calibri" pitchFamily="34" charset="0"/>
                <a:cs typeface="Calibri" pitchFamily="34" charset="0"/>
              </a:rPr>
              <a:t> 17:24</a:t>
            </a:r>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0" name="Picture 9" descr="crucified (2).jpg"/>
          <p:cNvPicPr>
            <a:picLocks noChangeAspect="1"/>
          </p:cNvPicPr>
          <p:nvPr/>
        </p:nvPicPr>
        <p:blipFill>
          <a:blip r:embed="rId2" cstate="print"/>
          <a:srcRect t="1966" b="12380"/>
          <a:stretch>
            <a:fillRect/>
          </a:stretch>
        </p:blipFill>
        <p:spPr>
          <a:xfrm>
            <a:off x="1739219" y="1196752"/>
            <a:ext cx="5569085" cy="4176464"/>
          </a:xfrm>
          <a:prstGeom prst="rect">
            <a:avLst/>
          </a:prstGeom>
        </p:spPr>
      </p:pic>
      <p:sp>
        <p:nvSpPr>
          <p:cNvPr id="4" name="TextBox 3"/>
          <p:cNvSpPr txBox="1"/>
          <p:nvPr/>
        </p:nvSpPr>
        <p:spPr>
          <a:xfrm>
            <a:off x="1907704" y="4982979"/>
            <a:ext cx="2097049" cy="246221"/>
          </a:xfrm>
          <a:prstGeom prst="rect">
            <a:avLst/>
          </a:prstGeom>
          <a:noFill/>
        </p:spPr>
        <p:txBody>
          <a:bodyPr wrap="none" rtlCol="0">
            <a:spAutoFit/>
          </a:bodyPr>
          <a:lstStyle/>
          <a:p>
            <a:pPr algn="ctr"/>
            <a:r>
              <a:rPr lang="en-US" sz="1000" dirty="0" smtClean="0"/>
              <a:t>original author of picture unknown</a:t>
            </a:r>
            <a:endParaRPr lang="en-US" sz="1000" dirty="0"/>
          </a:p>
        </p:txBody>
      </p:sp>
      <p:pic>
        <p:nvPicPr>
          <p:cNvPr id="5" name="Picture 4" descr="www.clipartbest.com dc6XLjAMi.gif"/>
          <p:cNvPicPr>
            <a:picLocks noChangeAspect="1"/>
          </p:cNvPicPr>
          <p:nvPr/>
        </p:nvPicPr>
        <p:blipFill>
          <a:blip r:embed="rId3" cstate="print"/>
          <a:stretch>
            <a:fillRect/>
          </a:stretch>
        </p:blipFill>
        <p:spPr>
          <a:xfrm>
            <a:off x="3635896" y="2996952"/>
            <a:ext cx="2970911" cy="2088232"/>
          </a:xfrm>
          <a:prstGeom prst="rect">
            <a:avLst/>
          </a:prstGeom>
        </p:spPr>
      </p:pic>
      <p:sp>
        <p:nvSpPr>
          <p:cNvPr id="8" name="TextBox 7"/>
          <p:cNvSpPr txBox="1"/>
          <p:nvPr/>
        </p:nvSpPr>
        <p:spPr>
          <a:xfrm>
            <a:off x="1907704" y="4797152"/>
            <a:ext cx="2088232" cy="246221"/>
          </a:xfrm>
          <a:prstGeom prst="rect">
            <a:avLst/>
          </a:prstGeom>
          <a:noFill/>
        </p:spPr>
        <p:txBody>
          <a:bodyPr wrap="square" rtlCol="0">
            <a:spAutoFit/>
          </a:bodyPr>
          <a:lstStyle/>
          <a:p>
            <a:pPr algn="ctr"/>
            <a:r>
              <a:rPr lang="en-CA" sz="1000" dirty="0" smtClean="0"/>
              <a:t>heart © clipartbest.com</a:t>
            </a:r>
            <a:endParaRPr lang="en-CA" dirty="0"/>
          </a:p>
        </p:txBody>
      </p:sp>
      <p:sp>
        <p:nvSpPr>
          <p:cNvPr id="13" name="Rectangle 12"/>
          <p:cNvSpPr/>
          <p:nvPr/>
        </p:nvSpPr>
        <p:spPr>
          <a:xfrm>
            <a:off x="35496" y="0"/>
            <a:ext cx="9108504" cy="954107"/>
          </a:xfrm>
          <a:prstGeom prst="rect">
            <a:avLst/>
          </a:prstGeom>
        </p:spPr>
        <p:txBody>
          <a:bodyPr wrap="square">
            <a:spAutoFit/>
          </a:bodyPr>
          <a:lstStyle/>
          <a:p>
            <a:pPr algn="ctr"/>
            <a:r>
              <a:rPr lang="en-US" sz="2800" b="1" dirty="0" smtClean="0">
                <a:solidFill>
                  <a:srgbClr val="FF0000"/>
                </a:solidFill>
                <a:latin typeface="Calibri" pitchFamily="34" charset="0"/>
                <a:cs typeface="Calibri" pitchFamily="34" charset="0"/>
              </a:rPr>
              <a:t>Allah </a:t>
            </a:r>
            <a:r>
              <a:rPr lang="en-US" sz="2800" b="1" dirty="0" err="1" smtClean="0">
                <a:solidFill>
                  <a:srgbClr val="FF0000"/>
                </a:solidFill>
                <a:latin typeface="Calibri" pitchFamily="34" charset="0"/>
                <a:cs typeface="Calibri" pitchFamily="34" charset="0"/>
              </a:rPr>
              <a:t>Bapa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mengasihi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Anak</a:t>
            </a:r>
            <a:r>
              <a:rPr lang="en-US" sz="2800" b="1" dirty="0" smtClean="0">
                <a:solidFill>
                  <a:srgbClr val="FF0000"/>
                </a:solidFill>
                <a:latin typeface="Calibri" pitchFamily="34" charset="0"/>
                <a:cs typeface="Calibri" pitchFamily="34" charset="0"/>
              </a:rPr>
              <a:t>-</a:t>
            </a:r>
            <a:r>
              <a:rPr lang="en-US" sz="2800" b="1" dirty="0" err="1" smtClean="0">
                <a:solidFill>
                  <a:srgbClr val="FF0000"/>
                </a:solidFill>
                <a:latin typeface="Calibri" pitchFamily="34" charset="0"/>
                <a:cs typeface="Calibri" pitchFamily="34" charset="0"/>
              </a:rPr>
              <a:t>Nya</a:t>
            </a:r>
            <a:r>
              <a:rPr lang="en-US" sz="2800" b="1" dirty="0" smtClean="0">
                <a:solidFill>
                  <a:srgbClr val="FF0000"/>
                </a:solidFill>
                <a:latin typeface="Calibri" pitchFamily="34" charset="0"/>
                <a:cs typeface="Calibri" pitchFamily="34" charset="0"/>
              </a:rPr>
              <a:t> </a:t>
            </a:r>
          </a:p>
          <a:p>
            <a:pPr algn="ct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Anak</a:t>
            </a:r>
            <a:r>
              <a:rPr lang="en-US" sz="2800" b="1" dirty="0" smtClean="0">
                <a:solidFill>
                  <a:srgbClr val="FF0000"/>
                </a:solidFill>
                <a:latin typeface="Calibri" pitchFamily="34" charset="0"/>
                <a:cs typeface="Calibri" pitchFamily="34" charset="0"/>
              </a:rPr>
              <a:t> Allah </a:t>
            </a:r>
            <a:r>
              <a:rPr lang="en-US" sz="2800" b="1" dirty="0" err="1" smtClean="0">
                <a:solidFill>
                  <a:srgbClr val="FF0000"/>
                </a:solidFill>
                <a:latin typeface="Calibri" pitchFamily="34" charset="0"/>
                <a:cs typeface="Calibri" pitchFamily="34" charset="0"/>
              </a:rPr>
              <a:t>mengasihi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Bapa</a:t>
            </a:r>
            <a:r>
              <a:rPr lang="en-US" sz="2800" b="1" dirty="0" smtClean="0">
                <a:solidFill>
                  <a:srgbClr val="FF0000"/>
                </a:solidFill>
                <a:latin typeface="Calibri" pitchFamily="34" charset="0"/>
                <a:cs typeface="Calibri" pitchFamily="34" charset="0"/>
              </a:rPr>
              <a:t> - </a:t>
            </a:r>
            <a:r>
              <a:rPr lang="en-US" sz="2800" b="1" dirty="0" err="1" smtClean="0">
                <a:solidFill>
                  <a:srgbClr val="FF0000"/>
                </a:solidFill>
                <a:latin typeface="Calibri" pitchFamily="34" charset="0"/>
                <a:cs typeface="Calibri" pitchFamily="34" charset="0"/>
              </a:rPr>
              <a:t>rahasia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besar</a:t>
            </a:r>
            <a:endParaRPr lang="en-CA" sz="2800" dirty="0">
              <a:solidFill>
                <a:srgbClr val="FF0000"/>
              </a:solidFill>
            </a:endParaRPr>
          </a:p>
        </p:txBody>
      </p:sp>
      <p:sp>
        <p:nvSpPr>
          <p:cNvPr id="11" name="TextBox 10"/>
          <p:cNvSpPr txBox="1"/>
          <p:nvPr/>
        </p:nvSpPr>
        <p:spPr>
          <a:xfrm>
            <a:off x="4211960" y="3573016"/>
            <a:ext cx="1800200" cy="1033488"/>
          </a:xfrm>
          <a:prstGeom prst="rect">
            <a:avLst/>
          </a:prstGeom>
          <a:noFill/>
        </p:spPr>
        <p:txBody>
          <a:bodyPr wrap="square" rtlCol="0">
            <a:spAutoFit/>
          </a:bodyPr>
          <a:lstStyle/>
          <a:p>
            <a:pPr algn="ctr">
              <a:lnSpc>
                <a:spcPts val="2400"/>
              </a:lnSpc>
            </a:pP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Engkau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dahulu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a:t>
            </a:r>
            <a:endParaRPr lang="en-US" sz="2800" b="1" dirty="0">
              <a:latin typeface="Calibri" pitchFamily="34" charset="0"/>
              <a:cs typeface="Calibri" pitchFamily="34" charset="0"/>
            </a:endParaRPr>
          </a:p>
        </p:txBody>
      </p:sp>
      <p:sp>
        <p:nvSpPr>
          <p:cNvPr id="9" name="Rectangle 8"/>
          <p:cNvSpPr/>
          <p:nvPr/>
        </p:nvSpPr>
        <p:spPr>
          <a:xfrm>
            <a:off x="35496" y="5473005"/>
            <a:ext cx="9108504" cy="1384995"/>
          </a:xfrm>
          <a:prstGeom prst="rect">
            <a:avLst/>
          </a:prstGeom>
        </p:spPr>
        <p:txBody>
          <a:bodyPr wrap="square">
            <a:spAutoFit/>
          </a:bodyPr>
          <a:lstStyle/>
          <a:p>
            <a:pPr algn="ct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Tetapi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supaya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dunia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tahu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bahwa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Aku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mengasihi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bahwa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Aku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melakukan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sesuatu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seperti</a:t>
            </a:r>
            <a:r>
              <a:rPr lang="en-US" sz="2800" b="1" smtClean="0">
                <a:latin typeface="Calibri" pitchFamily="34" charset="0"/>
                <a:cs typeface="Calibri" pitchFamily="34" charset="0"/>
              </a:rPr>
              <a:t> </a:t>
            </a:r>
          </a:p>
          <a:p>
            <a:pPr algn="ctr"/>
            <a:r>
              <a:rPr lang="en-US" sz="2800" b="1" smtClean="0">
                <a:latin typeface="Calibri" pitchFamily="34" charset="0"/>
                <a:cs typeface="Calibri" pitchFamily="34" charset="0"/>
              </a:rPr>
              <a:t>yang </a:t>
            </a:r>
            <a:r>
              <a:rPr lang="en-US" sz="2800" b="1" dirty="0" err="1" smtClean="0">
                <a:latin typeface="Calibri" pitchFamily="34" charset="0"/>
                <a:cs typeface="Calibri" pitchFamily="34" charset="0"/>
              </a:rPr>
              <a:t>diperintahkan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Yoh</a:t>
            </a:r>
            <a:r>
              <a:rPr lang="en-US" sz="2800" b="1" dirty="0" smtClean="0">
                <a:latin typeface="Calibri" pitchFamily="34" charset="0"/>
                <a:cs typeface="Calibri" pitchFamily="34" charset="0"/>
              </a:rPr>
              <a:t> 14:31</a:t>
            </a:r>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1" name="Picture 10" descr="www.clipartbest.com dc6XLjAMi.gif"/>
          <p:cNvPicPr>
            <a:picLocks noChangeAspect="1"/>
          </p:cNvPicPr>
          <p:nvPr/>
        </p:nvPicPr>
        <p:blipFill>
          <a:blip r:embed="rId3" cstate="print"/>
          <a:stretch>
            <a:fillRect/>
          </a:stretch>
        </p:blipFill>
        <p:spPr>
          <a:xfrm>
            <a:off x="36512" y="476672"/>
            <a:ext cx="9052560" cy="6362988"/>
          </a:xfrm>
          <a:prstGeom prst="rect">
            <a:avLst/>
          </a:prstGeom>
        </p:spPr>
      </p:pic>
      <p:sp>
        <p:nvSpPr>
          <p:cNvPr id="21" name="Rectangle 20"/>
          <p:cNvSpPr/>
          <p:nvPr/>
        </p:nvSpPr>
        <p:spPr>
          <a:xfrm>
            <a:off x="4355976" y="3034640"/>
            <a:ext cx="457200" cy="21945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563888" y="3475856"/>
            <a:ext cx="2011680" cy="457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7" name="Picture 6" descr="egyptian.gif"/>
          <p:cNvPicPr>
            <a:picLocks noChangeAspect="1"/>
          </p:cNvPicPr>
          <p:nvPr/>
        </p:nvPicPr>
        <p:blipFill>
          <a:blip r:embed="rId4" cstate="print"/>
          <a:stretch>
            <a:fillRect/>
          </a:stretch>
        </p:blipFill>
        <p:spPr>
          <a:xfrm rot="7200000">
            <a:off x="3953368" y="3589503"/>
            <a:ext cx="2765149" cy="1645920"/>
          </a:xfrm>
          <a:prstGeom prst="rect">
            <a:avLst/>
          </a:prstGeom>
        </p:spPr>
      </p:pic>
      <p:pic>
        <p:nvPicPr>
          <p:cNvPr id="3" name="Picture 2" descr="egyptian.gif"/>
          <p:cNvPicPr>
            <a:picLocks noChangeAspect="1"/>
          </p:cNvPicPr>
          <p:nvPr/>
        </p:nvPicPr>
        <p:blipFill>
          <a:blip r:embed="rId4" cstate="print"/>
          <a:stretch>
            <a:fillRect/>
          </a:stretch>
        </p:blipFill>
        <p:spPr>
          <a:xfrm>
            <a:off x="3203848" y="2143120"/>
            <a:ext cx="2765149" cy="1645920"/>
          </a:xfrm>
          <a:prstGeom prst="rect">
            <a:avLst/>
          </a:prstGeom>
        </p:spPr>
      </p:pic>
      <p:pic>
        <p:nvPicPr>
          <p:cNvPr id="8" name="Picture 7" descr="egyptian.gif"/>
          <p:cNvPicPr>
            <a:picLocks noChangeAspect="1"/>
          </p:cNvPicPr>
          <p:nvPr/>
        </p:nvPicPr>
        <p:blipFill>
          <a:blip r:embed="rId4" cstate="print"/>
          <a:stretch>
            <a:fillRect/>
          </a:stretch>
        </p:blipFill>
        <p:spPr>
          <a:xfrm rot="14400000" flipH="1">
            <a:off x="2402772" y="3589503"/>
            <a:ext cx="2765149" cy="1645920"/>
          </a:xfrm>
          <a:prstGeom prst="rect">
            <a:avLst/>
          </a:prstGeom>
        </p:spPr>
      </p:pic>
      <p:sp>
        <p:nvSpPr>
          <p:cNvPr id="12" name="TextBox 11"/>
          <p:cNvSpPr txBox="1"/>
          <p:nvPr/>
        </p:nvSpPr>
        <p:spPr>
          <a:xfrm>
            <a:off x="6876256" y="6423139"/>
            <a:ext cx="2088232" cy="246221"/>
          </a:xfrm>
          <a:prstGeom prst="rect">
            <a:avLst/>
          </a:prstGeom>
          <a:noFill/>
        </p:spPr>
        <p:txBody>
          <a:bodyPr wrap="square" rtlCol="0">
            <a:spAutoFit/>
          </a:bodyPr>
          <a:lstStyle/>
          <a:p>
            <a:pPr algn="ctr"/>
            <a:r>
              <a:rPr lang="en-CA" sz="1000" dirty="0" smtClean="0">
                <a:solidFill>
                  <a:schemeClr val="tx1">
                    <a:lumMod val="85000"/>
                  </a:schemeClr>
                </a:solidFill>
              </a:rPr>
              <a:t>heart © clipartbest.com</a:t>
            </a:r>
            <a:endParaRPr lang="en-CA" dirty="0">
              <a:solidFill>
                <a:schemeClr val="tx1">
                  <a:lumMod val="85000"/>
                </a:schemeClr>
              </a:solidFill>
            </a:endParaRPr>
          </a:p>
        </p:txBody>
      </p:sp>
      <p:sp>
        <p:nvSpPr>
          <p:cNvPr id="14" name="TextBox 13"/>
          <p:cNvSpPr txBox="1">
            <a:spLocks noChangeArrowheads="1"/>
          </p:cNvSpPr>
          <p:nvPr/>
        </p:nvSpPr>
        <p:spPr bwMode="auto">
          <a:xfrm>
            <a:off x="107504" y="44624"/>
            <a:ext cx="8964488" cy="954107"/>
          </a:xfrm>
          <a:prstGeom prst="rect">
            <a:avLst/>
          </a:prstGeom>
          <a:noFill/>
          <a:ln w="9525">
            <a:noFill/>
            <a:miter lim="800000"/>
            <a:headEnd/>
            <a:tailEnd/>
          </a:ln>
        </p:spPr>
        <p:txBody>
          <a:bodyPr wrap="square">
            <a:spAutoFit/>
          </a:bodyPr>
          <a:lstStyle/>
          <a:p>
            <a:pPr algn="ctr"/>
            <a:r>
              <a:rPr lang="en-US" sz="2800" b="1" dirty="0" err="1" smtClean="0">
                <a:latin typeface="Calibri" pitchFamily="34" charset="0"/>
                <a:cs typeface="Calibri" pitchFamily="34" charset="0"/>
              </a:rPr>
              <a:t>Yesus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juga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mengubah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pemahaman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tentang</a:t>
            </a:r>
            <a:endParaRPr lang="en-US" sz="2800" b="1" dirty="0" smtClean="0">
              <a:latin typeface="Calibri" pitchFamily="34" charset="0"/>
              <a:cs typeface="Calibri" pitchFamily="34" charset="0"/>
            </a:endParaRPr>
          </a:p>
          <a:p>
            <a:pPr algn="ctr"/>
            <a:r>
              <a:rPr lang="en-US" sz="2800" b="1" dirty="0" err="1" smtClean="0">
                <a:latin typeface="Calibri" pitchFamily="34" charset="0"/>
                <a:cs typeface="Calibri" pitchFamily="34" charset="0"/>
              </a:rPr>
              <a:t>hubungan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dgn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Allah </a:t>
            </a:r>
            <a:r>
              <a:rPr lang="en-US" sz="2800" b="1" dirty="0" err="1" smtClean="0">
                <a:latin typeface="Calibri" pitchFamily="34" charset="0"/>
                <a:cs typeface="Calibri" pitchFamily="34" charset="0"/>
              </a:rPr>
              <a:t>dlm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endParaRPr lang="en-US" sz="2800" b="1" dirty="0" smtClean="0">
              <a:latin typeface="Calibri" pitchFamily="34" charset="0"/>
              <a:cs typeface="Calibri" pitchFamily="34" charset="0"/>
            </a:endParaRPr>
          </a:p>
        </p:txBody>
      </p:sp>
      <p:pic>
        <p:nvPicPr>
          <p:cNvPr id="15" name="Picture 14" descr="www.fg-a.com valentine 2-jumping-heart.gif"/>
          <p:cNvPicPr>
            <a:picLocks noChangeAspect="1"/>
          </p:cNvPicPr>
          <p:nvPr/>
        </p:nvPicPr>
        <p:blipFill>
          <a:blip r:embed="rId5" cstate="print"/>
          <a:stretch>
            <a:fillRect/>
          </a:stretch>
        </p:blipFill>
        <p:spPr>
          <a:xfrm>
            <a:off x="3851920" y="2996952"/>
            <a:ext cx="1368152" cy="1596177"/>
          </a:xfrm>
          <a:prstGeom prst="rect">
            <a:avLst/>
          </a:prstGeom>
        </p:spPr>
      </p:pic>
      <p:sp>
        <p:nvSpPr>
          <p:cNvPr id="16" name="TextBox 15"/>
          <p:cNvSpPr txBox="1"/>
          <p:nvPr/>
        </p:nvSpPr>
        <p:spPr>
          <a:xfrm>
            <a:off x="6948264" y="6093296"/>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endParaRPr lang="en-CA" dirty="0">
              <a:solidFill>
                <a:schemeClr val="tx1">
                  <a:lumMod val="85000"/>
                </a:schemeClr>
              </a:solidFill>
            </a:endParaRPr>
          </a:p>
        </p:txBody>
      </p:sp>
      <p:sp>
        <p:nvSpPr>
          <p:cNvPr id="18" name="TextBox 17"/>
          <p:cNvSpPr txBox="1"/>
          <p:nvPr/>
        </p:nvSpPr>
        <p:spPr>
          <a:xfrm>
            <a:off x="1864572" y="1484784"/>
            <a:ext cx="1411284" cy="523220"/>
          </a:xfrm>
          <a:prstGeom prst="rect">
            <a:avLst/>
          </a:prstGeom>
          <a:noFill/>
        </p:spPr>
        <p:txBody>
          <a:bodyPr wrap="none" rtlCol="0">
            <a:spAutoFit/>
          </a:bodyPr>
          <a:lstStyle/>
          <a:p>
            <a:r>
              <a:rPr lang="en-US" sz="2800" b="1" dirty="0" smtClean="0">
                <a:latin typeface="Arial Black" pitchFamily="34" charset="0"/>
                <a:cs typeface="Calibri" pitchFamily="34" charset="0"/>
              </a:rPr>
              <a:t>Kudus</a:t>
            </a:r>
            <a:endParaRPr lang="en-US" b="1" dirty="0">
              <a:latin typeface="Arial Black" pitchFamily="34" charset="0"/>
            </a:endParaRPr>
          </a:p>
        </p:txBody>
      </p:sp>
      <p:sp>
        <p:nvSpPr>
          <p:cNvPr id="23" name="TextBox 22"/>
          <p:cNvSpPr txBox="1"/>
          <p:nvPr/>
        </p:nvSpPr>
        <p:spPr>
          <a:xfrm>
            <a:off x="5852006" y="1484784"/>
            <a:ext cx="1384290" cy="523220"/>
          </a:xfrm>
          <a:prstGeom prst="rect">
            <a:avLst/>
          </a:prstGeom>
          <a:noFill/>
        </p:spPr>
        <p:txBody>
          <a:bodyPr wrap="none" rtlCol="0">
            <a:spAutoFit/>
          </a:bodyPr>
          <a:lstStyle/>
          <a:p>
            <a:r>
              <a:rPr lang="en-US" sz="2800" b="1" dirty="0" err="1" smtClean="0">
                <a:latin typeface="Arial Black" pitchFamily="34" charset="0"/>
                <a:cs typeface="Calibri" pitchFamily="34" charset="0"/>
              </a:rPr>
              <a:t>Tuhan</a:t>
            </a:r>
            <a:endParaRPr lang="en-US" b="1" dirty="0">
              <a:latin typeface="Arial Black" pitchFamily="34" charset="0"/>
            </a:endParaRPr>
          </a:p>
        </p:txBody>
      </p:sp>
      <p:sp>
        <p:nvSpPr>
          <p:cNvPr id="24" name="WordArt 2"/>
          <p:cNvSpPr>
            <a:spLocks noChangeArrowheads="1" noChangeShapeType="1" noTextEdit="1"/>
          </p:cNvSpPr>
          <p:nvPr/>
        </p:nvSpPr>
        <p:spPr bwMode="auto">
          <a:xfrm>
            <a:off x="2844904" y="2204864"/>
            <a:ext cx="3383280" cy="3108960"/>
          </a:xfrm>
          <a:prstGeom prst="rect">
            <a:avLst/>
          </a:prstGeom>
        </p:spPr>
        <p:txBody>
          <a:bodyPr wrap="square" fromWordArt="1">
            <a:prstTxWarp prst="textButton">
              <a:avLst>
                <a:gd name="adj" fmla="val 9667186"/>
              </a:avLst>
            </a:prstTxWarp>
          </a:bodyPr>
          <a:lstStyle/>
          <a:p>
            <a:pPr algn="ctr" rtl="0"/>
            <a:endParaRPr lang="en-CA" sz="2000" b="1" kern="10" dirty="0" smtClean="0">
              <a:ln w="9525">
                <a:solidFill>
                  <a:srgbClr val="000000"/>
                </a:solidFill>
                <a:round/>
                <a:headEnd/>
                <a:tailEnd/>
              </a:ln>
              <a:latin typeface="Arial Black" pitchFamily="34" charset="0"/>
            </a:endParaRPr>
          </a:p>
          <a:p>
            <a:pPr algn="ctr" rtl="0"/>
            <a:r>
              <a:rPr lang="en-CA" sz="2000" b="1" kern="10" dirty="0" err="1" smtClean="0">
                <a:ln w="9525">
                  <a:solidFill>
                    <a:srgbClr val="000000"/>
                  </a:solidFill>
                  <a:round/>
                  <a:headEnd/>
                  <a:tailEnd/>
                </a:ln>
                <a:latin typeface="Arial Black" pitchFamily="34" charset="0"/>
              </a:rPr>
              <a:t>Bapa</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Anak</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dan</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Roh</a:t>
            </a:r>
            <a:r>
              <a:rPr lang="en-CA" sz="2000" b="1" kern="10" dirty="0" smtClean="0">
                <a:ln w="9525">
                  <a:solidFill>
                    <a:srgbClr val="000000"/>
                  </a:solidFill>
                  <a:round/>
                  <a:headEnd/>
                  <a:tailEnd/>
                </a:ln>
                <a:latin typeface="Arial Black" pitchFamily="34" charset="0"/>
              </a:rPr>
              <a:t> </a:t>
            </a:r>
            <a:r>
              <a:rPr lang="en-CA" sz="2000" b="1" kern="10" dirty="0" err="1" smtClean="0">
                <a:ln w="9525">
                  <a:solidFill>
                    <a:srgbClr val="000000"/>
                  </a:solidFill>
                  <a:round/>
                  <a:headEnd/>
                  <a:tailEnd/>
                </a:ln>
                <a:latin typeface="Arial Black" pitchFamily="34" charset="0"/>
              </a:rPr>
              <a:t>keesaan</a:t>
            </a:r>
            <a:endParaRPr lang="en-CA" sz="2000" b="1" kern="10" dirty="0" smtClean="0">
              <a:ln w="9525">
                <a:solidFill>
                  <a:srgbClr val="000000"/>
                </a:solidFill>
                <a:round/>
                <a:headEnd/>
                <a:tailEnd/>
              </a:ln>
              <a:latin typeface="Arial Black" pitchFamily="34" charset="0"/>
            </a:endParaRPr>
          </a:p>
          <a:p>
            <a:pPr algn="ctr" rtl="0"/>
            <a:endParaRPr lang="en-CA" sz="2000" b="1" kern="10" dirty="0" smtClean="0">
              <a:ln w="9525">
                <a:solidFill>
                  <a:srgbClr val="000000"/>
                </a:solidFill>
                <a:round/>
                <a:headEnd/>
                <a:tailEnd/>
              </a:ln>
              <a:latin typeface="Arial Black" pitchFamily="34" charset="0"/>
            </a:endParaRPr>
          </a:p>
          <a:p>
            <a:pPr algn="ctr" rtl="0"/>
            <a:endParaRPr lang="en-CA" sz="2000" b="1" kern="10" dirty="0" smtClean="0">
              <a:ln w="9525">
                <a:solidFill>
                  <a:srgbClr val="000000"/>
                </a:solidFill>
                <a:round/>
                <a:headEnd/>
                <a:tailEnd/>
              </a:ln>
              <a:latin typeface="Arial Black" pitchFamily="34" charset="0"/>
            </a:endParaRPr>
          </a:p>
          <a:p>
            <a:pPr algn="ctr" rtl="0"/>
            <a:endParaRPr lang="en-CA" sz="2000" b="1" kern="10" dirty="0">
              <a:ln w="9525">
                <a:solidFill>
                  <a:srgbClr val="000000"/>
                </a:solidFill>
                <a:round/>
                <a:headEnd/>
                <a:tailEnd/>
              </a:ln>
              <a:latin typeface="Arial Black" pitchFamily="34" charset="0"/>
            </a:endParaRPr>
          </a:p>
          <a:p>
            <a:pPr algn="ctr" rtl="0"/>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kasih</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persekutuan</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bekerja</a:t>
            </a:r>
            <a:r>
              <a:rPr lang="en-CA" sz="2000" b="1" kern="10" spc="0" dirty="0" smtClean="0">
                <a:ln w="9525">
                  <a:solidFill>
                    <a:srgbClr val="000000"/>
                  </a:solidFill>
                  <a:round/>
                  <a:headEnd/>
                  <a:tailEnd/>
                </a:ln>
                <a:effectLst/>
                <a:latin typeface="Arial Black" pitchFamily="34" charset="0"/>
              </a:rPr>
              <a:t> </a:t>
            </a:r>
            <a:r>
              <a:rPr lang="en-CA" sz="2000" b="1" kern="10" spc="0" dirty="0" err="1" smtClean="0">
                <a:ln w="9525">
                  <a:solidFill>
                    <a:srgbClr val="000000"/>
                  </a:solidFill>
                  <a:round/>
                  <a:headEnd/>
                  <a:tailEnd/>
                </a:ln>
                <a:effectLst/>
                <a:latin typeface="Arial Black" pitchFamily="34" charset="0"/>
              </a:rPr>
              <a:t>sama</a:t>
            </a:r>
            <a:endParaRPr lang="en-CA" sz="2000" b="1" kern="10" spc="0" dirty="0">
              <a:ln w="9525">
                <a:solidFill>
                  <a:srgbClr val="000000"/>
                </a:solidFill>
                <a:round/>
                <a:headEnd/>
                <a:tailEnd/>
              </a:ln>
              <a:effectLst/>
              <a:latin typeface="Arial Black" pitchFamily="34" charset="0"/>
            </a:endParaRP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11" name="Rectangle 10"/>
          <p:cNvSpPr/>
          <p:nvPr/>
        </p:nvSpPr>
        <p:spPr>
          <a:xfrm>
            <a:off x="3203848"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555776"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1259632"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517086"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33317" y="3075227"/>
            <a:ext cx="4301334" cy="2560320"/>
          </a:xfrm>
          <a:prstGeom prst="rect">
            <a:avLst/>
          </a:prstGeom>
        </p:spPr>
      </p:pic>
      <p:sp>
        <p:nvSpPr>
          <p:cNvPr id="21" name="TextBox 20"/>
          <p:cNvSpPr txBox="1"/>
          <p:nvPr/>
        </p:nvSpPr>
        <p:spPr>
          <a:xfrm>
            <a:off x="2411760"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sp>
        <p:nvSpPr>
          <p:cNvPr id="22" name="TextBox 21"/>
          <p:cNvSpPr txBox="1"/>
          <p:nvPr/>
        </p:nvSpPr>
        <p:spPr>
          <a:xfrm>
            <a:off x="6156176" y="256574"/>
            <a:ext cx="2987824" cy="6124754"/>
          </a:xfrm>
          <a:prstGeom prst="rect">
            <a:avLst/>
          </a:prstGeom>
          <a:noFill/>
        </p:spPr>
        <p:txBody>
          <a:bodyPr wrap="square" rtlCol="0">
            <a:spAutoFit/>
          </a:bodyPr>
          <a:lstStyle/>
          <a:p>
            <a:pPr algn="ct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Sebab</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semua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dipilih-Nya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semula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mereka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juga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ditentukan-Nya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semula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menjadi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serupa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dengan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gambaran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supaya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itu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menjadi</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sulung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antara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banyak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saudara</a:t>
            </a:r>
            <a:r>
              <a:rPr lang="en-US" sz="2800" b="1" dirty="0" smtClean="0">
                <a:latin typeface="Calibri" pitchFamily="34" charset="0"/>
                <a:cs typeface="Calibri" pitchFamily="34" charset="0"/>
              </a:rPr>
              <a:t>”</a:t>
            </a:r>
          </a:p>
          <a:p>
            <a:pPr algn="ctr"/>
            <a:r>
              <a:rPr lang="en-US" sz="2800" b="1" dirty="0" smtClean="0">
                <a:latin typeface="Calibri" pitchFamily="34" charset="0"/>
                <a:cs typeface="Calibri" pitchFamily="34" charset="0"/>
              </a:rPr>
              <a:t>Rom 8:30</a:t>
            </a:r>
          </a:p>
        </p:txBody>
      </p:sp>
      <p:pic>
        <p:nvPicPr>
          <p:cNvPr id="25" name="Picture 24" descr="egyptian.gif"/>
          <p:cNvPicPr>
            <a:picLocks noChangeAspect="1"/>
          </p:cNvPicPr>
          <p:nvPr/>
        </p:nvPicPr>
        <p:blipFill>
          <a:blip r:embed="rId3" cstate="print"/>
          <a:stretch>
            <a:fillRect/>
          </a:stretch>
        </p:blipFill>
        <p:spPr>
          <a:xfrm rot="14400000" flipH="1">
            <a:off x="1914844"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914844"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482795"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2418899"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914844"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1410787"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2418900" y="3690955"/>
            <a:ext cx="921716" cy="548640"/>
          </a:xfrm>
          <a:prstGeom prst="rect">
            <a:avLst/>
          </a:prstGeom>
        </p:spPr>
      </p:pic>
      <p:sp>
        <p:nvSpPr>
          <p:cNvPr id="17" name="WordArt 2"/>
          <p:cNvSpPr>
            <a:spLocks noChangeArrowheads="1" noChangeShapeType="1" noTextEdit="1"/>
          </p:cNvSpPr>
          <p:nvPr/>
        </p:nvSpPr>
        <p:spPr bwMode="auto">
          <a:xfrm>
            <a:off x="611560" y="1124744"/>
            <a:ext cx="5394960" cy="493776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400" kern="10" spc="0" dirty="0" smtClean="0">
              <a:ln w="9525">
                <a:solidFill>
                  <a:srgbClr val="000000"/>
                </a:solidFill>
                <a:round/>
                <a:headEnd/>
                <a:tailEnd/>
              </a:ln>
              <a:solidFill>
                <a:srgbClr val="FFC000"/>
              </a:solidFill>
              <a:effectLst/>
            </a:endParaRPr>
          </a:p>
          <a:p>
            <a:pPr algn="ctr" rtl="0"/>
            <a:r>
              <a:rPr lang="en-CA" sz="1200" kern="10" dirty="0" err="1" smtClean="0">
                <a:ln w="9525">
                  <a:solidFill>
                    <a:srgbClr val="000000"/>
                  </a:solidFill>
                  <a:round/>
                  <a:headEnd/>
                  <a:tailEnd/>
                </a:ln>
                <a:solidFill>
                  <a:srgbClr val="FFC000"/>
                </a:solidFill>
              </a:rPr>
              <a:t>Bapa</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Anak</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dan</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Roh</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keesaan</a:t>
            </a:r>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a:ln w="9525">
                <a:solidFill>
                  <a:srgbClr val="000000"/>
                </a:solidFill>
                <a:round/>
                <a:headEnd/>
                <a:tailEnd/>
              </a:ln>
              <a:solidFill>
                <a:srgbClr val="FFC000"/>
              </a:solidFill>
            </a:endParaRPr>
          </a:p>
          <a:p>
            <a:pPr algn="ctr" rtl="0"/>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kasih</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persekutuan</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bekerja</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sama</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11" name="Rectangle 10"/>
          <p:cNvSpPr/>
          <p:nvPr/>
        </p:nvSpPr>
        <p:spPr>
          <a:xfrm>
            <a:off x="3203848"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555776"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1259632"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517086"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33317" y="3075227"/>
            <a:ext cx="4301334" cy="2560320"/>
          </a:xfrm>
          <a:prstGeom prst="rect">
            <a:avLst/>
          </a:prstGeom>
        </p:spPr>
      </p:pic>
      <p:sp>
        <p:nvSpPr>
          <p:cNvPr id="21" name="TextBox 20"/>
          <p:cNvSpPr txBox="1"/>
          <p:nvPr/>
        </p:nvSpPr>
        <p:spPr>
          <a:xfrm>
            <a:off x="2411760"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sp>
        <p:nvSpPr>
          <p:cNvPr id="22" name="TextBox 21"/>
          <p:cNvSpPr txBox="1"/>
          <p:nvPr/>
        </p:nvSpPr>
        <p:spPr>
          <a:xfrm>
            <a:off x="6300192" y="972011"/>
            <a:ext cx="2843808" cy="4832092"/>
          </a:xfrm>
          <a:prstGeom prst="rect">
            <a:avLst/>
          </a:prstGeom>
          <a:noFill/>
        </p:spPr>
        <p:txBody>
          <a:bodyPr wrap="square" rtlCol="0">
            <a:spAutoFit/>
          </a:bodyPr>
          <a:lstStyle/>
          <a:p>
            <a:pPr algn="ct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Aku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memberitahukan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nama</a:t>
            </a:r>
            <a:r>
              <a:rPr lang="en-US" sz="2800" b="1" dirty="0" smtClean="0">
                <a:latin typeface="Calibri" pitchFamily="34" charset="0"/>
                <a:cs typeface="Calibri" pitchFamily="34" charset="0"/>
              </a:rPr>
              <a:t>-Mu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mereka</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supaya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Engkau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berikan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mereka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Aku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mereka</a:t>
            </a:r>
            <a:r>
              <a:rPr lang="en-US" sz="2800" b="1" dirty="0" smtClean="0">
                <a:latin typeface="Calibri" pitchFamily="34" charset="0"/>
                <a:cs typeface="Calibri" pitchFamily="34" charset="0"/>
              </a:rPr>
              <a:t>”</a:t>
            </a:r>
          </a:p>
          <a:p>
            <a:pPr algn="ctr"/>
            <a:r>
              <a:rPr lang="en-US" sz="2800" b="1" dirty="0" err="1" smtClean="0">
                <a:latin typeface="Calibri" pitchFamily="34" charset="0"/>
                <a:cs typeface="Calibri" pitchFamily="34" charset="0"/>
              </a:rPr>
              <a:t>Yoh</a:t>
            </a:r>
            <a:r>
              <a:rPr lang="en-US" sz="2800" b="1" dirty="0" smtClean="0">
                <a:latin typeface="Calibri" pitchFamily="34" charset="0"/>
                <a:cs typeface="Calibri" pitchFamily="34" charset="0"/>
              </a:rPr>
              <a:t> 17:26</a:t>
            </a:r>
          </a:p>
        </p:txBody>
      </p:sp>
      <p:pic>
        <p:nvPicPr>
          <p:cNvPr id="25" name="Picture 24" descr="egyptian.gif"/>
          <p:cNvPicPr>
            <a:picLocks noChangeAspect="1"/>
          </p:cNvPicPr>
          <p:nvPr/>
        </p:nvPicPr>
        <p:blipFill>
          <a:blip r:embed="rId3" cstate="print"/>
          <a:stretch>
            <a:fillRect/>
          </a:stretch>
        </p:blipFill>
        <p:spPr>
          <a:xfrm rot="14400000" flipH="1">
            <a:off x="1914844"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914844"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482795"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2418899"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914844"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1410787"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2418900" y="3690955"/>
            <a:ext cx="921716" cy="548640"/>
          </a:xfrm>
          <a:prstGeom prst="rect">
            <a:avLst/>
          </a:prstGeom>
        </p:spPr>
      </p:pic>
      <p:sp>
        <p:nvSpPr>
          <p:cNvPr id="17" name="WordArt 2"/>
          <p:cNvSpPr>
            <a:spLocks noChangeArrowheads="1" noChangeShapeType="1" noTextEdit="1"/>
          </p:cNvSpPr>
          <p:nvPr/>
        </p:nvSpPr>
        <p:spPr bwMode="auto">
          <a:xfrm>
            <a:off x="611560" y="1124744"/>
            <a:ext cx="5394960" cy="493776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400" kern="10" spc="0" dirty="0" smtClean="0">
              <a:ln w="9525">
                <a:solidFill>
                  <a:srgbClr val="000000"/>
                </a:solidFill>
                <a:round/>
                <a:headEnd/>
                <a:tailEnd/>
              </a:ln>
              <a:solidFill>
                <a:srgbClr val="FFC000"/>
              </a:solidFill>
              <a:effectLst/>
            </a:endParaRPr>
          </a:p>
          <a:p>
            <a:pPr algn="ctr" rtl="0"/>
            <a:r>
              <a:rPr lang="en-CA" sz="1200" kern="10" dirty="0" err="1" smtClean="0">
                <a:ln w="9525">
                  <a:solidFill>
                    <a:srgbClr val="000000"/>
                  </a:solidFill>
                  <a:round/>
                  <a:headEnd/>
                  <a:tailEnd/>
                </a:ln>
                <a:solidFill>
                  <a:srgbClr val="FFC000"/>
                </a:solidFill>
              </a:rPr>
              <a:t>Bapa</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Anak</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dan</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Roh</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keesaan</a:t>
            </a:r>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a:ln w="9525">
                <a:solidFill>
                  <a:srgbClr val="000000"/>
                </a:solidFill>
                <a:round/>
                <a:headEnd/>
                <a:tailEnd/>
              </a:ln>
              <a:solidFill>
                <a:srgbClr val="FFC000"/>
              </a:solidFill>
            </a:endParaRPr>
          </a:p>
          <a:p>
            <a:pPr algn="ctr" rtl="0"/>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kasih</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persekutuan</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bekerja</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sama</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11" name="Rectangle 10"/>
          <p:cNvSpPr/>
          <p:nvPr/>
        </p:nvSpPr>
        <p:spPr>
          <a:xfrm>
            <a:off x="3203848"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555776"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1259632"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517086"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33317" y="3075227"/>
            <a:ext cx="4301334" cy="2560320"/>
          </a:xfrm>
          <a:prstGeom prst="rect">
            <a:avLst/>
          </a:prstGeom>
        </p:spPr>
      </p:pic>
      <p:sp>
        <p:nvSpPr>
          <p:cNvPr id="21" name="TextBox 20"/>
          <p:cNvSpPr txBox="1"/>
          <p:nvPr/>
        </p:nvSpPr>
        <p:spPr>
          <a:xfrm>
            <a:off x="2411760"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sp>
        <p:nvSpPr>
          <p:cNvPr id="22" name="TextBox 21"/>
          <p:cNvSpPr txBox="1"/>
          <p:nvPr/>
        </p:nvSpPr>
        <p:spPr>
          <a:xfrm>
            <a:off x="6084168" y="145851"/>
            <a:ext cx="3059832" cy="7027565"/>
          </a:xfrm>
          <a:prstGeom prst="rect">
            <a:avLst/>
          </a:prstGeom>
          <a:noFill/>
        </p:spPr>
        <p:txBody>
          <a:bodyPr wrap="square" rtlCol="0">
            <a:spAutoFit/>
          </a:bodyPr>
          <a:lstStyle/>
          <a:p>
            <a:pPr algn="ctr">
              <a:lnSpc>
                <a:spcPts val="3200"/>
              </a:lnSpc>
            </a:pPr>
            <a:r>
              <a:rPr lang="en-CA" sz="2800" b="1" dirty="0" err="1" smtClean="0">
                <a:latin typeface="Calibri" pitchFamily="34" charset="0"/>
                <a:cs typeface="Calibri" pitchFamily="34" charset="0"/>
              </a:rPr>
              <a:t>Hubungan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dengan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Tuhan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melalui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iman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jauh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lebih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pribadi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intim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daripada</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dipahami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siapa</a:t>
            </a:r>
            <a:r>
              <a:rPr lang="en-CA" sz="2800" b="1" dirty="0" smtClean="0">
                <a:latin typeface="Calibri" pitchFamily="34" charset="0"/>
                <a:cs typeface="Calibri" pitchFamily="34" charset="0"/>
              </a:rPr>
              <a:t> pun </a:t>
            </a:r>
            <a:r>
              <a:rPr lang="en-CA" sz="2800" b="1" dirty="0" err="1" smtClean="0">
                <a:latin typeface="Calibri" pitchFamily="34" charset="0"/>
                <a:cs typeface="Calibri" pitchFamily="34" charset="0"/>
              </a:rPr>
              <a:t>sebelum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Yesus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datang</a:t>
            </a:r>
            <a:r>
              <a:rPr lang="en-CA" sz="2800" b="1" dirty="0" smtClean="0">
                <a:latin typeface="Calibri" pitchFamily="34" charset="0"/>
                <a:cs typeface="Calibri" pitchFamily="34" charset="0"/>
              </a:rPr>
              <a:t>!</a:t>
            </a:r>
          </a:p>
          <a:p>
            <a:pPr algn="ctr">
              <a:lnSpc>
                <a:spcPts val="3200"/>
              </a:lnSpc>
            </a:pPr>
            <a:r>
              <a:rPr lang="en-CA" sz="2800" b="1" dirty="0" smtClean="0">
                <a:latin typeface="Calibri" pitchFamily="34" charset="0"/>
                <a:cs typeface="Calibri" pitchFamily="34" charset="0"/>
              </a:rPr>
              <a:t>“</a:t>
            </a:r>
            <a:r>
              <a:rPr lang="en-US" sz="2800" b="1" dirty="0" err="1" smtClean="0">
                <a:latin typeface="Calibri" pitchFamily="34" charset="0"/>
                <a:cs typeface="Calibri" pitchFamily="34" charset="0"/>
              </a:rPr>
              <a:t>keduanya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itu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menjadi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Rahasia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besar</a:t>
            </a:r>
            <a:r>
              <a:rPr lang="en-US" sz="2800" b="1" dirty="0" smtClean="0">
                <a:latin typeface="Calibri" pitchFamily="34" charset="0"/>
                <a:cs typeface="Calibri" pitchFamily="34" charset="0"/>
              </a:rPr>
              <a:t> </a:t>
            </a:r>
          </a:p>
          <a:p>
            <a:pPr algn="ctr">
              <a:lnSpc>
                <a:spcPts val="3200"/>
              </a:lnSpc>
            </a:pPr>
            <a:r>
              <a:rPr lang="en-US" sz="2800" b="1" dirty="0" smtClean="0">
                <a:latin typeface="Calibri" pitchFamily="34" charset="0"/>
                <a:cs typeface="Calibri" pitchFamily="34" charset="0"/>
              </a:rPr>
              <a:t>. . . </a:t>
            </a:r>
            <a:r>
              <a:rPr lang="en-US" sz="2800" b="1" dirty="0" err="1" smtClean="0">
                <a:latin typeface="Calibri" pitchFamily="34" charset="0"/>
                <a:cs typeface="Calibri" pitchFamily="34" charset="0"/>
              </a:rPr>
              <a:t>hubungan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jemaat</a:t>
            </a:r>
            <a:r>
              <a:rPr lang="en-US" sz="2800" b="1" dirty="0" smtClean="0">
                <a:latin typeface="Calibri" pitchFamily="34" charset="0"/>
                <a:cs typeface="Calibri" pitchFamily="34" charset="0"/>
              </a:rPr>
              <a:t>” </a:t>
            </a:r>
          </a:p>
          <a:p>
            <a:pPr algn="ctr">
              <a:lnSpc>
                <a:spcPts val="3200"/>
              </a:lnSpc>
            </a:pPr>
            <a:r>
              <a:rPr lang="en-US" sz="2800" b="1" dirty="0" err="1" smtClean="0">
                <a:latin typeface="Calibri" pitchFamily="34" charset="0"/>
                <a:cs typeface="Calibri" pitchFamily="34" charset="0"/>
              </a:rPr>
              <a:t>Ef</a:t>
            </a:r>
            <a:r>
              <a:rPr lang="en-US" sz="2800" b="1" dirty="0" smtClean="0">
                <a:latin typeface="Calibri" pitchFamily="34" charset="0"/>
                <a:cs typeface="Calibri" pitchFamily="34" charset="0"/>
              </a:rPr>
              <a:t> 5:31-32 </a:t>
            </a:r>
            <a:endParaRPr lang="en-CA" sz="2800" b="1" dirty="0" smtClean="0">
              <a:latin typeface="Calibri" pitchFamily="34" charset="0"/>
              <a:cs typeface="Calibri" pitchFamily="34" charset="0"/>
            </a:endParaRPr>
          </a:p>
          <a:p>
            <a:pPr algn="ctr"/>
            <a:endParaRPr lang="en-CA" sz="2400" b="1" dirty="0"/>
          </a:p>
        </p:txBody>
      </p:sp>
      <p:pic>
        <p:nvPicPr>
          <p:cNvPr id="25" name="Picture 24" descr="egyptian.gif"/>
          <p:cNvPicPr>
            <a:picLocks noChangeAspect="1"/>
          </p:cNvPicPr>
          <p:nvPr/>
        </p:nvPicPr>
        <p:blipFill>
          <a:blip r:embed="rId3" cstate="print"/>
          <a:stretch>
            <a:fillRect/>
          </a:stretch>
        </p:blipFill>
        <p:spPr>
          <a:xfrm rot="14400000" flipH="1">
            <a:off x="1914844"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914844"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482795"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2418899"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914844"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1410787"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2418900" y="3690955"/>
            <a:ext cx="921716" cy="548640"/>
          </a:xfrm>
          <a:prstGeom prst="rect">
            <a:avLst/>
          </a:prstGeom>
        </p:spPr>
      </p:pic>
      <p:sp>
        <p:nvSpPr>
          <p:cNvPr id="17" name="WordArt 2"/>
          <p:cNvSpPr>
            <a:spLocks noChangeArrowheads="1" noChangeShapeType="1" noTextEdit="1"/>
          </p:cNvSpPr>
          <p:nvPr/>
        </p:nvSpPr>
        <p:spPr bwMode="auto">
          <a:xfrm>
            <a:off x="611560" y="1124744"/>
            <a:ext cx="5394960" cy="493776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400" kern="10" spc="0" dirty="0" smtClean="0">
              <a:ln w="9525">
                <a:solidFill>
                  <a:srgbClr val="000000"/>
                </a:solidFill>
                <a:round/>
                <a:headEnd/>
                <a:tailEnd/>
              </a:ln>
              <a:solidFill>
                <a:srgbClr val="FFC000"/>
              </a:solidFill>
              <a:effectLst/>
            </a:endParaRPr>
          </a:p>
          <a:p>
            <a:pPr algn="ctr" rtl="0"/>
            <a:r>
              <a:rPr lang="en-CA" sz="1200" kern="10" dirty="0" err="1" smtClean="0">
                <a:ln w="9525">
                  <a:solidFill>
                    <a:srgbClr val="000000"/>
                  </a:solidFill>
                  <a:round/>
                  <a:headEnd/>
                  <a:tailEnd/>
                </a:ln>
                <a:solidFill>
                  <a:srgbClr val="FFC000"/>
                </a:solidFill>
              </a:rPr>
              <a:t>Bapa</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Anak</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dan</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Roh</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keesaan</a:t>
            </a:r>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a:ln w="9525">
                <a:solidFill>
                  <a:srgbClr val="000000"/>
                </a:solidFill>
                <a:round/>
                <a:headEnd/>
                <a:tailEnd/>
              </a:ln>
              <a:solidFill>
                <a:srgbClr val="FFC000"/>
              </a:solidFill>
            </a:endParaRPr>
          </a:p>
          <a:p>
            <a:pPr algn="ctr" rtl="0"/>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kasih</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persekutuan</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bekerja</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sama</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11" name="Rectangle 10"/>
          <p:cNvSpPr/>
          <p:nvPr/>
        </p:nvSpPr>
        <p:spPr>
          <a:xfrm>
            <a:off x="3203848"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555776"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1259632"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517086"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33317" y="3075227"/>
            <a:ext cx="4301334" cy="2560320"/>
          </a:xfrm>
          <a:prstGeom prst="rect">
            <a:avLst/>
          </a:prstGeom>
        </p:spPr>
      </p:pic>
      <p:sp>
        <p:nvSpPr>
          <p:cNvPr id="21" name="TextBox 20"/>
          <p:cNvSpPr txBox="1"/>
          <p:nvPr/>
        </p:nvSpPr>
        <p:spPr>
          <a:xfrm>
            <a:off x="2411760"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sp>
        <p:nvSpPr>
          <p:cNvPr id="22" name="TextBox 21"/>
          <p:cNvSpPr txBox="1"/>
          <p:nvPr/>
        </p:nvSpPr>
        <p:spPr>
          <a:xfrm>
            <a:off x="5868144" y="105588"/>
            <a:ext cx="3275856" cy="6658233"/>
          </a:xfrm>
          <a:prstGeom prst="rect">
            <a:avLst/>
          </a:prstGeom>
          <a:noFill/>
        </p:spPr>
        <p:txBody>
          <a:bodyPr wrap="square" rtlCol="0">
            <a:spAutoFit/>
          </a:bodyPr>
          <a:lstStyle/>
          <a:p>
            <a:pPr algn="ctr">
              <a:lnSpc>
                <a:spcPts val="3200"/>
              </a:lnSpc>
            </a:pPr>
            <a:r>
              <a:rPr lang="en-US" sz="2800" b="1" dirty="0" err="1" smtClean="0">
                <a:latin typeface="Calibri" pitchFamily="34" charset="0"/>
                <a:cs typeface="Calibri" pitchFamily="34" charset="0"/>
              </a:rPr>
              <a:t>Tetapi</a:t>
            </a:r>
            <a:r>
              <a:rPr lang="en-US" sz="2800" b="1" dirty="0" smtClean="0">
                <a:latin typeface="Calibri" pitchFamily="34" charset="0"/>
                <a:cs typeface="Calibri" pitchFamily="34" charset="0"/>
              </a:rPr>
              <a:t> Allah . . .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menghidupkan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bersama-sama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dengan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sekalipun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kesalahan</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Yesus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Ia</a:t>
            </a:r>
            <a:r>
              <a:rPr lang="en-US" sz="2800" b="1" dirty="0" smtClean="0">
                <a:latin typeface="Calibri" pitchFamily="34" charset="0"/>
                <a:cs typeface="Calibri" pitchFamily="34" charset="0"/>
              </a:rPr>
              <a:t> </a:t>
            </a:r>
          </a:p>
          <a:p>
            <a:pPr algn="ctr">
              <a:lnSpc>
                <a:spcPts val="3200"/>
              </a:lnSpc>
            </a:pP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membangkitkan</a:t>
            </a:r>
            <a:r>
              <a:rPr lang="en-US" sz="2800" b="1" dirty="0" smtClean="0">
                <a:latin typeface="Calibri" pitchFamily="34" charset="0"/>
                <a:cs typeface="Calibri" pitchFamily="34" charset="0"/>
              </a:rPr>
              <a:t> </a:t>
            </a:r>
          </a:p>
          <a:p>
            <a:pPr algn="ctr">
              <a:lnSpc>
                <a:spcPts val="3200"/>
              </a:lnSpc>
            </a:pP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juga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memberikan</a:t>
            </a:r>
            <a:r>
              <a:rPr lang="en-US" sz="2800" b="1" dirty="0" smtClean="0">
                <a:latin typeface="Calibri" pitchFamily="34" charset="0"/>
                <a:cs typeface="Calibri" pitchFamily="34" charset="0"/>
              </a:rPr>
              <a:t> </a:t>
            </a:r>
          </a:p>
          <a:p>
            <a:pPr algn="ctr">
              <a:lnSpc>
                <a:spcPts val="3200"/>
              </a:lnSpc>
            </a:pPr>
            <a:r>
              <a:rPr lang="en-US" sz="2800" b="1" dirty="0" err="1" smtClean="0">
                <a:latin typeface="Calibri" pitchFamily="34" charset="0"/>
                <a:cs typeface="Calibri" pitchFamily="34" charset="0"/>
              </a:rPr>
              <a:t>tempat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bersama-sama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dengan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p>
          <a:p>
            <a:pPr algn="ctr">
              <a:lnSpc>
                <a:spcPts val="3200"/>
              </a:lnSpc>
            </a:pP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sorga</a:t>
            </a:r>
            <a:r>
              <a:rPr lang="en-US" sz="2800" b="1" dirty="0" smtClean="0">
                <a:latin typeface="Calibri" pitchFamily="34" charset="0"/>
                <a:cs typeface="Calibri" pitchFamily="34" charset="0"/>
              </a:rPr>
              <a:t>”</a:t>
            </a:r>
          </a:p>
          <a:p>
            <a:pPr algn="ctr">
              <a:lnSpc>
                <a:spcPts val="3200"/>
              </a:lnSpc>
            </a:pPr>
            <a:r>
              <a:rPr lang="en-US" sz="2800" b="1" dirty="0" err="1" smtClean="0">
                <a:latin typeface="Calibri" pitchFamily="34" charset="0"/>
                <a:cs typeface="Calibri" pitchFamily="34" charset="0"/>
              </a:rPr>
              <a:t>Ef</a:t>
            </a:r>
            <a:r>
              <a:rPr lang="en-US" sz="2800" b="1" dirty="0" smtClean="0">
                <a:latin typeface="Calibri" pitchFamily="34" charset="0"/>
                <a:cs typeface="Calibri" pitchFamily="34" charset="0"/>
              </a:rPr>
              <a:t> 2:4-6</a:t>
            </a:r>
            <a:endParaRPr lang="en-CA" sz="2400" b="1" dirty="0">
              <a:latin typeface="Calibri" pitchFamily="34" charset="0"/>
              <a:cs typeface="Calibri" pitchFamily="34" charset="0"/>
            </a:endParaRPr>
          </a:p>
        </p:txBody>
      </p:sp>
      <p:pic>
        <p:nvPicPr>
          <p:cNvPr id="25" name="Picture 24" descr="egyptian.gif"/>
          <p:cNvPicPr>
            <a:picLocks noChangeAspect="1"/>
          </p:cNvPicPr>
          <p:nvPr/>
        </p:nvPicPr>
        <p:blipFill>
          <a:blip r:embed="rId3" cstate="print"/>
          <a:stretch>
            <a:fillRect/>
          </a:stretch>
        </p:blipFill>
        <p:spPr>
          <a:xfrm rot="14400000" flipH="1">
            <a:off x="1914844"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914844"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482795"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2418899"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914844"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1410787"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2418900" y="3690955"/>
            <a:ext cx="921716" cy="548640"/>
          </a:xfrm>
          <a:prstGeom prst="rect">
            <a:avLst/>
          </a:prstGeom>
        </p:spPr>
      </p:pic>
      <p:sp>
        <p:nvSpPr>
          <p:cNvPr id="17" name="WordArt 2"/>
          <p:cNvSpPr>
            <a:spLocks noChangeArrowheads="1" noChangeShapeType="1" noTextEdit="1"/>
          </p:cNvSpPr>
          <p:nvPr/>
        </p:nvSpPr>
        <p:spPr bwMode="auto">
          <a:xfrm>
            <a:off x="611560" y="1124744"/>
            <a:ext cx="5394960" cy="493776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400" kern="10" spc="0" dirty="0" smtClean="0">
              <a:ln w="9525">
                <a:solidFill>
                  <a:srgbClr val="000000"/>
                </a:solidFill>
                <a:round/>
                <a:headEnd/>
                <a:tailEnd/>
              </a:ln>
              <a:solidFill>
                <a:srgbClr val="FFC000"/>
              </a:solidFill>
              <a:effectLst/>
            </a:endParaRPr>
          </a:p>
          <a:p>
            <a:pPr algn="ctr" rtl="0"/>
            <a:r>
              <a:rPr lang="en-CA" sz="1200" kern="10" dirty="0" err="1" smtClean="0">
                <a:ln w="9525">
                  <a:solidFill>
                    <a:srgbClr val="000000"/>
                  </a:solidFill>
                  <a:round/>
                  <a:headEnd/>
                  <a:tailEnd/>
                </a:ln>
                <a:solidFill>
                  <a:srgbClr val="FFC000"/>
                </a:solidFill>
              </a:rPr>
              <a:t>Bapa</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Anak</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dan</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Roh</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keesaan</a:t>
            </a:r>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a:ln w="9525">
                <a:solidFill>
                  <a:srgbClr val="000000"/>
                </a:solidFill>
                <a:round/>
                <a:headEnd/>
                <a:tailEnd/>
              </a:ln>
              <a:solidFill>
                <a:srgbClr val="FFC000"/>
              </a:solidFill>
            </a:endParaRPr>
          </a:p>
          <a:p>
            <a:pPr algn="ctr" rtl="0"/>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kasih</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persekutuan</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bekerja</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sama</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small size.jpg"/>
          <p:cNvPicPr>
            <a:picLocks noChangeAspect="1"/>
          </p:cNvPicPr>
          <p:nvPr/>
        </p:nvPicPr>
        <p:blipFill>
          <a:blip r:embed="rId2" cstate="print"/>
          <a:srcRect l="5993" t="5993" r="10108" b="5307"/>
          <a:stretch>
            <a:fillRect/>
          </a:stretch>
        </p:blipFill>
        <p:spPr>
          <a:xfrm rot="16200000" flipH="1">
            <a:off x="1154933" y="-1119436"/>
            <a:ext cx="6858000" cy="9096871"/>
          </a:xfrm>
          <a:prstGeom prst="rect">
            <a:avLst/>
          </a:prstGeom>
        </p:spPr>
      </p:pic>
      <p:sp>
        <p:nvSpPr>
          <p:cNvPr id="2" name="Title 1"/>
          <p:cNvSpPr>
            <a:spLocks noGrp="1"/>
          </p:cNvSpPr>
          <p:nvPr>
            <p:ph type="title"/>
          </p:nvPr>
        </p:nvSpPr>
        <p:spPr>
          <a:xfrm rot="19958346">
            <a:off x="2112163" y="1522219"/>
            <a:ext cx="4962356" cy="2981928"/>
          </a:xfrm>
          <a:solidFill>
            <a:srgbClr val="6600CC"/>
          </a:solidFill>
          <a:ln>
            <a:solidFill>
              <a:srgbClr val="660066"/>
            </a:solidFill>
          </a:ln>
        </p:spPr>
        <p:txBody>
          <a:bodyPr/>
          <a:lstStyle/>
          <a:p>
            <a:r>
              <a:rPr lang="en-US" sz="3200" b="1" dirty="0" err="1" smtClean="0">
                <a:solidFill>
                  <a:schemeClr val="tx1"/>
                </a:solidFill>
                <a:latin typeface="Calibri" pitchFamily="34" charset="0"/>
                <a:cs typeface="Calibri" pitchFamily="34" charset="0"/>
              </a:rPr>
              <a:t>Berkat</a:t>
            </a:r>
            <a:r>
              <a:rPr lang="en-US" sz="3200" b="1" dirty="0" smtClean="0">
                <a:solidFill>
                  <a:schemeClr val="tx1"/>
                </a:solidFill>
                <a:latin typeface="Calibri" pitchFamily="34" charset="0"/>
                <a:cs typeface="Calibri" pitchFamily="34" charset="0"/>
              </a:rPr>
              <a:t> Allah </a:t>
            </a:r>
            <a:br>
              <a:rPr lang="en-US" sz="3200" b="1" dirty="0" smtClean="0">
                <a:solidFill>
                  <a:schemeClr val="tx1"/>
                </a:solidFill>
                <a:latin typeface="Calibri" pitchFamily="34" charset="0"/>
                <a:cs typeface="Calibri" pitchFamily="34" charset="0"/>
              </a:rPr>
            </a:br>
            <a:r>
              <a:rPr lang="en-US" sz="3200" b="1" dirty="0" err="1" smtClean="0">
                <a:solidFill>
                  <a:schemeClr val="tx1"/>
                </a:solidFill>
                <a:latin typeface="Calibri" pitchFamily="34" charset="0"/>
                <a:cs typeface="Calibri" pitchFamily="34" charset="0"/>
              </a:rPr>
              <a:t>adalah</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di</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dalam</a:t>
            </a:r>
            <a:r>
              <a:rPr lang="en-US" sz="3200" b="1" dirty="0" smtClean="0">
                <a:solidFill>
                  <a:schemeClr val="tx1"/>
                </a:solidFill>
                <a:latin typeface="Calibri" pitchFamily="34" charset="0"/>
                <a:cs typeface="Calibri" pitchFamily="34" charset="0"/>
              </a:rPr>
              <a:t> </a:t>
            </a:r>
            <a:br>
              <a:rPr lang="en-US" sz="3200" b="1" dirty="0" smtClean="0">
                <a:solidFill>
                  <a:schemeClr val="tx1"/>
                </a:solidFill>
                <a:latin typeface="Calibri" pitchFamily="34" charset="0"/>
                <a:cs typeface="Calibri" pitchFamily="34" charset="0"/>
              </a:rPr>
            </a:br>
            <a:r>
              <a:rPr lang="en-US" sz="3200" b="1" dirty="0" err="1" smtClean="0">
                <a:solidFill>
                  <a:schemeClr val="tx1"/>
                </a:solidFill>
                <a:latin typeface="Calibri" pitchFamily="34" charset="0"/>
                <a:cs typeface="Calibri" pitchFamily="34" charset="0"/>
              </a:rPr>
              <a:t>AnakNya</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Yesus</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Kristus</a:t>
            </a:r>
            <a:endParaRPr lang="en-CA" sz="3200" b="1" dirty="0">
              <a:solidFill>
                <a:schemeClr val="tx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3" cstate="print"/>
          <a:srcRect l="11151" t="26376" r="13251" b="7475"/>
          <a:stretch>
            <a:fillRect/>
          </a:stretch>
        </p:blipFill>
        <p:spPr>
          <a:xfrm rot="5400000">
            <a:off x="1143000" y="-1143000"/>
            <a:ext cx="6858000" cy="9144000"/>
          </a:xfrm>
          <a:prstGeom prst="rect">
            <a:avLst/>
          </a:prstGeom>
        </p:spPr>
      </p:pic>
      <p:sp>
        <p:nvSpPr>
          <p:cNvPr id="9" name="TextBox 8"/>
          <p:cNvSpPr txBox="1"/>
          <p:nvPr/>
        </p:nvSpPr>
        <p:spPr>
          <a:xfrm>
            <a:off x="7956376" y="476672"/>
            <a:ext cx="1296144" cy="1200329"/>
          </a:xfrm>
          <a:prstGeom prst="rect">
            <a:avLst/>
          </a:prstGeom>
          <a:noFill/>
        </p:spPr>
        <p:txBody>
          <a:bodyPr wrap="square" rtlCol="0">
            <a:spAutoFit/>
          </a:bodyPr>
          <a:lstStyle/>
          <a:p>
            <a:pPr algn="ctr"/>
            <a:r>
              <a:rPr lang="en-CA" b="1" dirty="0" err="1" smtClean="0"/>
              <a:t>Akulah</a:t>
            </a:r>
            <a:r>
              <a:rPr lang="en-CA" b="1" dirty="0" smtClean="0"/>
              <a:t> </a:t>
            </a:r>
            <a:r>
              <a:rPr lang="en-CA" b="1" dirty="0" err="1" smtClean="0"/>
              <a:t>damaimu</a:t>
            </a:r>
            <a:r>
              <a:rPr lang="en-CA" b="1" dirty="0" smtClean="0"/>
              <a:t> </a:t>
            </a:r>
            <a:r>
              <a:rPr lang="en-CA" b="1" dirty="0" err="1" smtClean="0"/>
              <a:t>dengan</a:t>
            </a:r>
            <a:r>
              <a:rPr lang="en-CA" b="1" dirty="0" smtClean="0"/>
              <a:t> </a:t>
            </a:r>
          </a:p>
          <a:p>
            <a:pPr algn="ctr"/>
            <a:r>
              <a:rPr lang="en-CA" b="1" dirty="0" smtClean="0"/>
              <a:t>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b="1" dirty="0" err="1" smtClean="0">
                <a:solidFill>
                  <a:srgbClr val="FF0000"/>
                </a:solidFill>
              </a:rPr>
              <a:t>Akulah</a:t>
            </a:r>
            <a:r>
              <a:rPr lang="en-CA" b="1" dirty="0" smtClean="0">
                <a:solidFill>
                  <a:srgbClr val="FF0000"/>
                </a:solidFill>
              </a:rPr>
              <a:t> </a:t>
            </a:r>
            <a:r>
              <a:rPr lang="en-CA" b="1" dirty="0" err="1" smtClean="0">
                <a:solidFill>
                  <a:srgbClr val="FF0000"/>
                </a:solidFill>
              </a:rPr>
              <a:t>pendamaianmu</a:t>
            </a:r>
            <a:endParaRPr lang="en-CA" b="1" dirty="0" smtClean="0">
              <a:solidFill>
                <a:srgbClr val="FF0000"/>
              </a:solidFill>
            </a:endParaRPr>
          </a:p>
          <a:p>
            <a:pPr algn="ctr"/>
            <a:r>
              <a:rPr lang="en-CA" b="1" dirty="0" smtClean="0">
                <a:solidFill>
                  <a:srgbClr val="FF0000"/>
                </a:solidFill>
              </a:rPr>
              <a:t>yang </a:t>
            </a:r>
            <a:r>
              <a:rPr lang="en-CA" b="1" dirty="0" err="1" smtClean="0">
                <a:solidFill>
                  <a:srgbClr val="FF0000"/>
                </a:solidFill>
              </a:rPr>
              <a:t>berpaling</a:t>
            </a:r>
            <a:r>
              <a:rPr lang="en-CA" b="1" dirty="0" smtClean="0">
                <a:solidFill>
                  <a:srgbClr val="FF0000"/>
                </a:solidFill>
              </a:rPr>
              <a:t> </a:t>
            </a:r>
          </a:p>
          <a:p>
            <a:pPr algn="ctr"/>
            <a:r>
              <a:rPr lang="en-CA" b="1" dirty="0" err="1" smtClean="0">
                <a:solidFill>
                  <a:srgbClr val="FF0000"/>
                </a:solidFill>
              </a:rPr>
              <a:t>murka</a:t>
            </a:r>
            <a:r>
              <a:rPr lang="en-CA" b="1" dirty="0" smtClean="0">
                <a:solidFill>
                  <a:srgbClr val="FF0000"/>
                </a:solidFill>
              </a:rPr>
              <a:t> Allah </a:t>
            </a:r>
          </a:p>
        </p:txBody>
      </p:sp>
      <p:sp>
        <p:nvSpPr>
          <p:cNvPr id="11" name="TextBox 10"/>
          <p:cNvSpPr txBox="1"/>
          <p:nvPr/>
        </p:nvSpPr>
        <p:spPr>
          <a:xfrm>
            <a:off x="-663738" y="1940639"/>
            <a:ext cx="2931482" cy="1200329"/>
          </a:xfrm>
          <a:prstGeom prst="rect">
            <a:avLst/>
          </a:prstGeom>
          <a:noFill/>
        </p:spPr>
        <p:txBody>
          <a:bodyPr wrap="square" rtlCol="0">
            <a:spAutoFit/>
          </a:bodyPr>
          <a:lstStyle/>
          <a:p>
            <a:pPr algn="ctr"/>
            <a:r>
              <a:rPr lang="en-CA" b="1" dirty="0" err="1" smtClean="0"/>
              <a:t>Akulah</a:t>
            </a:r>
            <a:r>
              <a:rPr lang="en-CA" b="1" dirty="0" smtClean="0"/>
              <a:t>  </a:t>
            </a:r>
          </a:p>
          <a:p>
            <a:pPr algn="ctr"/>
            <a:r>
              <a:rPr lang="en-CA" b="1" dirty="0" smtClean="0"/>
              <a:t> </a:t>
            </a:r>
            <a:r>
              <a:rPr lang="en-CA" b="1" dirty="0" err="1" smtClean="0"/>
              <a:t>tebusan</a:t>
            </a:r>
            <a:endParaRPr lang="en-CA" b="1" dirty="0" smtClean="0"/>
          </a:p>
          <a:p>
            <a:pPr algn="ctr"/>
            <a:r>
              <a:rPr lang="en-CA" b="1" dirty="0" err="1" smtClean="0"/>
              <a:t>dan</a:t>
            </a:r>
            <a:endParaRPr lang="en-CA" b="1" dirty="0" smtClean="0"/>
          </a:p>
          <a:p>
            <a:pPr algn="ctr"/>
            <a:r>
              <a:rPr lang="en-CA" b="1" dirty="0" err="1" smtClean="0"/>
              <a:t>penebusanmu</a:t>
            </a:r>
            <a:endParaRPr lang="en-CA" b="1"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b="1" dirty="0" err="1" smtClean="0"/>
              <a:t>Akulah</a:t>
            </a:r>
            <a:endParaRPr lang="en-CA" b="1" dirty="0" smtClean="0"/>
          </a:p>
          <a:p>
            <a:pPr algn="ctr"/>
            <a:r>
              <a:rPr lang="en-CA" b="1" dirty="0" err="1" smtClean="0"/>
              <a:t>diperdamaikan</a:t>
            </a:r>
            <a:r>
              <a:rPr lang="en-CA" b="1" dirty="0" smtClean="0"/>
              <a:t> </a:t>
            </a:r>
            <a:r>
              <a:rPr lang="en-CA" b="1" dirty="0" err="1" smtClean="0"/>
              <a:t>dengan</a:t>
            </a:r>
            <a:r>
              <a:rPr lang="en-CA" b="1" dirty="0" smtClean="0"/>
              <a:t> Allah</a:t>
            </a:r>
          </a:p>
        </p:txBody>
      </p:sp>
      <p:sp>
        <p:nvSpPr>
          <p:cNvPr id="13" name="TextBox 12"/>
          <p:cNvSpPr txBox="1"/>
          <p:nvPr/>
        </p:nvSpPr>
        <p:spPr>
          <a:xfrm>
            <a:off x="7740352" y="5661248"/>
            <a:ext cx="1224136" cy="1200329"/>
          </a:xfrm>
          <a:prstGeom prst="rect">
            <a:avLst/>
          </a:prstGeom>
          <a:noFill/>
        </p:spPr>
        <p:txBody>
          <a:bodyPr wrap="square" rtlCol="0">
            <a:spAutoFit/>
          </a:bodyPr>
          <a:lstStyle/>
          <a:p>
            <a:pPr algn="ctr"/>
            <a:r>
              <a:rPr lang="en-CA" b="1" dirty="0" err="1" smtClean="0"/>
              <a:t>Akulah</a:t>
            </a:r>
            <a:endParaRPr lang="en-CA" b="1" dirty="0" smtClean="0"/>
          </a:p>
          <a:p>
            <a:pPr algn="ctr"/>
            <a:r>
              <a:rPr lang="en-CA" b="1" dirty="0" err="1" smtClean="0"/>
              <a:t>hidup</a:t>
            </a:r>
            <a:r>
              <a:rPr lang="en-CA" b="1" smtClean="0"/>
              <a:t> yang</a:t>
            </a:r>
          </a:p>
          <a:p>
            <a:pPr algn="ctr"/>
            <a:r>
              <a:rPr lang="en-CA" b="1" smtClean="0"/>
              <a:t>kekal</a:t>
            </a:r>
            <a:endParaRPr lang="en-CA" b="1" dirty="0" smtClean="0"/>
          </a:p>
        </p:txBody>
      </p:sp>
      <p:sp>
        <p:nvSpPr>
          <p:cNvPr id="15" name="TextBox 14"/>
          <p:cNvSpPr txBox="1"/>
          <p:nvPr/>
        </p:nvSpPr>
        <p:spPr>
          <a:xfrm rot="2889086">
            <a:off x="7449309" y="3822808"/>
            <a:ext cx="2096186" cy="923330"/>
          </a:xfrm>
          <a:prstGeom prst="rect">
            <a:avLst/>
          </a:prstGeom>
          <a:noFill/>
        </p:spPr>
        <p:txBody>
          <a:bodyPr wrap="square" rtlCol="0">
            <a:spAutoFit/>
          </a:bodyPr>
          <a:lstStyle/>
          <a:p>
            <a:pPr algn="ctr"/>
            <a:r>
              <a:rPr lang="en-CA" b="1" dirty="0" err="1" smtClean="0">
                <a:solidFill>
                  <a:srgbClr val="0000FF"/>
                </a:solidFill>
              </a:rPr>
              <a:t>Akulah</a:t>
            </a:r>
            <a:r>
              <a:rPr lang="en-CA" b="1" dirty="0" smtClean="0">
                <a:solidFill>
                  <a:srgbClr val="0000FF"/>
                </a:solidFill>
              </a:rPr>
              <a:t> </a:t>
            </a:r>
            <a:endParaRPr lang="en-CA" b="1" dirty="0">
              <a:solidFill>
                <a:srgbClr val="0000FF"/>
              </a:solidFill>
            </a:endParaRPr>
          </a:p>
          <a:p>
            <a:pPr algn="ctr"/>
            <a:r>
              <a:rPr lang="en-CA" b="1" dirty="0" err="1" smtClean="0">
                <a:solidFill>
                  <a:srgbClr val="0000FF"/>
                </a:solidFill>
              </a:rPr>
              <a:t>pengharapanmu</a:t>
            </a:r>
            <a:r>
              <a:rPr lang="en-CA" b="1" dirty="0" smtClean="0">
                <a:solidFill>
                  <a:srgbClr val="0000FF"/>
                </a:solidFill>
              </a:rPr>
              <a:t> </a:t>
            </a:r>
            <a:r>
              <a:rPr lang="en-CA" b="1" dirty="0" err="1" smtClean="0">
                <a:solidFill>
                  <a:srgbClr val="0000FF"/>
                </a:solidFill>
              </a:rPr>
              <a:t>akan</a:t>
            </a:r>
            <a:r>
              <a:rPr lang="en-CA" b="1" dirty="0" smtClean="0">
                <a:solidFill>
                  <a:srgbClr val="0000FF"/>
                </a:solidFill>
              </a:rPr>
              <a:t> </a:t>
            </a:r>
            <a:r>
              <a:rPr lang="en-CA" b="1" dirty="0" err="1" smtClean="0">
                <a:solidFill>
                  <a:srgbClr val="0000FF"/>
                </a:solidFill>
              </a:rPr>
              <a:t>kemuliaan</a:t>
            </a:r>
            <a:endParaRPr lang="en-CA" b="1" dirty="0">
              <a:solidFill>
                <a:srgbClr val="0000FF"/>
              </a:solidFill>
            </a:endParaRPr>
          </a:p>
        </p:txBody>
      </p:sp>
      <p:sp>
        <p:nvSpPr>
          <p:cNvPr id="16" name="TextBox 15"/>
          <p:cNvSpPr txBox="1"/>
          <p:nvPr/>
        </p:nvSpPr>
        <p:spPr>
          <a:xfrm>
            <a:off x="4716016" y="179348"/>
            <a:ext cx="3240360" cy="646331"/>
          </a:xfrm>
          <a:prstGeom prst="rect">
            <a:avLst/>
          </a:prstGeom>
          <a:noFill/>
        </p:spPr>
        <p:txBody>
          <a:bodyPr wrap="square" rtlCol="0">
            <a:spAutoFit/>
          </a:bodyPr>
          <a:lstStyle/>
          <a:p>
            <a:pPr algn="ctr"/>
            <a:r>
              <a:rPr lang="en-CA" b="1" dirty="0" err="1" smtClean="0">
                <a:solidFill>
                  <a:srgbClr val="FF0000"/>
                </a:solidFill>
              </a:rPr>
              <a:t>Akulah</a:t>
            </a:r>
            <a:r>
              <a:rPr lang="en-CA" b="1" dirty="0" smtClean="0">
                <a:solidFill>
                  <a:srgbClr val="FF0000"/>
                </a:solidFill>
              </a:rPr>
              <a:t> </a:t>
            </a:r>
            <a:r>
              <a:rPr lang="en-CA" b="1" dirty="0" err="1" smtClean="0">
                <a:solidFill>
                  <a:srgbClr val="FF0000"/>
                </a:solidFill>
              </a:rPr>
              <a:t>kepenuhanmu</a:t>
            </a:r>
            <a:r>
              <a:rPr lang="en-CA" b="1" dirty="0" smtClean="0">
                <a:solidFill>
                  <a:srgbClr val="FF0000"/>
                </a:solidFill>
              </a:rPr>
              <a:t> </a:t>
            </a:r>
          </a:p>
          <a:p>
            <a:pPr algn="ctr"/>
            <a:r>
              <a:rPr lang="en-CA" b="1" dirty="0" err="1" smtClean="0">
                <a:solidFill>
                  <a:srgbClr val="FF0000"/>
                </a:solidFill>
              </a:rPr>
              <a:t>di</a:t>
            </a:r>
            <a:r>
              <a:rPr lang="en-CA" b="1" dirty="0" smtClean="0">
                <a:solidFill>
                  <a:srgbClr val="FF0000"/>
                </a:solidFill>
              </a:rPr>
              <a:t> </a:t>
            </a:r>
            <a:r>
              <a:rPr lang="en-CA" b="1" dirty="0" err="1" smtClean="0">
                <a:solidFill>
                  <a:srgbClr val="FF0000"/>
                </a:solidFill>
              </a:rPr>
              <a:t>dalam</a:t>
            </a:r>
            <a:r>
              <a:rPr lang="en-CA" b="1" dirty="0" smtClean="0">
                <a:solidFill>
                  <a:srgbClr val="FF0000"/>
                </a:solidFill>
              </a:rPr>
              <a:t> Allah</a:t>
            </a:r>
            <a:endParaRPr lang="en-CA" b="1" dirty="0">
              <a:solidFill>
                <a:srgbClr val="FF0000"/>
              </a:solidFill>
            </a:endParaRPr>
          </a:p>
        </p:txBody>
      </p:sp>
      <p:sp>
        <p:nvSpPr>
          <p:cNvPr id="18" name="TextBox 17"/>
          <p:cNvSpPr txBox="1"/>
          <p:nvPr/>
        </p:nvSpPr>
        <p:spPr>
          <a:xfrm>
            <a:off x="1331640" y="5517232"/>
            <a:ext cx="3096344" cy="369332"/>
          </a:xfrm>
          <a:prstGeom prst="rect">
            <a:avLst/>
          </a:prstGeom>
          <a:noFill/>
        </p:spPr>
        <p:txBody>
          <a:bodyPr wrap="square" rtlCol="0">
            <a:spAutoFit/>
          </a:bodyPr>
          <a:lstStyle/>
          <a:p>
            <a:pPr algn="ctr"/>
            <a:r>
              <a:rPr lang="en-US" b="1" dirty="0" err="1" smtClean="0">
                <a:solidFill>
                  <a:srgbClr val="FF0000"/>
                </a:solidFill>
              </a:rPr>
              <a:t>Akulah</a:t>
            </a:r>
            <a:r>
              <a:rPr lang="en-US" b="1" dirty="0" smtClean="0">
                <a:solidFill>
                  <a:srgbClr val="FF0000"/>
                </a:solidFill>
              </a:rPr>
              <a:t> k</a:t>
            </a:r>
            <a:r>
              <a:rPr lang="en-CA" b="1" dirty="0" err="1" smtClean="0">
                <a:solidFill>
                  <a:srgbClr val="FF0000"/>
                </a:solidFill>
              </a:rPr>
              <a:t>ebenaranmu</a:t>
            </a:r>
            <a:endParaRPr lang="en-CA" dirty="0">
              <a:solidFill>
                <a:srgbClr val="FF0000"/>
              </a:solidFill>
            </a:endParaRPr>
          </a:p>
        </p:txBody>
      </p:sp>
      <p:sp>
        <p:nvSpPr>
          <p:cNvPr id="20" name="TextBox 19"/>
          <p:cNvSpPr txBox="1"/>
          <p:nvPr/>
        </p:nvSpPr>
        <p:spPr>
          <a:xfrm>
            <a:off x="860480" y="116632"/>
            <a:ext cx="2343368" cy="1200329"/>
          </a:xfrm>
          <a:prstGeom prst="rect">
            <a:avLst/>
          </a:prstGeom>
          <a:noFill/>
        </p:spPr>
        <p:txBody>
          <a:bodyPr wrap="square" rtlCol="0">
            <a:spAutoFit/>
          </a:bodyPr>
          <a:lstStyle/>
          <a:p>
            <a:pPr algn="ctr"/>
            <a:r>
              <a:rPr lang="en-CA" b="1" dirty="0" err="1" smtClean="0"/>
              <a:t>Akulah</a:t>
            </a:r>
            <a:r>
              <a:rPr lang="en-CA" b="1" dirty="0" smtClean="0"/>
              <a:t> Allah </a:t>
            </a:r>
          </a:p>
          <a:p>
            <a:pPr algn="ctr"/>
            <a:r>
              <a:rPr lang="en-CA" b="1" dirty="0" err="1" smtClean="0"/>
              <a:t>memberkatimu</a:t>
            </a:r>
            <a:endParaRPr lang="en-CA" b="1" dirty="0" smtClean="0"/>
          </a:p>
          <a:p>
            <a:pPr algn="ctr"/>
            <a:r>
              <a:rPr lang="en-CA" b="1" dirty="0" err="1" smtClean="0"/>
              <a:t>dengan</a:t>
            </a:r>
            <a:r>
              <a:rPr lang="en-CA" b="1" dirty="0" smtClean="0"/>
              <a:t> </a:t>
            </a:r>
            <a:r>
              <a:rPr lang="en-CA" b="1" dirty="0" err="1" smtClean="0"/>
              <a:t>segala</a:t>
            </a:r>
            <a:r>
              <a:rPr lang="en-CA" b="1" dirty="0" smtClean="0"/>
              <a:t> </a:t>
            </a:r>
            <a:r>
              <a:rPr lang="en-CA" b="1" dirty="0" err="1" smtClean="0"/>
              <a:t>berkat</a:t>
            </a:r>
            <a:r>
              <a:rPr lang="en-CA" b="1" dirty="0" smtClean="0"/>
              <a:t> </a:t>
            </a:r>
            <a:r>
              <a:rPr lang="en-CA" b="1" dirty="0" err="1" smtClean="0"/>
              <a:t>rohani</a:t>
            </a:r>
            <a:endParaRPr lang="en-CA" b="1" dirty="0" smtClean="0"/>
          </a:p>
        </p:txBody>
      </p:sp>
      <p:sp>
        <p:nvSpPr>
          <p:cNvPr id="22" name="TextBox 21"/>
          <p:cNvSpPr txBox="1"/>
          <p:nvPr/>
        </p:nvSpPr>
        <p:spPr>
          <a:xfrm>
            <a:off x="4860032" y="3573016"/>
            <a:ext cx="1800200" cy="923330"/>
          </a:xfrm>
          <a:prstGeom prst="rect">
            <a:avLst/>
          </a:prstGeom>
          <a:noFill/>
        </p:spPr>
        <p:txBody>
          <a:bodyPr wrap="square" rtlCol="0">
            <a:spAutoFit/>
          </a:bodyPr>
          <a:lstStyle/>
          <a:p>
            <a:pPr algn="r"/>
            <a:r>
              <a:rPr lang="en-CA" b="1" dirty="0" err="1" smtClean="0">
                <a:solidFill>
                  <a:srgbClr val="FFFF00"/>
                </a:solidFill>
              </a:rPr>
              <a:t>Akulah</a:t>
            </a:r>
            <a:endParaRPr lang="en-CA" b="1" dirty="0" smtClean="0">
              <a:solidFill>
                <a:srgbClr val="FFFF00"/>
              </a:solidFill>
            </a:endParaRPr>
          </a:p>
          <a:p>
            <a:pPr algn="r"/>
            <a:r>
              <a:rPr lang="en-CA" b="1" dirty="0" err="1" smtClean="0">
                <a:solidFill>
                  <a:srgbClr val="FFFF00"/>
                </a:solidFill>
              </a:rPr>
              <a:t>pengampunan</a:t>
            </a:r>
            <a:endParaRPr lang="en-CA" b="1" dirty="0" smtClean="0">
              <a:solidFill>
                <a:srgbClr val="FFFF00"/>
              </a:solidFill>
            </a:endParaRPr>
          </a:p>
          <a:p>
            <a:pPr algn="r"/>
            <a:r>
              <a:rPr lang="en-CA" b="1" dirty="0" err="1" smtClean="0">
                <a:solidFill>
                  <a:srgbClr val="FFFF00"/>
                </a:solidFill>
              </a:rPr>
              <a:t>dosamu</a:t>
            </a:r>
            <a:endParaRPr lang="en-CA" b="1" dirty="0">
              <a:solidFill>
                <a:srgbClr val="FFFF00"/>
              </a:solidFill>
            </a:endParaRPr>
          </a:p>
        </p:txBody>
      </p:sp>
      <p:sp>
        <p:nvSpPr>
          <p:cNvPr id="17" name="Title 1"/>
          <p:cNvSpPr txBox="1">
            <a:spLocks/>
          </p:cNvSpPr>
          <p:nvPr/>
        </p:nvSpPr>
        <p:spPr bwMode="auto">
          <a:xfrm rot="19958346">
            <a:off x="1379416" y="2149837"/>
            <a:ext cx="6675120" cy="1832708"/>
          </a:xfrm>
          <a:prstGeom prst="rect">
            <a:avLst/>
          </a:prstGeom>
          <a:solidFill>
            <a:srgbClr val="6600CC"/>
          </a:solid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US" sz="3200" b="1" dirty="0" err="1" smtClean="0">
                <a:latin typeface="Calibri" pitchFamily="34" charset="0"/>
                <a:cs typeface="Calibri" pitchFamily="34" charset="0"/>
              </a:rPr>
              <a:t>Banyak</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berkat-berkat</a:t>
            </a:r>
            <a:r>
              <a:rPr lang="en-US" sz="3200" b="1" dirty="0" smtClean="0">
                <a:latin typeface="Calibri" pitchFamily="34" charset="0"/>
                <a:cs typeface="Calibri" pitchFamily="34" charset="0"/>
              </a:rPr>
              <a:t> yang </a:t>
            </a:r>
            <a:r>
              <a:rPr lang="en-US" sz="3200" b="1" dirty="0" err="1" smtClean="0">
                <a:latin typeface="Calibri" pitchFamily="34" charset="0"/>
                <a:cs typeface="Calibri" pitchFamily="34" charset="0"/>
              </a:rPr>
              <a:t>luar</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biasa</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adalah</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di</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dalam</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Kristus</a:t>
            </a:r>
            <a:endParaRPr lang="en-US" sz="3200" b="1" dirty="0" smtClean="0">
              <a:latin typeface="Calibri" pitchFamily="34" charset="0"/>
              <a:cs typeface="Calibri" pitchFamily="34" charset="0"/>
            </a:endParaRPr>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3" cstate="print"/>
          <a:srcRect l="11151" t="26376" r="13251" b="7475"/>
          <a:stretch>
            <a:fillRect/>
          </a:stretch>
        </p:blipFill>
        <p:spPr>
          <a:xfrm rot="5400000">
            <a:off x="1143000" y="-1143000"/>
            <a:ext cx="6858000" cy="9144000"/>
          </a:xfrm>
          <a:prstGeom prst="rect">
            <a:avLst/>
          </a:prstGeom>
        </p:spPr>
      </p:pic>
      <p:sp>
        <p:nvSpPr>
          <p:cNvPr id="9" name="TextBox 8"/>
          <p:cNvSpPr txBox="1"/>
          <p:nvPr/>
        </p:nvSpPr>
        <p:spPr>
          <a:xfrm>
            <a:off x="7956376" y="476672"/>
            <a:ext cx="1296144" cy="1200329"/>
          </a:xfrm>
          <a:prstGeom prst="rect">
            <a:avLst/>
          </a:prstGeom>
          <a:noFill/>
        </p:spPr>
        <p:txBody>
          <a:bodyPr wrap="square" rtlCol="0">
            <a:spAutoFit/>
          </a:bodyPr>
          <a:lstStyle/>
          <a:p>
            <a:pPr algn="ctr"/>
            <a:r>
              <a:rPr lang="en-CA" b="1" dirty="0" err="1" smtClean="0"/>
              <a:t>Akulah</a:t>
            </a:r>
            <a:r>
              <a:rPr lang="en-CA" b="1" dirty="0" smtClean="0"/>
              <a:t> </a:t>
            </a:r>
            <a:r>
              <a:rPr lang="en-CA" b="1" dirty="0" err="1" smtClean="0"/>
              <a:t>damaimu</a:t>
            </a:r>
            <a:r>
              <a:rPr lang="en-CA" b="1" dirty="0" smtClean="0"/>
              <a:t> </a:t>
            </a:r>
            <a:r>
              <a:rPr lang="en-CA" b="1" dirty="0" err="1" smtClean="0"/>
              <a:t>dengan</a:t>
            </a:r>
            <a:r>
              <a:rPr lang="en-CA" b="1" dirty="0" smtClean="0"/>
              <a:t> </a:t>
            </a:r>
          </a:p>
          <a:p>
            <a:pPr algn="ctr"/>
            <a:r>
              <a:rPr lang="en-CA" b="1" dirty="0" smtClean="0"/>
              <a:t>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b="1" dirty="0" err="1" smtClean="0">
                <a:solidFill>
                  <a:srgbClr val="FF0000"/>
                </a:solidFill>
              </a:rPr>
              <a:t>Akulah</a:t>
            </a:r>
            <a:r>
              <a:rPr lang="en-CA" b="1" dirty="0" smtClean="0">
                <a:solidFill>
                  <a:srgbClr val="FF0000"/>
                </a:solidFill>
              </a:rPr>
              <a:t> </a:t>
            </a:r>
            <a:r>
              <a:rPr lang="en-CA" b="1" dirty="0" err="1" smtClean="0">
                <a:solidFill>
                  <a:srgbClr val="FF0000"/>
                </a:solidFill>
              </a:rPr>
              <a:t>pendamaianmu</a:t>
            </a:r>
            <a:endParaRPr lang="en-CA" b="1" dirty="0" smtClean="0">
              <a:solidFill>
                <a:srgbClr val="FF0000"/>
              </a:solidFill>
            </a:endParaRPr>
          </a:p>
          <a:p>
            <a:pPr algn="ctr"/>
            <a:r>
              <a:rPr lang="en-CA" b="1" dirty="0" smtClean="0">
                <a:solidFill>
                  <a:srgbClr val="FF0000"/>
                </a:solidFill>
              </a:rPr>
              <a:t>yang </a:t>
            </a:r>
            <a:r>
              <a:rPr lang="en-CA" b="1" dirty="0" err="1" smtClean="0">
                <a:solidFill>
                  <a:srgbClr val="FF0000"/>
                </a:solidFill>
              </a:rPr>
              <a:t>berpaling</a:t>
            </a:r>
            <a:r>
              <a:rPr lang="en-CA" b="1" dirty="0" smtClean="0">
                <a:solidFill>
                  <a:srgbClr val="FF0000"/>
                </a:solidFill>
              </a:rPr>
              <a:t> </a:t>
            </a:r>
          </a:p>
          <a:p>
            <a:pPr algn="ctr"/>
            <a:r>
              <a:rPr lang="en-CA" b="1" dirty="0" err="1" smtClean="0">
                <a:solidFill>
                  <a:srgbClr val="FF0000"/>
                </a:solidFill>
              </a:rPr>
              <a:t>murka</a:t>
            </a:r>
            <a:r>
              <a:rPr lang="en-CA" b="1" dirty="0" smtClean="0">
                <a:solidFill>
                  <a:srgbClr val="FF0000"/>
                </a:solidFill>
              </a:rPr>
              <a:t> Allah </a:t>
            </a:r>
          </a:p>
        </p:txBody>
      </p:sp>
      <p:sp>
        <p:nvSpPr>
          <p:cNvPr id="11" name="TextBox 10"/>
          <p:cNvSpPr txBox="1"/>
          <p:nvPr/>
        </p:nvSpPr>
        <p:spPr>
          <a:xfrm>
            <a:off x="-663738" y="1940639"/>
            <a:ext cx="2931482" cy="1200329"/>
          </a:xfrm>
          <a:prstGeom prst="rect">
            <a:avLst/>
          </a:prstGeom>
          <a:noFill/>
        </p:spPr>
        <p:txBody>
          <a:bodyPr wrap="square" rtlCol="0">
            <a:spAutoFit/>
          </a:bodyPr>
          <a:lstStyle/>
          <a:p>
            <a:pPr algn="ctr"/>
            <a:r>
              <a:rPr lang="en-CA" b="1" dirty="0" err="1" smtClean="0"/>
              <a:t>Akulah</a:t>
            </a:r>
            <a:r>
              <a:rPr lang="en-CA" b="1" dirty="0" smtClean="0"/>
              <a:t>  </a:t>
            </a:r>
          </a:p>
          <a:p>
            <a:pPr algn="ctr"/>
            <a:r>
              <a:rPr lang="en-CA" b="1" dirty="0" smtClean="0"/>
              <a:t> </a:t>
            </a:r>
            <a:r>
              <a:rPr lang="en-CA" b="1" dirty="0" err="1" smtClean="0"/>
              <a:t>tebusan</a:t>
            </a:r>
            <a:endParaRPr lang="en-CA" b="1" dirty="0" smtClean="0"/>
          </a:p>
          <a:p>
            <a:pPr algn="ctr"/>
            <a:r>
              <a:rPr lang="en-CA" b="1" dirty="0" err="1" smtClean="0"/>
              <a:t>dan</a:t>
            </a:r>
            <a:endParaRPr lang="en-CA" b="1" dirty="0" smtClean="0"/>
          </a:p>
          <a:p>
            <a:pPr algn="ctr"/>
            <a:r>
              <a:rPr lang="en-CA" b="1" dirty="0" err="1" smtClean="0"/>
              <a:t>penebusanmu</a:t>
            </a:r>
            <a:endParaRPr lang="en-CA" b="1"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b="1" dirty="0" err="1" smtClean="0"/>
              <a:t>Akulah</a:t>
            </a:r>
            <a:endParaRPr lang="en-CA" b="1" dirty="0" smtClean="0"/>
          </a:p>
          <a:p>
            <a:pPr algn="ctr"/>
            <a:r>
              <a:rPr lang="en-CA" b="1" dirty="0" err="1" smtClean="0"/>
              <a:t>diperdamaikan</a:t>
            </a:r>
            <a:r>
              <a:rPr lang="en-CA" b="1" dirty="0" smtClean="0"/>
              <a:t> </a:t>
            </a:r>
            <a:r>
              <a:rPr lang="en-CA" b="1" dirty="0" err="1" smtClean="0"/>
              <a:t>dengan</a:t>
            </a:r>
            <a:r>
              <a:rPr lang="en-CA" b="1" dirty="0" smtClean="0"/>
              <a:t> Allah</a:t>
            </a:r>
          </a:p>
        </p:txBody>
      </p:sp>
      <p:sp>
        <p:nvSpPr>
          <p:cNvPr id="13" name="TextBox 12"/>
          <p:cNvSpPr txBox="1"/>
          <p:nvPr/>
        </p:nvSpPr>
        <p:spPr>
          <a:xfrm>
            <a:off x="7740352" y="5661248"/>
            <a:ext cx="1224136" cy="1200329"/>
          </a:xfrm>
          <a:prstGeom prst="rect">
            <a:avLst/>
          </a:prstGeom>
          <a:noFill/>
        </p:spPr>
        <p:txBody>
          <a:bodyPr wrap="square" rtlCol="0">
            <a:spAutoFit/>
          </a:bodyPr>
          <a:lstStyle/>
          <a:p>
            <a:pPr algn="ctr"/>
            <a:r>
              <a:rPr lang="en-CA" b="1" dirty="0" err="1" smtClean="0"/>
              <a:t>Akulah</a:t>
            </a:r>
            <a:endParaRPr lang="en-CA" b="1" dirty="0" smtClean="0"/>
          </a:p>
          <a:p>
            <a:pPr algn="ctr"/>
            <a:r>
              <a:rPr lang="en-CA" b="1" dirty="0" err="1" smtClean="0"/>
              <a:t>hidup</a:t>
            </a:r>
            <a:r>
              <a:rPr lang="en-CA" b="1" dirty="0" smtClean="0"/>
              <a:t> yang</a:t>
            </a:r>
          </a:p>
          <a:p>
            <a:pPr algn="ctr"/>
            <a:r>
              <a:rPr lang="en-CA" b="1" dirty="0" err="1" smtClean="0"/>
              <a:t>kekal</a:t>
            </a:r>
            <a:endParaRPr lang="en-CA" b="1" dirty="0" smtClean="0"/>
          </a:p>
        </p:txBody>
      </p:sp>
      <p:sp>
        <p:nvSpPr>
          <p:cNvPr id="15" name="TextBox 14"/>
          <p:cNvSpPr txBox="1"/>
          <p:nvPr/>
        </p:nvSpPr>
        <p:spPr>
          <a:xfrm rot="2889086">
            <a:off x="7449309" y="3822808"/>
            <a:ext cx="2096186" cy="923330"/>
          </a:xfrm>
          <a:prstGeom prst="rect">
            <a:avLst/>
          </a:prstGeom>
          <a:noFill/>
        </p:spPr>
        <p:txBody>
          <a:bodyPr wrap="square" rtlCol="0">
            <a:spAutoFit/>
          </a:bodyPr>
          <a:lstStyle/>
          <a:p>
            <a:pPr algn="ctr"/>
            <a:r>
              <a:rPr lang="en-CA" b="1" dirty="0" err="1" smtClean="0">
                <a:solidFill>
                  <a:srgbClr val="0000FF"/>
                </a:solidFill>
              </a:rPr>
              <a:t>Akulah</a:t>
            </a:r>
            <a:r>
              <a:rPr lang="en-CA" b="1" dirty="0" smtClean="0">
                <a:solidFill>
                  <a:srgbClr val="0000FF"/>
                </a:solidFill>
              </a:rPr>
              <a:t> </a:t>
            </a:r>
            <a:endParaRPr lang="en-CA" b="1" dirty="0">
              <a:solidFill>
                <a:srgbClr val="0000FF"/>
              </a:solidFill>
            </a:endParaRPr>
          </a:p>
          <a:p>
            <a:pPr algn="ctr"/>
            <a:r>
              <a:rPr lang="en-CA" b="1" dirty="0" err="1" smtClean="0">
                <a:solidFill>
                  <a:srgbClr val="0000FF"/>
                </a:solidFill>
              </a:rPr>
              <a:t>pengharapanmu</a:t>
            </a:r>
            <a:r>
              <a:rPr lang="en-CA" b="1" dirty="0" smtClean="0">
                <a:solidFill>
                  <a:srgbClr val="0000FF"/>
                </a:solidFill>
              </a:rPr>
              <a:t> </a:t>
            </a:r>
            <a:r>
              <a:rPr lang="en-CA" b="1" dirty="0" err="1" smtClean="0">
                <a:solidFill>
                  <a:srgbClr val="0000FF"/>
                </a:solidFill>
              </a:rPr>
              <a:t>akan</a:t>
            </a:r>
            <a:r>
              <a:rPr lang="en-CA" b="1" dirty="0" smtClean="0">
                <a:solidFill>
                  <a:srgbClr val="0000FF"/>
                </a:solidFill>
              </a:rPr>
              <a:t> </a:t>
            </a:r>
            <a:r>
              <a:rPr lang="en-CA" b="1" dirty="0" err="1" smtClean="0">
                <a:solidFill>
                  <a:srgbClr val="0000FF"/>
                </a:solidFill>
              </a:rPr>
              <a:t>kemuliaan</a:t>
            </a:r>
            <a:endParaRPr lang="en-CA" b="1" dirty="0">
              <a:solidFill>
                <a:srgbClr val="0000FF"/>
              </a:solidFill>
            </a:endParaRPr>
          </a:p>
        </p:txBody>
      </p:sp>
      <p:sp>
        <p:nvSpPr>
          <p:cNvPr id="16" name="TextBox 15"/>
          <p:cNvSpPr txBox="1"/>
          <p:nvPr/>
        </p:nvSpPr>
        <p:spPr>
          <a:xfrm>
            <a:off x="4716016" y="179348"/>
            <a:ext cx="3240360" cy="646331"/>
          </a:xfrm>
          <a:prstGeom prst="rect">
            <a:avLst/>
          </a:prstGeom>
          <a:noFill/>
        </p:spPr>
        <p:txBody>
          <a:bodyPr wrap="square" rtlCol="0">
            <a:spAutoFit/>
          </a:bodyPr>
          <a:lstStyle/>
          <a:p>
            <a:pPr algn="ctr"/>
            <a:r>
              <a:rPr lang="en-CA" b="1" dirty="0" err="1" smtClean="0">
                <a:solidFill>
                  <a:srgbClr val="FF0000"/>
                </a:solidFill>
              </a:rPr>
              <a:t>Akulah</a:t>
            </a:r>
            <a:r>
              <a:rPr lang="en-CA" b="1" dirty="0" smtClean="0">
                <a:solidFill>
                  <a:srgbClr val="FF0000"/>
                </a:solidFill>
              </a:rPr>
              <a:t> </a:t>
            </a:r>
            <a:r>
              <a:rPr lang="en-CA" b="1" dirty="0" err="1" smtClean="0">
                <a:solidFill>
                  <a:srgbClr val="FF0000"/>
                </a:solidFill>
              </a:rPr>
              <a:t>kepenuhanmu</a:t>
            </a:r>
            <a:r>
              <a:rPr lang="en-CA" b="1" dirty="0" smtClean="0">
                <a:solidFill>
                  <a:srgbClr val="FF0000"/>
                </a:solidFill>
              </a:rPr>
              <a:t> </a:t>
            </a:r>
          </a:p>
          <a:p>
            <a:pPr algn="ctr"/>
            <a:r>
              <a:rPr lang="en-CA" b="1" dirty="0" err="1" smtClean="0">
                <a:solidFill>
                  <a:srgbClr val="FF0000"/>
                </a:solidFill>
              </a:rPr>
              <a:t>di</a:t>
            </a:r>
            <a:r>
              <a:rPr lang="en-CA" b="1" dirty="0" smtClean="0">
                <a:solidFill>
                  <a:srgbClr val="FF0000"/>
                </a:solidFill>
              </a:rPr>
              <a:t> </a:t>
            </a:r>
            <a:r>
              <a:rPr lang="en-CA" b="1" dirty="0" err="1" smtClean="0">
                <a:solidFill>
                  <a:srgbClr val="FF0000"/>
                </a:solidFill>
              </a:rPr>
              <a:t>dalam</a:t>
            </a:r>
            <a:r>
              <a:rPr lang="en-CA" b="1" dirty="0" smtClean="0">
                <a:solidFill>
                  <a:srgbClr val="FF0000"/>
                </a:solidFill>
              </a:rPr>
              <a:t> Allah</a:t>
            </a:r>
            <a:endParaRPr lang="en-CA" b="1" dirty="0">
              <a:solidFill>
                <a:srgbClr val="FF0000"/>
              </a:solidFill>
            </a:endParaRPr>
          </a:p>
        </p:txBody>
      </p:sp>
      <p:sp>
        <p:nvSpPr>
          <p:cNvPr id="18" name="TextBox 17"/>
          <p:cNvSpPr txBox="1"/>
          <p:nvPr/>
        </p:nvSpPr>
        <p:spPr>
          <a:xfrm>
            <a:off x="1331640" y="5517232"/>
            <a:ext cx="3096344" cy="369332"/>
          </a:xfrm>
          <a:prstGeom prst="rect">
            <a:avLst/>
          </a:prstGeom>
          <a:noFill/>
        </p:spPr>
        <p:txBody>
          <a:bodyPr wrap="square" rtlCol="0">
            <a:spAutoFit/>
          </a:bodyPr>
          <a:lstStyle/>
          <a:p>
            <a:pPr algn="ctr"/>
            <a:r>
              <a:rPr lang="en-US" b="1" dirty="0" err="1" smtClean="0">
                <a:solidFill>
                  <a:srgbClr val="FF0000"/>
                </a:solidFill>
              </a:rPr>
              <a:t>Akulah</a:t>
            </a:r>
            <a:r>
              <a:rPr lang="en-US" b="1" dirty="0" smtClean="0">
                <a:solidFill>
                  <a:srgbClr val="FF0000"/>
                </a:solidFill>
              </a:rPr>
              <a:t> k</a:t>
            </a:r>
            <a:r>
              <a:rPr lang="en-CA" b="1" dirty="0" err="1" smtClean="0">
                <a:solidFill>
                  <a:srgbClr val="FF0000"/>
                </a:solidFill>
              </a:rPr>
              <a:t>ebenaranmu</a:t>
            </a:r>
            <a:endParaRPr lang="en-CA" dirty="0">
              <a:solidFill>
                <a:srgbClr val="FF0000"/>
              </a:solidFill>
            </a:endParaRPr>
          </a:p>
        </p:txBody>
      </p:sp>
      <p:sp>
        <p:nvSpPr>
          <p:cNvPr id="20" name="TextBox 19"/>
          <p:cNvSpPr txBox="1"/>
          <p:nvPr/>
        </p:nvSpPr>
        <p:spPr>
          <a:xfrm>
            <a:off x="860480" y="116632"/>
            <a:ext cx="2343368" cy="1200329"/>
          </a:xfrm>
          <a:prstGeom prst="rect">
            <a:avLst/>
          </a:prstGeom>
          <a:noFill/>
        </p:spPr>
        <p:txBody>
          <a:bodyPr wrap="square" rtlCol="0">
            <a:spAutoFit/>
          </a:bodyPr>
          <a:lstStyle/>
          <a:p>
            <a:pPr algn="ctr"/>
            <a:r>
              <a:rPr lang="en-CA" b="1" dirty="0" err="1" smtClean="0"/>
              <a:t>Akulah</a:t>
            </a:r>
            <a:r>
              <a:rPr lang="en-CA" b="1" dirty="0" smtClean="0"/>
              <a:t> Allah </a:t>
            </a:r>
          </a:p>
          <a:p>
            <a:pPr algn="ctr"/>
            <a:r>
              <a:rPr lang="en-CA" b="1" dirty="0" err="1" smtClean="0"/>
              <a:t>memberkatimu</a:t>
            </a:r>
            <a:endParaRPr lang="en-CA" b="1" dirty="0" smtClean="0"/>
          </a:p>
          <a:p>
            <a:pPr algn="ctr"/>
            <a:r>
              <a:rPr lang="en-CA" b="1" dirty="0" err="1" smtClean="0"/>
              <a:t>dengan</a:t>
            </a:r>
            <a:r>
              <a:rPr lang="en-CA" b="1" dirty="0" smtClean="0"/>
              <a:t> </a:t>
            </a:r>
            <a:r>
              <a:rPr lang="en-CA" b="1" dirty="0" err="1" smtClean="0"/>
              <a:t>segala</a:t>
            </a:r>
            <a:r>
              <a:rPr lang="en-CA" b="1" dirty="0" smtClean="0"/>
              <a:t> </a:t>
            </a:r>
            <a:r>
              <a:rPr lang="en-CA" b="1" dirty="0" err="1" smtClean="0"/>
              <a:t>berkat</a:t>
            </a:r>
            <a:r>
              <a:rPr lang="en-CA" b="1" dirty="0" smtClean="0"/>
              <a:t> </a:t>
            </a:r>
            <a:r>
              <a:rPr lang="en-CA" b="1" dirty="0" err="1" smtClean="0"/>
              <a:t>rohani</a:t>
            </a:r>
            <a:endParaRPr lang="en-CA" b="1" dirty="0" smtClean="0"/>
          </a:p>
        </p:txBody>
      </p:sp>
      <p:sp>
        <p:nvSpPr>
          <p:cNvPr id="21" name="Title 1"/>
          <p:cNvSpPr txBox="1">
            <a:spLocks/>
          </p:cNvSpPr>
          <p:nvPr/>
        </p:nvSpPr>
        <p:spPr bwMode="auto">
          <a:xfrm rot="19958346">
            <a:off x="1379416" y="2149837"/>
            <a:ext cx="6675120" cy="1832708"/>
          </a:xfrm>
          <a:prstGeom prst="rect">
            <a:avLst/>
          </a:prstGeom>
          <a:solidFill>
            <a:srgbClr val="6600CC"/>
          </a:solidFill>
          <a:ln w="9525">
            <a:noFill/>
            <a:miter lim="800000"/>
            <a:headEnd/>
            <a:tailEnd/>
          </a:ln>
        </p:spPr>
        <p:txBody>
          <a:bodyPr vert="horz" wrap="square" lIns="91440" tIns="45720" rIns="91440" bIns="45720" numCol="1" anchor="ctr" anchorCtr="0" compatLnSpc="1">
            <a:prstTxWarp prst="textNoShape">
              <a:avLst/>
            </a:prstTxWarp>
          </a:bodyPr>
          <a:lstStyle/>
          <a:p>
            <a:pPr algn="ctr"/>
            <a:r>
              <a:rPr lang="fi-FI" sz="3200" b="1" dirty="0" smtClean="0">
                <a:latin typeface="Calibri" pitchFamily="34" charset="0"/>
                <a:cs typeface="Calibri" pitchFamily="34" charset="0"/>
              </a:rPr>
              <a:t>Mari nikmati kasih karunia Allah </a:t>
            </a:r>
          </a:p>
          <a:p>
            <a:pPr algn="ctr"/>
            <a:r>
              <a:rPr lang="fi-FI" sz="3200" b="1" dirty="0" smtClean="0">
                <a:latin typeface="Calibri" pitchFamily="34" charset="0"/>
                <a:cs typeface="Calibri" pitchFamily="34" charset="0"/>
              </a:rPr>
              <a:t>di dalam Kristus! </a:t>
            </a:r>
            <a:endParaRPr lang="en-CA" sz="3200" b="1" dirty="0">
              <a:latin typeface="Calibri" pitchFamily="34" charset="0"/>
              <a:cs typeface="Calibri" pitchFamily="34" charset="0"/>
            </a:endParaRPr>
          </a:p>
        </p:txBody>
      </p:sp>
      <p:sp>
        <p:nvSpPr>
          <p:cNvPr id="22" name="TextBox 21"/>
          <p:cNvSpPr txBox="1"/>
          <p:nvPr/>
        </p:nvSpPr>
        <p:spPr>
          <a:xfrm>
            <a:off x="4860032" y="3573016"/>
            <a:ext cx="1800200" cy="923330"/>
          </a:xfrm>
          <a:prstGeom prst="rect">
            <a:avLst/>
          </a:prstGeom>
          <a:noFill/>
        </p:spPr>
        <p:txBody>
          <a:bodyPr wrap="square" rtlCol="0">
            <a:spAutoFit/>
          </a:bodyPr>
          <a:lstStyle/>
          <a:p>
            <a:pPr algn="r"/>
            <a:r>
              <a:rPr lang="en-CA" b="1" dirty="0" err="1" smtClean="0">
                <a:solidFill>
                  <a:srgbClr val="FFFF00"/>
                </a:solidFill>
              </a:rPr>
              <a:t>Akulah</a:t>
            </a:r>
            <a:endParaRPr lang="en-CA" b="1" dirty="0" smtClean="0">
              <a:solidFill>
                <a:srgbClr val="FFFF00"/>
              </a:solidFill>
            </a:endParaRPr>
          </a:p>
          <a:p>
            <a:pPr algn="r"/>
            <a:r>
              <a:rPr lang="en-CA" b="1" dirty="0" err="1" smtClean="0">
                <a:solidFill>
                  <a:srgbClr val="FFFF00"/>
                </a:solidFill>
              </a:rPr>
              <a:t>pengampunan</a:t>
            </a:r>
            <a:endParaRPr lang="en-CA" b="1" dirty="0" smtClean="0">
              <a:solidFill>
                <a:srgbClr val="FFFF00"/>
              </a:solidFill>
            </a:endParaRPr>
          </a:p>
          <a:p>
            <a:pPr algn="r"/>
            <a:r>
              <a:rPr lang="en-CA" b="1" dirty="0" err="1" smtClean="0">
                <a:solidFill>
                  <a:srgbClr val="FFFF00"/>
                </a:solidFill>
              </a:rPr>
              <a:t>dosamu</a:t>
            </a:r>
            <a:endParaRPr lang="en-CA" b="1" dirty="0">
              <a:solidFill>
                <a:srgbClr val="FFFF00"/>
              </a:solidFill>
            </a:endParaRPr>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026" name="Oval 2"/>
          <p:cNvSpPr>
            <a:spLocks noChangeArrowheads="1"/>
          </p:cNvSpPr>
          <p:nvPr/>
        </p:nvSpPr>
        <p:spPr bwMode="auto">
          <a:xfrm>
            <a:off x="35496" y="412576"/>
            <a:ext cx="7132320" cy="6309360"/>
          </a:xfrm>
          <a:prstGeom prst="ellipse">
            <a:avLst/>
          </a:prstGeom>
          <a:solidFill>
            <a:srgbClr val="FFFF00"/>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CA"/>
          </a:p>
        </p:txBody>
      </p:sp>
      <p:sp>
        <p:nvSpPr>
          <p:cNvPr id="7" name="Down Arrow 6"/>
          <p:cNvSpPr/>
          <p:nvPr/>
        </p:nvSpPr>
        <p:spPr>
          <a:xfrm>
            <a:off x="3419872" y="72008"/>
            <a:ext cx="360040" cy="365760"/>
          </a:xfrm>
          <a:prstGeom prst="down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108520" y="6535579"/>
            <a:ext cx="244827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johncrozieris@gmail.com  ©  2022 </a:t>
            </a:r>
            <a:endParaRPr lang="en-CA" sz="1200" dirty="0">
              <a:solidFill>
                <a:schemeClr val="bg1"/>
              </a:solidFill>
              <a:latin typeface="Arial Narrow" pitchFamily="34" charset="0"/>
            </a:endParaRPr>
          </a:p>
        </p:txBody>
      </p:sp>
      <p:sp>
        <p:nvSpPr>
          <p:cNvPr id="9743362" name="Text Box 2"/>
          <p:cNvSpPr txBox="1">
            <a:spLocks noChangeArrowheads="1"/>
          </p:cNvSpPr>
          <p:nvPr/>
        </p:nvSpPr>
        <p:spPr bwMode="auto">
          <a:xfrm>
            <a:off x="2771800" y="404664"/>
            <a:ext cx="1576388" cy="3077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dalam</a:t>
            </a:r>
            <a:r>
              <a:rPr kumimoji="0" lang="en-CA" altLang="ko-KR" sz="1400" b="1" i="0" u="none" strike="noStrike" cap="none" normalizeH="0" baseline="0" dirty="0" smtClean="0">
                <a:ln>
                  <a:noFill/>
                </a:ln>
                <a:solidFill>
                  <a:schemeClr val="bg1"/>
                </a:solidFill>
                <a:effectLst/>
                <a:latin typeface="Arial Black" pitchFamily="34" charset="0"/>
                <a:ea typeface="Malgun Gothic" pitchFamily="34" charset="-127"/>
                <a:cs typeface="Arial" pitchFamily="34" charset="0"/>
              </a:rPr>
              <a:t> </a:t>
            </a: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Kristus</a:t>
            </a:r>
            <a:endParaRPr kumimoji="0" lang="en-US" sz="1400" b="0" i="0" u="none" strike="noStrike" cap="none" normalizeH="0" baseline="0" dirty="0" smtClean="0">
              <a:ln>
                <a:noFill/>
              </a:ln>
              <a:solidFill>
                <a:schemeClr val="bg1"/>
              </a:solidFill>
              <a:effectLst/>
              <a:latin typeface="Arial" pitchFamily="34" charset="0"/>
              <a:cs typeface="Arial" pitchFamily="34" charset="0"/>
            </a:endParaRPr>
          </a:p>
        </p:txBody>
      </p:sp>
      <p:sp>
        <p:nvSpPr>
          <p:cNvPr id="2" name="Text Box 1"/>
          <p:cNvSpPr txBox="1">
            <a:spLocks noChangeArrowheads="1"/>
          </p:cNvSpPr>
          <p:nvPr/>
        </p:nvSpPr>
        <p:spPr bwMode="auto">
          <a:xfrm>
            <a:off x="107504" y="52810"/>
            <a:ext cx="7200800" cy="4238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Bertobat</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Allah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dan</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percaya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Yesus</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Kristus</a:t>
            </a:r>
            <a:endParaRPr kumimoji="0" lang="en-US" sz="2000" b="0" i="0" u="none" strike="noStrike" cap="none" normalizeH="0" baseline="0" dirty="0" smtClean="0">
              <a:ln>
                <a:noFill/>
              </a:ln>
              <a:solidFill>
                <a:schemeClr val="bg1"/>
              </a:solidFill>
              <a:effectLst/>
              <a:latin typeface="Arial" pitchFamily="34" charset="0"/>
              <a:cs typeface="Arial" pitchFamily="34" charset="0"/>
            </a:endParaRPr>
          </a:p>
        </p:txBody>
      </p:sp>
      <p:sp>
        <p:nvSpPr>
          <p:cNvPr id="20" name="Rectangle 19"/>
          <p:cNvSpPr/>
          <p:nvPr/>
        </p:nvSpPr>
        <p:spPr>
          <a:xfrm>
            <a:off x="3505592" y="3002280"/>
            <a:ext cx="18288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124200" y="3276600"/>
            <a:ext cx="9144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Text Box 3"/>
          <p:cNvSpPr txBox="1">
            <a:spLocks noChangeArrowheads="1"/>
          </p:cNvSpPr>
          <p:nvPr/>
        </p:nvSpPr>
        <p:spPr bwMode="auto">
          <a:xfrm>
            <a:off x="1907704"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a:t>
            </a:r>
            <a:r>
              <a:rPr lang="en-CA" altLang="ko-KR" sz="1200" b="1" dirty="0" err="1" smtClean="0">
                <a:solidFill>
                  <a:schemeClr val="bg1"/>
                </a:solidFill>
                <a:latin typeface="Calibri" pitchFamily="34" charset="0"/>
                <a:ea typeface="Malgun Gothic" pitchFamily="34" charset="-127"/>
                <a:cs typeface="Calibri" pitchFamily="34" charset="0"/>
              </a:rPr>
              <a:t>b</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cxnSp>
        <p:nvCxnSpPr>
          <p:cNvPr id="14" name="Straight Arrow Connector 13"/>
          <p:cNvCxnSpPr/>
          <p:nvPr/>
        </p:nvCxnSpPr>
        <p:spPr>
          <a:xfrm flipV="1">
            <a:off x="388620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flipV="1">
            <a:off x="292608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H="1">
            <a:off x="297180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91668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pic>
        <p:nvPicPr>
          <p:cNvPr id="24" name="Picture 23" descr="www.fg-a.com valentine 2-jumping-heart.gif"/>
          <p:cNvPicPr>
            <a:picLocks noChangeAspect="1"/>
          </p:cNvPicPr>
          <p:nvPr/>
        </p:nvPicPr>
        <p:blipFill>
          <a:blip r:embed="rId2" cstate="print"/>
          <a:stretch>
            <a:fillRect/>
          </a:stretch>
        </p:blipFill>
        <p:spPr>
          <a:xfrm>
            <a:off x="3059832" y="2996952"/>
            <a:ext cx="1049259" cy="1224136"/>
          </a:xfrm>
          <a:prstGeom prst="rect">
            <a:avLst/>
          </a:prstGeom>
        </p:spPr>
      </p:pic>
      <p:sp>
        <p:nvSpPr>
          <p:cNvPr id="26" name="TextBox 25"/>
          <p:cNvSpPr txBox="1"/>
          <p:nvPr/>
        </p:nvSpPr>
        <p:spPr>
          <a:xfrm>
            <a:off x="107504" y="6381328"/>
            <a:ext cx="208823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jumping heart © www.fg-a.com</a:t>
            </a:r>
          </a:p>
        </p:txBody>
      </p:sp>
      <p:sp>
        <p:nvSpPr>
          <p:cNvPr id="27" name="Title 3"/>
          <p:cNvSpPr txBox="1">
            <a:spLocks/>
          </p:cNvSpPr>
          <p:nvPr/>
        </p:nvSpPr>
        <p:spPr>
          <a:xfrm>
            <a:off x="7236296" y="-27384"/>
            <a:ext cx="2016224" cy="6949440"/>
          </a:xfrm>
          <a:prstGeom prst="rect">
            <a:avLst/>
          </a:prstGeom>
          <a:solidFill>
            <a:schemeClr val="bg1"/>
          </a:solidFill>
        </p:spPr>
        <p:txBody>
          <a:bodyPr/>
          <a:lstStyle/>
          <a:p>
            <a:pPr algn="ctr" eaLnBrk="0" hangingPunct="0">
              <a:lnSpc>
                <a:spcPts val="1200"/>
              </a:lnSpc>
              <a:defRPr/>
            </a:pPr>
            <a:endParaRPr lang="en-US" sz="800" b="1" kern="0" dirty="0" smtClean="0">
              <a:solidFill>
                <a:srgbClr val="FFFF00"/>
              </a:solidFill>
              <a:effectLst>
                <a:outerShdw blurRad="38100" dist="38100" dir="2700000" algn="tl">
                  <a:srgbClr val="000000">
                    <a:alpha val="43137"/>
                  </a:srgbClr>
                </a:outerShdw>
              </a:effectLst>
              <a:latin typeface="Calibri" pitchFamily="34" charset="0"/>
            </a:endParaRPr>
          </a:p>
          <a:p>
            <a:pPr algn="ctr" eaLnBrk="0" hangingPunct="0">
              <a:lnSpc>
                <a:spcPts val="2800"/>
              </a:lnSpc>
              <a:defRPr/>
            </a:pPr>
            <a:r>
              <a:rPr lang="en-US" sz="2400" b="1" kern="0" dirty="0" err="1" smtClean="0">
                <a:solidFill>
                  <a:srgbClr val="FFFF00"/>
                </a:solidFill>
                <a:latin typeface="Calibri" pitchFamily="34" charset="0"/>
              </a:rPr>
              <a:t>Sudah</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selesai</a:t>
            </a:r>
            <a:r>
              <a:rPr lang="en-US" sz="2400" b="1" kern="0" dirty="0" smtClean="0">
                <a:solidFill>
                  <a:srgbClr val="FFFF00"/>
                </a:solidFill>
                <a:latin typeface="Calibri" pitchFamily="34" charset="0"/>
              </a:rPr>
              <a:t>! </a:t>
            </a:r>
            <a:br>
              <a:rPr lang="en-US" sz="2400" b="1" kern="0" dirty="0" smtClean="0">
                <a:solidFill>
                  <a:srgbClr val="FFFF00"/>
                </a:solidFill>
                <a:latin typeface="Calibri" pitchFamily="34" charset="0"/>
              </a:rPr>
            </a:br>
            <a:r>
              <a:rPr lang="en-US" sz="2400" b="1" kern="0" dirty="0" err="1" smtClean="0">
                <a:solidFill>
                  <a:srgbClr val="FFFF00"/>
                </a:solidFill>
                <a:latin typeface="Calibri" pitchFamily="34" charset="0"/>
              </a:rPr>
              <a:t>Minum</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dengan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sukacita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dalam</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kekayaan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anugerah</a:t>
            </a:r>
            <a:r>
              <a:rPr lang="en-US" sz="2400" b="1" kern="0" dirty="0" smtClean="0">
                <a:solidFill>
                  <a:srgbClr val="FFFF00"/>
                </a:solidFill>
                <a:latin typeface="Calibri" pitchFamily="34" charset="0"/>
              </a:rPr>
              <a:t> Allah </a:t>
            </a:r>
            <a:r>
              <a:rPr lang="en-US" sz="2400" b="1" kern="0" dirty="0" err="1" smtClean="0">
                <a:solidFill>
                  <a:srgbClr val="FFFF00"/>
                </a:solidFill>
                <a:latin typeface="Calibri" pitchFamily="34" charset="0"/>
              </a:rPr>
              <a:t>diberikan</a:t>
            </a:r>
            <a:r>
              <a:rPr lang="en-US" sz="2400" b="1" kern="0" dirty="0" smtClean="0">
                <a:solidFill>
                  <a:srgbClr val="FFFF00"/>
                </a:solidFill>
                <a:latin typeface="Calibri" pitchFamily="34" charset="0"/>
              </a:rPr>
              <a:t> gratis </a:t>
            </a:r>
            <a:r>
              <a:rPr lang="en-US" sz="2400" b="1" kern="0" dirty="0" err="1" smtClean="0">
                <a:solidFill>
                  <a:srgbClr val="FFFF00"/>
                </a:solidFill>
                <a:latin typeface="Calibri" pitchFamily="34" charset="0"/>
              </a:rPr>
              <a:t>dalam</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Kristus</a:t>
            </a:r>
            <a:r>
              <a:rPr lang="en-US" sz="2400" b="1" kern="0" dirty="0" smtClean="0">
                <a:solidFill>
                  <a:srgbClr val="FFFF00"/>
                </a:solidFill>
                <a:latin typeface="Calibri" pitchFamily="34" charset="0"/>
              </a:rPr>
              <a:t>  </a:t>
            </a:r>
            <a:br>
              <a:rPr lang="en-US" sz="2400" b="1" kern="0" dirty="0" smtClean="0">
                <a:solidFill>
                  <a:srgbClr val="FFFF00"/>
                </a:solidFill>
                <a:latin typeface="Calibri" pitchFamily="34" charset="0"/>
              </a:rPr>
            </a:br>
            <a:r>
              <a:rPr lang="en-US" sz="2400" b="1" kern="0" dirty="0" err="1" smtClean="0">
                <a:solidFill>
                  <a:srgbClr val="FFFF00"/>
                </a:solidFill>
                <a:latin typeface="Calibri" pitchFamily="34" charset="0"/>
              </a:rPr>
              <a:t>pada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saat</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kita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menerima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keselamatan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dalam</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Kristus</a:t>
            </a:r>
            <a:r>
              <a:rPr lang="en-US" sz="2400" b="1" kern="0" dirty="0" smtClean="0">
                <a:solidFill>
                  <a:srgbClr val="FFFF00"/>
                </a:solidFill>
                <a:latin typeface="Calibri" pitchFamily="34" charset="0"/>
              </a:rPr>
              <a:t>!</a:t>
            </a:r>
            <a:br>
              <a:rPr lang="en-US" sz="2400" b="1" kern="0" dirty="0" smtClean="0">
                <a:solidFill>
                  <a:srgbClr val="FFFF00"/>
                </a:solidFill>
                <a:latin typeface="Calibri" pitchFamily="34" charset="0"/>
              </a:rPr>
            </a:br>
            <a:r>
              <a:rPr lang="en-US" sz="2400" b="1" kern="0" dirty="0" err="1" smtClean="0">
                <a:solidFill>
                  <a:srgbClr val="FFFF00"/>
                </a:solidFill>
                <a:latin typeface="Calibri" pitchFamily="34" charset="0"/>
                <a:ea typeface="굴림" pitchFamily="34" charset="-127"/>
              </a:rPr>
              <a:t>Datanglah</a:t>
            </a:r>
            <a:r>
              <a:rPr lang="en-US" sz="2400" b="1" kern="0" dirty="0" smtClean="0">
                <a:solidFill>
                  <a:srgbClr val="FFFF00"/>
                </a:solidFill>
                <a:latin typeface="Calibri" pitchFamily="34" charset="0"/>
                <a:ea typeface="굴림" pitchFamily="34" charset="-127"/>
              </a:rPr>
              <a:t> </a:t>
            </a:r>
            <a:r>
              <a:rPr lang="en-US" sz="2400" b="1" kern="0" dirty="0" err="1" smtClean="0">
                <a:solidFill>
                  <a:srgbClr val="FFFF00"/>
                </a:solidFill>
                <a:latin typeface="Calibri" pitchFamily="34" charset="0"/>
                <a:ea typeface="굴림" pitchFamily="34" charset="-127"/>
              </a:rPr>
              <a:t>kepadaKu</a:t>
            </a:r>
            <a:r>
              <a:rPr lang="en-US" sz="2400" b="1" kern="0" dirty="0" smtClean="0">
                <a:solidFill>
                  <a:srgbClr val="FFFF00"/>
                </a:solidFill>
                <a:latin typeface="Calibri" pitchFamily="34" charset="0"/>
                <a:ea typeface="굴림" pitchFamily="34" charset="-127"/>
              </a:rPr>
              <a:t> </a:t>
            </a:r>
          </a:p>
          <a:p>
            <a:pPr algn="ctr" eaLnBrk="0" hangingPunct="0">
              <a:lnSpc>
                <a:spcPts val="2800"/>
              </a:lnSpc>
              <a:defRPr/>
            </a:pPr>
            <a:r>
              <a:rPr lang="en-US" sz="2400" b="1" kern="0" dirty="0" err="1" smtClean="0">
                <a:solidFill>
                  <a:srgbClr val="FFFF00"/>
                </a:solidFill>
                <a:latin typeface="Calibri" pitchFamily="34" charset="0"/>
                <a:ea typeface="굴림" pitchFamily="34" charset="-127"/>
              </a:rPr>
              <a:t>dan</a:t>
            </a:r>
            <a:r>
              <a:rPr lang="en-US" sz="2400" b="1" kern="0" dirty="0" smtClean="0">
                <a:solidFill>
                  <a:srgbClr val="FFFF00"/>
                </a:solidFill>
                <a:latin typeface="Calibri" pitchFamily="34" charset="0"/>
                <a:ea typeface="굴림" pitchFamily="34" charset="-127"/>
              </a:rPr>
              <a:t> </a:t>
            </a:r>
            <a:r>
              <a:rPr lang="en-US" sz="2400" b="1" kern="0" dirty="0" err="1" smtClean="0">
                <a:solidFill>
                  <a:srgbClr val="FFFF00"/>
                </a:solidFill>
                <a:latin typeface="Calibri" pitchFamily="34" charset="0"/>
                <a:ea typeface="굴림" pitchFamily="34" charset="-127"/>
              </a:rPr>
              <a:t>minum</a:t>
            </a:r>
            <a:r>
              <a:rPr lang="en-US" altLang="ko-KR" sz="2400" b="1" kern="0" dirty="0" smtClean="0">
                <a:solidFill>
                  <a:srgbClr val="FFFF00"/>
                </a:solidFill>
                <a:latin typeface="Calibri" pitchFamily="34" charset="0"/>
                <a:ea typeface="굴림" pitchFamily="34" charset="-127"/>
              </a:rPr>
              <a:t>!</a:t>
            </a:r>
          </a:p>
          <a:p>
            <a:pPr marL="0" marR="0" lvl="0" indent="0" algn="ctr" defTabSz="914400" rtl="0" eaLnBrk="0" fontAlgn="base" latinLnBrk="0" hangingPunct="0">
              <a:lnSpc>
                <a:spcPts val="2800"/>
              </a:lnSpc>
              <a:spcBef>
                <a:spcPct val="0"/>
              </a:spcBef>
              <a:spcAft>
                <a:spcPct val="0"/>
              </a:spcAft>
              <a:buClrTx/>
              <a:buSzTx/>
              <a:buFontTx/>
              <a:buNone/>
              <a:tabLst/>
              <a:defRPr/>
            </a:pPr>
            <a:endParaRPr lang="en-US" sz="2400" b="1" kern="0" dirty="0" smtClean="0">
              <a:solidFill>
                <a:srgbClr val="FFFF00"/>
              </a:solidFill>
              <a:latin typeface="Calibri" pitchFamily="34" charset="0"/>
              <a:ea typeface="+mj-ea"/>
              <a:cs typeface="+mj-cs"/>
            </a:endParaRPr>
          </a:p>
        </p:txBody>
      </p:sp>
      <p:sp>
        <p:nvSpPr>
          <p:cNvPr id="19"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anugerah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tahta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anugerah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keperluan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membantu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kematian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bersatu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kematian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2053" name="Text Box 5"/>
          <p:cNvSpPr txBox="1">
            <a:spLocks noChangeArrowheads="1"/>
          </p:cNvSpPr>
          <p:nvPr/>
        </p:nvSpPr>
        <p:spPr bwMode="auto">
          <a:xfrm>
            <a:off x="683568" y="3276600"/>
            <a:ext cx="5563344" cy="210909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utusan-utusan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diurapi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dimeteraikan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jaminan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oleh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menolong</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mengajar</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memimpin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menguduskan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memberikita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memenuhi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sunat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oleh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hebat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kekuatan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karya</a:t>
            </a:r>
            <a:r>
              <a:rPr lang="en-CA" altLang="ko-KR" sz="1200" b="1" dirty="0" smtClean="0">
                <a:solidFill>
                  <a:schemeClr val="bg1"/>
                </a:solidFill>
                <a:latin typeface="Arial Narrow" pitchFamily="34" charset="0"/>
                <a:ea typeface="Malgun Gothic" pitchFamily="34" charset="-127"/>
                <a:cs typeface="Calibri" pitchFamily="34" charset="0"/>
              </a:rPr>
              <a:t> Allah yang </a:t>
            </a:r>
            <a:r>
              <a:rPr lang="en-CA" altLang="ko-KR" sz="1200" b="1" dirty="0" err="1" smtClean="0">
                <a:solidFill>
                  <a:schemeClr val="bg1"/>
                </a:solidFill>
                <a:latin typeface="Arial Narrow" pitchFamily="34" charset="0"/>
                <a:ea typeface="Malgun Gothic" pitchFamily="34" charset="-127"/>
                <a:cs typeface="Calibri" pitchFamily="34" charset="0"/>
              </a:rPr>
              <a:t>indah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dipimpin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kemenangan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anggota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tubuh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saudara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ranting-ranting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Pokok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Anggur</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bangsa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terpilih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imamat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rajani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bangsa</a:t>
            </a:r>
            <a:r>
              <a:rPr lang="en-CA" altLang="ko-KR" sz="1200" b="1" dirty="0" smtClean="0">
                <a:solidFill>
                  <a:schemeClr val="bg1"/>
                </a:solidFill>
                <a:latin typeface="Arial Narrow" pitchFamily="34" charset="0"/>
                <a:ea typeface="Malgun Gothic" pitchFamily="34" charset="-127"/>
                <a:cs typeface="Calibri" pitchFamily="34" charset="0"/>
              </a:rPr>
              <a:t> kudus,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umat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kepunyaan</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sendiri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umat</a:t>
            </a:r>
            <a:r>
              <a:rPr lang="en-CA" altLang="ko-KR" sz="1200" b="1" dirty="0" smtClean="0">
                <a:solidFill>
                  <a:schemeClr val="bg1"/>
                </a:solidFill>
                <a:latin typeface="Arial Narrow" pitchFamily="34" charset="0"/>
                <a:ea typeface="Malgun Gothic" pitchFamily="34" charset="-127"/>
                <a:cs typeface="Calibri" pitchFamily="34" charset="0"/>
              </a:rPr>
              <a:t> Allah</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kawan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sewarga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orang-orang</a:t>
            </a:r>
            <a:r>
              <a:rPr lang="en-CA" altLang="ko-KR" sz="1200" b="1" dirty="0" smtClean="0">
                <a:solidFill>
                  <a:schemeClr val="bg1"/>
                </a:solidFill>
                <a:latin typeface="Arial Narrow" pitchFamily="34" charset="0"/>
                <a:ea typeface="Malgun Gothic" pitchFamily="34" charset="-127"/>
                <a:cs typeface="Calibri" pitchFamily="34" charset="0"/>
              </a:rPr>
              <a:t>    kudus</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angota-anggota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keluarga</a:t>
            </a:r>
            <a:r>
              <a:rPr lang="en-CA" altLang="ko-KR" sz="1200" b="1" dirty="0" smtClean="0">
                <a:solidFill>
                  <a:schemeClr val="bg1"/>
                </a:solidFill>
                <a:latin typeface="Arial Narrow" pitchFamily="34" charset="0"/>
                <a:ea typeface="Malgun Gothic" pitchFamily="34" charset="-127"/>
                <a:cs typeface="Calibri" pitchFamily="34" charset="0"/>
              </a:rPr>
              <a:t>        Allah</a:t>
            </a:r>
          </a:p>
        </p:txBody>
      </p:sp>
      <p:sp>
        <p:nvSpPr>
          <p:cNvPr id="2050" name="Text Box 2"/>
          <p:cNvSpPr txBox="1">
            <a:spLocks noChangeArrowheads="1"/>
          </p:cNvSpPr>
          <p:nvPr/>
        </p:nvSpPr>
        <p:spPr bwMode="auto">
          <a:xfrm>
            <a:off x="755576" y="5100638"/>
            <a:ext cx="5400600" cy="11477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kewargaan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sorga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pengharapan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kemuliaan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warisan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ahli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waris</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ahli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waris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ketika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maut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disempurnakan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seperti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Yesus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gambaran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r>
              <a:rPr lang="en-CA" altLang="ko-KR" sz="1200" b="1" dirty="0" smtClean="0">
                <a:solidFill>
                  <a:schemeClr val="bg1"/>
                </a:solidFill>
                <a:latin typeface="Arial Narrow" pitchFamily="34" charset="0"/>
                <a:ea typeface="Malgun Gothic" pitchFamily="34" charset="-127"/>
                <a:cs typeface="Calibri" pitchFamily="34" charset="0"/>
              </a:rPr>
              <a:t>   Allah</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kerajaan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sorgawi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masuk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kebahagiaan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Tuhan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diselamatkan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murka</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karya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indah</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selesai</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tubuh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kebangkitan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seperti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kawin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Domba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segala</a:t>
            </a:r>
            <a:r>
              <a:rPr lang="en-CA" altLang="ko-KR" sz="1200" b="1" dirty="0" smtClean="0">
                <a:solidFill>
                  <a:schemeClr val="bg1"/>
                </a:solidFill>
                <a:latin typeface="Arial Narrow" pitchFamily="34" charset="0"/>
                <a:ea typeface="Malgun Gothic" pitchFamily="34" charset="-127"/>
                <a:cs typeface="Calibri" pitchFamily="34" charset="0"/>
              </a:rPr>
              <a:t> air </a:t>
            </a:r>
            <a:r>
              <a:rPr lang="en-CA" altLang="ko-KR" sz="1200" b="1" dirty="0" err="1" smtClean="0">
                <a:solidFill>
                  <a:schemeClr val="bg1"/>
                </a:solidFill>
                <a:latin typeface="Arial Narrow" pitchFamily="34" charset="0"/>
                <a:ea typeface="Malgun Gothic" pitchFamily="34" charset="-127"/>
                <a:cs typeface="Calibri" pitchFamily="34" charset="0"/>
              </a:rPr>
              <a:t>mata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dihapuskan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melihat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wajah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Tuhan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memerintah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dgn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Kristus</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selamanya</a:t>
            </a:r>
            <a:r>
              <a:rPr lang="en-CA" altLang="ko-KR" sz="1200" b="1" spc="-20" dirty="0" smtClean="0">
                <a:solidFill>
                  <a:schemeClr val="bg1"/>
                </a:solidFill>
                <a:latin typeface="Arial Narrow" pitchFamily="34" charset="0"/>
                <a:ea typeface="Malgun Gothic" pitchFamily="34" charset="-127"/>
                <a:cs typeface="Calibri" pitchFamily="34" charset="0"/>
              </a:rPr>
              <a:t> </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dikasihi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diselamatkan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Perjanjian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Baru</a:t>
            </a:r>
            <a:endParaRPr lang="en-US" sz="1200" b="1" dirty="0" smtClean="0">
              <a:solidFill>
                <a:schemeClr val="bg1"/>
              </a:solidFill>
              <a:latin typeface="Arial Narrow" pitchFamily="34" charset="0"/>
              <a:cs typeface="Calibri" pitchFamily="34" charset="0"/>
            </a:endParaRPr>
          </a:p>
          <a:p>
            <a:pPr marL="0" marR="0" lvl="0" indent="0" algn="l" defTabSz="914400" rtl="0" eaLnBrk="0" fontAlgn="base" latinLnBrk="0" hangingPunct="0">
              <a:lnSpc>
                <a:spcPts val="1200"/>
              </a:lnSpc>
              <a:spcBef>
                <a:spcPct val="0"/>
              </a:spcBef>
              <a:spcAft>
                <a:spcPct val="0"/>
              </a:spcAft>
              <a:buClrTx/>
              <a:buSzTx/>
              <a:buFontTx/>
              <a:buNone/>
              <a:tabLst/>
            </a:pPr>
            <a:endParaRPr kumimoji="0" lang="en-US" sz="1200" b="1" i="0" u="none" strike="noStrike" cap="none" normalizeH="0" baseline="0" dirty="0" smtClean="0">
              <a:ln>
                <a:noFill/>
              </a:ln>
              <a:solidFill>
                <a:schemeClr val="bg1"/>
              </a:solidFill>
              <a:effectLst/>
              <a:latin typeface="Arial Narrow" pitchFamily="34" charset="0"/>
              <a:cs typeface="Arial" pitchFamily="34" charset="0"/>
            </a:endParaRPr>
          </a:p>
        </p:txBody>
      </p:sp>
      <p:sp>
        <p:nvSpPr>
          <p:cNvPr id="2052" name="Text Box 4"/>
          <p:cNvSpPr txBox="1">
            <a:spLocks noChangeArrowheads="1"/>
          </p:cNvSpPr>
          <p:nvPr/>
        </p:nvSpPr>
        <p:spPr bwMode="auto">
          <a:xfrm>
            <a:off x="0" y="1524000"/>
            <a:ext cx="6768752" cy="17145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200"/>
              </a:lnSpc>
            </a:pP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Kristus</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Kristus</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Bait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Kudus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ditenggelamkan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Anak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Anak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persekutuan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dgn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p>
          <a:p>
            <a:pPr lvl="0"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jalan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kepada</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kasih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karunia-Nya</a:t>
            </a:r>
            <a:r>
              <a:rPr lang="en-CA" altLang="ko-KR" sz="1200" b="1" dirty="0" smtClean="0">
                <a:solidFill>
                  <a:schemeClr val="bg1"/>
                </a:solidFill>
                <a:latin typeface="Arial Narrow" pitchFamily="34" charset="0"/>
                <a:ea typeface="Malgun Gothic" pitchFamily="34" charset="-127"/>
                <a:cs typeface="Calibri" pitchFamily="34" charset="0"/>
              </a:rPr>
              <a:t> </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doa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dijawab</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kasih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karunia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tahta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kasih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karunia</a:t>
            </a:r>
            <a:r>
              <a:rPr lang="en-US" sz="1200" b="1" dirty="0" smtClean="0">
                <a:solidFill>
                  <a:schemeClr val="bg1"/>
                </a:solidFill>
                <a:latin typeface="Arial Narrow" pitchFamily="34" charset="0"/>
                <a:ea typeface="Malgun Gothic" pitchFamily="34" charset="-127"/>
                <a:cs typeface="Arial" pitchFamily="34" charset="0"/>
              </a:rPr>
              <a:t>    </a:t>
            </a:r>
          </a:p>
          <a:p>
            <a:pPr algn="ctr">
              <a:lnSpc>
                <a:spcPts val="1200"/>
              </a:lnSpc>
            </a:pPr>
            <a:r>
              <a:rPr lang="en-US" sz="1200" b="1" dirty="0" err="1" smtClean="0">
                <a:solidFill>
                  <a:schemeClr val="bg1"/>
                </a:solidFill>
                <a:latin typeface="Arial Narrow" pitchFamily="34" charset="0"/>
                <a:ea typeface="Malgun Gothic" pitchFamily="34" charset="-127"/>
                <a:cs typeface="Arial" pitchFamily="34" charset="0"/>
              </a:rPr>
              <a:t>segala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keperluan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rohani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dipenuhi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berdoa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untuk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membantu</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berdoa</a:t>
            </a:r>
            <a:r>
              <a:rPr lang="en-US" sz="1200" b="1" dirty="0" smtClean="0">
                <a:solidFill>
                  <a:schemeClr val="bg1"/>
                </a:solidFill>
                <a:latin typeface="Arial Narrow" pitchFamily="34" charset="0"/>
                <a:ea typeface="Malgun Gothic" pitchFamily="34" charset="-127"/>
                <a:cs typeface="Arial" pitchFamily="34" charset="0"/>
              </a:rPr>
              <a:t>   </a:t>
            </a:r>
          </a:p>
          <a:p>
            <a:pPr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Imam  </a:t>
            </a:r>
            <a:r>
              <a:rPr lang="en-CA" altLang="ko-KR" sz="1200" b="1" dirty="0" err="1" smtClean="0">
                <a:solidFill>
                  <a:schemeClr val="bg1"/>
                </a:solidFill>
                <a:latin typeface="Arial Narrow" pitchFamily="34" charset="0"/>
                <a:ea typeface="Malgun Gothic" pitchFamily="34" charset="-127"/>
                <a:cs typeface="Calibri" pitchFamily="34" charset="0"/>
              </a:rPr>
              <a:t>Besar</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adalah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Pengantara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Pembela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karena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pendamaian-Nya</a:t>
            </a:r>
            <a:endParaRPr lang="en-US" sz="1200" b="1" dirty="0" smtClean="0">
              <a:solidFill>
                <a:schemeClr val="bg1"/>
              </a:solidFill>
              <a:latin typeface="Arial Narrow" pitchFamily="34" charset="0"/>
              <a:ea typeface="Malgun Gothic" pitchFamily="34" charset="-127"/>
              <a:cs typeface="Arial" pitchFamily="34" charset="0"/>
            </a:endParaRPr>
          </a:p>
          <a:p>
            <a:pPr lvl="0" algn="ctr">
              <a:lnSpc>
                <a:spcPts val="1340"/>
              </a:lnSpc>
              <a:spcAft>
                <a:spcPts val="0"/>
              </a:spcAft>
            </a:pPr>
            <a:r>
              <a:rPr lang="en-US" sz="1200" b="1" spc="-30" dirty="0" err="1" smtClean="0">
                <a:solidFill>
                  <a:schemeClr val="bg1"/>
                </a:solidFill>
                <a:latin typeface="Arial Narrow" pitchFamily="34" charset="0"/>
              </a:rPr>
              <a:t>ditenggelamkan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dan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bersatu</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dlm</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Kristus</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kematian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kebangkitan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manusia</a:t>
            </a:r>
            <a:r>
              <a:rPr lang="en-CA" altLang="ko-KR" sz="1200" b="1" spc="-30" dirty="0" smtClean="0">
                <a:solidFill>
                  <a:schemeClr val="bg1"/>
                </a:solidFill>
                <a:latin typeface="Arial Narrow" pitchFamily="34" charset="0"/>
                <a:ea typeface="Malgun Gothic" pitchFamily="34" charset="-127"/>
                <a:cs typeface="Calibri" pitchFamily="34" charset="0"/>
              </a:rPr>
              <a:t> lama </a:t>
            </a:r>
            <a:r>
              <a:rPr lang="en-CA" altLang="ko-KR" sz="1200" b="1" spc="-30" dirty="0" err="1" smtClean="0">
                <a:solidFill>
                  <a:schemeClr val="bg1"/>
                </a:solidFill>
                <a:latin typeface="Arial Narrow" pitchFamily="34" charset="0"/>
                <a:ea typeface="Malgun Gothic" pitchFamily="34" charset="-127"/>
                <a:cs typeface="Calibri" pitchFamily="34" charset="0"/>
              </a:rPr>
              <a:t>dlm</a:t>
            </a:r>
            <a:r>
              <a:rPr lang="en-CA" altLang="ko-KR" sz="1200" b="1" spc="-30" dirty="0" smtClean="0">
                <a:solidFill>
                  <a:schemeClr val="bg1"/>
                </a:solidFill>
                <a:latin typeface="Arial Narrow" pitchFamily="34" charset="0"/>
                <a:ea typeface="Malgun Gothic" pitchFamily="34" charset="-127"/>
                <a:cs typeface="Calibri" pitchFamily="34" charset="0"/>
              </a:rPr>
              <a:t> Adam </a:t>
            </a:r>
            <a:r>
              <a:rPr lang="en-CA" altLang="ko-KR" sz="1200" b="1" spc="-30" dirty="0" err="1" smtClean="0">
                <a:solidFill>
                  <a:schemeClr val="bg1"/>
                </a:solidFill>
                <a:latin typeface="Arial Narrow" pitchFamily="34" charset="0"/>
                <a:ea typeface="Malgun Gothic" pitchFamily="34" charset="-127"/>
                <a:cs typeface="Calibri" pitchFamily="34" charset="0"/>
              </a:rPr>
              <a:t>disalibkan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dikuburkan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manusia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baru</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dibangkitkan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hidup</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dgn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Kristus</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dimerdekakan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dari</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perbudakan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dosa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senjata-senjata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bawah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kasih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karunia-Nya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hamba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tidak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hamba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sz="1200" b="1" dirty="0" err="1" smtClean="0">
                <a:solidFill>
                  <a:schemeClr val="bg1"/>
                </a:solidFill>
                <a:latin typeface="Arial Narrow" pitchFamily="34" charset="0"/>
              </a:rPr>
              <a:t>mengikatkan</a:t>
            </a:r>
            <a:r>
              <a:rPr lang="en-CA" sz="1200" b="1" dirty="0" smtClean="0">
                <a:solidFill>
                  <a:schemeClr val="bg1"/>
                </a:solidFill>
                <a:latin typeface="Arial Narrow" pitchFamily="34" charset="0"/>
              </a:rPr>
              <a:t> </a:t>
            </a:r>
            <a:r>
              <a:rPr lang="en-CA" sz="1200" b="1" dirty="0" err="1" smtClean="0">
                <a:solidFill>
                  <a:schemeClr val="bg1"/>
                </a:solidFill>
                <a:latin typeface="Arial Narrow" pitchFamily="34" charset="0"/>
              </a:rPr>
              <a:t>pada</a:t>
            </a:r>
            <a:r>
              <a:rPr lang="en-CA" sz="1200" b="1" dirty="0" smtClean="0">
                <a:solidFill>
                  <a:schemeClr val="bg1"/>
                </a:solidFill>
                <a:latin typeface="Arial Narrow" pitchFamily="34" charset="0"/>
              </a:rPr>
              <a:t> </a:t>
            </a:r>
            <a:r>
              <a:rPr lang="en-CA" sz="1200" b="1" dirty="0" err="1" smtClean="0">
                <a:solidFill>
                  <a:schemeClr val="bg1"/>
                </a:solidFill>
                <a:latin typeface="Arial Narrow"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satu</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dan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duduk</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tersembunyi</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dlm</a:t>
            </a:r>
            <a:r>
              <a:rPr lang="en-CA" altLang="ko-KR" sz="1200" b="1" spc="-10" dirty="0" smtClean="0">
                <a:solidFill>
                  <a:schemeClr val="bg1"/>
                </a:solidFill>
                <a:latin typeface="Arial Narrow" pitchFamily="34" charset="0"/>
                <a:ea typeface="Malgun Gothic" pitchFamily="34" charset="-127"/>
                <a:cs typeface="Calibri" pitchFamily="34" charset="0"/>
              </a:rPr>
              <a:t> Allah   </a:t>
            </a:r>
            <a:r>
              <a:rPr lang="en-CA" altLang="ko-KR" sz="1200" b="1" spc="-10" dirty="0" err="1" smtClean="0">
                <a:solidFill>
                  <a:schemeClr val="bg1"/>
                </a:solidFill>
                <a:latin typeface="Arial Narrow" pitchFamily="34" charset="0"/>
                <a:ea typeface="Malgun Gothic" pitchFamily="34" charset="-127"/>
                <a:cs typeface="Calibri" pitchFamily="34" charset="0"/>
              </a:rPr>
              <a:t>bebas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dari</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hukum</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Taurat</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menikah</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spc="-20" dirty="0" err="1" smtClean="0">
                <a:solidFill>
                  <a:schemeClr val="bg1"/>
                </a:solidFill>
                <a:latin typeface="Arial Narrow" pitchFamily="34" charset="0"/>
                <a:ea typeface="Malgun Gothic" pitchFamily="34" charset="-127"/>
                <a:cs typeface="Calibri" pitchFamily="34" charset="0"/>
              </a:rPr>
              <a:t>hukum</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hidup</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dlm</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Kristus</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dan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kasih</a:t>
            </a:r>
            <a:r>
              <a:rPr lang="en-CA" altLang="ko-KR" sz="1200" b="1" spc="-20" dirty="0" smtClean="0">
                <a:solidFill>
                  <a:schemeClr val="bg1"/>
                </a:solidFill>
                <a:latin typeface="Arial Narrow" pitchFamily="34" charset="0"/>
                <a:ea typeface="Malgun Gothic" pitchFamily="34" charset="-127"/>
                <a:cs typeface="Calibri" pitchFamily="34" charset="0"/>
              </a:rPr>
              <a:t> Allah </a:t>
            </a:r>
            <a:r>
              <a:rPr lang="en-CA" altLang="ko-KR" sz="1200" b="1" spc="-20" dirty="0" err="1" smtClean="0">
                <a:solidFill>
                  <a:schemeClr val="bg1"/>
                </a:solidFill>
                <a:latin typeface="Arial Narrow" pitchFamily="34" charset="0"/>
                <a:ea typeface="Malgun Gothic" pitchFamily="34" charset="-127"/>
                <a:cs typeface="Calibri" pitchFamily="34" charset="0"/>
              </a:rPr>
              <a:t>tercurah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lahir</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dari</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dikaruniakan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menerima</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memiliki</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aliran-aliran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hidup</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ditenggelamkan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datang</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turun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atas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p:txBody>
      </p:sp>
      <p:sp>
        <p:nvSpPr>
          <p:cNvPr id="2049" name="Text Box 1"/>
          <p:cNvSpPr txBox="1">
            <a:spLocks noChangeArrowheads="1"/>
          </p:cNvSpPr>
          <p:nvPr/>
        </p:nvSpPr>
        <p:spPr bwMode="auto">
          <a:xfrm>
            <a:off x="2057400" y="6635750"/>
            <a:ext cx="2762944" cy="2222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chemeClr val="bg1">
                    <a:lumMod val="50000"/>
                  </a:schemeClr>
                </a:solidFill>
                <a:effectLst/>
                <a:latin typeface="Arial Narrow" pitchFamily="34" charset="0"/>
                <a:ea typeface="Malgun Gothic" pitchFamily="34" charset="-127"/>
                <a:cs typeface="Arial" pitchFamily="34" charset="0"/>
              </a:rPr>
              <a:t>johncrozieris@gmail.com   © 2020</a:t>
            </a:r>
            <a:endParaRPr kumimoji="0" lang="en-US" sz="1000" b="0" i="0" u="none" strike="noStrike" cap="none" normalizeH="0" baseline="0" dirty="0" smtClean="0">
              <a:ln>
                <a:noFill/>
              </a:ln>
              <a:solidFill>
                <a:schemeClr val="bg1">
                  <a:lumMod val="50000"/>
                </a:schemeClr>
              </a:solidFill>
              <a:effectLst/>
              <a:latin typeface="Arial Narrow"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000" b="0" i="0" u="none" strike="noStrike" cap="none" normalizeH="0" baseline="0" dirty="0" smtClean="0">
              <a:ln>
                <a:noFill/>
              </a:ln>
              <a:solidFill>
                <a:schemeClr val="bg1">
                  <a:lumMod val="50000"/>
                </a:schemeClr>
              </a:solidFill>
              <a:effectLst/>
              <a:latin typeface="Arial Narrow" pitchFamily="34" charset="0"/>
              <a:cs typeface="Arial" pitchFamily="34" charset="0"/>
            </a:endParaRPr>
          </a:p>
        </p:txBody>
      </p:sp>
      <p:sp>
        <p:nvSpPr>
          <p:cNvPr id="2058" name="Rectangle 10"/>
          <p:cNvSpPr>
            <a:spLocks noChangeArrowheads="1"/>
          </p:cNvSpPr>
          <p:nvPr/>
        </p:nvSpPr>
        <p:spPr bwMode="auto">
          <a:xfrm>
            <a:off x="0" y="45720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457200" algn="l" defTabSz="914400" rtl="0" eaLnBrk="1" fontAlgn="base" latinLnBrk="0" hangingPunct="1">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r>
              <a:rPr kumimoji="0" lang="en-CA" sz="800" b="0" i="0" u="none" strike="noStrike" cap="none" normalizeH="0" baseline="0" smtClean="0">
                <a:ln>
                  <a:noFill/>
                </a:ln>
                <a:solidFill>
                  <a:schemeClr val="tx1"/>
                </a:solidFill>
                <a:effectLst/>
                <a:latin typeface="Arial" pitchFamily="34" charset="0"/>
                <a:cs typeface="Arial" pitchFamily="34" charset="0"/>
              </a:rPr>
              <a:t/>
            </a:r>
            <a:br>
              <a:rPr kumimoji="0" lang="en-CA" sz="800" b="0" i="0" u="none" strike="noStrike" cap="none" normalizeH="0" baseline="0" smtClean="0">
                <a:ln>
                  <a:noFill/>
                </a:ln>
                <a:solidFill>
                  <a:schemeClr val="tx1"/>
                </a:solidFill>
                <a:effectLst/>
                <a:latin typeface="Arial" pitchFamily="34" charset="0"/>
                <a:cs typeface="Arial" pitchFamily="34" charset="0"/>
              </a:rPr>
            </a:br>
            <a:endParaRPr kumimoji="0" lang="en-CA" sz="1800" b="0" i="0" u="none" strike="noStrike" cap="none" normalizeH="0" baseline="0" smtClean="0">
              <a:ln>
                <a:noFill/>
              </a:ln>
              <a:solidFill>
                <a:schemeClr val="tx1"/>
              </a:solidFill>
              <a:effectLst/>
              <a:latin typeface="Arial" pitchFamily="34" charset="0"/>
              <a:cs typeface="Arial" pitchFamily="34" charset="0"/>
            </a:endParaRPr>
          </a:p>
          <a:p>
            <a:pPr marL="0" marR="0" lvl="0" indent="457200" algn="l" defTabSz="914400" rtl="0" eaLnBrk="0" fontAlgn="base" latinLnBrk="0" hangingPunct="0">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r>
              <a:rPr kumimoji="0" lang="en-US" sz="1200" b="0" i="0" u="none" strike="noStrike" cap="none" normalizeH="0" baseline="0" smtClean="0">
                <a:ln>
                  <a:noFill/>
                </a:ln>
                <a:solidFill>
                  <a:schemeClr val="tx1"/>
                </a:solidFill>
                <a:effectLst/>
                <a:latin typeface="Times New Roman" pitchFamily="18" charset="0"/>
                <a:ea typeface="Malgun Gothic" pitchFamily="34" charset="-127"/>
                <a:cs typeface="Times New Roman" pitchFamily="18" charset="0"/>
              </a:rPr>
              <a:t>		</a:t>
            </a:r>
            <a:endParaRPr kumimoji="0" lang="en-CA" sz="800" b="0" i="0" u="none" strike="noStrike" cap="none" normalizeH="0" baseline="0" smtClean="0">
              <a:ln>
                <a:noFill/>
              </a:ln>
              <a:solidFill>
                <a:schemeClr val="tx1"/>
              </a:solidFill>
              <a:effectLst/>
              <a:latin typeface="Arial" pitchFamily="34" charset="0"/>
              <a:cs typeface="Arial" pitchFamily="34" charset="0"/>
            </a:endParaRPr>
          </a:p>
          <a:p>
            <a:pPr marL="0" marR="0" lvl="0" indent="457200" algn="l" defTabSz="914400" rtl="0" eaLnBrk="0" fontAlgn="base" latinLnBrk="0" hangingPunct="0">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endParaRPr kumimoji="0" lang="en-CA" sz="1800" b="0" i="0" u="none" strike="noStrike" cap="none" normalizeH="0" baseline="0" smtClean="0">
              <a:ln>
                <a:noFill/>
              </a:ln>
              <a:solidFill>
                <a:schemeClr val="tx1"/>
              </a:solidFill>
              <a:effectLst/>
              <a:latin typeface="Arial" pitchFamily="34" charset="0"/>
              <a:cs typeface="Arial" pitchFamily="34" charset="0"/>
            </a:endParaRPr>
          </a:p>
        </p:txBody>
      </p:sp>
      <p:sp>
        <p:nvSpPr>
          <p:cNvPr id="9" name="Title 1"/>
          <p:cNvSpPr txBox="1">
            <a:spLocks/>
          </p:cNvSpPr>
          <p:nvPr/>
        </p:nvSpPr>
        <p:spPr>
          <a:xfrm>
            <a:off x="6732240" y="0"/>
            <a:ext cx="2411760" cy="6858000"/>
          </a:xfrm>
          <a:prstGeom prst="rect">
            <a:avLst/>
          </a:prstGeom>
          <a:solidFill>
            <a:srgbClr val="00FF00"/>
          </a:solidFill>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0" cap="none" spc="0" normalizeH="0" baseline="0" noProof="0" dirty="0" smtClean="0">
              <a:ln>
                <a:noFill/>
              </a:ln>
              <a:solidFill>
                <a:schemeClr val="bg1"/>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Sudah</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selesai</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Tenanglah</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dalam</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kematian</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Kristus</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yang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secara</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gratis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menyediakan</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segala</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yang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anda</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butuhkan</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dalam</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Allah!</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Datanglah</a:t>
            </a:r>
            <a:r>
              <a:rPr kumimoji="0" lang="en-US"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kepadaKu</a:t>
            </a:r>
            <a:r>
              <a:rPr kumimoji="0" lang="en-US"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dan</a:t>
            </a:r>
            <a:r>
              <a:rPr kumimoji="0" lang="en-US"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temukan</a:t>
            </a:r>
            <a:r>
              <a:rPr kumimoji="0" lang="en-US"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ketenangan</a:t>
            </a:r>
            <a:r>
              <a:rPr kumimoji="0" lang="en-US" altLang="ko-KR"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a:t>
            </a:r>
            <a:endParaRPr kumimoji="0" lang="en-CA" sz="2800" b="1"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0" name="Text Box 3"/>
          <p:cNvSpPr txBox="1">
            <a:spLocks noChangeArrowheads="1"/>
          </p:cNvSpPr>
          <p:nvPr/>
        </p:nvSpPr>
        <p:spPr bwMode="auto">
          <a:xfrm>
            <a:off x="1619672" y="196850"/>
            <a:ext cx="3672408" cy="14033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Dibenarkan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Allah</a:t>
            </a:r>
            <a:endParaRPr lang="en-US" sz="1200" b="1" dirty="0" smtClean="0">
              <a:solidFill>
                <a:schemeClr val="bg1"/>
              </a:solidFill>
              <a:latin typeface="Arial Narrow" pitchFamily="34" charset="0"/>
              <a:cs typeface="Calibri" pitchFamily="34" charset="0"/>
            </a:endParaRPr>
          </a:p>
          <a:p>
            <a:pPr lvl="0" algn="ctr">
              <a:lnSpc>
                <a:spcPts val="1340"/>
              </a:lnSpc>
              <a:spcAft>
                <a:spcPts val="0"/>
              </a:spcAf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Paskah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pendamaian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diampuni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damai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dengan</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diperdamaikan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hidup</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kekal</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diangkat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anak-anak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diterima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dipenuhi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diberkati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dengan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semua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berkat</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hikmat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pengudusan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penebusan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dilepaskan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kegelapan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kerajaan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endParaRPr kumimoji="0" lang="en-US" sz="1200" b="1" i="0" u="none" strike="noStrike" cap="none" normalizeH="0" baseline="0" dirty="0" smtClean="0">
              <a:ln>
                <a:noFill/>
              </a:ln>
              <a:solidFill>
                <a:schemeClr val="bg1"/>
              </a:solidFill>
              <a:effectLst/>
              <a:latin typeface="Arial Narrow" pitchFamily="34" charset="0"/>
              <a:cs typeface="Arial" pitchFamily="34" charset="0"/>
            </a:endParaRPr>
          </a:p>
        </p:txBody>
      </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66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yang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628800"/>
            <a:ext cx="8229600" cy="1728192"/>
          </a:xfrm>
        </p:spPr>
        <p:txBody>
          <a:bodyPr/>
          <a:lstStyle/>
          <a:p>
            <a:r>
              <a:rPr lang="en-CA" sz="3200" b="1" dirty="0" err="1" smtClean="0">
                <a:solidFill>
                  <a:schemeClr val="tx1"/>
                </a:solidFill>
                <a:latin typeface="Calibri" pitchFamily="34" charset="0"/>
                <a:cs typeface="Calibri" pitchFamily="34" charset="0"/>
              </a:rPr>
              <a:t>Supaya</a:t>
            </a:r>
            <a:r>
              <a:rPr lang="en-CA" sz="3200" b="1" dirty="0" smtClean="0">
                <a:solidFill>
                  <a:schemeClr val="tx1"/>
                </a:solidFill>
                <a:latin typeface="Calibri" pitchFamily="34" charset="0"/>
                <a:cs typeface="Calibri" pitchFamily="34" charset="0"/>
              </a:rPr>
              <a:t> PPT </a:t>
            </a:r>
            <a:r>
              <a:rPr lang="en-CA" sz="3200" b="1" dirty="0" err="1" smtClean="0">
                <a:solidFill>
                  <a:schemeClr val="tx1"/>
                </a:solidFill>
                <a:latin typeface="Calibri" pitchFamily="34" charset="0"/>
                <a:cs typeface="Calibri" pitchFamily="34" charset="0"/>
              </a:rPr>
              <a:t>dapat</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berfungsi</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dengan</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benar</a:t>
            </a:r>
            <a:r>
              <a:rPr lang="en-CA" sz="3200" b="1" dirty="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maka</a:t>
            </a:r>
            <a:r>
              <a:rPr lang="en-CA" sz="3200" b="1" dirty="0" smtClean="0">
                <a:solidFill>
                  <a:schemeClr val="tx1"/>
                </a:solidFill>
                <a:latin typeface="Calibri" pitchFamily="34" charset="0"/>
                <a:cs typeface="Calibri" pitchFamily="34" charset="0"/>
              </a:rPr>
              <a:t> HP </a:t>
            </a:r>
            <a:r>
              <a:rPr lang="en-CA" sz="3200" b="1" dirty="0" err="1" smtClean="0">
                <a:solidFill>
                  <a:schemeClr val="tx1"/>
                </a:solidFill>
                <a:latin typeface="Calibri" pitchFamily="34" charset="0"/>
                <a:cs typeface="Calibri" pitchFamily="34" charset="0"/>
              </a:rPr>
              <a:t>anda</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perlu</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memiliki</a:t>
            </a:r>
            <a:r>
              <a:rPr lang="en-CA" sz="3200" b="1" dirty="0" smtClean="0">
                <a:solidFill>
                  <a:schemeClr val="tx1"/>
                </a:solidFill>
                <a:latin typeface="Calibri" pitchFamily="34" charset="0"/>
                <a:cs typeface="Calibri" pitchFamily="34" charset="0"/>
              </a:rPr>
              <a:t> Microsoft Office </a:t>
            </a:r>
            <a:r>
              <a:rPr lang="en-CA" sz="3200" b="1" dirty="0" err="1" smtClean="0">
                <a:solidFill>
                  <a:schemeClr val="tx1"/>
                </a:solidFill>
                <a:latin typeface="Calibri" pitchFamily="34" charset="0"/>
                <a:cs typeface="Calibri" pitchFamily="34" charset="0"/>
              </a:rPr>
              <a:t>Powerpoint</a:t>
            </a:r>
            <a:r>
              <a:rPr lang="en-CA" sz="3200" b="1" dirty="0" smtClean="0">
                <a:solidFill>
                  <a:schemeClr val="tx1"/>
                </a:solidFill>
                <a:latin typeface="Calibri" pitchFamily="34" charset="0"/>
                <a:cs typeface="Calibri" pitchFamily="34" charset="0"/>
              </a:rPr>
              <a:t> program,  </a:t>
            </a:r>
            <a:r>
              <a:rPr lang="en-CA" sz="3200" b="1" dirty="0" err="1" smtClean="0">
                <a:solidFill>
                  <a:schemeClr val="tx1"/>
                </a:solidFill>
                <a:latin typeface="Calibri" pitchFamily="34" charset="0"/>
                <a:cs typeface="Calibri" pitchFamily="34" charset="0"/>
              </a:rPr>
              <a:t>sesudah</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memasuki</a:t>
            </a:r>
            <a:r>
              <a:rPr lang="en-CA" sz="3200" b="1" dirty="0" smtClean="0">
                <a:solidFill>
                  <a:schemeClr val="tx1"/>
                </a:solidFill>
                <a:latin typeface="Calibri" pitchFamily="34" charset="0"/>
                <a:cs typeface="Calibri" pitchFamily="34" charset="0"/>
              </a:rPr>
              <a:t> PPT </a:t>
            </a:r>
            <a:r>
              <a:rPr lang="en-CA" sz="3200" b="1" dirty="0" err="1" smtClean="0">
                <a:solidFill>
                  <a:schemeClr val="tx1"/>
                </a:solidFill>
                <a:latin typeface="Calibri" pitchFamily="34" charset="0"/>
                <a:cs typeface="Calibri" pitchFamily="34" charset="0"/>
              </a:rPr>
              <a:t>ini</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anda</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perlu</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menekan</a:t>
            </a:r>
            <a:r>
              <a:rPr lang="en-CA" sz="3200" b="1" dirty="0" smtClean="0">
                <a:solidFill>
                  <a:schemeClr val="tx1"/>
                </a:solidFill>
                <a:latin typeface="Calibri" pitchFamily="34" charset="0"/>
                <a:cs typeface="Calibri" pitchFamily="34" charset="0"/>
              </a:rPr>
              <a:t> “play as a PPT” tab.  </a:t>
            </a:r>
            <a:br>
              <a:rPr lang="en-CA" sz="3200" b="1" dirty="0" smtClean="0">
                <a:solidFill>
                  <a:schemeClr val="tx1"/>
                </a:solidFill>
                <a:latin typeface="Calibri" pitchFamily="34" charset="0"/>
                <a:cs typeface="Calibri" pitchFamily="34" charset="0"/>
              </a:rPr>
            </a:br>
            <a:r>
              <a:rPr lang="en-CA" sz="3200" b="1" dirty="0" smtClean="0">
                <a:solidFill>
                  <a:schemeClr val="tx1"/>
                </a:solidFill>
                <a:latin typeface="Calibri" pitchFamily="34" charset="0"/>
                <a:cs typeface="Calibri" pitchFamily="34" charset="0"/>
              </a:rPr>
              <a:t/>
            </a:r>
            <a:br>
              <a:rPr lang="en-CA" sz="3200" b="1" dirty="0" smtClean="0">
                <a:solidFill>
                  <a:schemeClr val="tx1"/>
                </a:solidFill>
                <a:latin typeface="Calibri" pitchFamily="34" charset="0"/>
                <a:cs typeface="Calibri" pitchFamily="34" charset="0"/>
              </a:rPr>
            </a:br>
            <a:r>
              <a:rPr lang="en-CA" sz="3200" b="1" dirty="0" err="1" smtClean="0">
                <a:solidFill>
                  <a:schemeClr val="tx1"/>
                </a:solidFill>
                <a:latin typeface="Calibri" pitchFamily="34" charset="0"/>
                <a:cs typeface="Calibri" pitchFamily="34" charset="0"/>
              </a:rPr>
              <a:t>Tanpa</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melakukan</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itu</a:t>
            </a:r>
            <a:r>
              <a:rPr lang="en-CA" sz="3200" b="1" dirty="0" smtClean="0">
                <a:solidFill>
                  <a:schemeClr val="tx1"/>
                </a:solidFill>
                <a:latin typeface="Calibri" pitchFamily="34" charset="0"/>
                <a:cs typeface="Calibri" pitchFamily="34" charset="0"/>
              </a:rPr>
              <a:t> “the smileys” </a:t>
            </a:r>
            <a:r>
              <a:rPr lang="en-CA" sz="3200" b="1" dirty="0" err="1" smtClean="0">
                <a:solidFill>
                  <a:schemeClr val="tx1"/>
                </a:solidFill>
                <a:latin typeface="Calibri" pitchFamily="34" charset="0"/>
                <a:cs typeface="Calibri" pitchFamily="34" charset="0"/>
              </a:rPr>
              <a:t>tidak</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akan</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bergerak</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dan</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gambar</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hati</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tidak</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akan</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melompat</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dengan</a:t>
            </a:r>
            <a:r>
              <a:rPr lang="en-CA" sz="3200" b="1" dirty="0" smtClean="0">
                <a:solidFill>
                  <a:schemeClr val="tx1"/>
                </a:solidFill>
                <a:latin typeface="Calibri" pitchFamily="34" charset="0"/>
                <a:cs typeface="Calibri" pitchFamily="34" charset="0"/>
              </a:rPr>
              <a:t> </a:t>
            </a:r>
            <a:r>
              <a:rPr lang="en-CA" sz="3200" b="1" dirty="0" err="1" smtClean="0">
                <a:solidFill>
                  <a:schemeClr val="tx1"/>
                </a:solidFill>
                <a:latin typeface="Calibri" pitchFamily="34" charset="0"/>
                <a:cs typeface="Calibri" pitchFamily="34" charset="0"/>
              </a:rPr>
              <a:t>sukacita</a:t>
            </a:r>
            <a:r>
              <a:rPr lang="en-CA" sz="3200" b="1" dirty="0" smtClean="0">
                <a:solidFill>
                  <a:schemeClr val="tx1"/>
                </a:solidFill>
                <a:latin typeface="Calibri" pitchFamily="34" charset="0"/>
                <a:cs typeface="Calibri" pitchFamily="34" charset="0"/>
              </a:rPr>
              <a:t>!</a:t>
            </a:r>
            <a:endParaRPr lang="en-CA" sz="3200" b="1" dirty="0">
              <a:solidFill>
                <a:schemeClr val="tx1"/>
              </a:solidFill>
              <a:latin typeface="Calibri" pitchFamily="34" charset="0"/>
              <a:cs typeface="Calibri" pitchFamily="34" charset="0"/>
            </a:endParaRPr>
          </a:p>
        </p:txBody>
      </p:sp>
      <p:sp>
        <p:nvSpPr>
          <p:cNvPr id="3" name="Title 1"/>
          <p:cNvSpPr txBox="1">
            <a:spLocks/>
          </p:cNvSpPr>
          <p:nvPr/>
        </p:nvSpPr>
        <p:spPr bwMode="auto">
          <a:xfrm>
            <a:off x="457200" y="4590256"/>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sz="44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548680"/>
            <a:ext cx="9144000" cy="1143000"/>
          </a:xfrm>
        </p:spPr>
        <p:txBody>
          <a:bodyPr/>
          <a:lstStyle/>
          <a:p>
            <a:pPr>
              <a:spcAft>
                <a:spcPts val="0"/>
              </a:spcAft>
            </a:pP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a:t>
            </a: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 Allah Yang </a:t>
            </a:r>
            <a:r>
              <a:rPr lang="en-US" sz="2800" b="1" dirty="0" err="1" smtClean="0">
                <a:solidFill>
                  <a:srgbClr val="FFFF00"/>
                </a:solidFill>
                <a:latin typeface="Calibri" pitchFamily="34" charset="0"/>
                <a:cs typeface="Calibri" pitchFamily="34" charset="0"/>
              </a:rPr>
              <a:t>Menyenangkan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CA" sz="3200" dirty="0" smtClean="0">
                <a:solidFill>
                  <a:srgbClr val="FFFF00"/>
                </a:solidFill>
              </a:rPr>
              <a:t/>
            </a:r>
            <a:br>
              <a:rPr lang="en-CA" sz="3200" dirty="0" smtClean="0">
                <a:solidFill>
                  <a:srgbClr val="FFFF00"/>
                </a:solidFill>
              </a:rPr>
            </a:br>
            <a:r>
              <a:rPr lang="en-US" sz="1200" dirty="0" smtClean="0">
                <a:solidFill>
                  <a:srgbClr val="FFFF00"/>
                </a:solidFill>
              </a:rPr>
              <a:t/>
            </a:r>
            <a:br>
              <a:rPr lang="en-US" sz="1200" dirty="0" smtClean="0">
                <a:solidFill>
                  <a:srgbClr val="FFFF00"/>
                </a:solidFill>
              </a:rPr>
            </a:br>
            <a:r>
              <a:rPr lang="en-US" sz="2600" dirty="0" smtClean="0">
                <a:solidFill>
                  <a:srgbClr val="FFFF00"/>
                </a:solidFill>
                <a:latin typeface="Calibri" pitchFamily="34" charset="0"/>
                <a:cs typeface="Calibri" pitchFamily="34" charset="0"/>
              </a:rPr>
              <a:t>100 </a:t>
            </a:r>
            <a:r>
              <a:rPr lang="en-US" sz="2600" dirty="0" err="1" smtClean="0">
                <a:solidFill>
                  <a:srgbClr val="FFFF00"/>
                </a:solidFill>
                <a:latin typeface="Calibri" pitchFamily="34" charset="0"/>
                <a:cs typeface="Calibri" pitchFamily="34" charset="0"/>
              </a:rPr>
              <a:t>berkat-berkat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menyenangkan</a:t>
            </a:r>
            <a:r>
              <a:rPr lang="en-US" sz="2600" dirty="0" smtClean="0">
                <a:solidFill>
                  <a:srgbClr val="FFFF00"/>
                </a:solidFill>
                <a:latin typeface="Calibri" pitchFamily="34" charset="0"/>
                <a:cs typeface="Calibri" pitchFamily="34" charset="0"/>
              </a:rPr>
              <a:t> yang </a:t>
            </a:r>
            <a:r>
              <a:rPr lang="en-US" sz="2600" dirty="0" err="1" smtClean="0">
                <a:solidFill>
                  <a:srgbClr val="FFFF00"/>
                </a:solidFill>
                <a:latin typeface="Calibri" pitchFamily="34" charset="0"/>
                <a:cs typeface="Calibri" pitchFamily="34" charset="0"/>
              </a:rPr>
              <a:t>kami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terima</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dalam</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Tuhan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tentang</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Yesus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Kristus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disalibkan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dibangkitkan</a:t>
            </a:r>
            <a:r>
              <a:rPr lang="en-US" sz="2600" dirty="0" smtClean="0">
                <a:solidFill>
                  <a:srgbClr val="FFFF00"/>
                </a:solidFill>
                <a:latin typeface="Calibri" pitchFamily="34" charset="0"/>
                <a:cs typeface="Calibri" pitchFamily="34" charset="0"/>
              </a:rPr>
              <a:t>.</a:t>
            </a:r>
            <a:r>
              <a:rPr lang="en-CA" sz="3200" dirty="0" smtClean="0">
                <a:solidFill>
                  <a:srgbClr val="FFFF00"/>
                </a:solidFill>
              </a:rPr>
              <a:t/>
            </a:r>
            <a:br>
              <a:rPr lang="en-CA" sz="3200" dirty="0" smtClean="0">
                <a:solidFill>
                  <a:srgbClr val="FFFF00"/>
                </a:solidFill>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endParaRPr lang="en-CA" sz="2800" dirty="0">
              <a:latin typeface="Calibri" pitchFamily="34" charset="0"/>
              <a:cs typeface="Calibri" pitchFamily="34" charset="0"/>
            </a:endParaRPr>
          </a:p>
        </p:txBody>
      </p:sp>
      <p:sp>
        <p:nvSpPr>
          <p:cNvPr id="3" name="Title 1"/>
          <p:cNvSpPr txBox="1">
            <a:spLocks/>
          </p:cNvSpPr>
          <p:nvPr/>
        </p:nvSpPr>
        <p:spPr bwMode="auto">
          <a:xfrm>
            <a:off x="107504" y="3798168"/>
            <a:ext cx="8991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lnSpc>
                <a:spcPct val="150000"/>
              </a:lnSpc>
              <a:spcAft>
                <a:spcPts val="0"/>
              </a:spcAft>
              <a:defRPr/>
            </a:pPr>
            <a: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t/>
            </a:r>
            <a:b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1. </a:t>
            </a:r>
            <a:r>
              <a:rPr lang="en-US" sz="2800" b="1" kern="0" noProof="0" dirty="0" err="1" smtClean="0">
                <a:solidFill>
                  <a:srgbClr val="66FF33"/>
                </a:solidFill>
                <a:latin typeface="Calibri" pitchFamily="34" charset="0"/>
                <a:ea typeface="+mj-ea"/>
                <a:cs typeface="Calibri" pitchFamily="34" charset="0"/>
              </a:rPr>
              <a:t>B</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erkat-berkat</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untuk</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dasar</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teguh</a:t>
            </a:r>
            <a:r>
              <a:rPr lang="en-US" sz="2800" b="1" dirty="0" smtClean="0">
                <a:solidFill>
                  <a:srgbClr val="00FF00"/>
                </a:solidFill>
                <a:latin typeface="Calibri" pitchFamily="34" charset="0"/>
                <a:cs typeface="Calibri" pitchFamily="34" charset="0"/>
              </a:rPr>
              <a:t> </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1-14</a:t>
            </a:r>
            <a:b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2.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Bkt-bkt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berhubungan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Bapa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Anak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15-23  </a:t>
            </a:r>
            <a:b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3.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tahta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Allah  24-31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4.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lang="en-US" sz="2800" b="1" kern="0" dirty="0" smtClean="0">
                <a:latin typeface="Calibri" pitchFamily="34" charset="0"/>
                <a:ea typeface="+mj-ea"/>
                <a:cs typeface="Calibri" pitchFamily="34" charset="0"/>
              </a:rPr>
              <a:t>m</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erdekakan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dari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dosa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32-48</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5.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dalam</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Kudus  48-71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6.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menjadi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tubuh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Kristus</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72-82</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7.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Kemuliaan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masa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depan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83-97</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Tiga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termasuk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lainnya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98-100</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endParaRPr kumimoji="0" lang="en-CA" sz="2800" b="0" i="0" u="none" strike="noStrike" kern="0" cap="none" spc="0" normalizeH="0" baseline="0" noProof="0" dirty="0">
              <a:ln>
                <a:noFill/>
              </a:ln>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TextBox 3"/>
          <p:cNvSpPr txBox="1"/>
          <p:nvPr/>
        </p:nvSpPr>
        <p:spPr>
          <a:xfrm>
            <a:off x="304800" y="296882"/>
            <a:ext cx="8534400" cy="3108543"/>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Sangat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direkomendasikan</a:t>
            </a:r>
            <a:r>
              <a:rPr lang="en-CA"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Kembangkan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kebiasaan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menikmati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Allah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harian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Puji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1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2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7 </a:t>
            </a:r>
            <a:r>
              <a:rPr lang="en-US" sz="2800" b="1" dirty="0" err="1" smtClean="0">
                <a:latin typeface="Calibri" pitchFamily="34" charset="0"/>
                <a:cs typeface="Calibri" pitchFamily="34" charset="0"/>
              </a:rPr>
              <a:t>pada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a:t>
            </a:r>
          </a:p>
          <a:p>
            <a:pPr algn="ctr"/>
            <a:endParaRPr lang="en-US" sz="2800" b="1" dirty="0" smtClean="0">
              <a:latin typeface="Calibri" pitchFamily="34" charset="0"/>
              <a:cs typeface="Calibri" pitchFamily="34" charset="0"/>
            </a:endParaRPr>
          </a:p>
        </p:txBody>
      </p:sp>
      <p:sp>
        <p:nvSpPr>
          <p:cNvPr id="3" name="TextBox 2"/>
          <p:cNvSpPr txBox="1"/>
          <p:nvPr/>
        </p:nvSpPr>
        <p:spPr>
          <a:xfrm>
            <a:off x="1691680" y="3068960"/>
            <a:ext cx="5760640" cy="1815882"/>
          </a:xfrm>
          <a:prstGeom prst="rect">
            <a:avLst/>
          </a:prstGeom>
          <a:noFill/>
        </p:spPr>
        <p:txBody>
          <a:bodyPr wrap="square" rtlCol="0">
            <a:spAutoFit/>
          </a:bodyPr>
          <a:lstStyle/>
          <a:p>
            <a:r>
              <a:rPr lang="en-US" sz="2800" b="1" dirty="0" err="1" smtClean="0">
                <a:solidFill>
                  <a:schemeClr val="bg1"/>
                </a:solidFill>
                <a:latin typeface="Calibri" pitchFamily="34" charset="0"/>
                <a:cs typeface="Calibri" pitchFamily="34" charset="0"/>
              </a:rPr>
              <a:t>Senin</a:t>
            </a:r>
            <a:r>
              <a:rPr lang="en-US" sz="2800" b="1" dirty="0" smtClean="0">
                <a:solidFill>
                  <a:schemeClr val="bg1"/>
                </a:solidFill>
                <a:latin typeface="Calibri" pitchFamily="34" charset="0"/>
                <a:cs typeface="Calibri" pitchFamily="34" charset="0"/>
              </a:rPr>
              <a:t> - </a:t>
            </a:r>
            <a:r>
              <a:rPr lang="en-US" sz="2800" b="1" dirty="0" err="1" smtClean="0">
                <a:solidFill>
                  <a:schemeClr val="bg1"/>
                </a:solidFill>
                <a:latin typeface="Calibri" pitchFamily="34" charset="0"/>
                <a:cs typeface="Calibri" pitchFamily="34" charset="0"/>
              </a:rPr>
              <a:t>Bagian</a:t>
            </a:r>
            <a:r>
              <a:rPr lang="en-US" sz="2800" b="1" dirty="0" smtClean="0">
                <a:solidFill>
                  <a:schemeClr val="bg1"/>
                </a:solidFill>
                <a:latin typeface="Calibri" pitchFamily="34" charset="0"/>
                <a:cs typeface="Calibri" pitchFamily="34" charset="0"/>
              </a:rPr>
              <a:t> 1	</a:t>
            </a:r>
            <a:r>
              <a:rPr lang="en-US" sz="2800" b="1" dirty="0" err="1" smtClean="0">
                <a:solidFill>
                  <a:schemeClr val="bg1"/>
                </a:solidFill>
                <a:latin typeface="Calibri" pitchFamily="34" charset="0"/>
                <a:cs typeface="Calibri" pitchFamily="34" charset="0"/>
              </a:rPr>
              <a:t>Selasa</a:t>
            </a:r>
            <a:r>
              <a:rPr lang="en-US" sz="2800" b="1" dirty="0" smtClean="0">
                <a:solidFill>
                  <a:schemeClr val="bg1"/>
                </a:solidFill>
                <a:latin typeface="Calibri" pitchFamily="34" charset="0"/>
                <a:cs typeface="Calibri" pitchFamily="34" charset="0"/>
              </a:rPr>
              <a:t> - </a:t>
            </a:r>
            <a:r>
              <a:rPr lang="en-US" sz="2800" b="1" dirty="0" err="1" smtClean="0">
                <a:solidFill>
                  <a:schemeClr val="bg1"/>
                </a:solidFill>
                <a:latin typeface="Calibri" pitchFamily="34" charset="0"/>
                <a:cs typeface="Calibri" pitchFamily="34" charset="0"/>
              </a:rPr>
              <a:t>Bagian</a:t>
            </a:r>
            <a:r>
              <a:rPr lang="en-US" sz="2800" b="1" dirty="0" smtClean="0">
                <a:solidFill>
                  <a:schemeClr val="bg1"/>
                </a:solidFill>
                <a:latin typeface="Calibri" pitchFamily="34" charset="0"/>
                <a:cs typeface="Calibri" pitchFamily="34" charset="0"/>
              </a:rPr>
              <a:t> 2</a:t>
            </a:r>
          </a:p>
          <a:p>
            <a:r>
              <a:rPr lang="en-US" sz="2800" b="1" dirty="0" err="1" smtClean="0">
                <a:solidFill>
                  <a:schemeClr val="bg1"/>
                </a:solidFill>
                <a:latin typeface="Calibri" pitchFamily="34" charset="0"/>
                <a:cs typeface="Calibri" pitchFamily="34" charset="0"/>
              </a:rPr>
              <a:t>Rabu</a:t>
            </a:r>
            <a:r>
              <a:rPr lang="en-US" sz="2800" b="1" dirty="0" smtClean="0">
                <a:solidFill>
                  <a:schemeClr val="bg1"/>
                </a:solidFill>
                <a:latin typeface="Calibri" pitchFamily="34" charset="0"/>
                <a:cs typeface="Calibri" pitchFamily="34" charset="0"/>
              </a:rPr>
              <a:t> – </a:t>
            </a:r>
            <a:r>
              <a:rPr lang="en-US" sz="2800" b="1" dirty="0" err="1" smtClean="0">
                <a:solidFill>
                  <a:schemeClr val="bg1"/>
                </a:solidFill>
                <a:latin typeface="Calibri" pitchFamily="34" charset="0"/>
                <a:cs typeface="Calibri" pitchFamily="34" charset="0"/>
              </a:rPr>
              <a:t>Bagian</a:t>
            </a:r>
            <a:r>
              <a:rPr lang="en-US" sz="2800" b="1" dirty="0" smtClean="0">
                <a:solidFill>
                  <a:schemeClr val="bg1"/>
                </a:solidFill>
                <a:latin typeface="Calibri" pitchFamily="34" charset="0"/>
                <a:cs typeface="Calibri" pitchFamily="34" charset="0"/>
              </a:rPr>
              <a:t> 3 	</a:t>
            </a:r>
            <a:r>
              <a:rPr lang="en-US" sz="2800" b="1" dirty="0" err="1" smtClean="0">
                <a:solidFill>
                  <a:schemeClr val="bg1"/>
                </a:solidFill>
                <a:latin typeface="Calibri" pitchFamily="34" charset="0"/>
                <a:cs typeface="Calibri" pitchFamily="34" charset="0"/>
              </a:rPr>
              <a:t>Kamis</a:t>
            </a:r>
            <a:r>
              <a:rPr lang="en-US" sz="2800" b="1" dirty="0" smtClean="0">
                <a:solidFill>
                  <a:schemeClr val="bg1"/>
                </a:solidFill>
                <a:latin typeface="Calibri" pitchFamily="34" charset="0"/>
                <a:cs typeface="Calibri" pitchFamily="34" charset="0"/>
              </a:rPr>
              <a:t> - </a:t>
            </a:r>
            <a:r>
              <a:rPr lang="en-US" sz="2800" b="1" dirty="0" err="1" smtClean="0">
                <a:solidFill>
                  <a:schemeClr val="bg1"/>
                </a:solidFill>
                <a:latin typeface="Calibri" pitchFamily="34" charset="0"/>
                <a:cs typeface="Calibri" pitchFamily="34" charset="0"/>
              </a:rPr>
              <a:t>Bagian</a:t>
            </a:r>
            <a:r>
              <a:rPr lang="en-US" sz="2800" b="1" dirty="0" smtClean="0">
                <a:solidFill>
                  <a:schemeClr val="bg1"/>
                </a:solidFill>
                <a:latin typeface="Calibri" pitchFamily="34" charset="0"/>
                <a:cs typeface="Calibri" pitchFamily="34" charset="0"/>
              </a:rPr>
              <a:t> 4</a:t>
            </a:r>
          </a:p>
          <a:p>
            <a:r>
              <a:rPr lang="en-US" sz="2800" b="1" dirty="0" err="1" smtClean="0">
                <a:solidFill>
                  <a:schemeClr val="bg1"/>
                </a:solidFill>
                <a:latin typeface="Calibri" pitchFamily="34" charset="0"/>
                <a:cs typeface="Calibri" pitchFamily="34" charset="0"/>
              </a:rPr>
              <a:t>Jumat</a:t>
            </a:r>
            <a:r>
              <a:rPr lang="en-US" sz="2800" b="1" dirty="0" smtClean="0">
                <a:solidFill>
                  <a:schemeClr val="bg1"/>
                </a:solidFill>
                <a:latin typeface="Calibri" pitchFamily="34" charset="0"/>
                <a:cs typeface="Calibri" pitchFamily="34" charset="0"/>
              </a:rPr>
              <a:t> - </a:t>
            </a:r>
            <a:r>
              <a:rPr lang="en-US" sz="2800" b="1" dirty="0" err="1" smtClean="0">
                <a:solidFill>
                  <a:schemeClr val="bg1"/>
                </a:solidFill>
                <a:latin typeface="Calibri" pitchFamily="34" charset="0"/>
                <a:cs typeface="Calibri" pitchFamily="34" charset="0"/>
              </a:rPr>
              <a:t>Bagian</a:t>
            </a:r>
            <a:r>
              <a:rPr lang="en-US" sz="2800" b="1" dirty="0" smtClean="0">
                <a:solidFill>
                  <a:schemeClr val="bg1"/>
                </a:solidFill>
                <a:latin typeface="Calibri" pitchFamily="34" charset="0"/>
                <a:cs typeface="Calibri" pitchFamily="34" charset="0"/>
              </a:rPr>
              <a:t> 5	</a:t>
            </a:r>
            <a:r>
              <a:rPr lang="en-US" sz="2800" b="1" dirty="0" err="1" smtClean="0">
                <a:solidFill>
                  <a:schemeClr val="bg1"/>
                </a:solidFill>
                <a:latin typeface="Calibri" pitchFamily="34" charset="0"/>
                <a:cs typeface="Calibri" pitchFamily="34" charset="0"/>
              </a:rPr>
              <a:t>Sabtu</a:t>
            </a:r>
            <a:r>
              <a:rPr lang="en-US" sz="2800" b="1" dirty="0" smtClean="0">
                <a:solidFill>
                  <a:schemeClr val="bg1"/>
                </a:solidFill>
                <a:latin typeface="Calibri" pitchFamily="34" charset="0"/>
                <a:cs typeface="Calibri" pitchFamily="34" charset="0"/>
              </a:rPr>
              <a:t> - </a:t>
            </a:r>
            <a:r>
              <a:rPr lang="en-US" sz="2800" b="1" dirty="0" err="1" smtClean="0">
                <a:solidFill>
                  <a:schemeClr val="bg1"/>
                </a:solidFill>
                <a:latin typeface="Calibri" pitchFamily="34" charset="0"/>
                <a:cs typeface="Calibri" pitchFamily="34" charset="0"/>
              </a:rPr>
              <a:t>Bagian</a:t>
            </a:r>
            <a:r>
              <a:rPr lang="en-US" sz="2800" b="1" dirty="0" smtClean="0">
                <a:solidFill>
                  <a:schemeClr val="bg1"/>
                </a:solidFill>
                <a:latin typeface="Calibri" pitchFamily="34" charset="0"/>
                <a:cs typeface="Calibri" pitchFamily="34" charset="0"/>
              </a:rPr>
              <a:t> 6</a:t>
            </a:r>
          </a:p>
          <a:p>
            <a:pPr algn="ctr"/>
            <a:r>
              <a:rPr lang="en-US" sz="2800" b="1" dirty="0" err="1" smtClean="0">
                <a:solidFill>
                  <a:schemeClr val="bg1"/>
                </a:solidFill>
                <a:latin typeface="Calibri" pitchFamily="34" charset="0"/>
                <a:cs typeface="Calibri" pitchFamily="34" charset="0"/>
              </a:rPr>
              <a:t>Minggu</a:t>
            </a:r>
            <a:r>
              <a:rPr lang="en-US" sz="2800" b="1" dirty="0" smtClean="0">
                <a:solidFill>
                  <a:schemeClr val="bg1"/>
                </a:solidFill>
                <a:latin typeface="Calibri" pitchFamily="34" charset="0"/>
                <a:cs typeface="Calibri" pitchFamily="34" charset="0"/>
              </a:rPr>
              <a:t> - </a:t>
            </a:r>
            <a:r>
              <a:rPr lang="en-US" sz="2800" b="1" dirty="0" err="1" smtClean="0">
                <a:solidFill>
                  <a:schemeClr val="bg1"/>
                </a:solidFill>
                <a:latin typeface="Calibri" pitchFamily="34" charset="0"/>
                <a:cs typeface="Calibri" pitchFamily="34" charset="0"/>
              </a:rPr>
              <a:t>Bagian</a:t>
            </a:r>
            <a:r>
              <a:rPr lang="en-US" sz="2800" b="1" dirty="0" smtClean="0">
                <a:solidFill>
                  <a:schemeClr val="bg1"/>
                </a:solidFill>
                <a:latin typeface="Calibri" pitchFamily="34" charset="0"/>
                <a:cs typeface="Calibri" pitchFamily="34" charset="0"/>
              </a:rPr>
              <a:t> 7</a:t>
            </a:r>
            <a:endParaRPr lang="en-US" sz="2800" b="1" dirty="0">
              <a:solidFill>
                <a:schemeClr val="bg1"/>
              </a:solidFill>
              <a:latin typeface="Calibri" pitchFamily="34" charset="0"/>
              <a:cs typeface="Calibri" pitchFamily="34" charset="0"/>
            </a:endParaRPr>
          </a:p>
        </p:txBody>
      </p:sp>
      <p:sp>
        <p:nvSpPr>
          <p:cNvPr id="5" name="TextBox 4"/>
          <p:cNvSpPr txBox="1"/>
          <p:nvPr/>
        </p:nvSpPr>
        <p:spPr>
          <a:xfrm>
            <a:off x="304800" y="5217001"/>
            <a:ext cx="8534400" cy="3108543"/>
          </a:xfrm>
          <a:prstGeom prst="rect">
            <a:avLst/>
          </a:prstGeom>
          <a:noFill/>
        </p:spPr>
        <p:txBody>
          <a:bodyPr wrap="square" rtlCol="0">
            <a:spAutoFit/>
          </a:bodyPr>
          <a:lstStyle/>
          <a:p>
            <a:r>
              <a:rPr lang="en-CA" sz="2800" b="1" dirty="0" err="1" smtClean="0">
                <a:latin typeface="Calibri" pitchFamily="34" charset="0"/>
                <a:cs typeface="Calibri" pitchFamily="34" charset="0"/>
              </a:rPr>
              <a:t>Perhatikanlah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gambar</a:t>
            </a:r>
            <a:r>
              <a:rPr lang="en-CA" sz="2800" b="1" dirty="0" smtClean="0">
                <a:latin typeface="Calibri" pitchFamily="34" charset="0"/>
                <a:cs typeface="Calibri" pitchFamily="34" charset="0"/>
              </a:rPr>
              <a:t>.  T</a:t>
            </a:r>
            <a:r>
              <a:rPr lang="en-US" sz="2800" b="1" dirty="0" err="1" smtClean="0">
                <a:latin typeface="Calibri" pitchFamily="34" charset="0"/>
                <a:cs typeface="Calibri" pitchFamily="34" charset="0"/>
              </a:rPr>
              <a:t>erutama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1, d</a:t>
            </a:r>
            <a:r>
              <a:rPr lang="en-CA" sz="2800" b="1" dirty="0" err="1" smtClean="0">
                <a:latin typeface="Calibri" pitchFamily="34" charset="0"/>
                <a:cs typeface="Calibri" pitchFamily="34" charset="0"/>
              </a:rPr>
              <a:t>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setiap</a:t>
            </a:r>
            <a:r>
              <a:rPr lang="en-CA" sz="2800" b="1" dirty="0" smtClean="0">
                <a:latin typeface="Calibri" pitchFamily="34" charset="0"/>
                <a:cs typeface="Calibri" pitchFamily="34" charset="0"/>
              </a:rPr>
              <a:t> slide </a:t>
            </a:r>
            <a:r>
              <a:rPr lang="en-CA" sz="2800" b="1" dirty="0" err="1" smtClean="0">
                <a:latin typeface="Calibri" pitchFamily="34" charset="0"/>
                <a:cs typeface="Calibri" pitchFamily="34" charset="0"/>
              </a:rPr>
              <a:t>terdapat</a:t>
            </a:r>
            <a:r>
              <a:rPr lang="en-CA" sz="2800" b="1" dirty="0" smtClean="0">
                <a:latin typeface="Calibri" pitchFamily="34" charset="0"/>
                <a:cs typeface="Calibri" pitchFamily="34" charset="0"/>
              </a:rPr>
              <a:t> non-Kristen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Kristen.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gambar</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bagaimana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non-Kristen </a:t>
            </a:r>
            <a:r>
              <a:rPr lang="en-CA" sz="2800" b="1" dirty="0" err="1" smtClean="0">
                <a:latin typeface="Calibri" pitchFamily="34" charset="0"/>
                <a:cs typeface="Calibri" pitchFamily="34" charset="0"/>
              </a:rPr>
              <a:t>menjadi</a:t>
            </a:r>
            <a:r>
              <a:rPr lang="en-CA" sz="2800" b="1" dirty="0" smtClean="0">
                <a:latin typeface="Calibri" pitchFamily="34" charset="0"/>
                <a:cs typeface="Calibri" pitchFamily="34" charset="0"/>
              </a:rPr>
              <a:t> Kristen?</a:t>
            </a:r>
            <a:endParaRPr lang="en-US" sz="2800" dirty="0" smtClean="0">
              <a:latin typeface="Calibri" pitchFamily="34" charset="0"/>
              <a:cs typeface="Calibri" pitchFamily="34" charset="0"/>
            </a:endParaRPr>
          </a:p>
          <a:p>
            <a:r>
              <a:rPr lang="en-US" sz="2800" b="1" dirty="0" smtClean="0">
                <a:latin typeface="Calibri" pitchFamily="34" charset="0"/>
                <a:cs typeface="Calibri" pitchFamily="34" charset="0"/>
              </a:rPr>
              <a:t> </a:t>
            </a:r>
            <a:endParaRPr lang="en-US" sz="2800" dirty="0" smtClean="0">
              <a:latin typeface="Calibri" pitchFamily="34" charset="0"/>
              <a:cs typeface="Calibri" pitchFamily="34" charset="0"/>
            </a:endParaRPr>
          </a:p>
          <a:p>
            <a:endParaRPr lang="en-US" sz="2800" b="1" dirty="0" smtClean="0">
              <a:latin typeface="Calibri" pitchFamily="34" charset="0"/>
              <a:cs typeface="Calibri" pitchFamily="34" charset="0"/>
            </a:endParaRPr>
          </a:p>
          <a:p>
            <a:endParaRPr lang="en-US" sz="2800" b="1" dirty="0" smtClean="0">
              <a:latin typeface="Calibri" pitchFamily="34" charset="0"/>
              <a:cs typeface="Calibri" pitchFamily="34" charset="0"/>
            </a:endParaRPr>
          </a:p>
          <a:p>
            <a:endParaRPr lang="en-US" sz="2800" dirty="0">
              <a:latin typeface="Calibri" pitchFamily="34" charset="0"/>
              <a:cs typeface="Calibri" pitchFamily="34" charset="0"/>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Oval 3"/>
          <p:cNvSpPr/>
          <p:nvPr/>
        </p:nvSpPr>
        <p:spPr>
          <a:xfrm>
            <a:off x="107504" y="116632"/>
            <a:ext cx="8892480" cy="6669360"/>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Text Box 3"/>
          <p:cNvSpPr txBox="1">
            <a:spLocks noChangeArrowheads="1"/>
          </p:cNvSpPr>
          <p:nvPr/>
        </p:nvSpPr>
        <p:spPr bwMode="auto">
          <a:xfrm>
            <a:off x="395536" y="233928"/>
            <a:ext cx="8352928" cy="6017032"/>
          </a:xfrm>
          <a:prstGeom prst="rect">
            <a:avLst/>
          </a:prstGeom>
          <a:noFill/>
          <a:ln w="9525">
            <a:noFill/>
            <a:miter lim="800000"/>
            <a:headEnd/>
            <a:tailEnd/>
          </a:ln>
        </p:spPr>
        <p:txBody>
          <a:bodyPr wrap="square">
            <a:spAutoFit/>
          </a:bodyPr>
          <a:lstStyle/>
          <a:p>
            <a:pPr algn="ctr">
              <a:spcBef>
                <a:spcPts val="0"/>
              </a:spcBef>
              <a:spcAft>
                <a:spcPts val="600"/>
              </a:spcAft>
            </a:pPr>
            <a:r>
              <a:rPr lang="en-US" sz="3200" b="1" dirty="0" err="1" smtClean="0">
                <a:solidFill>
                  <a:schemeClr val="bg1"/>
                </a:solidFill>
                <a:latin typeface="Calibri" pitchFamily="34" charset="0"/>
                <a:cs typeface="Calibri" pitchFamily="34" charset="0"/>
              </a:rPr>
              <a:t>dalam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Kristus</a:t>
            </a:r>
            <a:endParaRPr lang="en-US" sz="3200" b="1" dirty="0" smtClean="0">
              <a:solidFill>
                <a:schemeClr val="bg1"/>
              </a:solidFill>
              <a:latin typeface="Calibri" pitchFamily="34" charset="0"/>
              <a:cs typeface="Calibri" pitchFamily="34" charset="0"/>
            </a:endParaRPr>
          </a:p>
          <a:p>
            <a:pPr algn="ctr">
              <a:spcBef>
                <a:spcPts val="0"/>
              </a:spcBef>
              <a:spcAft>
                <a:spcPts val="600"/>
              </a:spcAft>
            </a:pPr>
            <a:r>
              <a:rPr lang="en-US" sz="2800" b="1" spc="-40" dirty="0" err="1" smtClean="0">
                <a:latin typeface="Calibri" pitchFamily="34" charset="0"/>
                <a:cs typeface="Calibri" pitchFamily="34" charset="0"/>
              </a:rPr>
              <a:t>dibenarkan</a:t>
            </a:r>
            <a:r>
              <a:rPr lang="en-US" sz="2800" b="1" spc="-40" dirty="0" smtClean="0">
                <a:latin typeface="Calibri" pitchFamily="34" charset="0"/>
                <a:cs typeface="Calibri" pitchFamily="34" charset="0"/>
              </a:rPr>
              <a:t> </a:t>
            </a:r>
            <a:r>
              <a:rPr lang="en-US" sz="2800" b="1" spc="-40" dirty="0" err="1" smtClean="0">
                <a:latin typeface="Calibri" pitchFamily="34" charset="0"/>
                <a:cs typeface="Calibri" pitchFamily="34" charset="0"/>
              </a:rPr>
              <a:t>dlm</a:t>
            </a:r>
            <a:r>
              <a:rPr lang="en-US" sz="2800" b="1" spc="-40" dirty="0" smtClean="0">
                <a:latin typeface="Calibri" pitchFamily="34" charset="0"/>
                <a:cs typeface="Calibri" pitchFamily="34" charset="0"/>
              </a:rPr>
              <a:t> </a:t>
            </a:r>
            <a:r>
              <a:rPr lang="en-US" sz="2800" b="1" spc="-40" dirty="0" err="1" smtClean="0">
                <a:latin typeface="Calibri" pitchFamily="34" charset="0"/>
                <a:cs typeface="Calibri" pitchFamily="34" charset="0"/>
              </a:rPr>
              <a:t>Kristus</a:t>
            </a:r>
            <a:r>
              <a:rPr lang="en-US" sz="2800" b="1" spc="-40" dirty="0" smtClean="0">
                <a:latin typeface="Calibri" pitchFamily="34" charset="0"/>
                <a:cs typeface="Calibri" pitchFamily="34" charset="0"/>
              </a:rPr>
              <a:t>, </a:t>
            </a:r>
            <a:r>
              <a:rPr lang="en-US" sz="2800" b="1" spc="-40" dirty="0" err="1" smtClean="0">
                <a:latin typeface="Calibri" pitchFamily="34" charset="0"/>
                <a:cs typeface="Calibri" pitchFamily="34" charset="0"/>
              </a:rPr>
              <a:t>kebenaran</a:t>
            </a:r>
            <a:r>
              <a:rPr lang="en-US" sz="2800" b="1" spc="-40" dirty="0" smtClean="0">
                <a:latin typeface="Calibri" pitchFamily="34" charset="0"/>
                <a:cs typeface="Calibri" pitchFamily="34" charset="0"/>
              </a:rPr>
              <a:t> Allah</a:t>
            </a:r>
          </a:p>
          <a:p>
            <a:pPr algn="ctr">
              <a:spcBef>
                <a:spcPts val="0"/>
              </a:spcBef>
              <a:spcAft>
                <a:spcPts val="600"/>
              </a:spcAft>
            </a:pPr>
            <a:r>
              <a:rPr lang="en-US" sz="2800" b="1" dirty="0" err="1" smtClean="0">
                <a:solidFill>
                  <a:schemeClr val="bg1"/>
                </a:solidFill>
                <a:latin typeface="Calibri" pitchFamily="34" charset="0"/>
                <a:cs typeface="Calibri" pitchFamily="34" charset="0"/>
              </a:rPr>
              <a:t>tebusan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penebusan</a:t>
            </a:r>
            <a:r>
              <a:rPr lang="en-US" sz="2800" b="1" dirty="0" smtClean="0">
                <a:solidFill>
                  <a:schemeClr val="bg1"/>
                </a:solidFill>
                <a:latin typeface="Calibri" pitchFamily="34" charset="0"/>
                <a:cs typeface="Calibri" pitchFamily="34" charset="0"/>
              </a:rPr>
              <a:t>   </a:t>
            </a:r>
          </a:p>
          <a:p>
            <a:pPr algn="ctr">
              <a:spcBef>
                <a:spcPts val="0"/>
              </a:spcBef>
              <a:spcAft>
                <a:spcPts val="600"/>
              </a:spcAft>
            </a:pPr>
            <a:r>
              <a:rPr lang="en-US" sz="2800" b="1" spc="-10" dirty="0" err="1" smtClean="0">
                <a:latin typeface="Calibri" pitchFamily="34" charset="0"/>
                <a:cs typeface="Calibri" pitchFamily="34" charset="0"/>
              </a:rPr>
              <a:t>Domba</a:t>
            </a:r>
            <a:r>
              <a:rPr lang="en-US" sz="2800" b="1" spc="-10" dirty="0" smtClean="0">
                <a:latin typeface="Calibri" pitchFamily="34" charset="0"/>
                <a:cs typeface="Calibri" pitchFamily="34" charset="0"/>
              </a:rPr>
              <a:t> </a:t>
            </a:r>
            <a:r>
              <a:rPr lang="en-US" sz="2800" b="1" spc="-10" dirty="0" err="1" smtClean="0">
                <a:latin typeface="Calibri" pitchFamily="34" charset="0"/>
                <a:cs typeface="Calibri" pitchFamily="34" charset="0"/>
              </a:rPr>
              <a:t>Paskah</a:t>
            </a:r>
            <a:r>
              <a:rPr lang="en-US" sz="2800" b="1" spc="-10" dirty="0" smtClean="0">
                <a:latin typeface="Calibri" pitchFamily="34" charset="0"/>
                <a:cs typeface="Calibri" pitchFamily="34" charset="0"/>
              </a:rPr>
              <a:t> + </a:t>
            </a:r>
            <a:r>
              <a:rPr lang="en-US" sz="2800" b="1" spc="-10" dirty="0" err="1" smtClean="0">
                <a:latin typeface="Calibri" pitchFamily="34" charset="0"/>
                <a:cs typeface="Calibri" pitchFamily="34" charset="0"/>
              </a:rPr>
              <a:t>pendamaian</a:t>
            </a:r>
            <a:r>
              <a:rPr lang="en-US" sz="2800" b="1" spc="-10" dirty="0" smtClean="0">
                <a:latin typeface="Calibri" pitchFamily="34" charset="0"/>
                <a:cs typeface="Calibri" pitchFamily="34" charset="0"/>
              </a:rPr>
              <a:t>, </a:t>
            </a:r>
            <a:r>
              <a:rPr lang="en-US" sz="2800" b="1" spc="-10" dirty="0" err="1" smtClean="0">
                <a:latin typeface="Calibri" pitchFamily="34" charset="0"/>
                <a:cs typeface="Calibri" pitchFamily="34" charset="0"/>
              </a:rPr>
              <a:t>murka</a:t>
            </a:r>
            <a:r>
              <a:rPr lang="en-US" sz="2800" b="1" spc="-10" dirty="0" smtClean="0">
                <a:latin typeface="Calibri" pitchFamily="34" charset="0"/>
                <a:cs typeface="Calibri" pitchFamily="34" charset="0"/>
              </a:rPr>
              <a:t> Allah </a:t>
            </a:r>
            <a:r>
              <a:rPr lang="en-US" sz="2800" b="1" spc="-10" dirty="0" err="1" smtClean="0">
                <a:latin typeface="Calibri" pitchFamily="34" charset="0"/>
                <a:cs typeface="Calibri" pitchFamily="34" charset="0"/>
              </a:rPr>
              <a:t>berpaling</a:t>
            </a:r>
            <a:endParaRPr lang="en-US" sz="2800" b="1" spc="-10" dirty="0" smtClean="0">
              <a:latin typeface="Calibri" pitchFamily="34" charset="0"/>
              <a:cs typeface="Calibri" pitchFamily="34" charset="0"/>
            </a:endParaRPr>
          </a:p>
          <a:p>
            <a:pPr algn="ctr">
              <a:spcBef>
                <a:spcPts val="0"/>
              </a:spcBef>
              <a:spcAft>
                <a:spcPts val="600"/>
              </a:spcAft>
            </a:pPr>
            <a:r>
              <a:rPr lang="en-US" sz="2800" b="1" dirty="0" err="1" smtClean="0">
                <a:solidFill>
                  <a:schemeClr val="bg1"/>
                </a:solidFill>
                <a:latin typeface="Calibri" pitchFamily="34" charset="0"/>
                <a:cs typeface="Calibri" pitchFamily="34" charset="0"/>
              </a:rPr>
              <a:t>diampuni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damai</a:t>
            </a:r>
            <a:r>
              <a:rPr lang="en-US" sz="20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dgn</a:t>
            </a:r>
            <a:r>
              <a:rPr lang="en-US" sz="2000" b="1" dirty="0" smtClean="0">
                <a:solidFill>
                  <a:schemeClr val="bg1"/>
                </a:solidFill>
                <a:latin typeface="Calibri" pitchFamily="34" charset="0"/>
                <a:cs typeface="Calibri" pitchFamily="34" charset="0"/>
              </a:rPr>
              <a:t> </a:t>
            </a:r>
            <a:r>
              <a:rPr lang="en-US" sz="2800" b="1" dirty="0" smtClean="0">
                <a:solidFill>
                  <a:schemeClr val="bg1"/>
                </a:solidFill>
                <a:latin typeface="Calibri" pitchFamily="34" charset="0"/>
                <a:cs typeface="Calibri" pitchFamily="34" charset="0"/>
              </a:rPr>
              <a:t>Allah   </a:t>
            </a:r>
            <a:r>
              <a:rPr lang="en-US" sz="2800" b="1" dirty="0" err="1" smtClean="0">
                <a:solidFill>
                  <a:schemeClr val="bg1"/>
                </a:solidFill>
                <a:latin typeface="Calibri" pitchFamily="34" charset="0"/>
                <a:cs typeface="Calibri" pitchFamily="34" charset="0"/>
              </a:rPr>
              <a:t>diperdamaikan</a:t>
            </a:r>
            <a:r>
              <a:rPr lang="en-US" sz="20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dgn</a:t>
            </a:r>
            <a:r>
              <a:rPr lang="en-US" sz="2000" b="1" dirty="0" smtClean="0">
                <a:solidFill>
                  <a:schemeClr val="bg1"/>
                </a:solidFill>
                <a:latin typeface="Calibri" pitchFamily="34" charset="0"/>
                <a:cs typeface="Calibri" pitchFamily="34" charset="0"/>
              </a:rPr>
              <a:t> </a:t>
            </a:r>
            <a:r>
              <a:rPr lang="en-US" sz="2800" b="1" dirty="0" smtClean="0">
                <a:solidFill>
                  <a:schemeClr val="bg1"/>
                </a:solidFill>
                <a:latin typeface="Calibri" pitchFamily="34" charset="0"/>
                <a:cs typeface="Calibri" pitchFamily="34" charset="0"/>
              </a:rPr>
              <a:t>Allah </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hidup</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kekal</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diangkat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anak-anak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diterima</a:t>
            </a:r>
            <a:r>
              <a:rPr lang="en-US" sz="2800" b="1" dirty="0" smtClean="0">
                <a:latin typeface="Calibri" pitchFamily="34" charset="0"/>
                <a:cs typeface="Calibri" pitchFamily="34" charset="0"/>
              </a:rPr>
              <a:t>    </a:t>
            </a:r>
          </a:p>
          <a:p>
            <a:pPr algn="ctr">
              <a:spcBef>
                <a:spcPts val="0"/>
              </a:spcBef>
              <a:spcAft>
                <a:spcPts val="600"/>
              </a:spcAft>
            </a:pPr>
            <a:r>
              <a:rPr lang="en-US" sz="2800" b="1" dirty="0" err="1" smtClean="0">
                <a:solidFill>
                  <a:schemeClr val="bg1"/>
                </a:solidFill>
                <a:latin typeface="Calibri" pitchFamily="34" charset="0"/>
                <a:cs typeface="Calibri" pitchFamily="34" charset="0"/>
              </a:rPr>
              <a:t>dipenuhi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dlm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kepenuhan</a:t>
            </a:r>
            <a:r>
              <a:rPr lang="en-US" sz="2800" b="1" dirty="0" smtClean="0">
                <a:solidFill>
                  <a:schemeClr val="bg1"/>
                </a:solidFill>
                <a:latin typeface="Calibri" pitchFamily="34" charset="0"/>
                <a:cs typeface="Calibri" pitchFamily="34" charset="0"/>
              </a:rPr>
              <a:t> Allah</a:t>
            </a:r>
          </a:p>
          <a:p>
            <a:pPr algn="ctr">
              <a:spcBef>
                <a:spcPts val="0"/>
              </a:spcBef>
              <a:spcAft>
                <a:spcPts val="600"/>
              </a:spcAft>
            </a:pPr>
            <a:r>
              <a:rPr lang="en-US" sz="2800" b="1" dirty="0" err="1" smtClean="0">
                <a:latin typeface="Calibri" pitchFamily="34" charset="0"/>
                <a:cs typeface="Calibri" pitchFamily="34" charset="0"/>
              </a:rPr>
              <a:t>diberkati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dgn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rohani</a:t>
            </a:r>
            <a:r>
              <a:rPr lang="en-US" sz="2800" b="1" dirty="0" smtClean="0">
                <a:latin typeface="Calibri" pitchFamily="34" charset="0"/>
                <a:cs typeface="Calibri" pitchFamily="34" charset="0"/>
              </a:rPr>
              <a:t>   </a:t>
            </a:r>
            <a:endParaRPr lang="en-CA" sz="2800" b="1" dirty="0" smtClean="0">
              <a:latin typeface="Calibri" pitchFamily="34" charset="0"/>
              <a:cs typeface="Calibri" pitchFamily="34" charset="0"/>
            </a:endParaRPr>
          </a:p>
          <a:p>
            <a:pPr algn="ctr">
              <a:spcBef>
                <a:spcPts val="0"/>
              </a:spcBef>
              <a:spcAft>
                <a:spcPts val="600"/>
              </a:spcAft>
            </a:pP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hikmat</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dari</a:t>
            </a:r>
            <a:r>
              <a:rPr lang="en-US" sz="2800" b="1" dirty="0" smtClean="0">
                <a:solidFill>
                  <a:schemeClr val="bg1"/>
                </a:solidFill>
                <a:latin typeface="Calibri" pitchFamily="34" charset="0"/>
                <a:cs typeface="Calibri" pitchFamily="34" charset="0"/>
              </a:rPr>
              <a:t> Allah, </a:t>
            </a:r>
            <a:r>
              <a:rPr lang="en-US" sz="2800" b="1" dirty="0" err="1" smtClean="0">
                <a:solidFill>
                  <a:schemeClr val="bg1"/>
                </a:solidFill>
                <a:latin typeface="Calibri" pitchFamily="34" charset="0"/>
                <a:cs typeface="Calibri" pitchFamily="34" charset="0"/>
              </a:rPr>
              <a:t>kebenaran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pengudusan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penebusan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endParaRPr lang="en-CA" sz="2800" b="1" dirty="0" smtClean="0">
              <a:solidFill>
                <a:schemeClr val="bg1"/>
              </a:solidFill>
              <a:latin typeface="Calibri" pitchFamily="34" charset="0"/>
              <a:cs typeface="Calibri" pitchFamily="34" charset="0"/>
            </a:endParaRPr>
          </a:p>
          <a:p>
            <a:pPr algn="ctr">
              <a:spcBef>
                <a:spcPts val="0"/>
              </a:spcBef>
              <a:spcAft>
                <a:spcPts val="600"/>
              </a:spcAft>
            </a:pPr>
            <a:r>
              <a:rPr lang="en-CA" sz="2800" b="1" dirty="0" err="1" smtClean="0">
                <a:latin typeface="Calibri" pitchFamily="34" charset="0"/>
                <a:cs typeface="Calibri" pitchFamily="34" charset="0"/>
              </a:rPr>
              <a:t>dilepaskan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kuasa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kegelapan</a:t>
            </a:r>
            <a:r>
              <a:rPr lang="en-CA" sz="2800" b="1" dirty="0" smtClean="0">
                <a:latin typeface="Calibri" pitchFamily="34" charset="0"/>
                <a:cs typeface="Calibri" pitchFamily="34" charset="0"/>
              </a:rPr>
              <a:t> </a:t>
            </a:r>
          </a:p>
          <a:p>
            <a:pPr algn="ctr">
              <a:spcBef>
                <a:spcPts val="0"/>
              </a:spcBef>
              <a:spcAft>
                <a:spcPts val="600"/>
              </a:spcAft>
            </a:pPr>
            <a:r>
              <a:rPr lang="en-CA" sz="2800" b="1" dirty="0" err="1" smtClean="0">
                <a:latin typeface="Calibri" pitchFamily="34" charset="0"/>
                <a:cs typeface="Calibri" pitchFamily="34" charset="0"/>
              </a:rPr>
              <a:t>ke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kerajaan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Anak</a:t>
            </a:r>
            <a:endParaRPr lang="en-CA" sz="2800" b="1" dirty="0" smtClean="0">
              <a:latin typeface="Calibri" pitchFamily="34" charset="0"/>
              <a:cs typeface="Calibri" pitchFamily="34" charset="0"/>
            </a:endParaRPr>
          </a:p>
        </p:txBody>
      </p:sp>
      <p:sp>
        <p:nvSpPr>
          <p:cNvPr id="8" name="Right Arrow 7"/>
          <p:cNvSpPr/>
          <p:nvPr/>
        </p:nvSpPr>
        <p:spPr>
          <a:xfrm>
            <a:off x="251520" y="1196752"/>
            <a:ext cx="1152128"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Text Box 4"/>
          <p:cNvSpPr txBox="1">
            <a:spLocks noChangeArrowheads="1"/>
          </p:cNvSpPr>
          <p:nvPr/>
        </p:nvSpPr>
        <p:spPr bwMode="auto">
          <a:xfrm>
            <a:off x="7380312" y="260648"/>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b="1" dirty="0" smtClean="0">
                <a:latin typeface="Calibri" pitchFamily="34" charset="0"/>
                <a:cs typeface="Calibri" pitchFamily="34" charset="0"/>
              </a:rPr>
              <a:t>1-14</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324544" y="44624"/>
            <a:ext cx="2195836" cy="1200329"/>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1" name="TextBox 10"/>
          <p:cNvSpPr txBox="1">
            <a:spLocks noChangeArrowheads="1"/>
          </p:cNvSpPr>
          <p:nvPr/>
        </p:nvSpPr>
        <p:spPr bwMode="auto">
          <a:xfrm>
            <a:off x="0" y="6192306"/>
            <a:ext cx="9144000" cy="477054"/>
          </a:xfrm>
          <a:prstGeom prst="rect">
            <a:avLst/>
          </a:prstGeom>
          <a:solidFill>
            <a:srgbClr val="7030A0"/>
          </a:solidFill>
          <a:ln w="9525">
            <a:noFill/>
            <a:miter lim="800000"/>
            <a:headEnd/>
            <a:tailEnd/>
          </a:ln>
        </p:spPr>
        <p:txBody>
          <a:bodyPr wrap="square">
            <a:spAutoFit/>
          </a:bodyPr>
          <a:lstStyle/>
          <a:p>
            <a:pPr algn="ctr">
              <a:lnSpc>
                <a:spcPts val="3000"/>
              </a:lnSpc>
            </a:pP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dasar</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teguh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Terima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a:t>
            </a:r>
            <a:endParaRPr lang="en-CA" sz="28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43" name="Picture 42" descr="www.clipartbest.com dc6XLjAMi.gif"/>
          <p:cNvPicPr>
            <a:picLocks noChangeAspect="1"/>
          </p:cNvPicPr>
          <p:nvPr/>
        </p:nvPicPr>
        <p:blipFill>
          <a:blip r:embed="rId3" cstate="print"/>
          <a:stretch>
            <a:fillRect/>
          </a:stretch>
        </p:blipFill>
        <p:spPr>
          <a:xfrm>
            <a:off x="6470456" y="1340769"/>
            <a:ext cx="2926080" cy="2056727"/>
          </a:xfrm>
          <a:prstGeom prst="rect">
            <a:avLst/>
          </a:prstGeom>
        </p:spPr>
      </p:pic>
      <p:pic>
        <p:nvPicPr>
          <p:cNvPr id="34" name="Picture 33" descr="lord-jesus-christ-coming-293608.gif"/>
          <p:cNvPicPr>
            <a:picLocks noChangeAspect="1"/>
          </p:cNvPicPr>
          <p:nvPr/>
        </p:nvPicPr>
        <p:blipFill>
          <a:blip r:embed="rId4" cstate="print"/>
          <a:srcRect b="36140"/>
          <a:stretch>
            <a:fillRect/>
          </a:stretch>
        </p:blipFill>
        <p:spPr>
          <a:xfrm>
            <a:off x="1403648" y="1052733"/>
            <a:ext cx="3108960" cy="2891327"/>
          </a:xfrm>
          <a:prstGeom prst="star32">
            <a:avLst/>
          </a:prstGeom>
        </p:spPr>
      </p:pic>
      <p:sp>
        <p:nvSpPr>
          <p:cNvPr id="35" name="Rectangle 34"/>
          <p:cNvSpPr/>
          <p:nvPr/>
        </p:nvSpPr>
        <p:spPr>
          <a:xfrm>
            <a:off x="7623760" y="2283728"/>
            <a:ext cx="54864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Rectangle 38"/>
          <p:cNvSpPr/>
          <p:nvPr/>
        </p:nvSpPr>
        <p:spPr>
          <a:xfrm>
            <a:off x="7812360" y="2132856"/>
            <a:ext cx="137160"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2843808" y="2115696"/>
            <a:ext cx="274320" cy="10972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7" name="Rectangle 16"/>
          <p:cNvSpPr/>
          <p:nvPr/>
        </p:nvSpPr>
        <p:spPr>
          <a:xfrm>
            <a:off x="2486040" y="2290584"/>
            <a:ext cx="100584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1" name="Rectangle 50"/>
          <p:cNvSpPr/>
          <p:nvPr/>
        </p:nvSpPr>
        <p:spPr>
          <a:xfrm>
            <a:off x="546408" y="2520320"/>
            <a:ext cx="137160" cy="5486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4" name="Oval 53"/>
          <p:cNvSpPr/>
          <p:nvPr/>
        </p:nvSpPr>
        <p:spPr>
          <a:xfrm>
            <a:off x="442392" y="1479064"/>
            <a:ext cx="457200" cy="36576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5" name="Rounded Rectangle 54"/>
          <p:cNvSpPr/>
          <p:nvPr/>
        </p:nvSpPr>
        <p:spPr>
          <a:xfrm>
            <a:off x="396672" y="1833384"/>
            <a:ext cx="548640" cy="731520"/>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5" name="Rectangle 24"/>
          <p:cNvSpPr/>
          <p:nvPr/>
        </p:nvSpPr>
        <p:spPr>
          <a:xfrm>
            <a:off x="683568" y="2520320"/>
            <a:ext cx="137160" cy="5486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Oval 27"/>
          <p:cNvSpPr/>
          <p:nvPr/>
        </p:nvSpPr>
        <p:spPr>
          <a:xfrm>
            <a:off x="5364088" y="1479064"/>
            <a:ext cx="457200" cy="3657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9" name="Rounded Rectangle 28"/>
          <p:cNvSpPr/>
          <p:nvPr/>
        </p:nvSpPr>
        <p:spPr>
          <a:xfrm>
            <a:off x="5319504" y="1844824"/>
            <a:ext cx="548640" cy="731520"/>
          </a:xfrm>
          <a:prstGeom prst="round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2" name="Rectangle 31"/>
          <p:cNvSpPr/>
          <p:nvPr/>
        </p:nvSpPr>
        <p:spPr>
          <a:xfrm>
            <a:off x="5586968" y="2520320"/>
            <a:ext cx="137160" cy="5486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8" name="Rectangle 37"/>
          <p:cNvSpPr/>
          <p:nvPr/>
        </p:nvSpPr>
        <p:spPr>
          <a:xfrm>
            <a:off x="5442952" y="2520320"/>
            <a:ext cx="137160" cy="5486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4" name="WordArt 2"/>
          <p:cNvSpPr>
            <a:spLocks noChangeArrowheads="1" noChangeShapeType="1" noTextEdit="1"/>
          </p:cNvSpPr>
          <p:nvPr/>
        </p:nvSpPr>
        <p:spPr bwMode="auto">
          <a:xfrm>
            <a:off x="7164288" y="1268760"/>
            <a:ext cx="1512168"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36" name="Picture 35" descr="egyptian.gif"/>
          <p:cNvPicPr>
            <a:picLocks noChangeAspect="1"/>
          </p:cNvPicPr>
          <p:nvPr/>
        </p:nvPicPr>
        <p:blipFill>
          <a:blip r:embed="rId5" cstate="print"/>
          <a:stretch>
            <a:fillRect/>
          </a:stretch>
        </p:blipFill>
        <p:spPr>
          <a:xfrm>
            <a:off x="7058647" y="1340768"/>
            <a:ext cx="1689817" cy="1005840"/>
          </a:xfrm>
          <a:prstGeom prst="rect">
            <a:avLst/>
          </a:prstGeom>
        </p:spPr>
      </p:pic>
      <p:pic>
        <p:nvPicPr>
          <p:cNvPr id="37" name="Picture 36" descr="egyptian.gif"/>
          <p:cNvPicPr>
            <a:picLocks noChangeAspect="1"/>
          </p:cNvPicPr>
          <p:nvPr/>
        </p:nvPicPr>
        <p:blipFill>
          <a:blip r:embed="rId5" cstate="print"/>
          <a:stretch>
            <a:fillRect/>
          </a:stretch>
        </p:blipFill>
        <p:spPr>
          <a:xfrm rot="7200000">
            <a:off x="7549616" y="2302948"/>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rot="14400000" flipH="1">
            <a:off x="6541507" y="2253067"/>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317432" y="1591444"/>
            <a:ext cx="1143000" cy="1333500"/>
          </a:xfrm>
          <a:prstGeom prst="rect">
            <a:avLst/>
          </a:prstGeom>
        </p:spPr>
      </p:pic>
      <p:sp>
        <p:nvSpPr>
          <p:cNvPr id="47" name="Right Arrow 46"/>
          <p:cNvSpPr/>
          <p:nvPr/>
        </p:nvSpPr>
        <p:spPr>
          <a:xfrm>
            <a:off x="4585712" y="1916832"/>
            <a:ext cx="274320" cy="18288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8" name="Right Arrow 47"/>
          <p:cNvSpPr/>
          <p:nvPr/>
        </p:nvSpPr>
        <p:spPr>
          <a:xfrm>
            <a:off x="1109896" y="1877968"/>
            <a:ext cx="274320" cy="182880"/>
          </a:xfrm>
          <a:prstGeom prst="right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3" name="TextBox 52"/>
          <p:cNvSpPr txBox="1"/>
          <p:nvPr/>
        </p:nvSpPr>
        <p:spPr>
          <a:xfrm>
            <a:off x="-225152" y="3189076"/>
            <a:ext cx="1844824" cy="1104020"/>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a:solidFill>
                <a:schemeClr val="bg1"/>
              </a:solidFill>
              <a:latin typeface="Calibri" pitchFamily="34" charset="0"/>
              <a:cs typeface="Calibri" pitchFamily="34" charset="0"/>
            </a:endParaRPr>
          </a:p>
        </p:txBody>
      </p:sp>
      <p:sp>
        <p:nvSpPr>
          <p:cNvPr id="56" name="TextBox 55"/>
          <p:cNvSpPr txBox="1"/>
          <p:nvPr/>
        </p:nvSpPr>
        <p:spPr>
          <a:xfrm>
            <a:off x="4499992" y="3189076"/>
            <a:ext cx="2160240" cy="1092607"/>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a:solidFill>
                <a:schemeClr val="bg1"/>
              </a:solidFill>
              <a:latin typeface="Calibri" pitchFamily="34" charset="0"/>
              <a:cs typeface="Calibri" pitchFamily="34" charset="0"/>
            </a:endParaRPr>
          </a:p>
        </p:txBody>
      </p:sp>
      <p:sp>
        <p:nvSpPr>
          <p:cNvPr id="57" name="TextBox 56"/>
          <p:cNvSpPr txBox="1"/>
          <p:nvPr/>
        </p:nvSpPr>
        <p:spPr>
          <a:xfrm>
            <a:off x="6804248" y="3189076"/>
            <a:ext cx="2160240" cy="1104020"/>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satu</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p>
          <a:p>
            <a:pPr algn="ctr">
              <a:lnSpc>
                <a:spcPts val="2600"/>
              </a:lnSpc>
            </a:pP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endParaRPr lang="en-CA" sz="2800" b="1" dirty="0">
              <a:solidFill>
                <a:schemeClr val="bg1"/>
              </a:solidFill>
              <a:latin typeface="Calibri" pitchFamily="34" charset="0"/>
              <a:cs typeface="Calibri" pitchFamily="34" charset="0"/>
            </a:endParaRPr>
          </a:p>
        </p:txBody>
      </p:sp>
      <p:sp>
        <p:nvSpPr>
          <p:cNvPr id="49" name="Right Arrow 48"/>
          <p:cNvSpPr/>
          <p:nvPr/>
        </p:nvSpPr>
        <p:spPr>
          <a:xfrm>
            <a:off x="6313904" y="1916832"/>
            <a:ext cx="274320" cy="18288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0" name="Rectangle 49"/>
          <p:cNvSpPr/>
          <p:nvPr/>
        </p:nvSpPr>
        <p:spPr>
          <a:xfrm>
            <a:off x="5524104" y="1916832"/>
            <a:ext cx="128016"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8" name="Rectangle 57"/>
          <p:cNvSpPr/>
          <p:nvPr/>
        </p:nvSpPr>
        <p:spPr>
          <a:xfrm>
            <a:off x="5338936" y="2067704"/>
            <a:ext cx="50292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WordArt 2"/>
          <p:cNvSpPr>
            <a:spLocks noChangeArrowheads="1" noChangeShapeType="1" noTextEdit="1"/>
          </p:cNvSpPr>
          <p:nvPr/>
        </p:nvSpPr>
        <p:spPr bwMode="auto">
          <a:xfrm>
            <a:off x="1547664" y="1209288"/>
            <a:ext cx="2834640" cy="2651760"/>
          </a:xfrm>
          <a:prstGeom prst="rect">
            <a:avLst/>
          </a:prstGeom>
        </p:spPr>
        <p:txBody>
          <a:bodyPr wrap="square" fromWordArt="1">
            <a:prstTxWarp prst="textButton">
              <a:avLst>
                <a:gd name="adj" fmla="val 9667186"/>
              </a:avLst>
            </a:prstTxWarp>
          </a:bodyPr>
          <a:lstStyle/>
          <a:p>
            <a:pPr algn="ctr" rtl="0">
              <a:spcAft>
                <a:spcPts val="1200"/>
              </a:spcAft>
            </a:pPr>
            <a:endParaRPr lang="en-CA" sz="1600" kern="10" spc="0" dirty="0" smtClean="0">
              <a:ln w="9525">
                <a:solidFill>
                  <a:srgbClr val="000000"/>
                </a:solidFill>
                <a:round/>
                <a:headEnd/>
                <a:tailEnd/>
              </a:ln>
              <a:effectLst/>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r>
              <a:rPr lang="en-CA" sz="1600" kern="10" spc="0" dirty="0" smtClean="0">
                <a:ln w="9525">
                  <a:solidFill>
                    <a:srgbClr val="000000"/>
                  </a:solidFill>
                  <a:round/>
                  <a:headEnd/>
                  <a:tailEnd/>
                </a:ln>
                <a:effectLst/>
                <a:latin typeface="Arial Black" pitchFamily="34" charset="0"/>
                <a:cs typeface="Calibri" pitchFamily="34" charset="0"/>
              </a:rPr>
              <a:t> </a:t>
            </a:r>
            <a:r>
              <a:rPr lang="en-CA" sz="1600" kern="10" spc="0" dirty="0" err="1" smtClean="0">
                <a:ln w="9525">
                  <a:solidFill>
                    <a:srgbClr val="000000"/>
                  </a:solidFill>
                  <a:round/>
                  <a:headEnd/>
                  <a:tailEnd/>
                </a:ln>
                <a:effectLst/>
                <a:latin typeface="Arial Black" pitchFamily="34" charset="0"/>
                <a:cs typeface="Calibri" pitchFamily="34" charset="0"/>
              </a:rPr>
              <a:t>Kristus</a:t>
            </a:r>
            <a:r>
              <a:rPr lang="en-CA" sz="1600" kern="10" spc="0" dirty="0" smtClean="0">
                <a:ln w="9525">
                  <a:solidFill>
                    <a:srgbClr val="000000"/>
                  </a:solidFill>
                  <a:round/>
                  <a:headEnd/>
                  <a:tailEnd/>
                </a:ln>
                <a:effectLst/>
                <a:latin typeface="Arial Black" pitchFamily="34" charset="0"/>
                <a:cs typeface="Calibri" pitchFamily="34" charset="0"/>
              </a:rPr>
              <a:t> </a:t>
            </a:r>
            <a:r>
              <a:rPr lang="en-CA" sz="1600" kern="10" spc="0" dirty="0" err="1" smtClean="0">
                <a:ln w="9525">
                  <a:solidFill>
                    <a:srgbClr val="000000"/>
                  </a:solidFill>
                  <a:round/>
                  <a:headEnd/>
                  <a:tailEnd/>
                </a:ln>
                <a:effectLst/>
                <a:latin typeface="Arial Black" pitchFamily="34" charset="0"/>
                <a:cs typeface="Calibri" pitchFamily="34" charset="0"/>
              </a:rPr>
              <a:t>kebenaran</a:t>
            </a:r>
            <a:r>
              <a:rPr lang="en-CA" sz="1600" kern="10" spc="0" dirty="0" smtClean="0">
                <a:ln w="9525">
                  <a:solidFill>
                    <a:srgbClr val="000000"/>
                  </a:solidFill>
                  <a:round/>
                  <a:headEnd/>
                  <a:tailEnd/>
                </a:ln>
                <a:effectLst/>
                <a:latin typeface="Arial Black" pitchFamily="34" charset="0"/>
                <a:cs typeface="Calibri" pitchFamily="34" charset="0"/>
              </a:rPr>
              <a:t> Allah</a:t>
            </a:r>
            <a:endParaRPr lang="en-CA" sz="1600" kern="10" spc="0" dirty="0">
              <a:ln w="9525">
                <a:solidFill>
                  <a:srgbClr val="000000"/>
                </a:solidFill>
                <a:round/>
                <a:headEnd/>
                <a:tailEnd/>
              </a:ln>
              <a:effectLst/>
              <a:latin typeface="Arial Black" pitchFamily="34" charset="0"/>
              <a:cs typeface="Calibri" pitchFamily="34" charset="0"/>
            </a:endParaRPr>
          </a:p>
        </p:txBody>
      </p:sp>
      <p:sp>
        <p:nvSpPr>
          <p:cNvPr id="42" name="TextBox 41"/>
          <p:cNvSpPr txBox="1"/>
          <p:nvPr/>
        </p:nvSpPr>
        <p:spPr>
          <a:xfrm>
            <a:off x="909776" y="0"/>
            <a:ext cx="7406640" cy="954107"/>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cs typeface="Calibri" pitchFamily="34" charset="0"/>
              </a:rPr>
              <a:t>1. </a:t>
            </a:r>
            <a:r>
              <a:rPr lang="sv-SE" sz="2800" b="1" dirty="0" smtClean="0">
                <a:solidFill>
                  <a:srgbClr val="FF0000"/>
                </a:solidFill>
                <a:latin typeface="Calibri" pitchFamily="34" charset="0"/>
                <a:cs typeface="Calibri" pitchFamily="34" charset="0"/>
              </a:rPr>
              <a:t>Dibenarkan </a:t>
            </a:r>
            <a:r>
              <a:rPr lang="sv-SE" sz="2800" b="1" dirty="0">
                <a:solidFill>
                  <a:srgbClr val="FF0000"/>
                </a:solidFill>
                <a:latin typeface="Calibri" pitchFamily="34" charset="0"/>
                <a:cs typeface="Calibri" pitchFamily="34" charset="0"/>
              </a:rPr>
              <a:t>dalam Kristus, kebenaran </a:t>
            </a:r>
            <a:r>
              <a:rPr lang="sv-SE" sz="2800" b="1" dirty="0" smtClean="0">
                <a:solidFill>
                  <a:srgbClr val="FF0000"/>
                </a:solidFill>
                <a:latin typeface="Calibri" pitchFamily="34" charset="0"/>
                <a:cs typeface="Calibri" pitchFamily="34" charset="0"/>
              </a:rPr>
              <a:t>Allah.</a:t>
            </a:r>
            <a:endParaRPr lang="en-US" sz="2800" b="1" dirty="0" smtClean="0">
              <a:solidFill>
                <a:srgbClr val="FF0000"/>
              </a:solidFill>
              <a:latin typeface="Calibri" pitchFamily="34" charset="0"/>
              <a:cs typeface="Calibri" pitchFamily="34" charset="0"/>
            </a:endParaRPr>
          </a:p>
          <a:p>
            <a:pPr algn="ctr"/>
            <a:r>
              <a:rPr lang="en-US" sz="2800" b="1" dirty="0" err="1" smtClean="0">
                <a:solidFill>
                  <a:srgbClr val="FF0000"/>
                </a:solidFill>
                <a:latin typeface="Calibri" pitchFamily="34" charset="0"/>
                <a:cs typeface="Calibri" pitchFamily="34" charset="0"/>
              </a:rPr>
              <a:t>Terima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Kasih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endParaRPr lang="en-CA" sz="2800" dirty="0">
              <a:solidFill>
                <a:srgbClr val="FF0000"/>
              </a:solidFill>
              <a:latin typeface="Calibri" pitchFamily="34" charset="0"/>
              <a:cs typeface="Calibri" pitchFamily="34" charset="0"/>
            </a:endParaRPr>
          </a:p>
        </p:txBody>
      </p:sp>
      <p:sp>
        <p:nvSpPr>
          <p:cNvPr id="45" name="TextBox 44"/>
          <p:cNvSpPr txBox="1"/>
          <p:nvPr/>
        </p:nvSpPr>
        <p:spPr>
          <a:xfrm>
            <a:off x="179512" y="4365104"/>
            <a:ext cx="8820472" cy="1246495"/>
          </a:xfrm>
          <a:prstGeom prst="rect">
            <a:avLst/>
          </a:prstGeom>
          <a:noFill/>
        </p:spPr>
        <p:txBody>
          <a:bodyPr wrap="square" rtlCol="0">
            <a:spAutoFit/>
          </a:bodyPr>
          <a:lstStyle/>
          <a:p>
            <a:pPr algn="ctr">
              <a:lnSpc>
                <a:spcPts val="3000"/>
              </a:lnSpc>
            </a:pP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kebenaran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iman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percaya</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dibenarkan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cuma-cuma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3:22,24</a:t>
            </a:r>
            <a:endParaRPr lang="en-CA" sz="800" b="1" dirty="0" smtClean="0">
              <a:solidFill>
                <a:schemeClr val="bg1"/>
              </a:solidFill>
              <a:latin typeface="Calibri" pitchFamily="34" charset="0"/>
              <a:cs typeface="Calibri" pitchFamily="34" charset="0"/>
            </a:endParaRPr>
          </a:p>
        </p:txBody>
      </p:sp>
      <p:sp>
        <p:nvSpPr>
          <p:cNvPr id="46" name="TextBox 45"/>
          <p:cNvSpPr txBox="1"/>
          <p:nvPr/>
        </p:nvSpPr>
        <p:spPr>
          <a:xfrm>
            <a:off x="179512" y="5517232"/>
            <a:ext cx="8820472" cy="1246495"/>
          </a:xfrm>
          <a:prstGeom prst="rect">
            <a:avLst/>
          </a:prstGeom>
          <a:noFill/>
        </p:spPr>
        <p:txBody>
          <a:bodyPr wrap="square" rtlCol="0">
            <a:spAutoFit/>
          </a:bodyPr>
          <a:lstStyle/>
          <a:p>
            <a:pPr algn="ctr">
              <a:lnSpc>
                <a:spcPts val="3000"/>
              </a:lnSpc>
            </a:pP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ketidaktaatan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satu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a:t>
            </a:r>
            <a:r>
              <a:rPr lang="en-CA" sz="2800" b="1" i="1" dirty="0" smtClean="0">
                <a:latin typeface="Calibri" pitchFamily="34" charset="0"/>
                <a:cs typeface="Calibri" pitchFamily="34" charset="0"/>
              </a:rPr>
              <a:t>(Adam) </a:t>
            </a:r>
            <a:r>
              <a:rPr lang="en-CA" sz="2800" b="1" dirty="0" err="1" smtClean="0">
                <a:latin typeface="Calibri" pitchFamily="34" charset="0"/>
                <a:cs typeface="Calibri" pitchFamily="34" charset="0"/>
              </a:rPr>
              <a:t>semua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menjadi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berdosa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demikian</a:t>
            </a:r>
            <a:r>
              <a:rPr lang="en-CA" sz="2800" b="1" dirty="0" smtClean="0">
                <a:latin typeface="Calibri" pitchFamily="34" charset="0"/>
                <a:cs typeface="Calibri" pitchFamily="34" charset="0"/>
              </a:rPr>
              <a:t> pula </a:t>
            </a:r>
            <a:r>
              <a:rPr lang="en-CA" sz="2800" b="1" dirty="0" err="1" smtClean="0">
                <a:latin typeface="Calibri" pitchFamily="34" charset="0"/>
                <a:cs typeface="Calibri" pitchFamily="34" charset="0"/>
              </a:rPr>
              <a:t>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ketaatan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satu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a:t>
            </a:r>
            <a:r>
              <a:rPr lang="en-CA" sz="2800" b="1" i="1" dirty="0" smtClean="0">
                <a:latin typeface="Calibri" pitchFamily="34" charset="0"/>
                <a:cs typeface="Calibri" pitchFamily="34" charset="0"/>
              </a:rPr>
              <a:t>(</a:t>
            </a:r>
            <a:r>
              <a:rPr lang="en-CA" sz="2800" b="1" i="1" dirty="0" err="1" smtClean="0">
                <a:latin typeface="Calibri" pitchFamily="34" charset="0"/>
                <a:cs typeface="Calibri" pitchFamily="34" charset="0"/>
              </a:rPr>
              <a:t>Yesus</a:t>
            </a:r>
            <a:r>
              <a:rPr lang="en-CA" sz="2800" b="1" i="1" dirty="0" smtClean="0">
                <a:latin typeface="Calibri" pitchFamily="34" charset="0"/>
                <a:cs typeface="Calibri" pitchFamily="34" charset="0"/>
              </a:rPr>
              <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semua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menjadi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benar</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Rm</a:t>
            </a:r>
            <a:r>
              <a:rPr lang="en-CA" sz="2800" b="1" dirty="0" smtClean="0">
                <a:latin typeface="Calibri" pitchFamily="34" charset="0"/>
                <a:cs typeface="Calibri" pitchFamily="34" charset="0"/>
              </a:rPr>
              <a:t> 5:19</a:t>
            </a:r>
            <a:endParaRPr lang="en-CA" sz="800" b="1" dirty="0" smtClean="0">
              <a:latin typeface="Calibri" pitchFamily="34" charset="0"/>
              <a:cs typeface="Calibri" pitchFamily="34" charset="0"/>
            </a:endParaRPr>
          </a:p>
        </p:txBody>
      </p:sp>
      <p:sp>
        <p:nvSpPr>
          <p:cNvPr id="52" name="TextBox 51"/>
          <p:cNvSpPr txBox="1"/>
          <p:nvPr/>
        </p:nvSpPr>
        <p:spPr>
          <a:xfrm rot="5400000">
            <a:off x="7713641" y="3404029"/>
            <a:ext cx="2232247" cy="553998"/>
          </a:xfrm>
          <a:prstGeom prst="rect">
            <a:avLst/>
          </a:prstGeom>
          <a:noFill/>
        </p:spPr>
        <p:txBody>
          <a:bodyPr wrap="square" rtlCol="0">
            <a:spAutoFit/>
          </a:bodyPr>
          <a:lstStyle/>
          <a:p>
            <a:pPr algn="ctr"/>
            <a:r>
              <a:rPr lang="en-CA" sz="1000" dirty="0" smtClean="0">
                <a:solidFill>
                  <a:schemeClr val="tx1">
                    <a:lumMod val="95000"/>
                  </a:schemeClr>
                </a:solidFill>
              </a:rPr>
              <a:t>pulsing heart © clipartbest.com</a:t>
            </a:r>
          </a:p>
          <a:p>
            <a:pPr algn="ctr"/>
            <a:r>
              <a:rPr lang="en-CA" sz="1000" dirty="0" smtClean="0">
                <a:solidFill>
                  <a:schemeClr val="tx1">
                    <a:lumMod val="95000"/>
                  </a:schemeClr>
                </a:solidFill>
              </a:rPr>
              <a:t>Jumping heart © www.fg-a.com</a:t>
            </a:r>
          </a:p>
          <a:p>
            <a:pPr algn="ctr"/>
            <a:r>
              <a:rPr lang="en-CA" sz="1000" dirty="0" smtClean="0">
                <a:solidFill>
                  <a:schemeClr val="tx1">
                    <a:lumMod val="95000"/>
                  </a:schemeClr>
                </a:solidFill>
              </a:rPr>
              <a:t>smiley © sherv.net</a:t>
            </a:r>
          </a:p>
        </p:txBody>
      </p:sp>
      <p:sp>
        <p:nvSpPr>
          <p:cNvPr id="61" name="TextBox 8"/>
          <p:cNvSpPr txBox="1">
            <a:spLocks noChangeArrowheads="1"/>
          </p:cNvSpPr>
          <p:nvPr/>
        </p:nvSpPr>
        <p:spPr bwMode="auto">
          <a:xfrm>
            <a:off x="1979712" y="3140968"/>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85000"/>
                  </a:schemeClr>
                </a:solidFill>
              </a:rPr>
              <a:t>©</a:t>
            </a:r>
            <a:r>
              <a:rPr lang="en-CA" altLang="ko-KR" sz="1000" dirty="0" smtClean="0">
                <a:solidFill>
                  <a:schemeClr val="tx1">
                    <a:lumMod val="85000"/>
                  </a:schemeClr>
                </a:solidFill>
              </a:rPr>
              <a:t> </a:t>
            </a:r>
            <a:r>
              <a:rPr lang="en-CA" sz="1000" dirty="0" smtClean="0">
                <a:solidFill>
                  <a:schemeClr val="tx1">
                    <a:lumMod val="85000"/>
                  </a:schemeClr>
                </a:solidFill>
              </a:rPr>
              <a:t>GospelGifs.com </a:t>
            </a:r>
          </a:p>
          <a:p>
            <a:pPr algn="ctr">
              <a:defRPr/>
            </a:pPr>
            <a:r>
              <a:rPr lang="en-CA" sz="1000" dirty="0" smtClean="0">
                <a:solidFill>
                  <a:schemeClr val="tx1">
                    <a:lumMod val="85000"/>
                  </a:schemeClr>
                </a:solidFill>
              </a:rPr>
              <a:t>with permission</a:t>
            </a:r>
            <a:endParaRPr lang="en-CA" sz="1000"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43" name="Picture 42" descr="www.clipartbest.com dc6XLjAMi.gif"/>
          <p:cNvPicPr>
            <a:picLocks noChangeAspect="1"/>
          </p:cNvPicPr>
          <p:nvPr/>
        </p:nvPicPr>
        <p:blipFill>
          <a:blip r:embed="rId3" cstate="print"/>
          <a:stretch>
            <a:fillRect/>
          </a:stretch>
        </p:blipFill>
        <p:spPr>
          <a:xfrm>
            <a:off x="6470456" y="1340769"/>
            <a:ext cx="2926080" cy="2056727"/>
          </a:xfrm>
          <a:prstGeom prst="rect">
            <a:avLst/>
          </a:prstGeom>
        </p:spPr>
      </p:pic>
      <p:pic>
        <p:nvPicPr>
          <p:cNvPr id="34" name="Picture 33" descr="lord-jesus-christ-coming-293608.gif"/>
          <p:cNvPicPr>
            <a:picLocks noChangeAspect="1"/>
          </p:cNvPicPr>
          <p:nvPr/>
        </p:nvPicPr>
        <p:blipFill>
          <a:blip r:embed="rId4" cstate="print"/>
          <a:srcRect b="36140"/>
          <a:stretch>
            <a:fillRect/>
          </a:stretch>
        </p:blipFill>
        <p:spPr>
          <a:xfrm>
            <a:off x="1403648" y="1052733"/>
            <a:ext cx="3108960" cy="2891327"/>
          </a:xfrm>
          <a:prstGeom prst="star32">
            <a:avLst/>
          </a:prstGeom>
        </p:spPr>
      </p:pic>
      <p:sp>
        <p:nvSpPr>
          <p:cNvPr id="35" name="Rectangle 34"/>
          <p:cNvSpPr/>
          <p:nvPr/>
        </p:nvSpPr>
        <p:spPr>
          <a:xfrm>
            <a:off x="7623760" y="2283728"/>
            <a:ext cx="54864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Rectangle 38"/>
          <p:cNvSpPr/>
          <p:nvPr/>
        </p:nvSpPr>
        <p:spPr>
          <a:xfrm>
            <a:off x="7812360" y="2132856"/>
            <a:ext cx="137160"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2843808" y="2115696"/>
            <a:ext cx="274320" cy="10972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7" name="Rectangle 16"/>
          <p:cNvSpPr/>
          <p:nvPr/>
        </p:nvSpPr>
        <p:spPr>
          <a:xfrm>
            <a:off x="2486040" y="2290584"/>
            <a:ext cx="100584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1" name="Rectangle 50"/>
          <p:cNvSpPr/>
          <p:nvPr/>
        </p:nvSpPr>
        <p:spPr>
          <a:xfrm>
            <a:off x="546408" y="2520320"/>
            <a:ext cx="137160" cy="5486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4" name="Oval 53"/>
          <p:cNvSpPr/>
          <p:nvPr/>
        </p:nvSpPr>
        <p:spPr>
          <a:xfrm>
            <a:off x="442392" y="1479064"/>
            <a:ext cx="457200" cy="36576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5" name="Rounded Rectangle 54"/>
          <p:cNvSpPr/>
          <p:nvPr/>
        </p:nvSpPr>
        <p:spPr>
          <a:xfrm>
            <a:off x="396672" y="1833384"/>
            <a:ext cx="548640" cy="731520"/>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5" name="Rectangle 24"/>
          <p:cNvSpPr/>
          <p:nvPr/>
        </p:nvSpPr>
        <p:spPr>
          <a:xfrm>
            <a:off x="683568" y="2520320"/>
            <a:ext cx="137160" cy="5486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Oval 27"/>
          <p:cNvSpPr/>
          <p:nvPr/>
        </p:nvSpPr>
        <p:spPr>
          <a:xfrm>
            <a:off x="5364088" y="1479064"/>
            <a:ext cx="457200" cy="3657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9" name="Rounded Rectangle 28"/>
          <p:cNvSpPr/>
          <p:nvPr/>
        </p:nvSpPr>
        <p:spPr>
          <a:xfrm>
            <a:off x="5319504" y="1844824"/>
            <a:ext cx="548640" cy="731520"/>
          </a:xfrm>
          <a:prstGeom prst="round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2" name="Rectangle 31"/>
          <p:cNvSpPr/>
          <p:nvPr/>
        </p:nvSpPr>
        <p:spPr>
          <a:xfrm>
            <a:off x="5586968" y="2520320"/>
            <a:ext cx="137160" cy="5486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8" name="Rectangle 37"/>
          <p:cNvSpPr/>
          <p:nvPr/>
        </p:nvSpPr>
        <p:spPr>
          <a:xfrm>
            <a:off x="5442952" y="2520320"/>
            <a:ext cx="137160" cy="5486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4" name="WordArt 2"/>
          <p:cNvSpPr>
            <a:spLocks noChangeArrowheads="1" noChangeShapeType="1" noTextEdit="1"/>
          </p:cNvSpPr>
          <p:nvPr/>
        </p:nvSpPr>
        <p:spPr bwMode="auto">
          <a:xfrm>
            <a:off x="7164288" y="1268760"/>
            <a:ext cx="1512168"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36" name="Picture 35" descr="egyptian.gif"/>
          <p:cNvPicPr>
            <a:picLocks noChangeAspect="1"/>
          </p:cNvPicPr>
          <p:nvPr/>
        </p:nvPicPr>
        <p:blipFill>
          <a:blip r:embed="rId5" cstate="print"/>
          <a:stretch>
            <a:fillRect/>
          </a:stretch>
        </p:blipFill>
        <p:spPr>
          <a:xfrm>
            <a:off x="7058647" y="1340768"/>
            <a:ext cx="1689817" cy="1005840"/>
          </a:xfrm>
          <a:prstGeom prst="rect">
            <a:avLst/>
          </a:prstGeom>
        </p:spPr>
      </p:pic>
      <p:pic>
        <p:nvPicPr>
          <p:cNvPr id="37" name="Picture 36" descr="egyptian.gif"/>
          <p:cNvPicPr>
            <a:picLocks noChangeAspect="1"/>
          </p:cNvPicPr>
          <p:nvPr/>
        </p:nvPicPr>
        <p:blipFill>
          <a:blip r:embed="rId5" cstate="print"/>
          <a:stretch>
            <a:fillRect/>
          </a:stretch>
        </p:blipFill>
        <p:spPr>
          <a:xfrm rot="7200000">
            <a:off x="7549616" y="2302948"/>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rot="14400000" flipH="1">
            <a:off x="6541507" y="2253067"/>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317432" y="1591444"/>
            <a:ext cx="1143000" cy="1333500"/>
          </a:xfrm>
          <a:prstGeom prst="rect">
            <a:avLst/>
          </a:prstGeom>
        </p:spPr>
      </p:pic>
      <p:sp>
        <p:nvSpPr>
          <p:cNvPr id="47" name="Right Arrow 46"/>
          <p:cNvSpPr/>
          <p:nvPr/>
        </p:nvSpPr>
        <p:spPr>
          <a:xfrm>
            <a:off x="4585712" y="1916832"/>
            <a:ext cx="274320" cy="18288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8" name="Right Arrow 47"/>
          <p:cNvSpPr/>
          <p:nvPr/>
        </p:nvSpPr>
        <p:spPr>
          <a:xfrm>
            <a:off x="1109896" y="1877968"/>
            <a:ext cx="274320" cy="182880"/>
          </a:xfrm>
          <a:prstGeom prst="right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3" name="TextBox 52"/>
          <p:cNvSpPr txBox="1"/>
          <p:nvPr/>
        </p:nvSpPr>
        <p:spPr>
          <a:xfrm>
            <a:off x="-225152" y="3189076"/>
            <a:ext cx="1844824" cy="1104020"/>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a:solidFill>
                <a:schemeClr val="bg1"/>
              </a:solidFill>
              <a:latin typeface="Calibri" pitchFamily="34" charset="0"/>
              <a:cs typeface="Calibri" pitchFamily="34" charset="0"/>
            </a:endParaRPr>
          </a:p>
        </p:txBody>
      </p:sp>
      <p:sp>
        <p:nvSpPr>
          <p:cNvPr id="56" name="TextBox 55"/>
          <p:cNvSpPr txBox="1"/>
          <p:nvPr/>
        </p:nvSpPr>
        <p:spPr>
          <a:xfrm>
            <a:off x="4499992" y="3189076"/>
            <a:ext cx="2160240" cy="1092607"/>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a:solidFill>
                <a:schemeClr val="bg1"/>
              </a:solidFill>
              <a:latin typeface="Calibri" pitchFamily="34" charset="0"/>
              <a:cs typeface="Calibri" pitchFamily="34" charset="0"/>
            </a:endParaRPr>
          </a:p>
        </p:txBody>
      </p:sp>
      <p:sp>
        <p:nvSpPr>
          <p:cNvPr id="57" name="TextBox 56"/>
          <p:cNvSpPr txBox="1"/>
          <p:nvPr/>
        </p:nvSpPr>
        <p:spPr>
          <a:xfrm>
            <a:off x="6804248" y="3189076"/>
            <a:ext cx="2160240" cy="1104020"/>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satu</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p>
          <a:p>
            <a:pPr algn="ctr">
              <a:lnSpc>
                <a:spcPts val="2600"/>
              </a:lnSpc>
            </a:pP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endParaRPr lang="en-CA" sz="2800" b="1" dirty="0">
              <a:solidFill>
                <a:schemeClr val="bg1"/>
              </a:solidFill>
              <a:latin typeface="Calibri" pitchFamily="34" charset="0"/>
              <a:cs typeface="Calibri" pitchFamily="34" charset="0"/>
            </a:endParaRPr>
          </a:p>
        </p:txBody>
      </p:sp>
      <p:sp>
        <p:nvSpPr>
          <p:cNvPr id="49" name="Right Arrow 48"/>
          <p:cNvSpPr/>
          <p:nvPr/>
        </p:nvSpPr>
        <p:spPr>
          <a:xfrm>
            <a:off x="6313904" y="1916832"/>
            <a:ext cx="274320" cy="18288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0" name="Rectangle 49"/>
          <p:cNvSpPr/>
          <p:nvPr/>
        </p:nvSpPr>
        <p:spPr>
          <a:xfrm>
            <a:off x="5524104" y="1916832"/>
            <a:ext cx="128016"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8" name="Rectangle 57"/>
          <p:cNvSpPr/>
          <p:nvPr/>
        </p:nvSpPr>
        <p:spPr>
          <a:xfrm>
            <a:off x="5338936" y="2067704"/>
            <a:ext cx="50292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WordArt 2"/>
          <p:cNvSpPr>
            <a:spLocks noChangeArrowheads="1" noChangeShapeType="1" noTextEdit="1"/>
          </p:cNvSpPr>
          <p:nvPr/>
        </p:nvSpPr>
        <p:spPr bwMode="auto">
          <a:xfrm>
            <a:off x="1547664" y="1209288"/>
            <a:ext cx="2834640" cy="2651760"/>
          </a:xfrm>
          <a:prstGeom prst="rect">
            <a:avLst/>
          </a:prstGeom>
        </p:spPr>
        <p:txBody>
          <a:bodyPr wrap="square" fromWordArt="1">
            <a:prstTxWarp prst="textButton">
              <a:avLst>
                <a:gd name="adj" fmla="val 9667186"/>
              </a:avLst>
            </a:prstTxWarp>
          </a:bodyPr>
          <a:lstStyle/>
          <a:p>
            <a:pPr algn="ctr" rtl="0">
              <a:spcAft>
                <a:spcPts val="1200"/>
              </a:spcAft>
            </a:pPr>
            <a:endParaRPr lang="en-CA" sz="1600" kern="10" spc="0" dirty="0" smtClean="0">
              <a:ln w="9525">
                <a:solidFill>
                  <a:srgbClr val="000000"/>
                </a:solidFill>
                <a:round/>
                <a:headEnd/>
                <a:tailEnd/>
              </a:ln>
              <a:effectLst/>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r>
              <a:rPr lang="en-CA" sz="1600" kern="10" spc="0" dirty="0" smtClean="0">
                <a:ln w="9525">
                  <a:solidFill>
                    <a:srgbClr val="000000"/>
                  </a:solidFill>
                  <a:round/>
                  <a:headEnd/>
                  <a:tailEnd/>
                </a:ln>
                <a:effectLst/>
                <a:latin typeface="Arial Black" pitchFamily="34" charset="0"/>
                <a:cs typeface="Calibri" pitchFamily="34" charset="0"/>
              </a:rPr>
              <a:t> </a:t>
            </a:r>
            <a:r>
              <a:rPr lang="en-CA" sz="1600" kern="10" spc="0" dirty="0" err="1" smtClean="0">
                <a:ln w="9525">
                  <a:solidFill>
                    <a:srgbClr val="000000"/>
                  </a:solidFill>
                  <a:round/>
                  <a:headEnd/>
                  <a:tailEnd/>
                </a:ln>
                <a:effectLst/>
                <a:latin typeface="Arial Black" pitchFamily="34" charset="0"/>
                <a:cs typeface="Calibri" pitchFamily="34" charset="0"/>
              </a:rPr>
              <a:t>Kristus</a:t>
            </a:r>
            <a:r>
              <a:rPr lang="en-CA" sz="1600" kern="10" spc="0" dirty="0" smtClean="0">
                <a:ln w="9525">
                  <a:solidFill>
                    <a:srgbClr val="000000"/>
                  </a:solidFill>
                  <a:round/>
                  <a:headEnd/>
                  <a:tailEnd/>
                </a:ln>
                <a:effectLst/>
                <a:latin typeface="Arial Black" pitchFamily="34" charset="0"/>
                <a:cs typeface="Calibri" pitchFamily="34" charset="0"/>
              </a:rPr>
              <a:t> </a:t>
            </a:r>
            <a:r>
              <a:rPr lang="en-CA" sz="1600" kern="10" spc="0" dirty="0" err="1" smtClean="0">
                <a:ln w="9525">
                  <a:solidFill>
                    <a:srgbClr val="000000"/>
                  </a:solidFill>
                  <a:round/>
                  <a:headEnd/>
                  <a:tailEnd/>
                </a:ln>
                <a:effectLst/>
                <a:latin typeface="Arial Black" pitchFamily="34" charset="0"/>
                <a:cs typeface="Calibri" pitchFamily="34" charset="0"/>
              </a:rPr>
              <a:t>kebenaran</a:t>
            </a:r>
            <a:r>
              <a:rPr lang="en-CA" sz="1600" kern="10" spc="0" dirty="0" smtClean="0">
                <a:ln w="9525">
                  <a:solidFill>
                    <a:srgbClr val="000000"/>
                  </a:solidFill>
                  <a:round/>
                  <a:headEnd/>
                  <a:tailEnd/>
                </a:ln>
                <a:effectLst/>
                <a:latin typeface="Arial Black" pitchFamily="34" charset="0"/>
                <a:cs typeface="Calibri" pitchFamily="34" charset="0"/>
              </a:rPr>
              <a:t> Allah</a:t>
            </a:r>
            <a:endParaRPr lang="en-CA" sz="1600" kern="10" spc="0" dirty="0">
              <a:ln w="9525">
                <a:solidFill>
                  <a:srgbClr val="000000"/>
                </a:solidFill>
                <a:round/>
                <a:headEnd/>
                <a:tailEnd/>
              </a:ln>
              <a:effectLst/>
              <a:latin typeface="Arial Black" pitchFamily="34" charset="0"/>
              <a:cs typeface="Calibri" pitchFamily="34" charset="0"/>
            </a:endParaRPr>
          </a:p>
        </p:txBody>
      </p:sp>
      <p:sp>
        <p:nvSpPr>
          <p:cNvPr id="42" name="TextBox 41"/>
          <p:cNvSpPr txBox="1"/>
          <p:nvPr/>
        </p:nvSpPr>
        <p:spPr>
          <a:xfrm>
            <a:off x="909776" y="0"/>
            <a:ext cx="7406640" cy="954107"/>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cs typeface="Calibri" pitchFamily="34" charset="0"/>
              </a:rPr>
              <a:t>1. </a:t>
            </a:r>
            <a:r>
              <a:rPr lang="sv-SE" sz="2800" b="1" dirty="0" smtClean="0">
                <a:solidFill>
                  <a:srgbClr val="FF0000"/>
                </a:solidFill>
                <a:latin typeface="Calibri" pitchFamily="34" charset="0"/>
                <a:cs typeface="Calibri" pitchFamily="34" charset="0"/>
              </a:rPr>
              <a:t>Dibenarkan </a:t>
            </a:r>
            <a:r>
              <a:rPr lang="sv-SE" sz="2800" b="1" dirty="0">
                <a:solidFill>
                  <a:srgbClr val="FF0000"/>
                </a:solidFill>
                <a:latin typeface="Calibri" pitchFamily="34" charset="0"/>
                <a:cs typeface="Calibri" pitchFamily="34" charset="0"/>
              </a:rPr>
              <a:t>dalam Kristus, kebenaran </a:t>
            </a:r>
            <a:r>
              <a:rPr lang="sv-SE" sz="2800" b="1" dirty="0" smtClean="0">
                <a:solidFill>
                  <a:srgbClr val="FF0000"/>
                </a:solidFill>
                <a:latin typeface="Calibri" pitchFamily="34" charset="0"/>
                <a:cs typeface="Calibri" pitchFamily="34" charset="0"/>
              </a:rPr>
              <a:t>Allah.</a:t>
            </a:r>
            <a:endParaRPr lang="en-US" sz="2800" b="1" dirty="0" smtClean="0">
              <a:solidFill>
                <a:srgbClr val="FF0000"/>
              </a:solidFill>
              <a:latin typeface="Calibri" pitchFamily="34" charset="0"/>
              <a:cs typeface="Calibri" pitchFamily="34" charset="0"/>
            </a:endParaRPr>
          </a:p>
          <a:p>
            <a:pPr algn="ctr"/>
            <a:r>
              <a:rPr lang="en-US" sz="2800" b="1" dirty="0" err="1" smtClean="0">
                <a:solidFill>
                  <a:srgbClr val="FF0000"/>
                </a:solidFill>
                <a:latin typeface="Calibri" pitchFamily="34" charset="0"/>
                <a:cs typeface="Calibri" pitchFamily="34" charset="0"/>
              </a:rPr>
              <a:t>Terima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Kasih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endParaRPr lang="en-CA" sz="2800" dirty="0">
              <a:solidFill>
                <a:srgbClr val="FF0000"/>
              </a:solidFill>
              <a:latin typeface="Calibri" pitchFamily="34" charset="0"/>
              <a:cs typeface="Calibri" pitchFamily="34" charset="0"/>
            </a:endParaRPr>
          </a:p>
        </p:txBody>
      </p:sp>
      <p:sp>
        <p:nvSpPr>
          <p:cNvPr id="52" name="TextBox 51"/>
          <p:cNvSpPr txBox="1"/>
          <p:nvPr/>
        </p:nvSpPr>
        <p:spPr>
          <a:xfrm rot="5400000">
            <a:off x="7713641" y="3404029"/>
            <a:ext cx="2232247" cy="553998"/>
          </a:xfrm>
          <a:prstGeom prst="rect">
            <a:avLst/>
          </a:prstGeom>
          <a:noFill/>
        </p:spPr>
        <p:txBody>
          <a:bodyPr wrap="square" rtlCol="0">
            <a:spAutoFit/>
          </a:bodyPr>
          <a:lstStyle/>
          <a:p>
            <a:pPr algn="ctr"/>
            <a:r>
              <a:rPr lang="en-CA" sz="1000" dirty="0" smtClean="0">
                <a:solidFill>
                  <a:schemeClr val="tx1">
                    <a:lumMod val="95000"/>
                  </a:schemeClr>
                </a:solidFill>
              </a:rPr>
              <a:t>pulsing heart © clipartbest.com</a:t>
            </a:r>
          </a:p>
          <a:p>
            <a:pPr algn="ctr"/>
            <a:r>
              <a:rPr lang="en-CA" sz="1000" dirty="0" smtClean="0">
                <a:solidFill>
                  <a:schemeClr val="tx1">
                    <a:lumMod val="95000"/>
                  </a:schemeClr>
                </a:solidFill>
              </a:rPr>
              <a:t>Jumping heart © www.fg-a.com</a:t>
            </a:r>
          </a:p>
          <a:p>
            <a:pPr algn="ctr"/>
            <a:r>
              <a:rPr lang="en-CA" sz="1000" dirty="0" smtClean="0">
                <a:solidFill>
                  <a:schemeClr val="tx1">
                    <a:lumMod val="95000"/>
                  </a:schemeClr>
                </a:solidFill>
              </a:rPr>
              <a:t>smiley © sherv.net</a:t>
            </a:r>
          </a:p>
        </p:txBody>
      </p:sp>
      <p:sp>
        <p:nvSpPr>
          <p:cNvPr id="59" name="TextBox 58"/>
          <p:cNvSpPr txBox="1"/>
          <p:nvPr/>
        </p:nvSpPr>
        <p:spPr>
          <a:xfrm>
            <a:off x="179512" y="4391521"/>
            <a:ext cx="8748464" cy="2400657"/>
          </a:xfrm>
          <a:prstGeom prst="rect">
            <a:avLst/>
          </a:prstGeom>
          <a:noFill/>
        </p:spPr>
        <p:txBody>
          <a:bodyPr wrap="square" rtlCol="0">
            <a:spAutoFit/>
          </a:bodyPr>
          <a:lstStyle/>
          <a:p>
            <a:pPr algn="ctr">
              <a:lnSpc>
                <a:spcPts val="3000"/>
              </a:lnSpc>
            </a:pPr>
            <a:r>
              <a:rPr lang="en-US" sz="2800" b="1" dirty="0" smtClean="0">
                <a:solidFill>
                  <a:schemeClr val="bg1"/>
                </a:solidFill>
                <a:latin typeface="Calibri" pitchFamily="34" charset="0"/>
                <a:cs typeface="Calibri" pitchFamily="34" charset="0"/>
              </a:rPr>
              <a:t>“</a:t>
            </a:r>
            <a:r>
              <a:rPr lang="sv-SE" sz="2800" b="1" dirty="0" smtClean="0">
                <a:solidFill>
                  <a:schemeClr val="bg1"/>
                </a:solidFill>
                <a:latin typeface="Calibri" pitchFamily="34" charset="0"/>
                <a:cs typeface="Calibri" pitchFamily="34" charset="0"/>
              </a:rPr>
              <a:t>Dia yang tidak mengenal dosa telah dibuat-Nya </a:t>
            </a:r>
          </a:p>
          <a:p>
            <a:pPr algn="ctr">
              <a:lnSpc>
                <a:spcPts val="3000"/>
              </a:lnSpc>
            </a:pPr>
            <a:r>
              <a:rPr lang="sv-SE" sz="2800" b="1" dirty="0" smtClean="0">
                <a:solidFill>
                  <a:schemeClr val="bg1"/>
                </a:solidFill>
                <a:latin typeface="Calibri" pitchFamily="34" charset="0"/>
                <a:cs typeface="Calibri" pitchFamily="34" charset="0"/>
              </a:rPr>
              <a:t>menjadi dosa karena kita, supaya </a:t>
            </a:r>
            <a:r>
              <a:rPr lang="sv-SE" sz="2800" b="1" dirty="0" smtClean="0">
                <a:solidFill>
                  <a:srgbClr val="FF0000"/>
                </a:solidFill>
                <a:latin typeface="Calibri" pitchFamily="34" charset="0"/>
                <a:cs typeface="Calibri" pitchFamily="34" charset="0"/>
              </a:rPr>
              <a:t>dalam Dia kita dibenarkan oleh Allah.</a:t>
            </a:r>
            <a:r>
              <a:rPr lang="sv-SE" sz="2800" b="1" dirty="0" smtClean="0">
                <a:solidFill>
                  <a:schemeClr val="bg1"/>
                </a:solidFill>
                <a:latin typeface="Calibri" pitchFamily="34" charset="0"/>
                <a:cs typeface="Calibri" pitchFamily="34" charset="0"/>
              </a:rPr>
              <a:t>”  </a:t>
            </a:r>
            <a:r>
              <a:rPr lang="en-CA" sz="2800" b="1" dirty="0" smtClean="0">
                <a:solidFill>
                  <a:schemeClr val="bg1"/>
                </a:solidFill>
                <a:latin typeface="Calibri" pitchFamily="34" charset="0"/>
                <a:cs typeface="Calibri" pitchFamily="34" charset="0"/>
              </a:rPr>
              <a:t>2 </a:t>
            </a:r>
            <a:r>
              <a:rPr lang="en-CA" sz="2800" b="1" dirty="0" err="1">
                <a:solidFill>
                  <a:schemeClr val="bg1"/>
                </a:solidFill>
                <a:latin typeface="Calibri" pitchFamily="34" charset="0"/>
                <a:cs typeface="Calibri" pitchFamily="34" charset="0"/>
              </a:rPr>
              <a:t>K</a:t>
            </a:r>
            <a:r>
              <a:rPr lang="en-CA" sz="2800" b="1" dirty="0" err="1" smtClean="0">
                <a:solidFill>
                  <a:schemeClr val="bg1"/>
                </a:solidFill>
                <a:latin typeface="Calibri" pitchFamily="34" charset="0"/>
                <a:cs typeface="Calibri" pitchFamily="34" charset="0"/>
              </a:rPr>
              <a:t>or</a:t>
            </a:r>
            <a:r>
              <a:rPr lang="en-CA" sz="2800" b="1" dirty="0" smtClean="0">
                <a:solidFill>
                  <a:schemeClr val="bg1"/>
                </a:solidFill>
                <a:latin typeface="Calibri" pitchFamily="34" charset="0"/>
                <a:cs typeface="Calibri" pitchFamily="34" charset="0"/>
              </a:rPr>
              <a:t> 5:21 </a:t>
            </a:r>
          </a:p>
          <a:p>
            <a:pPr algn="ctr">
              <a:lnSpc>
                <a:spcPts val="3000"/>
              </a:lnSpc>
            </a:pPr>
            <a:r>
              <a:rPr lang="en-US" sz="2800" b="1" dirty="0" smtClean="0">
                <a:latin typeface="Calibri" pitchFamily="34" charset="0"/>
                <a:cs typeface="Calibri" pitchFamily="34" charset="0"/>
              </a:rPr>
              <a:t>“</a:t>
            </a:r>
            <a:r>
              <a:rPr lang="sv-SE" sz="2800" b="1" dirty="0" smtClean="0">
                <a:latin typeface="Calibri" pitchFamily="34" charset="0"/>
                <a:cs typeface="Calibri" pitchFamily="34" charset="0"/>
              </a:rPr>
              <a:t>diperdamaikan-Nya, di dalam tubuh jasmani Kristus oleh kematian-Nya, untuk menempatkan kamu </a:t>
            </a:r>
            <a:r>
              <a:rPr lang="sv-SE" sz="2800" b="1" dirty="0" smtClean="0">
                <a:solidFill>
                  <a:srgbClr val="FF0000"/>
                </a:solidFill>
                <a:latin typeface="Calibri" pitchFamily="34" charset="0"/>
                <a:cs typeface="Calibri" pitchFamily="34" charset="0"/>
              </a:rPr>
              <a:t>kudus</a:t>
            </a:r>
            <a:r>
              <a:rPr lang="sv-SE" sz="2800" b="1" dirty="0" smtClean="0">
                <a:latin typeface="Calibri" pitchFamily="34" charset="0"/>
                <a:cs typeface="Calibri" pitchFamily="34" charset="0"/>
              </a:rPr>
              <a:t> dan </a:t>
            </a:r>
          </a:p>
          <a:p>
            <a:pPr algn="ctr">
              <a:lnSpc>
                <a:spcPts val="3000"/>
              </a:lnSpc>
            </a:pPr>
            <a:r>
              <a:rPr lang="sv-SE" sz="2800" b="1" dirty="0" smtClean="0">
                <a:solidFill>
                  <a:srgbClr val="FF0000"/>
                </a:solidFill>
                <a:latin typeface="Calibri" pitchFamily="34" charset="0"/>
                <a:cs typeface="Calibri" pitchFamily="34" charset="0"/>
              </a:rPr>
              <a:t>tak bercela</a:t>
            </a:r>
            <a:r>
              <a:rPr lang="sv-SE" sz="2800" b="1" dirty="0" smtClean="0">
                <a:latin typeface="Calibri" pitchFamily="34" charset="0"/>
                <a:cs typeface="Calibri" pitchFamily="34" charset="0"/>
              </a:rPr>
              <a:t> dan </a:t>
            </a:r>
            <a:r>
              <a:rPr lang="sv-SE" sz="2800" b="1" dirty="0" smtClean="0">
                <a:solidFill>
                  <a:srgbClr val="FF0000"/>
                </a:solidFill>
                <a:latin typeface="Calibri" pitchFamily="34" charset="0"/>
                <a:cs typeface="Calibri" pitchFamily="34" charset="0"/>
              </a:rPr>
              <a:t>tak bercacat di hadapan-Nya</a:t>
            </a:r>
            <a:r>
              <a:rPr lang="sv-SE" sz="2800" b="1" dirty="0" smtClean="0">
                <a:latin typeface="Calibri" pitchFamily="34" charset="0"/>
                <a:cs typeface="Calibri" pitchFamily="34" charset="0"/>
              </a:rPr>
              <a:t>” Kol 1:22</a:t>
            </a:r>
            <a:endParaRPr lang="en-CA" sz="800" b="1" dirty="0" smtClean="0">
              <a:solidFill>
                <a:schemeClr val="bg1"/>
              </a:solidFill>
              <a:latin typeface="Calibri" pitchFamily="34" charset="0"/>
              <a:cs typeface="Calibri" pitchFamily="34" charset="0"/>
            </a:endParaRPr>
          </a:p>
        </p:txBody>
      </p:sp>
      <p:sp>
        <p:nvSpPr>
          <p:cNvPr id="45" name="TextBox 8"/>
          <p:cNvSpPr txBox="1">
            <a:spLocks noChangeArrowheads="1"/>
          </p:cNvSpPr>
          <p:nvPr/>
        </p:nvSpPr>
        <p:spPr bwMode="auto">
          <a:xfrm>
            <a:off x="1979712" y="3140968"/>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85000"/>
                  </a:schemeClr>
                </a:solidFill>
              </a:rPr>
              <a:t>©</a:t>
            </a:r>
            <a:r>
              <a:rPr lang="en-CA" altLang="ko-KR" sz="1000" dirty="0" smtClean="0">
                <a:solidFill>
                  <a:schemeClr val="tx1">
                    <a:lumMod val="85000"/>
                  </a:schemeClr>
                </a:solidFill>
              </a:rPr>
              <a:t> </a:t>
            </a:r>
            <a:r>
              <a:rPr lang="en-CA" sz="1000" dirty="0" smtClean="0">
                <a:solidFill>
                  <a:schemeClr val="tx1">
                    <a:lumMod val="85000"/>
                  </a:schemeClr>
                </a:solidFill>
              </a:rPr>
              <a:t>GospelGifs.com </a:t>
            </a:r>
          </a:p>
          <a:p>
            <a:pPr algn="ctr">
              <a:defRPr/>
            </a:pPr>
            <a:r>
              <a:rPr lang="en-CA" sz="1000" dirty="0" smtClean="0">
                <a:solidFill>
                  <a:schemeClr val="tx1">
                    <a:lumMod val="85000"/>
                  </a:schemeClr>
                </a:solidFill>
              </a:rPr>
              <a:t>with permission</a:t>
            </a:r>
            <a:endParaRPr lang="en-CA" sz="1000"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43" name="Picture 42" descr="www.clipartbest.com dc6XLjAMi.gif"/>
          <p:cNvPicPr>
            <a:picLocks noChangeAspect="1"/>
          </p:cNvPicPr>
          <p:nvPr/>
        </p:nvPicPr>
        <p:blipFill>
          <a:blip r:embed="rId3" cstate="print"/>
          <a:stretch>
            <a:fillRect/>
          </a:stretch>
        </p:blipFill>
        <p:spPr>
          <a:xfrm>
            <a:off x="6470456" y="1340769"/>
            <a:ext cx="2926080" cy="2056727"/>
          </a:xfrm>
          <a:prstGeom prst="rect">
            <a:avLst/>
          </a:prstGeom>
        </p:spPr>
      </p:pic>
      <p:pic>
        <p:nvPicPr>
          <p:cNvPr id="34" name="Picture 33" descr="lord-jesus-christ-coming-293608.gif"/>
          <p:cNvPicPr>
            <a:picLocks noChangeAspect="1"/>
          </p:cNvPicPr>
          <p:nvPr/>
        </p:nvPicPr>
        <p:blipFill>
          <a:blip r:embed="rId4" cstate="print"/>
          <a:srcRect b="36140"/>
          <a:stretch>
            <a:fillRect/>
          </a:stretch>
        </p:blipFill>
        <p:spPr>
          <a:xfrm>
            <a:off x="1403648" y="1052733"/>
            <a:ext cx="3108960" cy="2891327"/>
          </a:xfrm>
          <a:prstGeom prst="star32">
            <a:avLst/>
          </a:prstGeom>
        </p:spPr>
      </p:pic>
      <p:sp>
        <p:nvSpPr>
          <p:cNvPr id="35" name="Rectangle 34"/>
          <p:cNvSpPr/>
          <p:nvPr/>
        </p:nvSpPr>
        <p:spPr>
          <a:xfrm>
            <a:off x="7623760" y="2283728"/>
            <a:ext cx="54864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Rectangle 38"/>
          <p:cNvSpPr/>
          <p:nvPr/>
        </p:nvSpPr>
        <p:spPr>
          <a:xfrm>
            <a:off x="7812360" y="2132856"/>
            <a:ext cx="137160"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2843808" y="2115696"/>
            <a:ext cx="274320" cy="10972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7" name="Rectangle 16"/>
          <p:cNvSpPr/>
          <p:nvPr/>
        </p:nvSpPr>
        <p:spPr>
          <a:xfrm>
            <a:off x="2486040" y="2290584"/>
            <a:ext cx="100584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1" name="Rectangle 50"/>
          <p:cNvSpPr/>
          <p:nvPr/>
        </p:nvSpPr>
        <p:spPr>
          <a:xfrm>
            <a:off x="546408" y="2520320"/>
            <a:ext cx="137160" cy="5486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4" name="Oval 53"/>
          <p:cNvSpPr/>
          <p:nvPr/>
        </p:nvSpPr>
        <p:spPr>
          <a:xfrm>
            <a:off x="442392" y="1479064"/>
            <a:ext cx="457200" cy="36576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5" name="Rounded Rectangle 54"/>
          <p:cNvSpPr/>
          <p:nvPr/>
        </p:nvSpPr>
        <p:spPr>
          <a:xfrm>
            <a:off x="396672" y="1833384"/>
            <a:ext cx="548640" cy="731520"/>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5" name="Rectangle 24"/>
          <p:cNvSpPr/>
          <p:nvPr/>
        </p:nvSpPr>
        <p:spPr>
          <a:xfrm>
            <a:off x="683568" y="2520320"/>
            <a:ext cx="137160" cy="5486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Oval 27"/>
          <p:cNvSpPr/>
          <p:nvPr/>
        </p:nvSpPr>
        <p:spPr>
          <a:xfrm>
            <a:off x="5364088" y="1479064"/>
            <a:ext cx="457200" cy="3657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9" name="Rounded Rectangle 28"/>
          <p:cNvSpPr/>
          <p:nvPr/>
        </p:nvSpPr>
        <p:spPr>
          <a:xfrm>
            <a:off x="5319504" y="1844824"/>
            <a:ext cx="548640" cy="731520"/>
          </a:xfrm>
          <a:prstGeom prst="round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2" name="Rectangle 31"/>
          <p:cNvSpPr/>
          <p:nvPr/>
        </p:nvSpPr>
        <p:spPr>
          <a:xfrm>
            <a:off x="5586968" y="2520320"/>
            <a:ext cx="137160" cy="5486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8" name="Rectangle 37"/>
          <p:cNvSpPr/>
          <p:nvPr/>
        </p:nvSpPr>
        <p:spPr>
          <a:xfrm>
            <a:off x="5442952" y="2520320"/>
            <a:ext cx="137160" cy="5486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4" name="WordArt 2"/>
          <p:cNvSpPr>
            <a:spLocks noChangeArrowheads="1" noChangeShapeType="1" noTextEdit="1"/>
          </p:cNvSpPr>
          <p:nvPr/>
        </p:nvSpPr>
        <p:spPr bwMode="auto">
          <a:xfrm>
            <a:off x="7164288" y="1268760"/>
            <a:ext cx="1512168"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36" name="Picture 35" descr="egyptian.gif"/>
          <p:cNvPicPr>
            <a:picLocks noChangeAspect="1"/>
          </p:cNvPicPr>
          <p:nvPr/>
        </p:nvPicPr>
        <p:blipFill>
          <a:blip r:embed="rId5" cstate="print"/>
          <a:stretch>
            <a:fillRect/>
          </a:stretch>
        </p:blipFill>
        <p:spPr>
          <a:xfrm>
            <a:off x="7058647" y="1340768"/>
            <a:ext cx="1689817" cy="1005840"/>
          </a:xfrm>
          <a:prstGeom prst="rect">
            <a:avLst/>
          </a:prstGeom>
        </p:spPr>
      </p:pic>
      <p:pic>
        <p:nvPicPr>
          <p:cNvPr id="37" name="Picture 36" descr="egyptian.gif"/>
          <p:cNvPicPr>
            <a:picLocks noChangeAspect="1"/>
          </p:cNvPicPr>
          <p:nvPr/>
        </p:nvPicPr>
        <p:blipFill>
          <a:blip r:embed="rId5" cstate="print"/>
          <a:stretch>
            <a:fillRect/>
          </a:stretch>
        </p:blipFill>
        <p:spPr>
          <a:xfrm rot="7200000">
            <a:off x="7549616" y="2302948"/>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rot="14400000" flipH="1">
            <a:off x="6541507" y="2253067"/>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317432" y="1591444"/>
            <a:ext cx="1143000" cy="1333500"/>
          </a:xfrm>
          <a:prstGeom prst="rect">
            <a:avLst/>
          </a:prstGeom>
        </p:spPr>
      </p:pic>
      <p:sp>
        <p:nvSpPr>
          <p:cNvPr id="47" name="Right Arrow 46"/>
          <p:cNvSpPr/>
          <p:nvPr/>
        </p:nvSpPr>
        <p:spPr>
          <a:xfrm>
            <a:off x="4585712" y="1916832"/>
            <a:ext cx="274320" cy="18288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8" name="Right Arrow 47"/>
          <p:cNvSpPr/>
          <p:nvPr/>
        </p:nvSpPr>
        <p:spPr>
          <a:xfrm>
            <a:off x="1109896" y="1877968"/>
            <a:ext cx="274320" cy="182880"/>
          </a:xfrm>
          <a:prstGeom prst="right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3" name="TextBox 52"/>
          <p:cNvSpPr txBox="1"/>
          <p:nvPr/>
        </p:nvSpPr>
        <p:spPr>
          <a:xfrm>
            <a:off x="-225152" y="3189076"/>
            <a:ext cx="1844824" cy="1104020"/>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a:solidFill>
                <a:schemeClr val="bg1"/>
              </a:solidFill>
              <a:latin typeface="Calibri" pitchFamily="34" charset="0"/>
              <a:cs typeface="Calibri" pitchFamily="34" charset="0"/>
            </a:endParaRPr>
          </a:p>
        </p:txBody>
      </p:sp>
      <p:sp>
        <p:nvSpPr>
          <p:cNvPr id="56" name="TextBox 55"/>
          <p:cNvSpPr txBox="1"/>
          <p:nvPr/>
        </p:nvSpPr>
        <p:spPr>
          <a:xfrm>
            <a:off x="4499992" y="3189076"/>
            <a:ext cx="2160240" cy="1092607"/>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a:solidFill>
                <a:schemeClr val="bg1"/>
              </a:solidFill>
              <a:latin typeface="Calibri" pitchFamily="34" charset="0"/>
              <a:cs typeface="Calibri" pitchFamily="34" charset="0"/>
            </a:endParaRPr>
          </a:p>
        </p:txBody>
      </p:sp>
      <p:sp>
        <p:nvSpPr>
          <p:cNvPr id="57" name="TextBox 56"/>
          <p:cNvSpPr txBox="1"/>
          <p:nvPr/>
        </p:nvSpPr>
        <p:spPr>
          <a:xfrm>
            <a:off x="6804248" y="3189076"/>
            <a:ext cx="2160240" cy="1104020"/>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satu</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p>
          <a:p>
            <a:pPr algn="ctr">
              <a:lnSpc>
                <a:spcPts val="2600"/>
              </a:lnSpc>
            </a:pP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endParaRPr lang="en-CA" sz="2800" b="1" dirty="0">
              <a:solidFill>
                <a:schemeClr val="bg1"/>
              </a:solidFill>
              <a:latin typeface="Calibri" pitchFamily="34" charset="0"/>
              <a:cs typeface="Calibri" pitchFamily="34" charset="0"/>
            </a:endParaRPr>
          </a:p>
        </p:txBody>
      </p:sp>
      <p:sp>
        <p:nvSpPr>
          <p:cNvPr id="49" name="Right Arrow 48"/>
          <p:cNvSpPr/>
          <p:nvPr/>
        </p:nvSpPr>
        <p:spPr>
          <a:xfrm>
            <a:off x="6313904" y="1916832"/>
            <a:ext cx="274320" cy="18288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0" name="Rectangle 49"/>
          <p:cNvSpPr/>
          <p:nvPr/>
        </p:nvSpPr>
        <p:spPr>
          <a:xfrm>
            <a:off x="5524104" y="1916832"/>
            <a:ext cx="128016"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8" name="Rectangle 57"/>
          <p:cNvSpPr/>
          <p:nvPr/>
        </p:nvSpPr>
        <p:spPr>
          <a:xfrm>
            <a:off x="5338936" y="2067704"/>
            <a:ext cx="50292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WordArt 2"/>
          <p:cNvSpPr>
            <a:spLocks noChangeArrowheads="1" noChangeShapeType="1" noTextEdit="1"/>
          </p:cNvSpPr>
          <p:nvPr/>
        </p:nvSpPr>
        <p:spPr bwMode="auto">
          <a:xfrm>
            <a:off x="1547664" y="1209288"/>
            <a:ext cx="2834640" cy="2651760"/>
          </a:xfrm>
          <a:prstGeom prst="rect">
            <a:avLst/>
          </a:prstGeom>
        </p:spPr>
        <p:txBody>
          <a:bodyPr wrap="square" fromWordArt="1">
            <a:prstTxWarp prst="textButton">
              <a:avLst>
                <a:gd name="adj" fmla="val 9667186"/>
              </a:avLst>
            </a:prstTxWarp>
          </a:bodyPr>
          <a:lstStyle/>
          <a:p>
            <a:pPr algn="ctr" rtl="0">
              <a:spcAft>
                <a:spcPts val="1200"/>
              </a:spcAft>
            </a:pPr>
            <a:endParaRPr lang="en-CA" sz="1600" kern="10" spc="0" dirty="0" smtClean="0">
              <a:ln w="9525">
                <a:solidFill>
                  <a:srgbClr val="000000"/>
                </a:solidFill>
                <a:round/>
                <a:headEnd/>
                <a:tailEnd/>
              </a:ln>
              <a:effectLst/>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r>
              <a:rPr lang="en-CA" sz="1600" kern="10" spc="0" dirty="0" smtClean="0">
                <a:ln w="9525">
                  <a:solidFill>
                    <a:srgbClr val="000000"/>
                  </a:solidFill>
                  <a:round/>
                  <a:headEnd/>
                  <a:tailEnd/>
                </a:ln>
                <a:effectLst/>
                <a:latin typeface="Arial Black" pitchFamily="34" charset="0"/>
                <a:cs typeface="Calibri" pitchFamily="34" charset="0"/>
              </a:rPr>
              <a:t> </a:t>
            </a:r>
            <a:r>
              <a:rPr lang="en-CA" sz="1600" kern="10" spc="0" dirty="0" err="1" smtClean="0">
                <a:ln w="9525">
                  <a:solidFill>
                    <a:srgbClr val="000000"/>
                  </a:solidFill>
                  <a:round/>
                  <a:headEnd/>
                  <a:tailEnd/>
                </a:ln>
                <a:effectLst/>
                <a:latin typeface="Arial Black" pitchFamily="34" charset="0"/>
                <a:cs typeface="Calibri" pitchFamily="34" charset="0"/>
              </a:rPr>
              <a:t>Kristus</a:t>
            </a:r>
            <a:r>
              <a:rPr lang="en-CA" sz="1600" kern="10" spc="0" dirty="0" smtClean="0">
                <a:ln w="9525">
                  <a:solidFill>
                    <a:srgbClr val="000000"/>
                  </a:solidFill>
                  <a:round/>
                  <a:headEnd/>
                  <a:tailEnd/>
                </a:ln>
                <a:effectLst/>
                <a:latin typeface="Arial Black" pitchFamily="34" charset="0"/>
                <a:cs typeface="Calibri" pitchFamily="34" charset="0"/>
              </a:rPr>
              <a:t> </a:t>
            </a:r>
            <a:r>
              <a:rPr lang="en-CA" sz="1600" kern="10" spc="0" dirty="0" err="1" smtClean="0">
                <a:ln w="9525">
                  <a:solidFill>
                    <a:srgbClr val="000000"/>
                  </a:solidFill>
                  <a:round/>
                  <a:headEnd/>
                  <a:tailEnd/>
                </a:ln>
                <a:effectLst/>
                <a:latin typeface="Arial Black" pitchFamily="34" charset="0"/>
                <a:cs typeface="Calibri" pitchFamily="34" charset="0"/>
              </a:rPr>
              <a:t>kebenaran</a:t>
            </a:r>
            <a:r>
              <a:rPr lang="en-CA" sz="1600" kern="10" spc="0" dirty="0" smtClean="0">
                <a:ln w="9525">
                  <a:solidFill>
                    <a:srgbClr val="000000"/>
                  </a:solidFill>
                  <a:round/>
                  <a:headEnd/>
                  <a:tailEnd/>
                </a:ln>
                <a:effectLst/>
                <a:latin typeface="Arial Black" pitchFamily="34" charset="0"/>
                <a:cs typeface="Calibri" pitchFamily="34" charset="0"/>
              </a:rPr>
              <a:t> Allah</a:t>
            </a:r>
            <a:endParaRPr lang="en-CA" sz="1600" kern="10" spc="0" dirty="0">
              <a:ln w="9525">
                <a:solidFill>
                  <a:srgbClr val="000000"/>
                </a:solidFill>
                <a:round/>
                <a:headEnd/>
                <a:tailEnd/>
              </a:ln>
              <a:effectLst/>
              <a:latin typeface="Arial Black" pitchFamily="34" charset="0"/>
              <a:cs typeface="Calibri" pitchFamily="34" charset="0"/>
            </a:endParaRPr>
          </a:p>
        </p:txBody>
      </p:sp>
      <p:sp>
        <p:nvSpPr>
          <p:cNvPr id="42" name="TextBox 41"/>
          <p:cNvSpPr txBox="1"/>
          <p:nvPr/>
        </p:nvSpPr>
        <p:spPr>
          <a:xfrm>
            <a:off x="909776" y="0"/>
            <a:ext cx="7406640" cy="954107"/>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cs typeface="Calibri" pitchFamily="34" charset="0"/>
              </a:rPr>
              <a:t>1. </a:t>
            </a:r>
            <a:r>
              <a:rPr lang="sv-SE" sz="2800" b="1" dirty="0" smtClean="0">
                <a:solidFill>
                  <a:srgbClr val="FF0000"/>
                </a:solidFill>
                <a:latin typeface="Calibri" pitchFamily="34" charset="0"/>
                <a:cs typeface="Calibri" pitchFamily="34" charset="0"/>
              </a:rPr>
              <a:t>Dibenarkan </a:t>
            </a:r>
            <a:r>
              <a:rPr lang="sv-SE" sz="2800" b="1" dirty="0">
                <a:solidFill>
                  <a:srgbClr val="FF0000"/>
                </a:solidFill>
                <a:latin typeface="Calibri" pitchFamily="34" charset="0"/>
                <a:cs typeface="Calibri" pitchFamily="34" charset="0"/>
              </a:rPr>
              <a:t>dalam Kristus, kebenaran </a:t>
            </a:r>
            <a:r>
              <a:rPr lang="sv-SE" sz="2800" b="1" dirty="0" smtClean="0">
                <a:solidFill>
                  <a:srgbClr val="FF0000"/>
                </a:solidFill>
                <a:latin typeface="Calibri" pitchFamily="34" charset="0"/>
                <a:cs typeface="Calibri" pitchFamily="34" charset="0"/>
              </a:rPr>
              <a:t>Allah.</a:t>
            </a:r>
            <a:endParaRPr lang="en-US" sz="2800" b="1" dirty="0" smtClean="0">
              <a:solidFill>
                <a:srgbClr val="FF0000"/>
              </a:solidFill>
              <a:latin typeface="Calibri" pitchFamily="34" charset="0"/>
              <a:cs typeface="Calibri" pitchFamily="34" charset="0"/>
            </a:endParaRPr>
          </a:p>
          <a:p>
            <a:pPr algn="ctr"/>
            <a:r>
              <a:rPr lang="en-US" sz="2800" b="1" dirty="0" err="1" smtClean="0">
                <a:solidFill>
                  <a:srgbClr val="FF0000"/>
                </a:solidFill>
                <a:latin typeface="Calibri" pitchFamily="34" charset="0"/>
                <a:cs typeface="Calibri" pitchFamily="34" charset="0"/>
              </a:rPr>
              <a:t>Terima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Kasih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endParaRPr lang="en-CA" sz="2800" dirty="0">
              <a:solidFill>
                <a:srgbClr val="FF0000"/>
              </a:solidFill>
              <a:latin typeface="Calibri" pitchFamily="34" charset="0"/>
              <a:cs typeface="Calibri" pitchFamily="34" charset="0"/>
            </a:endParaRPr>
          </a:p>
        </p:txBody>
      </p:sp>
      <p:sp>
        <p:nvSpPr>
          <p:cNvPr id="52" name="TextBox 51"/>
          <p:cNvSpPr txBox="1"/>
          <p:nvPr/>
        </p:nvSpPr>
        <p:spPr>
          <a:xfrm rot="5400000">
            <a:off x="7713641" y="3404029"/>
            <a:ext cx="2232247" cy="553998"/>
          </a:xfrm>
          <a:prstGeom prst="rect">
            <a:avLst/>
          </a:prstGeom>
          <a:noFill/>
        </p:spPr>
        <p:txBody>
          <a:bodyPr wrap="square" rtlCol="0">
            <a:spAutoFit/>
          </a:bodyPr>
          <a:lstStyle/>
          <a:p>
            <a:pPr algn="ctr"/>
            <a:r>
              <a:rPr lang="en-CA" sz="1000" dirty="0" smtClean="0">
                <a:solidFill>
                  <a:schemeClr val="tx1">
                    <a:lumMod val="95000"/>
                  </a:schemeClr>
                </a:solidFill>
              </a:rPr>
              <a:t>pulsing heart © clipartbest.com</a:t>
            </a:r>
          </a:p>
          <a:p>
            <a:pPr algn="ctr"/>
            <a:r>
              <a:rPr lang="en-CA" sz="1000" dirty="0" smtClean="0">
                <a:solidFill>
                  <a:schemeClr val="tx1">
                    <a:lumMod val="95000"/>
                  </a:schemeClr>
                </a:solidFill>
              </a:rPr>
              <a:t>Jumping heart © www.fg-a.com</a:t>
            </a:r>
          </a:p>
          <a:p>
            <a:pPr algn="ctr"/>
            <a:r>
              <a:rPr lang="en-CA" sz="1000" dirty="0" smtClean="0">
                <a:solidFill>
                  <a:schemeClr val="tx1">
                    <a:lumMod val="95000"/>
                  </a:schemeClr>
                </a:solidFill>
              </a:rPr>
              <a:t>smiley © sherv.net</a:t>
            </a:r>
          </a:p>
        </p:txBody>
      </p:sp>
      <p:sp>
        <p:nvSpPr>
          <p:cNvPr id="59" name="TextBox 58"/>
          <p:cNvSpPr txBox="1"/>
          <p:nvPr/>
        </p:nvSpPr>
        <p:spPr>
          <a:xfrm>
            <a:off x="0" y="4581128"/>
            <a:ext cx="9144000" cy="2092881"/>
          </a:xfrm>
          <a:prstGeom prst="rect">
            <a:avLst/>
          </a:prstGeom>
          <a:noFill/>
        </p:spPr>
        <p:txBody>
          <a:bodyPr wrap="square" rtlCol="0">
            <a:spAutoFit/>
          </a:bodyPr>
          <a:lstStyle/>
          <a:p>
            <a:pPr algn="ctr"/>
            <a:r>
              <a:rPr lang="en-CA" sz="2600" b="1" spc="-30" dirty="0" smtClean="0">
                <a:solidFill>
                  <a:schemeClr val="bg1"/>
                </a:solidFill>
                <a:latin typeface="Calibri" pitchFamily="34" charset="0"/>
                <a:cs typeface="Calibri" pitchFamily="34" charset="0"/>
              </a:rPr>
              <a:t>“</a:t>
            </a:r>
            <a:r>
              <a:rPr lang="en-CA" sz="2600" b="1" spc="-30" dirty="0" err="1" smtClean="0">
                <a:solidFill>
                  <a:schemeClr val="bg1"/>
                </a:solidFill>
                <a:latin typeface="Calibri" pitchFamily="34" charset="0"/>
                <a:cs typeface="Calibri" pitchFamily="34" charset="0"/>
              </a:rPr>
              <a:t>Kamu</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tahu</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bahwa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tidak</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seorangpun</a:t>
            </a:r>
            <a:r>
              <a:rPr lang="en-CA" sz="2600" b="1" spc="-30" dirty="0" smtClean="0">
                <a:solidFill>
                  <a:schemeClr val="bg1"/>
                </a:solidFill>
                <a:latin typeface="Calibri" pitchFamily="34" charset="0"/>
                <a:cs typeface="Calibri" pitchFamily="34" charset="0"/>
              </a:rPr>
              <a:t> yang </a:t>
            </a:r>
            <a:r>
              <a:rPr lang="en-CA" sz="2600" b="1" spc="-30" dirty="0" err="1" smtClean="0">
                <a:solidFill>
                  <a:schemeClr val="bg1"/>
                </a:solidFill>
                <a:latin typeface="Calibri" pitchFamily="34" charset="0"/>
                <a:cs typeface="Calibri" pitchFamily="34" charset="0"/>
              </a:rPr>
              <a:t>dibenarkan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oleh</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karena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melakukan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hukum</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Taurat</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tetapi</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hanya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oleh</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karena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iman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dalam</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Kristus</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Yesus</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Sebab</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itu</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kamipun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telah</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percaya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kepada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Kristus</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Yesus</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supaya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kami</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dibenarkan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oleh</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karena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iman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dalam</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Kristus</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dan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bukan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oleh</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karena</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melakukan</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hukum</a:t>
            </a:r>
            <a:r>
              <a:rPr lang="en-CA" sz="2600" b="1" spc="-30" dirty="0" smtClean="0">
                <a:solidFill>
                  <a:schemeClr val="bg1"/>
                </a:solidFill>
                <a:latin typeface="Calibri" pitchFamily="34" charset="0"/>
                <a:cs typeface="Calibri" pitchFamily="34" charset="0"/>
              </a:rPr>
              <a:t> </a:t>
            </a:r>
            <a:r>
              <a:rPr lang="en-CA" sz="2600" b="1" spc="-30" dirty="0" err="1" smtClean="0">
                <a:solidFill>
                  <a:schemeClr val="bg1"/>
                </a:solidFill>
                <a:latin typeface="Calibri" pitchFamily="34" charset="0"/>
                <a:cs typeface="Calibri" pitchFamily="34" charset="0"/>
              </a:rPr>
              <a:t>Taurat</a:t>
            </a:r>
            <a:r>
              <a:rPr lang="en-CA" sz="2600" b="1" spc="-30" dirty="0" smtClean="0">
                <a:solidFill>
                  <a:schemeClr val="bg1"/>
                </a:solidFill>
                <a:latin typeface="Calibri" pitchFamily="34" charset="0"/>
                <a:cs typeface="Calibri" pitchFamily="34" charset="0"/>
              </a:rPr>
              <a:t>.” Gal 2:16      </a:t>
            </a:r>
          </a:p>
        </p:txBody>
      </p:sp>
      <p:sp>
        <p:nvSpPr>
          <p:cNvPr id="45" name="TextBox 8"/>
          <p:cNvSpPr txBox="1">
            <a:spLocks noChangeArrowheads="1"/>
          </p:cNvSpPr>
          <p:nvPr/>
        </p:nvSpPr>
        <p:spPr bwMode="auto">
          <a:xfrm>
            <a:off x="1979712" y="3140968"/>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85000"/>
                  </a:schemeClr>
                </a:solidFill>
              </a:rPr>
              <a:t>©</a:t>
            </a:r>
            <a:r>
              <a:rPr lang="en-CA" altLang="ko-KR" sz="1000" dirty="0" smtClean="0">
                <a:solidFill>
                  <a:schemeClr val="tx1">
                    <a:lumMod val="85000"/>
                  </a:schemeClr>
                </a:solidFill>
              </a:rPr>
              <a:t> </a:t>
            </a:r>
            <a:r>
              <a:rPr lang="en-CA" sz="1000" dirty="0" smtClean="0">
                <a:solidFill>
                  <a:schemeClr val="tx1">
                    <a:lumMod val="85000"/>
                  </a:schemeClr>
                </a:solidFill>
              </a:rPr>
              <a:t>GospelGifs.com </a:t>
            </a:r>
          </a:p>
          <a:p>
            <a:pPr algn="ctr">
              <a:defRPr/>
            </a:pPr>
            <a:r>
              <a:rPr lang="en-CA" sz="1000" dirty="0" smtClean="0">
                <a:solidFill>
                  <a:schemeClr val="tx1">
                    <a:lumMod val="85000"/>
                  </a:schemeClr>
                </a:solidFill>
              </a:rPr>
              <a:t>with permission</a:t>
            </a:r>
            <a:endParaRPr lang="en-CA" sz="1000"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43" name="Picture 42" descr="www.clipartbest.com dc6XLjAMi.gif"/>
          <p:cNvPicPr>
            <a:picLocks noChangeAspect="1"/>
          </p:cNvPicPr>
          <p:nvPr/>
        </p:nvPicPr>
        <p:blipFill>
          <a:blip r:embed="rId3" cstate="print"/>
          <a:stretch>
            <a:fillRect/>
          </a:stretch>
        </p:blipFill>
        <p:spPr>
          <a:xfrm>
            <a:off x="6470456" y="1340769"/>
            <a:ext cx="2926080" cy="2056727"/>
          </a:xfrm>
          <a:prstGeom prst="rect">
            <a:avLst/>
          </a:prstGeom>
        </p:spPr>
      </p:pic>
      <p:pic>
        <p:nvPicPr>
          <p:cNvPr id="34" name="Picture 33" descr="lord-jesus-christ-coming-293608.gif"/>
          <p:cNvPicPr>
            <a:picLocks noChangeAspect="1"/>
          </p:cNvPicPr>
          <p:nvPr/>
        </p:nvPicPr>
        <p:blipFill>
          <a:blip r:embed="rId4" cstate="print"/>
          <a:srcRect b="36140"/>
          <a:stretch>
            <a:fillRect/>
          </a:stretch>
        </p:blipFill>
        <p:spPr>
          <a:xfrm>
            <a:off x="1403648" y="1052733"/>
            <a:ext cx="3108960" cy="2891327"/>
          </a:xfrm>
          <a:prstGeom prst="star32">
            <a:avLst/>
          </a:prstGeom>
        </p:spPr>
      </p:pic>
      <p:sp>
        <p:nvSpPr>
          <p:cNvPr id="35" name="Rectangle 34"/>
          <p:cNvSpPr/>
          <p:nvPr/>
        </p:nvSpPr>
        <p:spPr>
          <a:xfrm>
            <a:off x="7623760" y="2283728"/>
            <a:ext cx="54864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Rectangle 38"/>
          <p:cNvSpPr/>
          <p:nvPr/>
        </p:nvSpPr>
        <p:spPr>
          <a:xfrm>
            <a:off x="7812360" y="2132856"/>
            <a:ext cx="137160"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2843808" y="2115696"/>
            <a:ext cx="274320" cy="10972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7" name="Rectangle 16"/>
          <p:cNvSpPr/>
          <p:nvPr/>
        </p:nvSpPr>
        <p:spPr>
          <a:xfrm>
            <a:off x="2486040" y="2290584"/>
            <a:ext cx="100584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1" name="Rectangle 50"/>
          <p:cNvSpPr/>
          <p:nvPr/>
        </p:nvSpPr>
        <p:spPr>
          <a:xfrm>
            <a:off x="546408" y="2520320"/>
            <a:ext cx="137160" cy="5486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4" name="Oval 53"/>
          <p:cNvSpPr/>
          <p:nvPr/>
        </p:nvSpPr>
        <p:spPr>
          <a:xfrm>
            <a:off x="442392" y="1479064"/>
            <a:ext cx="457200" cy="36576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5" name="Rounded Rectangle 54"/>
          <p:cNvSpPr/>
          <p:nvPr/>
        </p:nvSpPr>
        <p:spPr>
          <a:xfrm>
            <a:off x="396672" y="1833384"/>
            <a:ext cx="548640" cy="731520"/>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5" name="Rectangle 24"/>
          <p:cNvSpPr/>
          <p:nvPr/>
        </p:nvSpPr>
        <p:spPr>
          <a:xfrm>
            <a:off x="683568" y="2520320"/>
            <a:ext cx="137160" cy="5486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Oval 27"/>
          <p:cNvSpPr/>
          <p:nvPr/>
        </p:nvSpPr>
        <p:spPr>
          <a:xfrm>
            <a:off x="5364088" y="1479064"/>
            <a:ext cx="457200" cy="3657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9" name="Rounded Rectangle 28"/>
          <p:cNvSpPr/>
          <p:nvPr/>
        </p:nvSpPr>
        <p:spPr>
          <a:xfrm>
            <a:off x="5319504" y="1844824"/>
            <a:ext cx="548640" cy="731520"/>
          </a:xfrm>
          <a:prstGeom prst="round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2" name="Rectangle 31"/>
          <p:cNvSpPr/>
          <p:nvPr/>
        </p:nvSpPr>
        <p:spPr>
          <a:xfrm>
            <a:off x="5586968" y="2520320"/>
            <a:ext cx="137160" cy="5486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8" name="Rectangle 37"/>
          <p:cNvSpPr/>
          <p:nvPr/>
        </p:nvSpPr>
        <p:spPr>
          <a:xfrm>
            <a:off x="5442952" y="2520320"/>
            <a:ext cx="137160" cy="5486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4" name="WordArt 2"/>
          <p:cNvSpPr>
            <a:spLocks noChangeArrowheads="1" noChangeShapeType="1" noTextEdit="1"/>
          </p:cNvSpPr>
          <p:nvPr/>
        </p:nvSpPr>
        <p:spPr bwMode="auto">
          <a:xfrm>
            <a:off x="7164288" y="1268760"/>
            <a:ext cx="1512168"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36" name="Picture 35" descr="egyptian.gif"/>
          <p:cNvPicPr>
            <a:picLocks noChangeAspect="1"/>
          </p:cNvPicPr>
          <p:nvPr/>
        </p:nvPicPr>
        <p:blipFill>
          <a:blip r:embed="rId5" cstate="print"/>
          <a:stretch>
            <a:fillRect/>
          </a:stretch>
        </p:blipFill>
        <p:spPr>
          <a:xfrm>
            <a:off x="7058647" y="1340768"/>
            <a:ext cx="1689817" cy="1005840"/>
          </a:xfrm>
          <a:prstGeom prst="rect">
            <a:avLst/>
          </a:prstGeom>
        </p:spPr>
      </p:pic>
      <p:pic>
        <p:nvPicPr>
          <p:cNvPr id="37" name="Picture 36" descr="egyptian.gif"/>
          <p:cNvPicPr>
            <a:picLocks noChangeAspect="1"/>
          </p:cNvPicPr>
          <p:nvPr/>
        </p:nvPicPr>
        <p:blipFill>
          <a:blip r:embed="rId5" cstate="print"/>
          <a:stretch>
            <a:fillRect/>
          </a:stretch>
        </p:blipFill>
        <p:spPr>
          <a:xfrm rot="7200000">
            <a:off x="7549616" y="2302948"/>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rot="14400000" flipH="1">
            <a:off x="6541507" y="2253067"/>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317432" y="1591444"/>
            <a:ext cx="1143000" cy="1333500"/>
          </a:xfrm>
          <a:prstGeom prst="rect">
            <a:avLst/>
          </a:prstGeom>
        </p:spPr>
      </p:pic>
      <p:sp>
        <p:nvSpPr>
          <p:cNvPr id="47" name="Right Arrow 46"/>
          <p:cNvSpPr/>
          <p:nvPr/>
        </p:nvSpPr>
        <p:spPr>
          <a:xfrm>
            <a:off x="4585712" y="1916832"/>
            <a:ext cx="274320" cy="18288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8" name="Right Arrow 47"/>
          <p:cNvSpPr/>
          <p:nvPr/>
        </p:nvSpPr>
        <p:spPr>
          <a:xfrm>
            <a:off x="1109896" y="1877968"/>
            <a:ext cx="274320" cy="182880"/>
          </a:xfrm>
          <a:prstGeom prst="right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3" name="TextBox 52"/>
          <p:cNvSpPr txBox="1"/>
          <p:nvPr/>
        </p:nvSpPr>
        <p:spPr>
          <a:xfrm>
            <a:off x="-225152" y="3189076"/>
            <a:ext cx="1844824" cy="1104020"/>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hitam</a:t>
            </a:r>
            <a:endParaRPr lang="en-CA" sz="2800" b="1" dirty="0">
              <a:solidFill>
                <a:schemeClr val="bg1"/>
              </a:solidFill>
              <a:latin typeface="Calibri" pitchFamily="34" charset="0"/>
              <a:cs typeface="Calibri" pitchFamily="34" charset="0"/>
            </a:endParaRPr>
          </a:p>
        </p:txBody>
      </p:sp>
      <p:sp>
        <p:nvSpPr>
          <p:cNvPr id="56" name="TextBox 55"/>
          <p:cNvSpPr txBox="1"/>
          <p:nvPr/>
        </p:nvSpPr>
        <p:spPr>
          <a:xfrm>
            <a:off x="4499992" y="3189076"/>
            <a:ext cx="2160240" cy="1092607"/>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putih</a:t>
            </a:r>
            <a:endParaRPr lang="en-CA" sz="2800" b="1" dirty="0">
              <a:solidFill>
                <a:schemeClr val="bg1"/>
              </a:solidFill>
              <a:latin typeface="Calibri" pitchFamily="34" charset="0"/>
              <a:cs typeface="Calibri" pitchFamily="34" charset="0"/>
            </a:endParaRPr>
          </a:p>
        </p:txBody>
      </p:sp>
      <p:sp>
        <p:nvSpPr>
          <p:cNvPr id="57" name="TextBox 56"/>
          <p:cNvSpPr txBox="1"/>
          <p:nvPr/>
        </p:nvSpPr>
        <p:spPr>
          <a:xfrm>
            <a:off x="6804248" y="3189076"/>
            <a:ext cx="2160240" cy="1104020"/>
          </a:xfrm>
          <a:prstGeom prst="rect">
            <a:avLst/>
          </a:prstGeom>
          <a:noFill/>
        </p:spPr>
        <p:txBody>
          <a:bodyPr wrap="square" rtlCol="0">
            <a:spAutoFit/>
          </a:bodyPr>
          <a:lstStyle/>
          <a:p>
            <a:pPr algn="ctr">
              <a:lnSpc>
                <a:spcPts val="2600"/>
              </a:lnSpc>
            </a:pPr>
            <a:r>
              <a:rPr lang="en-CA" sz="2800" b="1" dirty="0" err="1" smtClean="0">
                <a:solidFill>
                  <a:schemeClr val="bg1"/>
                </a:solidFill>
                <a:latin typeface="Calibri" pitchFamily="34" charset="0"/>
                <a:cs typeface="Calibri" pitchFamily="34" charset="0"/>
              </a:rPr>
              <a:t>satu</a:t>
            </a:r>
            <a:endParaRPr lang="en-CA" sz="2800" b="1" dirty="0" smtClean="0">
              <a:solidFill>
                <a:schemeClr val="bg1"/>
              </a:solidFill>
              <a:latin typeface="Calibri" pitchFamily="34" charset="0"/>
              <a:cs typeface="Calibri" pitchFamily="34" charset="0"/>
            </a:endParaRPr>
          </a:p>
          <a:p>
            <a:pPr algn="ctr">
              <a:lnSpc>
                <a:spcPts val="2600"/>
              </a:lnSpc>
            </a:pP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p>
          <a:p>
            <a:pPr algn="ctr">
              <a:lnSpc>
                <a:spcPts val="2600"/>
              </a:lnSpc>
            </a:pP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endParaRPr lang="en-CA" sz="2800" b="1" dirty="0">
              <a:solidFill>
                <a:schemeClr val="bg1"/>
              </a:solidFill>
              <a:latin typeface="Calibri" pitchFamily="34" charset="0"/>
              <a:cs typeface="Calibri" pitchFamily="34" charset="0"/>
            </a:endParaRPr>
          </a:p>
        </p:txBody>
      </p:sp>
      <p:sp>
        <p:nvSpPr>
          <p:cNvPr id="49" name="Right Arrow 48"/>
          <p:cNvSpPr/>
          <p:nvPr/>
        </p:nvSpPr>
        <p:spPr>
          <a:xfrm>
            <a:off x="6313904" y="1916832"/>
            <a:ext cx="274320" cy="18288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0" name="Rectangle 49"/>
          <p:cNvSpPr/>
          <p:nvPr/>
        </p:nvSpPr>
        <p:spPr>
          <a:xfrm>
            <a:off x="5524104" y="1916832"/>
            <a:ext cx="128016"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8" name="Rectangle 57"/>
          <p:cNvSpPr/>
          <p:nvPr/>
        </p:nvSpPr>
        <p:spPr>
          <a:xfrm>
            <a:off x="5338936" y="2067704"/>
            <a:ext cx="50292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WordArt 2"/>
          <p:cNvSpPr>
            <a:spLocks noChangeArrowheads="1" noChangeShapeType="1" noTextEdit="1"/>
          </p:cNvSpPr>
          <p:nvPr/>
        </p:nvSpPr>
        <p:spPr bwMode="auto">
          <a:xfrm>
            <a:off x="1547664" y="1209288"/>
            <a:ext cx="2834640" cy="2651760"/>
          </a:xfrm>
          <a:prstGeom prst="rect">
            <a:avLst/>
          </a:prstGeom>
        </p:spPr>
        <p:txBody>
          <a:bodyPr wrap="square" fromWordArt="1">
            <a:prstTxWarp prst="textButton">
              <a:avLst>
                <a:gd name="adj" fmla="val 9667186"/>
              </a:avLst>
            </a:prstTxWarp>
          </a:bodyPr>
          <a:lstStyle/>
          <a:p>
            <a:pPr algn="ctr" rtl="0">
              <a:spcAft>
                <a:spcPts val="1200"/>
              </a:spcAft>
            </a:pPr>
            <a:endParaRPr lang="en-CA" sz="1600" kern="10" spc="0" dirty="0" smtClean="0">
              <a:ln w="9525">
                <a:solidFill>
                  <a:srgbClr val="000000"/>
                </a:solidFill>
                <a:round/>
                <a:headEnd/>
                <a:tailEnd/>
              </a:ln>
              <a:effectLst/>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endParaRPr lang="en-CA" sz="1600" kern="10" dirty="0" smtClean="0">
              <a:ln w="9525">
                <a:solidFill>
                  <a:srgbClr val="000000"/>
                </a:solidFill>
                <a:round/>
                <a:headEnd/>
                <a:tailEnd/>
              </a:ln>
              <a:latin typeface="Arial Black" pitchFamily="34" charset="0"/>
              <a:cs typeface="Calibri" pitchFamily="34" charset="0"/>
            </a:endParaRPr>
          </a:p>
          <a:p>
            <a:pPr algn="ctr" rtl="0"/>
            <a:r>
              <a:rPr lang="en-CA" sz="1600" kern="10" spc="0" dirty="0" smtClean="0">
                <a:ln w="9525">
                  <a:solidFill>
                    <a:srgbClr val="000000"/>
                  </a:solidFill>
                  <a:round/>
                  <a:headEnd/>
                  <a:tailEnd/>
                </a:ln>
                <a:effectLst/>
                <a:latin typeface="Arial Black" pitchFamily="34" charset="0"/>
                <a:cs typeface="Calibri" pitchFamily="34" charset="0"/>
              </a:rPr>
              <a:t> </a:t>
            </a:r>
            <a:r>
              <a:rPr lang="en-CA" sz="1600" kern="10" spc="0" dirty="0" err="1" smtClean="0">
                <a:ln w="9525">
                  <a:solidFill>
                    <a:srgbClr val="000000"/>
                  </a:solidFill>
                  <a:round/>
                  <a:headEnd/>
                  <a:tailEnd/>
                </a:ln>
                <a:effectLst/>
                <a:latin typeface="Arial Black" pitchFamily="34" charset="0"/>
                <a:cs typeface="Calibri" pitchFamily="34" charset="0"/>
              </a:rPr>
              <a:t>Kristus</a:t>
            </a:r>
            <a:r>
              <a:rPr lang="en-CA" sz="1600" kern="10" spc="0" dirty="0" smtClean="0">
                <a:ln w="9525">
                  <a:solidFill>
                    <a:srgbClr val="000000"/>
                  </a:solidFill>
                  <a:round/>
                  <a:headEnd/>
                  <a:tailEnd/>
                </a:ln>
                <a:effectLst/>
                <a:latin typeface="Arial Black" pitchFamily="34" charset="0"/>
                <a:cs typeface="Calibri" pitchFamily="34" charset="0"/>
              </a:rPr>
              <a:t> </a:t>
            </a:r>
            <a:r>
              <a:rPr lang="en-CA" sz="1600" kern="10" spc="0" dirty="0" err="1" smtClean="0">
                <a:ln w="9525">
                  <a:solidFill>
                    <a:srgbClr val="000000"/>
                  </a:solidFill>
                  <a:round/>
                  <a:headEnd/>
                  <a:tailEnd/>
                </a:ln>
                <a:effectLst/>
                <a:latin typeface="Arial Black" pitchFamily="34" charset="0"/>
                <a:cs typeface="Calibri" pitchFamily="34" charset="0"/>
              </a:rPr>
              <a:t>kebenaran</a:t>
            </a:r>
            <a:r>
              <a:rPr lang="en-CA" sz="1600" kern="10" spc="0" dirty="0" smtClean="0">
                <a:ln w="9525">
                  <a:solidFill>
                    <a:srgbClr val="000000"/>
                  </a:solidFill>
                  <a:round/>
                  <a:headEnd/>
                  <a:tailEnd/>
                </a:ln>
                <a:effectLst/>
                <a:latin typeface="Arial Black" pitchFamily="34" charset="0"/>
                <a:cs typeface="Calibri" pitchFamily="34" charset="0"/>
              </a:rPr>
              <a:t> Allah</a:t>
            </a:r>
            <a:endParaRPr lang="en-CA" sz="1600" kern="10" spc="0" dirty="0">
              <a:ln w="9525">
                <a:solidFill>
                  <a:srgbClr val="000000"/>
                </a:solidFill>
                <a:round/>
                <a:headEnd/>
                <a:tailEnd/>
              </a:ln>
              <a:effectLst/>
              <a:latin typeface="Arial Black" pitchFamily="34" charset="0"/>
              <a:cs typeface="Calibri" pitchFamily="34" charset="0"/>
            </a:endParaRPr>
          </a:p>
        </p:txBody>
      </p:sp>
      <p:sp>
        <p:nvSpPr>
          <p:cNvPr id="42" name="TextBox 41"/>
          <p:cNvSpPr txBox="1"/>
          <p:nvPr/>
        </p:nvSpPr>
        <p:spPr>
          <a:xfrm>
            <a:off x="909776" y="0"/>
            <a:ext cx="7406640" cy="954107"/>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cs typeface="Calibri" pitchFamily="34" charset="0"/>
              </a:rPr>
              <a:t>1. </a:t>
            </a:r>
            <a:r>
              <a:rPr lang="sv-SE" sz="2800" b="1" dirty="0" smtClean="0">
                <a:solidFill>
                  <a:srgbClr val="FF0000"/>
                </a:solidFill>
                <a:latin typeface="Calibri" pitchFamily="34" charset="0"/>
                <a:cs typeface="Calibri" pitchFamily="34" charset="0"/>
              </a:rPr>
              <a:t>Dibenarkan </a:t>
            </a:r>
            <a:r>
              <a:rPr lang="sv-SE" sz="2800" b="1" dirty="0">
                <a:solidFill>
                  <a:srgbClr val="FF0000"/>
                </a:solidFill>
                <a:latin typeface="Calibri" pitchFamily="34" charset="0"/>
                <a:cs typeface="Calibri" pitchFamily="34" charset="0"/>
              </a:rPr>
              <a:t>dalam Kristus, kebenaran </a:t>
            </a:r>
            <a:r>
              <a:rPr lang="sv-SE" sz="2800" b="1" dirty="0" smtClean="0">
                <a:solidFill>
                  <a:srgbClr val="FF0000"/>
                </a:solidFill>
                <a:latin typeface="Calibri" pitchFamily="34" charset="0"/>
                <a:cs typeface="Calibri" pitchFamily="34" charset="0"/>
              </a:rPr>
              <a:t>Allah.</a:t>
            </a:r>
            <a:endParaRPr lang="en-US" sz="2800" b="1" dirty="0" smtClean="0">
              <a:solidFill>
                <a:srgbClr val="FF0000"/>
              </a:solidFill>
              <a:latin typeface="Calibri" pitchFamily="34" charset="0"/>
              <a:cs typeface="Calibri" pitchFamily="34" charset="0"/>
            </a:endParaRPr>
          </a:p>
          <a:p>
            <a:pPr algn="ctr"/>
            <a:r>
              <a:rPr lang="en-US" sz="2800" b="1" dirty="0" err="1" smtClean="0">
                <a:solidFill>
                  <a:srgbClr val="FF0000"/>
                </a:solidFill>
                <a:latin typeface="Calibri" pitchFamily="34" charset="0"/>
                <a:cs typeface="Calibri" pitchFamily="34" charset="0"/>
              </a:rPr>
              <a:t>Terima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Kasih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endParaRPr lang="en-CA" sz="2800" dirty="0">
              <a:solidFill>
                <a:srgbClr val="FF0000"/>
              </a:solidFill>
              <a:latin typeface="Calibri" pitchFamily="34" charset="0"/>
              <a:cs typeface="Calibri" pitchFamily="34" charset="0"/>
            </a:endParaRPr>
          </a:p>
        </p:txBody>
      </p:sp>
      <p:sp>
        <p:nvSpPr>
          <p:cNvPr id="52" name="TextBox 51"/>
          <p:cNvSpPr txBox="1"/>
          <p:nvPr/>
        </p:nvSpPr>
        <p:spPr>
          <a:xfrm rot="5400000">
            <a:off x="7713641" y="3404029"/>
            <a:ext cx="2232247" cy="553998"/>
          </a:xfrm>
          <a:prstGeom prst="rect">
            <a:avLst/>
          </a:prstGeom>
          <a:noFill/>
        </p:spPr>
        <p:txBody>
          <a:bodyPr wrap="square" rtlCol="0">
            <a:spAutoFit/>
          </a:bodyPr>
          <a:lstStyle/>
          <a:p>
            <a:pPr algn="ctr"/>
            <a:r>
              <a:rPr lang="en-CA" sz="1000" dirty="0" smtClean="0">
                <a:solidFill>
                  <a:schemeClr val="tx1">
                    <a:lumMod val="95000"/>
                  </a:schemeClr>
                </a:solidFill>
              </a:rPr>
              <a:t>pulsing heart © clipartbest.com</a:t>
            </a:r>
          </a:p>
          <a:p>
            <a:pPr algn="ctr"/>
            <a:r>
              <a:rPr lang="en-CA" sz="1000" dirty="0" smtClean="0">
                <a:solidFill>
                  <a:schemeClr val="tx1">
                    <a:lumMod val="95000"/>
                  </a:schemeClr>
                </a:solidFill>
              </a:rPr>
              <a:t>Jumping heart © www.fg-a.com</a:t>
            </a:r>
          </a:p>
          <a:p>
            <a:pPr algn="ctr"/>
            <a:r>
              <a:rPr lang="en-CA" sz="1000" dirty="0" smtClean="0">
                <a:solidFill>
                  <a:schemeClr val="tx1">
                    <a:lumMod val="95000"/>
                  </a:schemeClr>
                </a:solidFill>
              </a:rPr>
              <a:t>smiley © sherv.net</a:t>
            </a:r>
          </a:p>
        </p:txBody>
      </p:sp>
      <p:sp>
        <p:nvSpPr>
          <p:cNvPr id="45" name="TextBox 44"/>
          <p:cNvSpPr txBox="1"/>
          <p:nvPr/>
        </p:nvSpPr>
        <p:spPr>
          <a:xfrm>
            <a:off x="35496" y="4581128"/>
            <a:ext cx="9073008" cy="2123658"/>
          </a:xfrm>
          <a:prstGeom prst="rect">
            <a:avLst/>
          </a:prstGeom>
          <a:noFill/>
        </p:spPr>
        <p:txBody>
          <a:bodyPr wrap="square" rtlCol="0">
            <a:spAutoFit/>
          </a:bodyPr>
          <a:lstStyle/>
          <a:p>
            <a:pPr algn="ctr"/>
            <a:r>
              <a:rPr lang="en-CA" sz="2600" b="1" dirty="0" smtClean="0">
                <a:solidFill>
                  <a:schemeClr val="bg1"/>
                </a:solidFill>
                <a:latin typeface="Calibri" pitchFamily="34" charset="0"/>
                <a:cs typeface="Calibri" pitchFamily="34" charset="0"/>
              </a:rPr>
              <a:t>“</a:t>
            </a:r>
            <a:r>
              <a:rPr lang="en-CA" sz="2600" b="1" dirty="0" err="1" smtClean="0">
                <a:solidFill>
                  <a:schemeClr val="bg1"/>
                </a:solidFill>
                <a:latin typeface="Calibri" pitchFamily="34" charset="0"/>
                <a:cs typeface="Calibri" pitchFamily="34" charset="0"/>
              </a:rPr>
              <a:t>supaya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aku</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memperoleh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Kristus</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berada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bukan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dengan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kebenaranku</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sendiri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karena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mentaati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hukum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Taurat</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melainkan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dengan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kebenaran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karena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kepercayaan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kepada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Kristus</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yaitu</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kebenaran</a:t>
            </a:r>
            <a:r>
              <a:rPr lang="en-CA" sz="2600" b="1" dirty="0" smtClean="0">
                <a:solidFill>
                  <a:schemeClr val="bg1"/>
                </a:solidFill>
                <a:latin typeface="Calibri" pitchFamily="34" charset="0"/>
                <a:cs typeface="Calibri" pitchFamily="34" charset="0"/>
              </a:rPr>
              <a:t> yang Allah </a:t>
            </a:r>
            <a:r>
              <a:rPr lang="en-CA" sz="2600" b="1" dirty="0" err="1" smtClean="0">
                <a:solidFill>
                  <a:schemeClr val="bg1"/>
                </a:solidFill>
                <a:latin typeface="Calibri" pitchFamily="34" charset="0"/>
                <a:cs typeface="Calibri" pitchFamily="34" charset="0"/>
              </a:rPr>
              <a:t>anugerahkan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berdasarkan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kepercayaan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Flp</a:t>
            </a:r>
            <a:r>
              <a:rPr lang="en-CA" sz="2600" b="1" dirty="0" smtClean="0">
                <a:solidFill>
                  <a:schemeClr val="bg1"/>
                </a:solidFill>
                <a:latin typeface="Calibri" pitchFamily="34" charset="0"/>
                <a:cs typeface="Calibri" pitchFamily="34" charset="0"/>
              </a:rPr>
              <a:t> 3:8-9   </a:t>
            </a: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Kis</a:t>
            </a:r>
            <a:r>
              <a:rPr lang="en-CA" sz="2400" b="1" dirty="0" smtClean="0">
                <a:solidFill>
                  <a:schemeClr val="bg1"/>
                </a:solidFill>
                <a:latin typeface="Calibri" pitchFamily="34" charset="0"/>
                <a:cs typeface="Calibri" pitchFamily="34" charset="0"/>
              </a:rPr>
              <a:t> 13:38-39; </a:t>
            </a:r>
            <a:r>
              <a:rPr lang="en-CA" sz="2400" b="1" dirty="0" err="1" smtClean="0">
                <a:solidFill>
                  <a:schemeClr val="bg1"/>
                </a:solidFill>
                <a:latin typeface="Calibri" pitchFamily="34" charset="0"/>
                <a:cs typeface="Calibri" pitchFamily="34" charset="0"/>
              </a:rPr>
              <a:t>Yer</a:t>
            </a:r>
            <a:r>
              <a:rPr lang="en-CA" sz="2400" b="1" dirty="0" smtClean="0">
                <a:solidFill>
                  <a:schemeClr val="bg1"/>
                </a:solidFill>
                <a:latin typeface="Calibri" pitchFamily="34" charset="0"/>
                <a:cs typeface="Calibri" pitchFamily="34" charset="0"/>
              </a:rPr>
              <a:t> 23:5-6)</a:t>
            </a:r>
          </a:p>
        </p:txBody>
      </p:sp>
      <p:sp>
        <p:nvSpPr>
          <p:cNvPr id="46" name="TextBox 8"/>
          <p:cNvSpPr txBox="1">
            <a:spLocks noChangeArrowheads="1"/>
          </p:cNvSpPr>
          <p:nvPr/>
        </p:nvSpPr>
        <p:spPr bwMode="auto">
          <a:xfrm>
            <a:off x="1979712" y="3140968"/>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85000"/>
                  </a:schemeClr>
                </a:solidFill>
              </a:rPr>
              <a:t>©</a:t>
            </a:r>
            <a:r>
              <a:rPr lang="en-CA" altLang="ko-KR" sz="1000" dirty="0" smtClean="0">
                <a:solidFill>
                  <a:schemeClr val="tx1">
                    <a:lumMod val="85000"/>
                  </a:schemeClr>
                </a:solidFill>
              </a:rPr>
              <a:t> </a:t>
            </a:r>
            <a:r>
              <a:rPr lang="en-CA" sz="1000" dirty="0" smtClean="0">
                <a:solidFill>
                  <a:schemeClr val="tx1">
                    <a:lumMod val="85000"/>
                  </a:schemeClr>
                </a:solidFill>
              </a:rPr>
              <a:t>GospelGifs.com </a:t>
            </a:r>
          </a:p>
          <a:p>
            <a:pPr algn="ctr">
              <a:defRPr/>
            </a:pPr>
            <a:r>
              <a:rPr lang="en-CA" sz="1000" dirty="0" smtClean="0">
                <a:solidFill>
                  <a:schemeClr val="tx1">
                    <a:lumMod val="85000"/>
                  </a:schemeClr>
                </a:solidFill>
              </a:rPr>
              <a:t>with permission</a:t>
            </a:r>
            <a:endParaRPr lang="en-CA" sz="1000"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56501" y="-171400"/>
            <a:ext cx="8820472" cy="2808312"/>
          </a:xfrm>
        </p:spPr>
        <p:txBody>
          <a:bodyPr/>
          <a:lstStyle/>
          <a:p>
            <a:r>
              <a:rPr lang="en-CA" sz="2800" b="1" dirty="0" err="1" smtClean="0">
                <a:solidFill>
                  <a:schemeClr val="tx1"/>
                </a:solidFill>
                <a:latin typeface="Calibri" pitchFamily="34" charset="0"/>
                <a:cs typeface="Calibri" pitchFamily="34" charset="0"/>
              </a:rPr>
              <a:t>Sudahkah</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anda</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menerima</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Yesus</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Kristus</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Dia</a:t>
            </a:r>
            <a:r>
              <a:rPr lang="en-CA" sz="2800" b="1" dirty="0" smtClean="0">
                <a:solidFill>
                  <a:schemeClr val="tx1"/>
                </a:solidFill>
                <a:latin typeface="Calibri" pitchFamily="34" charset="0"/>
                <a:cs typeface="Calibri" pitchFamily="34" charset="0"/>
              </a:rPr>
              <a:t> yang </a:t>
            </a:r>
            <a:r>
              <a:rPr lang="en-CA" sz="2800" b="1" dirty="0" err="1" smtClean="0">
                <a:solidFill>
                  <a:schemeClr val="tx1"/>
                </a:solidFill>
                <a:latin typeface="Calibri" pitchFamily="34" charset="0"/>
                <a:cs typeface="Calibri" pitchFamily="34" charset="0"/>
              </a:rPr>
              <a:t>benar</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disalibkan</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dan</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bangkit</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sebagai</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kain</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kebenaran</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kekal</a:t>
            </a:r>
            <a:r>
              <a:rPr lang="en-CA" sz="2800" b="1" dirty="0" smtClean="0">
                <a:solidFill>
                  <a:schemeClr val="tx1"/>
                </a:solidFill>
                <a:latin typeface="Calibri" pitchFamily="34" charset="0"/>
                <a:cs typeface="Calibri" pitchFamily="34" charset="0"/>
              </a:rPr>
              <a:t> Allah? </a:t>
            </a:r>
            <a:r>
              <a:rPr lang="en-CA" sz="2800" b="1" dirty="0" err="1" smtClean="0">
                <a:solidFill>
                  <a:schemeClr val="tx1"/>
                </a:solidFill>
                <a:latin typeface="Calibri" pitchFamily="34" charset="0"/>
                <a:cs typeface="Calibri" pitchFamily="34" charset="0"/>
              </a:rPr>
              <a:t>Sudahkah</a:t>
            </a:r>
            <a:r>
              <a:rPr lang="en-CA" sz="2800" b="1" dirty="0" smtClean="0">
                <a:solidFill>
                  <a:schemeClr val="tx1"/>
                </a:solidFill>
                <a:latin typeface="Calibri" pitchFamily="34" charset="0"/>
                <a:cs typeface="Calibri" pitchFamily="34" charset="0"/>
              </a:rPr>
              <a:t> Allah </a:t>
            </a:r>
            <a:r>
              <a:rPr lang="en-CA" sz="2800" b="1" dirty="0" err="1" smtClean="0">
                <a:solidFill>
                  <a:schemeClr val="tx1"/>
                </a:solidFill>
                <a:latin typeface="Calibri" pitchFamily="34" charset="0"/>
                <a:cs typeface="Calibri" pitchFamily="34" charset="0"/>
              </a:rPr>
              <a:t>membenarkan</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anda</a:t>
            </a:r>
            <a:r>
              <a:rPr lang="en-CA" sz="2800" b="1" dirty="0" smtClean="0">
                <a:solidFill>
                  <a:schemeClr val="tx1"/>
                </a:solidFill>
                <a:latin typeface="Calibri" pitchFamily="34" charset="0"/>
                <a:cs typeface="Calibri" pitchFamily="34" charset="0"/>
              </a:rPr>
              <a:t> di </a:t>
            </a:r>
            <a:r>
              <a:rPr lang="en-CA" sz="2800" b="1" dirty="0" err="1" smtClean="0">
                <a:solidFill>
                  <a:schemeClr val="tx1"/>
                </a:solidFill>
                <a:latin typeface="Calibri" pitchFamily="34" charset="0"/>
                <a:cs typeface="Calibri" pitchFamily="34" charset="0"/>
              </a:rPr>
              <a:t>dalam</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Kristus</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dengan</a:t>
            </a:r>
            <a:r>
              <a:rPr lang="en-CA" sz="2800" b="1" dirty="0" smtClean="0">
                <a:solidFill>
                  <a:schemeClr val="tx1"/>
                </a:solidFill>
                <a:latin typeface="Calibri" pitchFamily="34" charset="0"/>
                <a:cs typeface="Calibri" pitchFamily="34" charset="0"/>
              </a:rPr>
              <a:t> </a:t>
            </a:r>
            <a:r>
              <a:rPr lang="en-CA" sz="2800" b="1" dirty="0" err="1" smtClean="0">
                <a:solidFill>
                  <a:schemeClr val="tx1"/>
                </a:solidFill>
                <a:latin typeface="Calibri" pitchFamily="34" charset="0"/>
                <a:cs typeface="Calibri" pitchFamily="34" charset="0"/>
              </a:rPr>
              <a:t>kebenaran</a:t>
            </a:r>
            <a:r>
              <a:rPr lang="en-CA" sz="2800" b="1" dirty="0" smtClean="0">
                <a:solidFill>
                  <a:schemeClr val="tx1"/>
                </a:solidFill>
                <a:latin typeface="Calibri" pitchFamily="34" charset="0"/>
                <a:cs typeface="Calibri" pitchFamily="34" charset="0"/>
              </a:rPr>
              <a:t> Allah?</a:t>
            </a:r>
            <a:br>
              <a:rPr lang="en-CA" sz="2800" b="1" dirty="0" smtClean="0">
                <a:solidFill>
                  <a:schemeClr val="tx1"/>
                </a:solidFill>
                <a:latin typeface="Calibri" pitchFamily="34" charset="0"/>
                <a:cs typeface="Calibri" pitchFamily="34" charset="0"/>
              </a:rPr>
            </a:br>
            <a:endParaRPr lang="en-CA" sz="2800" b="1" dirty="0">
              <a:solidFill>
                <a:schemeClr val="tx1"/>
              </a:solidFill>
              <a:latin typeface="Calibri" pitchFamily="34" charset="0"/>
              <a:cs typeface="Calibri" pitchFamily="34" charset="0"/>
            </a:endParaRPr>
          </a:p>
        </p:txBody>
      </p:sp>
      <p:sp>
        <p:nvSpPr>
          <p:cNvPr id="3" name="Title 1"/>
          <p:cNvSpPr txBox="1">
            <a:spLocks/>
          </p:cNvSpPr>
          <p:nvPr/>
        </p:nvSpPr>
        <p:spPr bwMode="auto">
          <a:xfrm>
            <a:off x="144016" y="5085184"/>
            <a:ext cx="874846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t/>
            </a:r>
            <a:br>
              <a:rPr kumimoji="0" lang="en-CA"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br>
            <a:r>
              <a:rPr lang="en-CA" sz="2800" b="1" kern="0" noProof="0" dirty="0">
                <a:solidFill>
                  <a:schemeClr val="bg1"/>
                </a:solidFill>
                <a:latin typeface="Calibri" pitchFamily="34" charset="0"/>
                <a:ea typeface="+mj-ea"/>
                <a:cs typeface="Calibri" pitchFamily="34" charset="0"/>
              </a:rPr>
              <a:t>T</a:t>
            </a:r>
            <a:r>
              <a:rPr lang="en-CA" sz="2800" b="1" kern="0" dirty="0" err="1" smtClean="0">
                <a:solidFill>
                  <a:schemeClr val="bg1"/>
                </a:solidFill>
                <a:latin typeface="Calibri" pitchFamily="34" charset="0"/>
                <a:ea typeface="+mj-ea"/>
                <a:cs typeface="Calibri" pitchFamily="34" charset="0"/>
              </a:rPr>
              <a:t>idak</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seorangpun</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benar</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seperti</a:t>
            </a:r>
            <a:r>
              <a:rPr lang="en-CA" sz="2800" b="1" kern="0" dirty="0" smtClean="0">
                <a:solidFill>
                  <a:schemeClr val="bg1"/>
                </a:solidFill>
                <a:latin typeface="Calibri" pitchFamily="34" charset="0"/>
                <a:ea typeface="+mj-ea"/>
                <a:cs typeface="Calibri" pitchFamily="34" charset="0"/>
              </a:rPr>
              <a:t> Allah </a:t>
            </a:r>
            <a:r>
              <a:rPr lang="en-CA" sz="2800" b="1" kern="0" dirty="0" err="1" smtClean="0">
                <a:solidFill>
                  <a:schemeClr val="bg1"/>
                </a:solidFill>
                <a:latin typeface="Calibri" pitchFamily="34" charset="0"/>
                <a:ea typeface="+mj-ea"/>
                <a:cs typeface="Calibri" pitchFamily="34" charset="0"/>
              </a:rPr>
              <a:t>dimataNya</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tanpa</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menerima</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Kristus</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sebagai</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kain</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kebenaran</a:t>
            </a:r>
            <a:r>
              <a:rPr lang="en-CA" sz="2800" b="1" kern="0" dirty="0" smtClean="0">
                <a:solidFill>
                  <a:schemeClr val="bg1"/>
                </a:solidFill>
                <a:latin typeface="Calibri" pitchFamily="34" charset="0"/>
                <a:ea typeface="+mj-ea"/>
                <a:cs typeface="Calibri" pitchFamily="34" charset="0"/>
              </a:rPr>
              <a:t> Allah</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smtClean="0">
                <a:solidFill>
                  <a:schemeClr val="bg1"/>
                </a:solidFill>
                <a:latin typeface="Calibri" pitchFamily="34" charset="0"/>
                <a:ea typeface="+mj-ea"/>
                <a:cs typeface="Calibri" pitchFamily="34" charset="0"/>
              </a:rPr>
              <a:t>Allah </a:t>
            </a:r>
            <a:r>
              <a:rPr lang="en-CA" sz="2800" b="1" kern="0" dirty="0" err="1" smtClean="0">
                <a:solidFill>
                  <a:schemeClr val="bg1"/>
                </a:solidFill>
                <a:latin typeface="Calibri" pitchFamily="34" charset="0"/>
                <a:ea typeface="+mj-ea"/>
                <a:cs typeface="Calibri" pitchFamily="34" charset="0"/>
              </a:rPr>
              <a:t>tidak</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menodai</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surga</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dengan</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setitikpun</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noda</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smtClean="0">
                <a:solidFill>
                  <a:schemeClr val="bg1"/>
                </a:solidFill>
                <a:latin typeface="Calibri" pitchFamily="34" charset="0"/>
                <a:ea typeface="+mj-ea"/>
                <a:cs typeface="Calibri" pitchFamily="34" charset="0"/>
              </a:rPr>
              <a:t>Usaha </a:t>
            </a:r>
            <a:r>
              <a:rPr lang="en-CA" sz="2800" b="1" kern="0" dirty="0" err="1" smtClean="0">
                <a:solidFill>
                  <a:schemeClr val="bg1"/>
                </a:solidFill>
                <a:latin typeface="Calibri" pitchFamily="34" charset="0"/>
                <a:ea typeface="+mj-ea"/>
                <a:cs typeface="Calibri" pitchFamily="34" charset="0"/>
              </a:rPr>
              <a:t>kita</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untuk</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membenarkan</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diri</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tidak</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akan</a:t>
            </a:r>
            <a:r>
              <a:rPr lang="en-CA" sz="2800" b="1" kern="0" dirty="0" smtClean="0">
                <a:solidFill>
                  <a:schemeClr val="bg1"/>
                </a:solidFill>
                <a:latin typeface="Calibri" pitchFamily="34" charset="0"/>
                <a:ea typeface="+mj-ea"/>
                <a:cs typeface="Calibri" pitchFamily="34" charset="0"/>
              </a:rPr>
              <a:t> </a:t>
            </a:r>
            <a:r>
              <a:rPr lang="en-CA" sz="2800" b="1" kern="0" dirty="0" err="1" smtClean="0">
                <a:solidFill>
                  <a:schemeClr val="bg1"/>
                </a:solidFill>
                <a:latin typeface="Calibri" pitchFamily="34" charset="0"/>
                <a:ea typeface="+mj-ea"/>
                <a:cs typeface="Calibri" pitchFamily="34" charset="0"/>
              </a:rPr>
              <a:t>berhasil</a:t>
            </a:r>
            <a:r>
              <a:rPr lang="en-CA" sz="2800" b="1" kern="0" dirty="0" smtClean="0">
                <a:solidFill>
                  <a:schemeClr val="bg1"/>
                </a:solidFill>
                <a:latin typeface="Calibri" pitchFamily="34" charset="0"/>
                <a:ea typeface="+mj-ea"/>
                <a:cs typeface="Calibri" pitchFamily="34" charset="0"/>
              </a:rPr>
              <a:t>!</a:t>
            </a:r>
            <a:endParaRPr kumimoji="0" lang="en-CA" sz="28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pic>
        <p:nvPicPr>
          <p:cNvPr id="6" name="Picture 5" descr="DSCN2512 crop e.JPG"/>
          <p:cNvPicPr>
            <a:picLocks noChangeAspect="1"/>
          </p:cNvPicPr>
          <p:nvPr/>
        </p:nvPicPr>
        <p:blipFill>
          <a:blip r:embed="rId2" cstate="print"/>
          <a:stretch>
            <a:fillRect/>
          </a:stretch>
        </p:blipFill>
        <p:spPr>
          <a:xfrm>
            <a:off x="1403648" y="2060848"/>
            <a:ext cx="6408712" cy="3024335"/>
          </a:xfrm>
          <a:prstGeom prst="rect">
            <a:avLst/>
          </a:prstGeom>
        </p:spPr>
      </p:pic>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25" name="Picture 24" descr="www.clipartbest.com dc6XLjAMi.gif"/>
          <p:cNvPicPr>
            <a:picLocks noChangeAspect="1"/>
          </p:cNvPicPr>
          <p:nvPr/>
        </p:nvPicPr>
        <p:blipFill>
          <a:blip r:embed="rId2" cstate="print"/>
          <a:stretch>
            <a:fillRect/>
          </a:stretch>
        </p:blipFill>
        <p:spPr>
          <a:xfrm>
            <a:off x="5796136" y="2204864"/>
            <a:ext cx="3382355" cy="2377440"/>
          </a:xfrm>
          <a:prstGeom prst="rect">
            <a:avLst/>
          </a:prstGeom>
        </p:spPr>
      </p:pic>
      <p:pic>
        <p:nvPicPr>
          <p:cNvPr id="35" name="Picture 34" descr="lord-jesus-christ-coming-293608.gif"/>
          <p:cNvPicPr>
            <a:picLocks noChangeAspect="1"/>
          </p:cNvPicPr>
          <p:nvPr/>
        </p:nvPicPr>
        <p:blipFill>
          <a:blip r:embed="rId3" cstate="print"/>
          <a:srcRect b="36140"/>
          <a:stretch>
            <a:fillRect/>
          </a:stretch>
        </p:blipFill>
        <p:spPr>
          <a:xfrm>
            <a:off x="3232807" y="1844824"/>
            <a:ext cx="2851361" cy="2651760"/>
          </a:xfrm>
          <a:prstGeom prst="star32">
            <a:avLst/>
          </a:prstGeom>
        </p:spPr>
      </p:pic>
      <p:sp>
        <p:nvSpPr>
          <p:cNvPr id="24" name="Rectangle 23"/>
          <p:cNvSpPr/>
          <p:nvPr/>
        </p:nvSpPr>
        <p:spPr>
          <a:xfrm>
            <a:off x="7380312" y="2996952"/>
            <a:ext cx="274320" cy="11887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6911672" y="3140968"/>
            <a:ext cx="1188720" cy="2743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9" name="Picture 18" descr="chains 3.JPG"/>
          <p:cNvPicPr>
            <a:picLocks noChangeAspect="1"/>
          </p:cNvPicPr>
          <p:nvPr/>
        </p:nvPicPr>
        <p:blipFill>
          <a:blip r:embed="rId4" cstate="print"/>
          <a:srcRect l="2863" t="3982" r="2625" b="8808"/>
          <a:stretch>
            <a:fillRect/>
          </a:stretch>
        </p:blipFill>
        <p:spPr>
          <a:xfrm>
            <a:off x="107504" y="1916832"/>
            <a:ext cx="2664296" cy="2448272"/>
          </a:xfrm>
          <a:prstGeom prst="rect">
            <a:avLst/>
          </a:prstGeom>
        </p:spPr>
      </p:pic>
      <p:cxnSp>
        <p:nvCxnSpPr>
          <p:cNvPr id="29" name="Straight Arrow Connector 28"/>
          <p:cNvCxnSpPr/>
          <p:nvPr/>
        </p:nvCxnSpPr>
        <p:spPr>
          <a:xfrm>
            <a:off x="2843808" y="3068960"/>
            <a:ext cx="540000" cy="32"/>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5976216" y="3068960"/>
            <a:ext cx="540000" cy="32"/>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252536" y="3284994"/>
            <a:ext cx="2520280" cy="215444"/>
          </a:xfrm>
          <a:prstGeom prst="rect">
            <a:avLst/>
          </a:prstGeom>
          <a:noFill/>
        </p:spPr>
        <p:txBody>
          <a:bodyPr wrap="square" rtlCol="0">
            <a:spAutoFit/>
          </a:bodyPr>
          <a:lstStyle/>
          <a:p>
            <a:pPr algn="ctr"/>
            <a:r>
              <a:rPr lang="en-CA" sz="800" dirty="0" smtClean="0">
                <a:solidFill>
                  <a:schemeClr val="tx1">
                    <a:lumMod val="65000"/>
                  </a:schemeClr>
                </a:solidFill>
              </a:rPr>
              <a:t>No copyright John </a:t>
            </a:r>
            <a:r>
              <a:rPr lang="en-CA" sz="800" dirty="0" err="1" smtClean="0">
                <a:solidFill>
                  <a:schemeClr val="tx1">
                    <a:lumMod val="65000"/>
                  </a:schemeClr>
                </a:solidFill>
              </a:rPr>
              <a:t>Crozier</a:t>
            </a:r>
            <a:endParaRPr lang="en-CA" sz="800" dirty="0">
              <a:solidFill>
                <a:schemeClr val="tx1">
                  <a:lumMod val="65000"/>
                </a:schemeClr>
              </a:solidFill>
            </a:endParaRPr>
          </a:p>
        </p:txBody>
      </p:sp>
      <p:pic>
        <p:nvPicPr>
          <p:cNvPr id="36" name="Picture 35" descr="egyptian.gif"/>
          <p:cNvPicPr>
            <a:picLocks noChangeAspect="1"/>
          </p:cNvPicPr>
          <p:nvPr/>
        </p:nvPicPr>
        <p:blipFill>
          <a:blip r:embed="rId5" cstate="print"/>
          <a:stretch>
            <a:fillRect/>
          </a:stretch>
        </p:blipFill>
        <p:spPr>
          <a:xfrm>
            <a:off x="6444208" y="2060848"/>
            <a:ext cx="1997057" cy="1188720"/>
          </a:xfrm>
          <a:prstGeom prst="rect">
            <a:avLst/>
          </a:prstGeom>
        </p:spPr>
      </p:pic>
      <p:pic>
        <p:nvPicPr>
          <p:cNvPr id="37" name="Picture 36" descr="egyptian.gif"/>
          <p:cNvPicPr>
            <a:picLocks noChangeAspect="1"/>
          </p:cNvPicPr>
          <p:nvPr/>
        </p:nvPicPr>
        <p:blipFill>
          <a:blip r:embed="rId5" cstate="print"/>
          <a:stretch>
            <a:fillRect/>
          </a:stretch>
        </p:blipFill>
        <p:spPr>
          <a:xfrm rot="14400000" flipH="1">
            <a:off x="5871849" y="3204481"/>
            <a:ext cx="1997050" cy="1188720"/>
          </a:xfrm>
          <a:prstGeom prst="rect">
            <a:avLst/>
          </a:prstGeom>
        </p:spPr>
      </p:pic>
      <p:pic>
        <p:nvPicPr>
          <p:cNvPr id="38" name="Picture 37" descr="egyptian.gif"/>
          <p:cNvPicPr>
            <a:picLocks noChangeAspect="1"/>
          </p:cNvPicPr>
          <p:nvPr/>
        </p:nvPicPr>
        <p:blipFill>
          <a:blip r:embed="rId5" cstate="print"/>
          <a:stretch>
            <a:fillRect/>
          </a:stretch>
        </p:blipFill>
        <p:spPr>
          <a:xfrm rot="7200000">
            <a:off x="7179755" y="3204483"/>
            <a:ext cx="1997056" cy="1188720"/>
          </a:xfrm>
          <a:prstGeom prst="rect">
            <a:avLst/>
          </a:prstGeom>
        </p:spPr>
      </p:pic>
      <p:pic>
        <p:nvPicPr>
          <p:cNvPr id="39" name="Picture 38" descr="www.fg-a.com valentine 2-jumping-heart.gif"/>
          <p:cNvPicPr>
            <a:picLocks noChangeAspect="1"/>
          </p:cNvPicPr>
          <p:nvPr/>
        </p:nvPicPr>
        <p:blipFill>
          <a:blip r:embed="rId6" cstate="print"/>
          <a:stretch>
            <a:fillRect/>
          </a:stretch>
        </p:blipFill>
        <p:spPr>
          <a:xfrm>
            <a:off x="6948264" y="2636912"/>
            <a:ext cx="1143000" cy="1333500"/>
          </a:xfrm>
          <a:prstGeom prst="rect">
            <a:avLst/>
          </a:prstGeom>
        </p:spPr>
      </p:pic>
      <p:sp>
        <p:nvSpPr>
          <p:cNvPr id="43" name="Rectangle 42"/>
          <p:cNvSpPr/>
          <p:nvPr/>
        </p:nvSpPr>
        <p:spPr>
          <a:xfrm>
            <a:off x="4011920" y="3082672"/>
            <a:ext cx="1280160" cy="320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4" name="Rectangle 43"/>
          <p:cNvSpPr/>
          <p:nvPr/>
        </p:nvSpPr>
        <p:spPr>
          <a:xfrm>
            <a:off x="4513704" y="2852936"/>
            <a:ext cx="274320" cy="12801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TextBox 27"/>
          <p:cNvSpPr txBox="1"/>
          <p:nvPr/>
        </p:nvSpPr>
        <p:spPr>
          <a:xfrm>
            <a:off x="0" y="97468"/>
            <a:ext cx="9144000" cy="523220"/>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rPr>
              <a:t>2. </a:t>
            </a:r>
            <a:r>
              <a:rPr lang="en-US" sz="2800" b="1" dirty="0" err="1" smtClean="0">
                <a:solidFill>
                  <a:srgbClr val="FF0000"/>
                </a:solidFill>
                <a:latin typeface="Calibri" pitchFamily="34" charset="0"/>
              </a:rPr>
              <a:t>Tebusan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penebusan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 </a:t>
            </a:r>
            <a:endParaRPr lang="en-CA" sz="2800" dirty="0">
              <a:solidFill>
                <a:srgbClr val="FF0000"/>
              </a:solidFill>
              <a:latin typeface="Calibri" pitchFamily="34" charset="0"/>
            </a:endParaRPr>
          </a:p>
        </p:txBody>
      </p:sp>
      <p:sp>
        <p:nvSpPr>
          <p:cNvPr id="34" name="Title 1"/>
          <p:cNvSpPr txBox="1">
            <a:spLocks/>
          </p:cNvSpPr>
          <p:nvPr/>
        </p:nvSpPr>
        <p:spPr bwMode="auto">
          <a:xfrm>
            <a:off x="107504" y="692696"/>
            <a:ext cx="889248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Manusia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datang</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memberikan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nyawa-Nya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tebusan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banyak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Mat 20:28</a:t>
            </a:r>
            <a:endParaRPr lang="x-none" sz="2400" smtClean="0"/>
          </a:p>
        </p:txBody>
      </p:sp>
      <p:sp>
        <p:nvSpPr>
          <p:cNvPr id="41" name="Title 1"/>
          <p:cNvSpPr txBox="1">
            <a:spLocks/>
          </p:cNvSpPr>
          <p:nvPr/>
        </p:nvSpPr>
        <p:spPr bwMode="auto">
          <a:xfrm>
            <a:off x="251520" y="5742384"/>
            <a:ext cx="864096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berbuat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dibenarkan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cuma-cuma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penebusan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3:23-24</a:t>
            </a:r>
          </a:p>
          <a:p>
            <a:endParaRPr lang="x-none" sz="2400" smtClean="0"/>
          </a:p>
        </p:txBody>
      </p:sp>
      <p:sp>
        <p:nvSpPr>
          <p:cNvPr id="42" name="TextBox 4"/>
          <p:cNvSpPr txBox="1">
            <a:spLocks noChangeArrowheads="1"/>
          </p:cNvSpPr>
          <p:nvPr/>
        </p:nvSpPr>
        <p:spPr bwMode="auto">
          <a:xfrm>
            <a:off x="1403648" y="1988840"/>
            <a:ext cx="1480338" cy="2308324"/>
          </a:xfrm>
          <a:prstGeom prst="rect">
            <a:avLst/>
          </a:prstGeom>
          <a:noFill/>
          <a:ln w="9525">
            <a:noFill/>
            <a:miter lim="800000"/>
            <a:headEnd/>
            <a:tailEnd/>
          </a:ln>
        </p:spPr>
        <p:txBody>
          <a:bodyPr wrap="square">
            <a:spAutoFit/>
          </a:bodyPr>
          <a:lstStyle/>
          <a:p>
            <a:pPr algn="ctr"/>
            <a:r>
              <a:rPr lang="en-CA" sz="2400" dirty="0" err="1" smtClean="0"/>
              <a:t>rantai</a:t>
            </a:r>
            <a:r>
              <a:rPr lang="en-CA" sz="2400" dirty="0" smtClean="0"/>
              <a:t> </a:t>
            </a:r>
            <a:r>
              <a:rPr lang="en-CA" sz="2400" dirty="0" err="1" smtClean="0"/>
              <a:t>dosa</a:t>
            </a:r>
            <a:endParaRPr lang="en-CA" sz="2400" dirty="0" smtClean="0"/>
          </a:p>
          <a:p>
            <a:pPr algn="ctr"/>
            <a:r>
              <a:rPr lang="en-CA" sz="2400" dirty="0" err="1" smtClean="0"/>
              <a:t>Setan</a:t>
            </a:r>
            <a:endParaRPr lang="en-CA" sz="2400" dirty="0" smtClean="0"/>
          </a:p>
          <a:p>
            <a:pPr algn="ctr"/>
            <a:r>
              <a:rPr lang="en-CA" sz="2400" dirty="0" err="1" smtClean="0"/>
              <a:t>kematian</a:t>
            </a:r>
            <a:endParaRPr lang="en-CA" sz="2400" dirty="0" smtClean="0"/>
          </a:p>
          <a:p>
            <a:pPr algn="ctr"/>
            <a:r>
              <a:rPr lang="en-CA" sz="2400" dirty="0" err="1" smtClean="0"/>
              <a:t>dan</a:t>
            </a:r>
            <a:endParaRPr lang="en-CA" sz="2400" dirty="0" smtClean="0"/>
          </a:p>
          <a:p>
            <a:pPr algn="ctr"/>
            <a:r>
              <a:rPr lang="en-CA" sz="2400" dirty="0" err="1" smtClean="0"/>
              <a:t>neraka</a:t>
            </a:r>
            <a:endParaRPr lang="en-CA" sz="2400" dirty="0"/>
          </a:p>
        </p:txBody>
      </p:sp>
      <p:sp>
        <p:nvSpPr>
          <p:cNvPr id="46" name="TextBox 9"/>
          <p:cNvSpPr txBox="1">
            <a:spLocks noChangeArrowheads="1"/>
          </p:cNvSpPr>
          <p:nvPr/>
        </p:nvSpPr>
        <p:spPr bwMode="auto">
          <a:xfrm>
            <a:off x="3851920" y="2996952"/>
            <a:ext cx="1656184" cy="461665"/>
          </a:xfrm>
          <a:prstGeom prst="rect">
            <a:avLst/>
          </a:prstGeom>
          <a:noFill/>
          <a:ln w="9525">
            <a:noFill/>
            <a:miter lim="800000"/>
            <a:headEnd/>
            <a:tailEnd/>
          </a:ln>
        </p:spPr>
        <p:txBody>
          <a:bodyPr wrap="square">
            <a:spAutoFit/>
          </a:bodyPr>
          <a:lstStyle/>
          <a:p>
            <a:pPr algn="ctr"/>
            <a:r>
              <a:rPr lang="en-CA" sz="2400" b="1" dirty="0" err="1" smtClean="0"/>
              <a:t>tebusan</a:t>
            </a:r>
            <a:endParaRPr lang="en-CA" sz="2400" b="1" dirty="0"/>
          </a:p>
        </p:txBody>
      </p:sp>
      <p:sp>
        <p:nvSpPr>
          <p:cNvPr id="47" name="TextBox 9"/>
          <p:cNvSpPr txBox="1">
            <a:spLocks noChangeArrowheads="1"/>
          </p:cNvSpPr>
          <p:nvPr/>
        </p:nvSpPr>
        <p:spPr bwMode="auto">
          <a:xfrm>
            <a:off x="6588224" y="1815207"/>
            <a:ext cx="1872208" cy="461665"/>
          </a:xfrm>
          <a:prstGeom prst="rect">
            <a:avLst/>
          </a:prstGeom>
          <a:noFill/>
          <a:ln w="9525">
            <a:noFill/>
            <a:miter lim="800000"/>
            <a:headEnd/>
            <a:tailEnd/>
          </a:ln>
        </p:spPr>
        <p:txBody>
          <a:bodyPr wrap="square">
            <a:spAutoFit/>
          </a:bodyPr>
          <a:lstStyle/>
          <a:p>
            <a:pPr algn="ctr"/>
            <a:r>
              <a:rPr lang="en-CA" sz="2400" b="1" dirty="0" err="1" smtClean="0"/>
              <a:t>penebusan</a:t>
            </a:r>
            <a:endParaRPr lang="en-CA" sz="2400" b="1" dirty="0"/>
          </a:p>
        </p:txBody>
      </p:sp>
      <p:sp>
        <p:nvSpPr>
          <p:cNvPr id="48" name="Rectangle 47"/>
          <p:cNvSpPr/>
          <p:nvPr/>
        </p:nvSpPr>
        <p:spPr>
          <a:xfrm>
            <a:off x="-36512" y="4398203"/>
            <a:ext cx="3126176" cy="830997"/>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rantai-rantai</a:t>
            </a:r>
            <a:endParaRPr lang="en-US" sz="2400" b="1" dirty="0" smtClean="0">
              <a:ln w="50800"/>
              <a:solidFill>
                <a:schemeClr val="bg1">
                  <a:shade val="50000"/>
                </a:schemeClr>
              </a:solidFill>
            </a:endParaRPr>
          </a:p>
          <a:p>
            <a:pPr algn="ctr"/>
            <a:r>
              <a:rPr lang="en-US" sz="2400" b="1" dirty="0" err="1" smtClean="0">
                <a:ln w="50800"/>
                <a:solidFill>
                  <a:schemeClr val="bg1">
                    <a:shade val="50000"/>
                  </a:schemeClr>
                </a:solidFill>
              </a:rPr>
              <a:t>budak</a:t>
            </a:r>
            <a:r>
              <a:rPr lang="en-US" sz="2400" b="1" dirty="0" smtClean="0">
                <a:ln w="50800"/>
                <a:solidFill>
                  <a:schemeClr val="bg1">
                    <a:shade val="50000"/>
                  </a:schemeClr>
                </a:solidFill>
              </a:rPr>
              <a:t> </a:t>
            </a:r>
            <a:r>
              <a:rPr lang="en-US" sz="2400" b="1" dirty="0" err="1" smtClean="0">
                <a:ln w="50800"/>
                <a:solidFill>
                  <a:schemeClr val="bg1">
                    <a:shade val="50000"/>
                  </a:schemeClr>
                </a:solidFill>
              </a:rPr>
              <a:t>budak</a:t>
            </a:r>
            <a:r>
              <a:rPr lang="en-US" sz="2400" b="1" dirty="0" smtClean="0">
                <a:ln w="50800"/>
                <a:solidFill>
                  <a:schemeClr val="bg1">
                    <a:shade val="50000"/>
                  </a:schemeClr>
                </a:solidFill>
              </a:rPr>
              <a:t> </a:t>
            </a:r>
            <a:r>
              <a:rPr lang="en-US" sz="2400" b="1" dirty="0" err="1" smtClean="0">
                <a:ln w="50800"/>
                <a:solidFill>
                  <a:schemeClr val="bg1">
                    <a:shade val="50000"/>
                  </a:schemeClr>
                </a:solidFill>
              </a:rPr>
              <a:t>budak</a:t>
            </a:r>
            <a:endParaRPr lang="en-US" sz="2400" b="1" cap="none" spc="0" dirty="0">
              <a:ln w="50800" cap="rnd"/>
              <a:solidFill>
                <a:schemeClr val="bg1">
                  <a:shade val="50000"/>
                </a:schemeClr>
              </a:solidFill>
              <a:effectLst/>
            </a:endParaRPr>
          </a:p>
        </p:txBody>
      </p:sp>
      <p:sp>
        <p:nvSpPr>
          <p:cNvPr id="49" name="Rectangle 48"/>
          <p:cNvSpPr/>
          <p:nvPr/>
        </p:nvSpPr>
        <p:spPr>
          <a:xfrm>
            <a:off x="6025447" y="4581128"/>
            <a:ext cx="3023584" cy="461665"/>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bebas</a:t>
            </a:r>
            <a:r>
              <a:rPr lang="en-US" sz="2400" b="1" dirty="0" smtClean="0">
                <a:ln w="50800"/>
                <a:solidFill>
                  <a:schemeClr val="bg1">
                    <a:shade val="50000"/>
                  </a:schemeClr>
                </a:solidFill>
              </a:rPr>
              <a:t> </a:t>
            </a:r>
            <a:r>
              <a:rPr lang="en-US" sz="2400" b="1" dirty="0" err="1" smtClean="0">
                <a:ln w="50800"/>
                <a:solidFill>
                  <a:schemeClr val="bg1">
                    <a:shade val="50000"/>
                  </a:schemeClr>
                </a:solidFill>
              </a:rPr>
              <a:t>bebas</a:t>
            </a:r>
            <a:r>
              <a:rPr lang="en-US" sz="2400" b="1" dirty="0" smtClean="0">
                <a:ln w="50800"/>
                <a:solidFill>
                  <a:schemeClr val="bg1">
                    <a:shade val="50000"/>
                  </a:schemeClr>
                </a:solidFill>
              </a:rPr>
              <a:t> </a:t>
            </a:r>
            <a:r>
              <a:rPr lang="en-US" sz="2400" b="1" dirty="0" err="1" smtClean="0">
                <a:ln w="50800"/>
                <a:solidFill>
                  <a:schemeClr val="bg1">
                    <a:shade val="50000"/>
                  </a:schemeClr>
                </a:solidFill>
              </a:rPr>
              <a:t>bebas</a:t>
            </a:r>
            <a:endParaRPr lang="en-US" sz="2400" b="1" cap="none" spc="0" dirty="0">
              <a:ln w="50800" cap="rnd"/>
              <a:solidFill>
                <a:schemeClr val="bg1">
                  <a:shade val="50000"/>
                </a:schemeClr>
              </a:solidFill>
              <a:effectLst/>
            </a:endParaRPr>
          </a:p>
        </p:txBody>
      </p:sp>
      <p:sp>
        <p:nvSpPr>
          <p:cNvPr id="50" name="Rectangle 49"/>
          <p:cNvSpPr/>
          <p:nvPr/>
        </p:nvSpPr>
        <p:spPr>
          <a:xfrm>
            <a:off x="3995936" y="4398203"/>
            <a:ext cx="1279517" cy="830997"/>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dibayar</a:t>
            </a:r>
            <a:endParaRPr lang="en-US" sz="2400" b="1" dirty="0" smtClean="0">
              <a:ln w="50800"/>
              <a:solidFill>
                <a:schemeClr val="bg1">
                  <a:shade val="50000"/>
                </a:schemeClr>
              </a:solidFill>
            </a:endParaRPr>
          </a:p>
          <a:p>
            <a:pPr algn="ctr"/>
            <a:r>
              <a:rPr lang="en-US" sz="2400" b="1" dirty="0" err="1" smtClean="0">
                <a:ln w="50800"/>
                <a:solidFill>
                  <a:schemeClr val="bg1">
                    <a:shade val="50000"/>
                  </a:schemeClr>
                </a:solidFill>
              </a:rPr>
              <a:t>dibeli</a:t>
            </a:r>
            <a:endParaRPr lang="en-US" sz="2400" b="1" cap="none" spc="0" dirty="0">
              <a:ln w="50800" cap="rnd"/>
              <a:solidFill>
                <a:schemeClr val="bg1">
                  <a:shade val="50000"/>
                </a:schemeClr>
              </a:solidFill>
              <a:effectLst/>
            </a:endParaRPr>
          </a:p>
        </p:txBody>
      </p:sp>
      <p:sp>
        <p:nvSpPr>
          <p:cNvPr id="26" name="TextBox 25"/>
          <p:cNvSpPr txBox="1"/>
          <p:nvPr/>
        </p:nvSpPr>
        <p:spPr>
          <a:xfrm rot="5400000">
            <a:off x="7772001" y="1372417"/>
            <a:ext cx="2232247" cy="584775"/>
          </a:xfrm>
          <a:prstGeom prst="rect">
            <a:avLst/>
          </a:prstGeom>
          <a:noFill/>
        </p:spPr>
        <p:txBody>
          <a:bodyPr wrap="square" rtlCol="0">
            <a:spAutoFit/>
          </a:bodyPr>
          <a:lstStyle/>
          <a:p>
            <a:pPr algn="ctr"/>
            <a:r>
              <a:rPr lang="en-CA" altLang="ko-KR" sz="1000" dirty="0" smtClean="0"/>
              <a:t>Jesus © </a:t>
            </a:r>
            <a:r>
              <a:rPr lang="en-CA" sz="1000" dirty="0" smtClean="0"/>
              <a:t>GospelGifs.com </a:t>
            </a:r>
          </a:p>
          <a:p>
            <a:pPr algn="ctr"/>
            <a:r>
              <a:rPr lang="en-CA" sz="1000" dirty="0" smtClean="0"/>
              <a:t>Pulsing heart © clipartbest.com</a:t>
            </a:r>
          </a:p>
          <a:p>
            <a:endParaRPr lang="en-US" sz="1200" dirty="0"/>
          </a:p>
        </p:txBody>
      </p:sp>
      <p:sp>
        <p:nvSpPr>
          <p:cNvPr id="27" name="TextBox 26"/>
          <p:cNvSpPr txBox="1"/>
          <p:nvPr/>
        </p:nvSpPr>
        <p:spPr>
          <a:xfrm rot="5400000">
            <a:off x="7936341" y="3480973"/>
            <a:ext cx="2088232" cy="400110"/>
          </a:xfrm>
          <a:prstGeom prst="rect">
            <a:avLst/>
          </a:prstGeom>
          <a:noFill/>
        </p:spPr>
        <p:txBody>
          <a:bodyPr wrap="square" rtlCol="0">
            <a:spAutoFit/>
          </a:bodyPr>
          <a:lstStyle/>
          <a:p>
            <a:pPr algn="ctr"/>
            <a:r>
              <a:rPr lang="en-CA" sz="1000" dirty="0" smtClean="0"/>
              <a:t>Egyptian smiley © sherv.net</a:t>
            </a:r>
          </a:p>
          <a:p>
            <a:pPr algn="ctr"/>
            <a:r>
              <a:rPr lang="en-CA" sz="1000" dirty="0" smtClean="0"/>
              <a:t>Jumping heart © www.fg-a.com</a:t>
            </a:r>
            <a:endParaRPr lang="en-CA" dirty="0"/>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25" name="Picture 24" descr="www.clipartbest.com dc6XLjAMi.gif"/>
          <p:cNvPicPr>
            <a:picLocks noChangeAspect="1"/>
          </p:cNvPicPr>
          <p:nvPr/>
        </p:nvPicPr>
        <p:blipFill>
          <a:blip r:embed="rId2" cstate="print"/>
          <a:stretch>
            <a:fillRect/>
          </a:stretch>
        </p:blipFill>
        <p:spPr>
          <a:xfrm>
            <a:off x="5796136" y="2204864"/>
            <a:ext cx="3382355" cy="2377440"/>
          </a:xfrm>
          <a:prstGeom prst="rect">
            <a:avLst/>
          </a:prstGeom>
        </p:spPr>
      </p:pic>
      <p:pic>
        <p:nvPicPr>
          <p:cNvPr id="35" name="Picture 34" descr="lord-jesus-christ-coming-293608.gif"/>
          <p:cNvPicPr>
            <a:picLocks noChangeAspect="1"/>
          </p:cNvPicPr>
          <p:nvPr/>
        </p:nvPicPr>
        <p:blipFill>
          <a:blip r:embed="rId3" cstate="print"/>
          <a:srcRect b="36140"/>
          <a:stretch>
            <a:fillRect/>
          </a:stretch>
        </p:blipFill>
        <p:spPr>
          <a:xfrm>
            <a:off x="3232807" y="1844824"/>
            <a:ext cx="2851361" cy="2651760"/>
          </a:xfrm>
          <a:prstGeom prst="star32">
            <a:avLst/>
          </a:prstGeom>
        </p:spPr>
      </p:pic>
      <p:sp>
        <p:nvSpPr>
          <p:cNvPr id="24" name="Rectangle 23"/>
          <p:cNvSpPr/>
          <p:nvPr/>
        </p:nvSpPr>
        <p:spPr>
          <a:xfrm>
            <a:off x="7380312" y="2996952"/>
            <a:ext cx="274320" cy="11887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6911672" y="3140968"/>
            <a:ext cx="1188720" cy="2743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9" name="Picture 18" descr="chains 3.JPG"/>
          <p:cNvPicPr>
            <a:picLocks noChangeAspect="1"/>
          </p:cNvPicPr>
          <p:nvPr/>
        </p:nvPicPr>
        <p:blipFill>
          <a:blip r:embed="rId4" cstate="print"/>
          <a:srcRect l="2863" t="3982" r="2625" b="8808"/>
          <a:stretch>
            <a:fillRect/>
          </a:stretch>
        </p:blipFill>
        <p:spPr>
          <a:xfrm>
            <a:off x="107504" y="1916832"/>
            <a:ext cx="2664296" cy="2448272"/>
          </a:xfrm>
          <a:prstGeom prst="rect">
            <a:avLst/>
          </a:prstGeom>
        </p:spPr>
      </p:pic>
      <p:cxnSp>
        <p:nvCxnSpPr>
          <p:cNvPr id="29" name="Straight Arrow Connector 28"/>
          <p:cNvCxnSpPr/>
          <p:nvPr/>
        </p:nvCxnSpPr>
        <p:spPr>
          <a:xfrm>
            <a:off x="2843808" y="3068960"/>
            <a:ext cx="540000" cy="32"/>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5976216" y="3068960"/>
            <a:ext cx="540000" cy="32"/>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252536" y="3284994"/>
            <a:ext cx="2520280" cy="215444"/>
          </a:xfrm>
          <a:prstGeom prst="rect">
            <a:avLst/>
          </a:prstGeom>
          <a:noFill/>
        </p:spPr>
        <p:txBody>
          <a:bodyPr wrap="square" rtlCol="0">
            <a:spAutoFit/>
          </a:bodyPr>
          <a:lstStyle/>
          <a:p>
            <a:pPr algn="ctr"/>
            <a:r>
              <a:rPr lang="en-CA" sz="800" dirty="0" smtClean="0">
                <a:solidFill>
                  <a:schemeClr val="tx1">
                    <a:lumMod val="65000"/>
                  </a:schemeClr>
                </a:solidFill>
              </a:rPr>
              <a:t>No copyright John </a:t>
            </a:r>
            <a:r>
              <a:rPr lang="en-CA" sz="800" dirty="0" err="1" smtClean="0">
                <a:solidFill>
                  <a:schemeClr val="tx1">
                    <a:lumMod val="65000"/>
                  </a:schemeClr>
                </a:solidFill>
              </a:rPr>
              <a:t>Crozier</a:t>
            </a:r>
            <a:endParaRPr lang="en-CA" sz="800" dirty="0">
              <a:solidFill>
                <a:schemeClr val="tx1">
                  <a:lumMod val="65000"/>
                </a:schemeClr>
              </a:solidFill>
            </a:endParaRPr>
          </a:p>
        </p:txBody>
      </p:sp>
      <p:pic>
        <p:nvPicPr>
          <p:cNvPr id="36" name="Picture 35" descr="egyptian.gif"/>
          <p:cNvPicPr>
            <a:picLocks noChangeAspect="1"/>
          </p:cNvPicPr>
          <p:nvPr/>
        </p:nvPicPr>
        <p:blipFill>
          <a:blip r:embed="rId5" cstate="print"/>
          <a:stretch>
            <a:fillRect/>
          </a:stretch>
        </p:blipFill>
        <p:spPr>
          <a:xfrm>
            <a:off x="6444208" y="2060848"/>
            <a:ext cx="1997057" cy="1188720"/>
          </a:xfrm>
          <a:prstGeom prst="rect">
            <a:avLst/>
          </a:prstGeom>
        </p:spPr>
      </p:pic>
      <p:pic>
        <p:nvPicPr>
          <p:cNvPr id="37" name="Picture 36" descr="egyptian.gif"/>
          <p:cNvPicPr>
            <a:picLocks noChangeAspect="1"/>
          </p:cNvPicPr>
          <p:nvPr/>
        </p:nvPicPr>
        <p:blipFill>
          <a:blip r:embed="rId5" cstate="print"/>
          <a:stretch>
            <a:fillRect/>
          </a:stretch>
        </p:blipFill>
        <p:spPr>
          <a:xfrm rot="14400000" flipH="1">
            <a:off x="5871849" y="3204481"/>
            <a:ext cx="1997050" cy="1188720"/>
          </a:xfrm>
          <a:prstGeom prst="rect">
            <a:avLst/>
          </a:prstGeom>
        </p:spPr>
      </p:pic>
      <p:pic>
        <p:nvPicPr>
          <p:cNvPr id="38" name="Picture 37" descr="egyptian.gif"/>
          <p:cNvPicPr>
            <a:picLocks noChangeAspect="1"/>
          </p:cNvPicPr>
          <p:nvPr/>
        </p:nvPicPr>
        <p:blipFill>
          <a:blip r:embed="rId5" cstate="print"/>
          <a:stretch>
            <a:fillRect/>
          </a:stretch>
        </p:blipFill>
        <p:spPr>
          <a:xfrm rot="7200000">
            <a:off x="7179755" y="3204483"/>
            <a:ext cx="1997056" cy="1188720"/>
          </a:xfrm>
          <a:prstGeom prst="rect">
            <a:avLst/>
          </a:prstGeom>
        </p:spPr>
      </p:pic>
      <p:pic>
        <p:nvPicPr>
          <p:cNvPr id="39" name="Picture 38" descr="www.fg-a.com valentine 2-jumping-heart.gif"/>
          <p:cNvPicPr>
            <a:picLocks noChangeAspect="1"/>
          </p:cNvPicPr>
          <p:nvPr/>
        </p:nvPicPr>
        <p:blipFill>
          <a:blip r:embed="rId6" cstate="print"/>
          <a:stretch>
            <a:fillRect/>
          </a:stretch>
        </p:blipFill>
        <p:spPr>
          <a:xfrm>
            <a:off x="6948264" y="2636912"/>
            <a:ext cx="1143000" cy="1333500"/>
          </a:xfrm>
          <a:prstGeom prst="rect">
            <a:avLst/>
          </a:prstGeom>
        </p:spPr>
      </p:pic>
      <p:sp>
        <p:nvSpPr>
          <p:cNvPr id="43" name="Rectangle 42"/>
          <p:cNvSpPr/>
          <p:nvPr/>
        </p:nvSpPr>
        <p:spPr>
          <a:xfrm>
            <a:off x="4011920" y="3082672"/>
            <a:ext cx="1280160" cy="320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4" name="Rectangle 43"/>
          <p:cNvSpPr/>
          <p:nvPr/>
        </p:nvSpPr>
        <p:spPr>
          <a:xfrm>
            <a:off x="4513704" y="2852936"/>
            <a:ext cx="274320" cy="12801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TextBox 27"/>
          <p:cNvSpPr txBox="1"/>
          <p:nvPr/>
        </p:nvSpPr>
        <p:spPr>
          <a:xfrm>
            <a:off x="0" y="97468"/>
            <a:ext cx="9144000" cy="523220"/>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rPr>
              <a:t>2. </a:t>
            </a:r>
            <a:r>
              <a:rPr lang="en-US" sz="2800" b="1" dirty="0" err="1" smtClean="0">
                <a:solidFill>
                  <a:srgbClr val="FF0000"/>
                </a:solidFill>
                <a:latin typeface="Calibri" pitchFamily="34" charset="0"/>
              </a:rPr>
              <a:t>Tebusan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penebusan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 </a:t>
            </a:r>
            <a:endParaRPr lang="en-CA" sz="2800" dirty="0">
              <a:solidFill>
                <a:srgbClr val="FF0000"/>
              </a:solidFill>
              <a:latin typeface="Calibri" pitchFamily="34" charset="0"/>
            </a:endParaRPr>
          </a:p>
        </p:txBody>
      </p:sp>
      <p:sp>
        <p:nvSpPr>
          <p:cNvPr id="42" name="TextBox 4"/>
          <p:cNvSpPr txBox="1">
            <a:spLocks noChangeArrowheads="1"/>
          </p:cNvSpPr>
          <p:nvPr/>
        </p:nvSpPr>
        <p:spPr bwMode="auto">
          <a:xfrm>
            <a:off x="1403648" y="1988840"/>
            <a:ext cx="1480338" cy="2308324"/>
          </a:xfrm>
          <a:prstGeom prst="rect">
            <a:avLst/>
          </a:prstGeom>
          <a:noFill/>
          <a:ln w="9525">
            <a:noFill/>
            <a:miter lim="800000"/>
            <a:headEnd/>
            <a:tailEnd/>
          </a:ln>
        </p:spPr>
        <p:txBody>
          <a:bodyPr wrap="square">
            <a:spAutoFit/>
          </a:bodyPr>
          <a:lstStyle/>
          <a:p>
            <a:pPr algn="ctr"/>
            <a:r>
              <a:rPr lang="en-CA" sz="2400" dirty="0" err="1" smtClean="0"/>
              <a:t>rantai</a:t>
            </a:r>
            <a:r>
              <a:rPr lang="en-CA" sz="2400" dirty="0" smtClean="0"/>
              <a:t> </a:t>
            </a:r>
            <a:r>
              <a:rPr lang="en-CA" sz="2400" dirty="0" err="1" smtClean="0"/>
              <a:t>dosa</a:t>
            </a:r>
            <a:endParaRPr lang="en-CA" sz="2400" dirty="0" smtClean="0"/>
          </a:p>
          <a:p>
            <a:pPr algn="ctr"/>
            <a:r>
              <a:rPr lang="en-CA" sz="2400" dirty="0" err="1" smtClean="0"/>
              <a:t>Setan</a:t>
            </a:r>
            <a:endParaRPr lang="en-CA" sz="2400" dirty="0" smtClean="0"/>
          </a:p>
          <a:p>
            <a:pPr algn="ctr"/>
            <a:r>
              <a:rPr lang="en-CA" sz="2400" dirty="0" err="1" smtClean="0"/>
              <a:t>kematian</a:t>
            </a:r>
            <a:endParaRPr lang="en-CA" sz="2400" dirty="0" smtClean="0"/>
          </a:p>
          <a:p>
            <a:pPr algn="ctr"/>
            <a:r>
              <a:rPr lang="en-CA" sz="2400" dirty="0" err="1" smtClean="0"/>
              <a:t>dan</a:t>
            </a:r>
            <a:endParaRPr lang="en-CA" sz="2400" dirty="0" smtClean="0"/>
          </a:p>
          <a:p>
            <a:pPr algn="ctr"/>
            <a:r>
              <a:rPr lang="en-CA" sz="2400" dirty="0" err="1" smtClean="0"/>
              <a:t>neraka</a:t>
            </a:r>
            <a:endParaRPr lang="en-CA" sz="2400" dirty="0"/>
          </a:p>
        </p:txBody>
      </p:sp>
      <p:sp>
        <p:nvSpPr>
          <p:cNvPr id="46" name="TextBox 9"/>
          <p:cNvSpPr txBox="1">
            <a:spLocks noChangeArrowheads="1"/>
          </p:cNvSpPr>
          <p:nvPr/>
        </p:nvSpPr>
        <p:spPr bwMode="auto">
          <a:xfrm>
            <a:off x="3851920" y="2996952"/>
            <a:ext cx="1656184" cy="461665"/>
          </a:xfrm>
          <a:prstGeom prst="rect">
            <a:avLst/>
          </a:prstGeom>
          <a:noFill/>
          <a:ln w="9525">
            <a:noFill/>
            <a:miter lim="800000"/>
            <a:headEnd/>
            <a:tailEnd/>
          </a:ln>
        </p:spPr>
        <p:txBody>
          <a:bodyPr wrap="square">
            <a:spAutoFit/>
          </a:bodyPr>
          <a:lstStyle/>
          <a:p>
            <a:pPr algn="ctr"/>
            <a:r>
              <a:rPr lang="en-CA" sz="2400" b="1" dirty="0" err="1" smtClean="0"/>
              <a:t>tebusan</a:t>
            </a:r>
            <a:endParaRPr lang="en-CA" sz="2400" b="1" dirty="0"/>
          </a:p>
        </p:txBody>
      </p:sp>
      <p:sp>
        <p:nvSpPr>
          <p:cNvPr id="47" name="TextBox 9"/>
          <p:cNvSpPr txBox="1">
            <a:spLocks noChangeArrowheads="1"/>
          </p:cNvSpPr>
          <p:nvPr/>
        </p:nvSpPr>
        <p:spPr bwMode="auto">
          <a:xfrm>
            <a:off x="6588224" y="1815207"/>
            <a:ext cx="1872208" cy="461665"/>
          </a:xfrm>
          <a:prstGeom prst="rect">
            <a:avLst/>
          </a:prstGeom>
          <a:noFill/>
          <a:ln w="9525">
            <a:noFill/>
            <a:miter lim="800000"/>
            <a:headEnd/>
            <a:tailEnd/>
          </a:ln>
        </p:spPr>
        <p:txBody>
          <a:bodyPr wrap="square">
            <a:spAutoFit/>
          </a:bodyPr>
          <a:lstStyle/>
          <a:p>
            <a:pPr algn="ctr"/>
            <a:r>
              <a:rPr lang="en-CA" sz="2400" b="1" dirty="0" err="1" smtClean="0"/>
              <a:t>penebusan</a:t>
            </a:r>
            <a:endParaRPr lang="en-CA" sz="2400" b="1" dirty="0"/>
          </a:p>
        </p:txBody>
      </p:sp>
      <p:sp>
        <p:nvSpPr>
          <p:cNvPr id="48" name="Rectangle 47"/>
          <p:cNvSpPr/>
          <p:nvPr/>
        </p:nvSpPr>
        <p:spPr>
          <a:xfrm>
            <a:off x="-36512" y="4398203"/>
            <a:ext cx="3126176" cy="830997"/>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rantai-rantai</a:t>
            </a:r>
            <a:endParaRPr lang="en-US" sz="2400" b="1" dirty="0" smtClean="0">
              <a:ln w="50800"/>
              <a:solidFill>
                <a:schemeClr val="bg1">
                  <a:shade val="50000"/>
                </a:schemeClr>
              </a:solidFill>
            </a:endParaRPr>
          </a:p>
          <a:p>
            <a:pPr algn="ctr"/>
            <a:r>
              <a:rPr lang="en-US" sz="2400" b="1" dirty="0" err="1" smtClean="0">
                <a:ln w="50800"/>
                <a:solidFill>
                  <a:schemeClr val="bg1">
                    <a:shade val="50000"/>
                  </a:schemeClr>
                </a:solidFill>
              </a:rPr>
              <a:t>budak</a:t>
            </a:r>
            <a:r>
              <a:rPr lang="en-US" sz="2400" b="1" dirty="0" smtClean="0">
                <a:ln w="50800"/>
                <a:solidFill>
                  <a:schemeClr val="bg1">
                    <a:shade val="50000"/>
                  </a:schemeClr>
                </a:solidFill>
              </a:rPr>
              <a:t> </a:t>
            </a:r>
            <a:r>
              <a:rPr lang="en-US" sz="2400" b="1" dirty="0" err="1" smtClean="0">
                <a:ln w="50800"/>
                <a:solidFill>
                  <a:schemeClr val="bg1">
                    <a:shade val="50000"/>
                  </a:schemeClr>
                </a:solidFill>
              </a:rPr>
              <a:t>budak</a:t>
            </a:r>
            <a:r>
              <a:rPr lang="en-US" sz="2400" b="1" dirty="0" smtClean="0">
                <a:ln w="50800"/>
                <a:solidFill>
                  <a:schemeClr val="bg1">
                    <a:shade val="50000"/>
                  </a:schemeClr>
                </a:solidFill>
              </a:rPr>
              <a:t> </a:t>
            </a:r>
            <a:r>
              <a:rPr lang="en-US" sz="2400" b="1" dirty="0" err="1" smtClean="0">
                <a:ln w="50800"/>
                <a:solidFill>
                  <a:schemeClr val="bg1">
                    <a:shade val="50000"/>
                  </a:schemeClr>
                </a:solidFill>
              </a:rPr>
              <a:t>budak</a:t>
            </a:r>
            <a:endParaRPr lang="en-US" sz="2400" b="1" cap="none" spc="0" dirty="0">
              <a:ln w="50800" cap="rnd"/>
              <a:solidFill>
                <a:schemeClr val="bg1">
                  <a:shade val="50000"/>
                </a:schemeClr>
              </a:solidFill>
              <a:effectLst/>
            </a:endParaRPr>
          </a:p>
        </p:txBody>
      </p:sp>
      <p:sp>
        <p:nvSpPr>
          <p:cNvPr id="49" name="Rectangle 48"/>
          <p:cNvSpPr/>
          <p:nvPr/>
        </p:nvSpPr>
        <p:spPr>
          <a:xfrm>
            <a:off x="6025447" y="4581128"/>
            <a:ext cx="3023584" cy="461665"/>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bebas</a:t>
            </a:r>
            <a:r>
              <a:rPr lang="en-US" sz="2400" b="1" dirty="0" smtClean="0">
                <a:ln w="50800"/>
                <a:solidFill>
                  <a:schemeClr val="bg1">
                    <a:shade val="50000"/>
                  </a:schemeClr>
                </a:solidFill>
              </a:rPr>
              <a:t> </a:t>
            </a:r>
            <a:r>
              <a:rPr lang="en-US" sz="2400" b="1" dirty="0" err="1" smtClean="0">
                <a:ln w="50800"/>
                <a:solidFill>
                  <a:schemeClr val="bg1">
                    <a:shade val="50000"/>
                  </a:schemeClr>
                </a:solidFill>
              </a:rPr>
              <a:t>bebas</a:t>
            </a:r>
            <a:r>
              <a:rPr lang="en-US" sz="2400" b="1" dirty="0" smtClean="0">
                <a:ln w="50800"/>
                <a:solidFill>
                  <a:schemeClr val="bg1">
                    <a:shade val="50000"/>
                  </a:schemeClr>
                </a:solidFill>
              </a:rPr>
              <a:t> </a:t>
            </a:r>
            <a:r>
              <a:rPr lang="en-US" sz="2400" b="1" dirty="0" err="1" smtClean="0">
                <a:ln w="50800"/>
                <a:solidFill>
                  <a:schemeClr val="bg1">
                    <a:shade val="50000"/>
                  </a:schemeClr>
                </a:solidFill>
              </a:rPr>
              <a:t>bebas</a:t>
            </a:r>
            <a:endParaRPr lang="en-US" sz="2400" b="1" cap="none" spc="0" dirty="0">
              <a:ln w="50800" cap="rnd"/>
              <a:solidFill>
                <a:schemeClr val="bg1">
                  <a:shade val="50000"/>
                </a:schemeClr>
              </a:solidFill>
              <a:effectLst/>
            </a:endParaRPr>
          </a:p>
        </p:txBody>
      </p:sp>
      <p:sp>
        <p:nvSpPr>
          <p:cNvPr id="50" name="Rectangle 49"/>
          <p:cNvSpPr/>
          <p:nvPr/>
        </p:nvSpPr>
        <p:spPr>
          <a:xfrm>
            <a:off x="3995936" y="4398203"/>
            <a:ext cx="1279517" cy="830997"/>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dibayar</a:t>
            </a:r>
            <a:endParaRPr lang="en-US" sz="2400" b="1" dirty="0" smtClean="0">
              <a:ln w="50800"/>
              <a:solidFill>
                <a:schemeClr val="bg1">
                  <a:shade val="50000"/>
                </a:schemeClr>
              </a:solidFill>
            </a:endParaRPr>
          </a:p>
          <a:p>
            <a:pPr algn="ctr"/>
            <a:r>
              <a:rPr lang="en-US" sz="2400" b="1" dirty="0" err="1" smtClean="0">
                <a:ln w="50800"/>
                <a:solidFill>
                  <a:schemeClr val="bg1">
                    <a:shade val="50000"/>
                  </a:schemeClr>
                </a:solidFill>
              </a:rPr>
              <a:t>dibeli</a:t>
            </a:r>
            <a:endParaRPr lang="en-US" sz="2400" b="1" cap="none" spc="0" dirty="0">
              <a:ln w="50800" cap="rnd"/>
              <a:solidFill>
                <a:schemeClr val="bg1">
                  <a:shade val="50000"/>
                </a:schemeClr>
              </a:solidFill>
              <a:effectLst/>
            </a:endParaRPr>
          </a:p>
        </p:txBody>
      </p:sp>
      <p:sp>
        <p:nvSpPr>
          <p:cNvPr id="26" name="TextBox 25"/>
          <p:cNvSpPr txBox="1"/>
          <p:nvPr/>
        </p:nvSpPr>
        <p:spPr>
          <a:xfrm rot="5400000">
            <a:off x="7772001" y="1372417"/>
            <a:ext cx="2232247" cy="584775"/>
          </a:xfrm>
          <a:prstGeom prst="rect">
            <a:avLst/>
          </a:prstGeom>
          <a:noFill/>
        </p:spPr>
        <p:txBody>
          <a:bodyPr wrap="square" rtlCol="0">
            <a:spAutoFit/>
          </a:bodyPr>
          <a:lstStyle/>
          <a:p>
            <a:pPr algn="ctr"/>
            <a:r>
              <a:rPr lang="en-CA" altLang="ko-KR" sz="1000" dirty="0" smtClean="0"/>
              <a:t>Jesus © </a:t>
            </a:r>
            <a:r>
              <a:rPr lang="en-CA" sz="1000" dirty="0" smtClean="0"/>
              <a:t>GospelGifs.com </a:t>
            </a:r>
          </a:p>
          <a:p>
            <a:pPr algn="ctr"/>
            <a:r>
              <a:rPr lang="en-CA" sz="1000" dirty="0" smtClean="0"/>
              <a:t>Pulsing heart © clipartbest.com</a:t>
            </a:r>
          </a:p>
          <a:p>
            <a:endParaRPr lang="en-US" sz="1200" dirty="0"/>
          </a:p>
        </p:txBody>
      </p:sp>
      <p:sp>
        <p:nvSpPr>
          <p:cNvPr id="27" name="TextBox 26"/>
          <p:cNvSpPr txBox="1"/>
          <p:nvPr/>
        </p:nvSpPr>
        <p:spPr>
          <a:xfrm rot="5400000">
            <a:off x="7936341" y="3480973"/>
            <a:ext cx="2088232" cy="400110"/>
          </a:xfrm>
          <a:prstGeom prst="rect">
            <a:avLst/>
          </a:prstGeom>
          <a:noFill/>
        </p:spPr>
        <p:txBody>
          <a:bodyPr wrap="square" rtlCol="0">
            <a:spAutoFit/>
          </a:bodyPr>
          <a:lstStyle/>
          <a:p>
            <a:pPr algn="ctr"/>
            <a:r>
              <a:rPr lang="en-CA" sz="1000" dirty="0" smtClean="0"/>
              <a:t>Egyptian smiley © sherv.net</a:t>
            </a:r>
          </a:p>
          <a:p>
            <a:pPr algn="ctr"/>
            <a:r>
              <a:rPr lang="en-CA" sz="1000" dirty="0" smtClean="0"/>
              <a:t>Jumping heart © www.fg-a.com</a:t>
            </a:r>
            <a:endParaRPr lang="en-CA" dirty="0"/>
          </a:p>
        </p:txBody>
      </p:sp>
      <p:sp>
        <p:nvSpPr>
          <p:cNvPr id="31" name="Title 1"/>
          <p:cNvSpPr txBox="1">
            <a:spLocks/>
          </p:cNvSpPr>
          <p:nvPr/>
        </p:nvSpPr>
        <p:spPr bwMode="auto">
          <a:xfrm>
            <a:off x="251520" y="692696"/>
            <a:ext cx="864096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lnSpc>
                <a:spcPts val="2900"/>
              </a:lnSpc>
            </a:pP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darah-Nya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beroleh</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penebusan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yaitu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pengampunan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kekayaan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Ef</a:t>
            </a:r>
            <a:r>
              <a:rPr lang="en-CA" sz="2800" b="1" dirty="0" smtClean="0">
                <a:solidFill>
                  <a:schemeClr val="bg1"/>
                </a:solidFill>
                <a:latin typeface="Calibri" pitchFamily="34" charset="0"/>
                <a:cs typeface="Calibri" pitchFamily="34" charset="0"/>
              </a:rPr>
              <a:t> 1:7</a:t>
            </a:r>
            <a:endParaRPr lang="x-none" sz="2400" smtClean="0"/>
          </a:p>
        </p:txBody>
      </p:sp>
      <p:sp>
        <p:nvSpPr>
          <p:cNvPr id="33" name="Title 1"/>
          <p:cNvSpPr txBox="1">
            <a:spLocks/>
          </p:cNvSpPr>
          <p:nvPr/>
        </p:nvSpPr>
        <p:spPr bwMode="auto">
          <a:xfrm>
            <a:off x="251520" y="5454352"/>
            <a:ext cx="864096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lnSpc>
                <a:spcPts val="3000"/>
              </a:lnSpc>
            </a:pP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ditebus</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bukan</a:t>
            </a:r>
            <a:r>
              <a:rPr lang="en-CA" sz="2800" b="1" dirty="0" smtClean="0">
                <a:solidFill>
                  <a:schemeClr val="bg1"/>
                </a:solidFill>
                <a:latin typeface="Calibri" pitchFamily="34" charset="0"/>
                <a:cs typeface="Calibri" pitchFamily="34" charset="0"/>
              </a:rPr>
              <a:t> pula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atau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emas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melainkan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darah</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mahal</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yaitu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domba</a:t>
            </a:r>
            <a:r>
              <a:rPr lang="en-CA" sz="2800" b="1" dirty="0" smtClean="0">
                <a:solidFill>
                  <a:schemeClr val="bg1"/>
                </a:solidFill>
                <a:latin typeface="Calibri" pitchFamily="34" charset="0"/>
                <a:cs typeface="Calibri" pitchFamily="34" charset="0"/>
              </a:rPr>
              <a:t> </a:t>
            </a:r>
          </a:p>
          <a:p>
            <a:pPr algn="ctr">
              <a:lnSpc>
                <a:spcPts val="3000"/>
              </a:lnSpc>
            </a:pPr>
            <a:r>
              <a:rPr lang="en-CA" sz="2800" b="1" dirty="0" smtClean="0">
                <a:solidFill>
                  <a:schemeClr val="bg1"/>
                </a:solidFill>
                <a:latin typeface="Calibri" pitchFamily="34" charset="0"/>
                <a:cs typeface="Calibri" pitchFamily="34" charset="0"/>
              </a:rPr>
              <a:t>yang </a:t>
            </a:r>
            <a:r>
              <a:rPr lang="en-CA" sz="2800" b="1" dirty="0" err="1" smtClean="0">
                <a:solidFill>
                  <a:schemeClr val="bg1"/>
                </a:solidFill>
                <a:latin typeface="Calibri" pitchFamily="34" charset="0"/>
                <a:cs typeface="Calibri" pitchFamily="34" charset="0"/>
              </a:rPr>
              <a:t>tak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bernoda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bercacat</a:t>
            </a:r>
            <a:r>
              <a:rPr lang="en-CA" sz="2800" b="1" dirty="0" smtClean="0">
                <a:solidFill>
                  <a:schemeClr val="bg1"/>
                </a:solidFill>
                <a:latin typeface="Calibri" pitchFamily="34" charset="0"/>
                <a:cs typeface="Calibri" pitchFamily="34" charset="0"/>
              </a:rPr>
              <a:t>.”  1 </a:t>
            </a:r>
            <a:r>
              <a:rPr lang="en-CA" sz="2800" b="1" dirty="0" err="1" smtClean="0">
                <a:solidFill>
                  <a:schemeClr val="bg1"/>
                </a:solidFill>
                <a:latin typeface="Calibri" pitchFamily="34" charset="0"/>
                <a:cs typeface="Calibri" pitchFamily="34" charset="0"/>
              </a:rPr>
              <a:t>Ptr</a:t>
            </a:r>
            <a:r>
              <a:rPr lang="en-CA" sz="2800" b="1" dirty="0" smtClean="0">
                <a:solidFill>
                  <a:schemeClr val="bg1"/>
                </a:solidFill>
                <a:latin typeface="Calibri" pitchFamily="34" charset="0"/>
                <a:cs typeface="Calibri" pitchFamily="34" charset="0"/>
              </a:rPr>
              <a:t> 1:18-19</a:t>
            </a:r>
            <a:endParaRPr lang="x-none" sz="2400" smtClean="0"/>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25" name="Picture 24" descr="www.clipartbest.com dc6XLjAMi.gif"/>
          <p:cNvPicPr>
            <a:picLocks noChangeAspect="1"/>
          </p:cNvPicPr>
          <p:nvPr/>
        </p:nvPicPr>
        <p:blipFill>
          <a:blip r:embed="rId2" cstate="print"/>
          <a:stretch>
            <a:fillRect/>
          </a:stretch>
        </p:blipFill>
        <p:spPr>
          <a:xfrm>
            <a:off x="5796136" y="2204864"/>
            <a:ext cx="3382355" cy="2377440"/>
          </a:xfrm>
          <a:prstGeom prst="rect">
            <a:avLst/>
          </a:prstGeom>
        </p:spPr>
      </p:pic>
      <p:pic>
        <p:nvPicPr>
          <p:cNvPr id="35" name="Picture 34" descr="lord-jesus-christ-coming-293608.gif"/>
          <p:cNvPicPr>
            <a:picLocks noChangeAspect="1"/>
          </p:cNvPicPr>
          <p:nvPr/>
        </p:nvPicPr>
        <p:blipFill>
          <a:blip r:embed="rId3" cstate="print"/>
          <a:srcRect b="36140"/>
          <a:stretch>
            <a:fillRect/>
          </a:stretch>
        </p:blipFill>
        <p:spPr>
          <a:xfrm>
            <a:off x="3232807" y="1844824"/>
            <a:ext cx="2851361" cy="2651760"/>
          </a:xfrm>
          <a:prstGeom prst="star32">
            <a:avLst/>
          </a:prstGeom>
        </p:spPr>
      </p:pic>
      <p:sp>
        <p:nvSpPr>
          <p:cNvPr id="24" name="Rectangle 23"/>
          <p:cNvSpPr/>
          <p:nvPr/>
        </p:nvSpPr>
        <p:spPr>
          <a:xfrm>
            <a:off x="7380312" y="2996952"/>
            <a:ext cx="274320" cy="11887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6911672" y="3140968"/>
            <a:ext cx="1188720" cy="2743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9" name="Picture 18" descr="chains 3.JPG"/>
          <p:cNvPicPr>
            <a:picLocks noChangeAspect="1"/>
          </p:cNvPicPr>
          <p:nvPr/>
        </p:nvPicPr>
        <p:blipFill>
          <a:blip r:embed="rId4" cstate="print"/>
          <a:srcRect l="2863" t="3982" r="2625" b="8808"/>
          <a:stretch>
            <a:fillRect/>
          </a:stretch>
        </p:blipFill>
        <p:spPr>
          <a:xfrm>
            <a:off x="107504" y="1916832"/>
            <a:ext cx="2664296" cy="2448272"/>
          </a:xfrm>
          <a:prstGeom prst="rect">
            <a:avLst/>
          </a:prstGeom>
        </p:spPr>
      </p:pic>
      <p:cxnSp>
        <p:nvCxnSpPr>
          <p:cNvPr id="29" name="Straight Arrow Connector 28"/>
          <p:cNvCxnSpPr/>
          <p:nvPr/>
        </p:nvCxnSpPr>
        <p:spPr>
          <a:xfrm>
            <a:off x="2843808" y="3068960"/>
            <a:ext cx="540000" cy="32"/>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5976216" y="3068960"/>
            <a:ext cx="540000" cy="32"/>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252536" y="3284994"/>
            <a:ext cx="2520280" cy="215444"/>
          </a:xfrm>
          <a:prstGeom prst="rect">
            <a:avLst/>
          </a:prstGeom>
          <a:noFill/>
        </p:spPr>
        <p:txBody>
          <a:bodyPr wrap="square" rtlCol="0">
            <a:spAutoFit/>
          </a:bodyPr>
          <a:lstStyle/>
          <a:p>
            <a:pPr algn="ctr"/>
            <a:r>
              <a:rPr lang="en-CA" sz="800" dirty="0" smtClean="0">
                <a:solidFill>
                  <a:schemeClr val="tx1">
                    <a:lumMod val="65000"/>
                  </a:schemeClr>
                </a:solidFill>
              </a:rPr>
              <a:t>No copyright John </a:t>
            </a:r>
            <a:r>
              <a:rPr lang="en-CA" sz="800" dirty="0" err="1" smtClean="0">
                <a:solidFill>
                  <a:schemeClr val="tx1">
                    <a:lumMod val="65000"/>
                  </a:schemeClr>
                </a:solidFill>
              </a:rPr>
              <a:t>Crozier</a:t>
            </a:r>
            <a:endParaRPr lang="en-CA" sz="800" dirty="0">
              <a:solidFill>
                <a:schemeClr val="tx1">
                  <a:lumMod val="65000"/>
                </a:schemeClr>
              </a:solidFill>
            </a:endParaRPr>
          </a:p>
        </p:txBody>
      </p:sp>
      <p:pic>
        <p:nvPicPr>
          <p:cNvPr id="36" name="Picture 35" descr="egyptian.gif"/>
          <p:cNvPicPr>
            <a:picLocks noChangeAspect="1"/>
          </p:cNvPicPr>
          <p:nvPr/>
        </p:nvPicPr>
        <p:blipFill>
          <a:blip r:embed="rId5" cstate="print"/>
          <a:stretch>
            <a:fillRect/>
          </a:stretch>
        </p:blipFill>
        <p:spPr>
          <a:xfrm>
            <a:off x="6444208" y="2060848"/>
            <a:ext cx="1997057" cy="1188720"/>
          </a:xfrm>
          <a:prstGeom prst="rect">
            <a:avLst/>
          </a:prstGeom>
        </p:spPr>
      </p:pic>
      <p:pic>
        <p:nvPicPr>
          <p:cNvPr id="37" name="Picture 36" descr="egyptian.gif"/>
          <p:cNvPicPr>
            <a:picLocks noChangeAspect="1"/>
          </p:cNvPicPr>
          <p:nvPr/>
        </p:nvPicPr>
        <p:blipFill>
          <a:blip r:embed="rId5" cstate="print"/>
          <a:stretch>
            <a:fillRect/>
          </a:stretch>
        </p:blipFill>
        <p:spPr>
          <a:xfrm rot="14400000" flipH="1">
            <a:off x="5871849" y="3204481"/>
            <a:ext cx="1997050" cy="1188720"/>
          </a:xfrm>
          <a:prstGeom prst="rect">
            <a:avLst/>
          </a:prstGeom>
        </p:spPr>
      </p:pic>
      <p:pic>
        <p:nvPicPr>
          <p:cNvPr id="38" name="Picture 37" descr="egyptian.gif"/>
          <p:cNvPicPr>
            <a:picLocks noChangeAspect="1"/>
          </p:cNvPicPr>
          <p:nvPr/>
        </p:nvPicPr>
        <p:blipFill>
          <a:blip r:embed="rId5" cstate="print"/>
          <a:stretch>
            <a:fillRect/>
          </a:stretch>
        </p:blipFill>
        <p:spPr>
          <a:xfrm rot="7200000">
            <a:off x="7179755" y="3204483"/>
            <a:ext cx="1997056" cy="1188720"/>
          </a:xfrm>
          <a:prstGeom prst="rect">
            <a:avLst/>
          </a:prstGeom>
        </p:spPr>
      </p:pic>
      <p:pic>
        <p:nvPicPr>
          <p:cNvPr id="39" name="Picture 38" descr="www.fg-a.com valentine 2-jumping-heart.gif"/>
          <p:cNvPicPr>
            <a:picLocks noChangeAspect="1"/>
          </p:cNvPicPr>
          <p:nvPr/>
        </p:nvPicPr>
        <p:blipFill>
          <a:blip r:embed="rId6" cstate="print"/>
          <a:stretch>
            <a:fillRect/>
          </a:stretch>
        </p:blipFill>
        <p:spPr>
          <a:xfrm>
            <a:off x="6948264" y="2636912"/>
            <a:ext cx="1143000" cy="1333500"/>
          </a:xfrm>
          <a:prstGeom prst="rect">
            <a:avLst/>
          </a:prstGeom>
        </p:spPr>
      </p:pic>
      <p:sp>
        <p:nvSpPr>
          <p:cNvPr id="43" name="Rectangle 42"/>
          <p:cNvSpPr/>
          <p:nvPr/>
        </p:nvSpPr>
        <p:spPr>
          <a:xfrm>
            <a:off x="4011920" y="3082672"/>
            <a:ext cx="1280160" cy="320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4" name="Rectangle 43"/>
          <p:cNvSpPr/>
          <p:nvPr/>
        </p:nvSpPr>
        <p:spPr>
          <a:xfrm>
            <a:off x="4513704" y="2852936"/>
            <a:ext cx="274320" cy="12801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TextBox 27"/>
          <p:cNvSpPr txBox="1"/>
          <p:nvPr/>
        </p:nvSpPr>
        <p:spPr>
          <a:xfrm>
            <a:off x="0" y="97468"/>
            <a:ext cx="9144000" cy="523220"/>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rPr>
              <a:t>2. </a:t>
            </a:r>
            <a:r>
              <a:rPr lang="en-US" sz="2800" b="1" dirty="0" err="1" smtClean="0">
                <a:solidFill>
                  <a:srgbClr val="FF0000"/>
                </a:solidFill>
                <a:latin typeface="Calibri" pitchFamily="34" charset="0"/>
              </a:rPr>
              <a:t>Tebusan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penebusan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 </a:t>
            </a:r>
            <a:endParaRPr lang="en-CA" sz="2800" dirty="0">
              <a:solidFill>
                <a:srgbClr val="FF0000"/>
              </a:solidFill>
              <a:latin typeface="Calibri" pitchFamily="34" charset="0"/>
            </a:endParaRPr>
          </a:p>
        </p:txBody>
      </p:sp>
      <p:sp>
        <p:nvSpPr>
          <p:cNvPr id="42" name="TextBox 4"/>
          <p:cNvSpPr txBox="1">
            <a:spLocks noChangeArrowheads="1"/>
          </p:cNvSpPr>
          <p:nvPr/>
        </p:nvSpPr>
        <p:spPr bwMode="auto">
          <a:xfrm>
            <a:off x="1403648" y="1988840"/>
            <a:ext cx="1480338" cy="2308324"/>
          </a:xfrm>
          <a:prstGeom prst="rect">
            <a:avLst/>
          </a:prstGeom>
          <a:noFill/>
          <a:ln w="9525">
            <a:noFill/>
            <a:miter lim="800000"/>
            <a:headEnd/>
            <a:tailEnd/>
          </a:ln>
        </p:spPr>
        <p:txBody>
          <a:bodyPr wrap="square">
            <a:spAutoFit/>
          </a:bodyPr>
          <a:lstStyle/>
          <a:p>
            <a:pPr algn="ctr"/>
            <a:r>
              <a:rPr lang="en-CA" sz="2400" dirty="0" err="1" smtClean="0"/>
              <a:t>rantai</a:t>
            </a:r>
            <a:r>
              <a:rPr lang="en-CA" sz="2400" dirty="0" smtClean="0"/>
              <a:t> </a:t>
            </a:r>
            <a:r>
              <a:rPr lang="en-CA" sz="2400" dirty="0" err="1" smtClean="0"/>
              <a:t>dosa</a:t>
            </a:r>
            <a:endParaRPr lang="en-CA" sz="2400" dirty="0" smtClean="0"/>
          </a:p>
          <a:p>
            <a:pPr algn="ctr"/>
            <a:r>
              <a:rPr lang="en-CA" sz="2400" dirty="0" err="1" smtClean="0"/>
              <a:t>Setan</a:t>
            </a:r>
            <a:endParaRPr lang="en-CA" sz="2400" dirty="0" smtClean="0"/>
          </a:p>
          <a:p>
            <a:pPr algn="ctr"/>
            <a:r>
              <a:rPr lang="en-CA" sz="2400" dirty="0" err="1" smtClean="0"/>
              <a:t>kematian</a:t>
            </a:r>
            <a:endParaRPr lang="en-CA" sz="2400" dirty="0" smtClean="0"/>
          </a:p>
          <a:p>
            <a:pPr algn="ctr"/>
            <a:r>
              <a:rPr lang="en-CA" sz="2400" dirty="0" err="1" smtClean="0"/>
              <a:t>dan</a:t>
            </a:r>
            <a:endParaRPr lang="en-CA" sz="2400" dirty="0" smtClean="0"/>
          </a:p>
          <a:p>
            <a:pPr algn="ctr"/>
            <a:r>
              <a:rPr lang="en-CA" sz="2400" dirty="0" err="1" smtClean="0"/>
              <a:t>neraka</a:t>
            </a:r>
            <a:endParaRPr lang="en-CA" sz="2400" dirty="0"/>
          </a:p>
        </p:txBody>
      </p:sp>
      <p:sp>
        <p:nvSpPr>
          <p:cNvPr id="46" name="TextBox 9"/>
          <p:cNvSpPr txBox="1">
            <a:spLocks noChangeArrowheads="1"/>
          </p:cNvSpPr>
          <p:nvPr/>
        </p:nvSpPr>
        <p:spPr bwMode="auto">
          <a:xfrm>
            <a:off x="3851920" y="2996952"/>
            <a:ext cx="1656184" cy="461665"/>
          </a:xfrm>
          <a:prstGeom prst="rect">
            <a:avLst/>
          </a:prstGeom>
          <a:noFill/>
          <a:ln w="9525">
            <a:noFill/>
            <a:miter lim="800000"/>
            <a:headEnd/>
            <a:tailEnd/>
          </a:ln>
        </p:spPr>
        <p:txBody>
          <a:bodyPr wrap="square">
            <a:spAutoFit/>
          </a:bodyPr>
          <a:lstStyle/>
          <a:p>
            <a:pPr algn="ctr"/>
            <a:r>
              <a:rPr lang="en-CA" sz="2400" b="1" dirty="0" err="1" smtClean="0"/>
              <a:t>tebusan</a:t>
            </a:r>
            <a:endParaRPr lang="en-CA" sz="2400" b="1" dirty="0"/>
          </a:p>
        </p:txBody>
      </p:sp>
      <p:sp>
        <p:nvSpPr>
          <p:cNvPr id="47" name="TextBox 9"/>
          <p:cNvSpPr txBox="1">
            <a:spLocks noChangeArrowheads="1"/>
          </p:cNvSpPr>
          <p:nvPr/>
        </p:nvSpPr>
        <p:spPr bwMode="auto">
          <a:xfrm>
            <a:off x="6588224" y="1815207"/>
            <a:ext cx="1872208" cy="461665"/>
          </a:xfrm>
          <a:prstGeom prst="rect">
            <a:avLst/>
          </a:prstGeom>
          <a:noFill/>
          <a:ln w="9525">
            <a:noFill/>
            <a:miter lim="800000"/>
            <a:headEnd/>
            <a:tailEnd/>
          </a:ln>
        </p:spPr>
        <p:txBody>
          <a:bodyPr wrap="square">
            <a:spAutoFit/>
          </a:bodyPr>
          <a:lstStyle/>
          <a:p>
            <a:pPr algn="ctr"/>
            <a:r>
              <a:rPr lang="en-CA" sz="2400" b="1" dirty="0" err="1" smtClean="0"/>
              <a:t>penebusan</a:t>
            </a:r>
            <a:endParaRPr lang="en-CA" sz="2400" b="1" dirty="0"/>
          </a:p>
        </p:txBody>
      </p:sp>
      <p:sp>
        <p:nvSpPr>
          <p:cNvPr id="48" name="Rectangle 47"/>
          <p:cNvSpPr/>
          <p:nvPr/>
        </p:nvSpPr>
        <p:spPr>
          <a:xfrm>
            <a:off x="-36512" y="4398203"/>
            <a:ext cx="3126176" cy="830997"/>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rantai-rantai</a:t>
            </a:r>
            <a:endParaRPr lang="en-US" sz="2400" b="1" dirty="0" smtClean="0">
              <a:ln w="50800"/>
              <a:solidFill>
                <a:schemeClr val="bg1">
                  <a:shade val="50000"/>
                </a:schemeClr>
              </a:solidFill>
            </a:endParaRPr>
          </a:p>
          <a:p>
            <a:pPr algn="ctr"/>
            <a:r>
              <a:rPr lang="en-US" sz="2400" b="1" dirty="0" err="1" smtClean="0">
                <a:ln w="50800"/>
                <a:solidFill>
                  <a:schemeClr val="bg1">
                    <a:shade val="50000"/>
                  </a:schemeClr>
                </a:solidFill>
              </a:rPr>
              <a:t>budak</a:t>
            </a:r>
            <a:r>
              <a:rPr lang="en-US" sz="2400" b="1" dirty="0" smtClean="0">
                <a:ln w="50800"/>
                <a:solidFill>
                  <a:schemeClr val="bg1">
                    <a:shade val="50000"/>
                  </a:schemeClr>
                </a:solidFill>
              </a:rPr>
              <a:t> </a:t>
            </a:r>
            <a:r>
              <a:rPr lang="en-US" sz="2400" b="1" dirty="0" err="1" smtClean="0">
                <a:ln w="50800"/>
                <a:solidFill>
                  <a:schemeClr val="bg1">
                    <a:shade val="50000"/>
                  </a:schemeClr>
                </a:solidFill>
              </a:rPr>
              <a:t>budak</a:t>
            </a:r>
            <a:r>
              <a:rPr lang="en-US" sz="2400" b="1" dirty="0" smtClean="0">
                <a:ln w="50800"/>
                <a:solidFill>
                  <a:schemeClr val="bg1">
                    <a:shade val="50000"/>
                  </a:schemeClr>
                </a:solidFill>
              </a:rPr>
              <a:t> </a:t>
            </a:r>
            <a:r>
              <a:rPr lang="en-US" sz="2400" b="1" dirty="0" err="1" smtClean="0">
                <a:ln w="50800"/>
                <a:solidFill>
                  <a:schemeClr val="bg1">
                    <a:shade val="50000"/>
                  </a:schemeClr>
                </a:solidFill>
              </a:rPr>
              <a:t>budak</a:t>
            </a:r>
            <a:endParaRPr lang="en-US" sz="2400" b="1" cap="none" spc="0" dirty="0">
              <a:ln w="50800" cap="rnd"/>
              <a:solidFill>
                <a:schemeClr val="bg1">
                  <a:shade val="50000"/>
                </a:schemeClr>
              </a:solidFill>
              <a:effectLst/>
            </a:endParaRPr>
          </a:p>
        </p:txBody>
      </p:sp>
      <p:sp>
        <p:nvSpPr>
          <p:cNvPr id="49" name="Rectangle 48"/>
          <p:cNvSpPr/>
          <p:nvPr/>
        </p:nvSpPr>
        <p:spPr>
          <a:xfrm>
            <a:off x="6025447" y="4581128"/>
            <a:ext cx="3023584" cy="461665"/>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bebas</a:t>
            </a:r>
            <a:r>
              <a:rPr lang="en-US" sz="2400" b="1" dirty="0" smtClean="0">
                <a:ln w="50800"/>
                <a:solidFill>
                  <a:schemeClr val="bg1">
                    <a:shade val="50000"/>
                  </a:schemeClr>
                </a:solidFill>
              </a:rPr>
              <a:t> </a:t>
            </a:r>
            <a:r>
              <a:rPr lang="en-US" sz="2400" b="1" dirty="0" err="1" smtClean="0">
                <a:ln w="50800"/>
                <a:solidFill>
                  <a:schemeClr val="bg1">
                    <a:shade val="50000"/>
                  </a:schemeClr>
                </a:solidFill>
              </a:rPr>
              <a:t>bebas</a:t>
            </a:r>
            <a:r>
              <a:rPr lang="en-US" sz="2400" b="1" dirty="0" smtClean="0">
                <a:ln w="50800"/>
                <a:solidFill>
                  <a:schemeClr val="bg1">
                    <a:shade val="50000"/>
                  </a:schemeClr>
                </a:solidFill>
              </a:rPr>
              <a:t> </a:t>
            </a:r>
            <a:r>
              <a:rPr lang="en-US" sz="2400" b="1" dirty="0" err="1" smtClean="0">
                <a:ln w="50800"/>
                <a:solidFill>
                  <a:schemeClr val="bg1">
                    <a:shade val="50000"/>
                  </a:schemeClr>
                </a:solidFill>
              </a:rPr>
              <a:t>bebas</a:t>
            </a:r>
            <a:endParaRPr lang="en-US" sz="2400" b="1" cap="none" spc="0" dirty="0">
              <a:ln w="50800" cap="rnd"/>
              <a:solidFill>
                <a:schemeClr val="bg1">
                  <a:shade val="50000"/>
                </a:schemeClr>
              </a:solidFill>
              <a:effectLst/>
            </a:endParaRPr>
          </a:p>
        </p:txBody>
      </p:sp>
      <p:sp>
        <p:nvSpPr>
          <p:cNvPr id="50" name="Rectangle 49"/>
          <p:cNvSpPr/>
          <p:nvPr/>
        </p:nvSpPr>
        <p:spPr>
          <a:xfrm>
            <a:off x="3995936" y="4398203"/>
            <a:ext cx="1279517" cy="830997"/>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rPr>
              <a:t>dibayar</a:t>
            </a:r>
            <a:endParaRPr lang="en-US" sz="2400" b="1" dirty="0" smtClean="0">
              <a:ln w="50800"/>
              <a:solidFill>
                <a:schemeClr val="bg1">
                  <a:shade val="50000"/>
                </a:schemeClr>
              </a:solidFill>
            </a:endParaRPr>
          </a:p>
          <a:p>
            <a:pPr algn="ctr"/>
            <a:r>
              <a:rPr lang="en-US" sz="2400" b="1" dirty="0" err="1" smtClean="0">
                <a:ln w="50800"/>
                <a:solidFill>
                  <a:schemeClr val="bg1">
                    <a:shade val="50000"/>
                  </a:schemeClr>
                </a:solidFill>
              </a:rPr>
              <a:t>dibeli</a:t>
            </a:r>
            <a:endParaRPr lang="en-US" sz="2400" b="1" cap="none" spc="0" dirty="0">
              <a:ln w="50800" cap="rnd"/>
              <a:solidFill>
                <a:schemeClr val="bg1">
                  <a:shade val="50000"/>
                </a:schemeClr>
              </a:solidFill>
              <a:effectLst/>
            </a:endParaRPr>
          </a:p>
        </p:txBody>
      </p:sp>
      <p:sp>
        <p:nvSpPr>
          <p:cNvPr id="26" name="TextBox 25"/>
          <p:cNvSpPr txBox="1"/>
          <p:nvPr/>
        </p:nvSpPr>
        <p:spPr>
          <a:xfrm rot="5400000">
            <a:off x="7772001" y="1372417"/>
            <a:ext cx="2232247" cy="584775"/>
          </a:xfrm>
          <a:prstGeom prst="rect">
            <a:avLst/>
          </a:prstGeom>
          <a:noFill/>
        </p:spPr>
        <p:txBody>
          <a:bodyPr wrap="square" rtlCol="0">
            <a:spAutoFit/>
          </a:bodyPr>
          <a:lstStyle/>
          <a:p>
            <a:pPr algn="ctr"/>
            <a:r>
              <a:rPr lang="en-CA" altLang="ko-KR" sz="1000" dirty="0" smtClean="0"/>
              <a:t>Jesus © </a:t>
            </a:r>
            <a:r>
              <a:rPr lang="en-CA" sz="1000" dirty="0" smtClean="0"/>
              <a:t>GospelGifs.com </a:t>
            </a:r>
          </a:p>
          <a:p>
            <a:pPr algn="ctr"/>
            <a:r>
              <a:rPr lang="en-CA" sz="1000" dirty="0" smtClean="0"/>
              <a:t>Pulsing heart © clipartbest.com</a:t>
            </a:r>
          </a:p>
          <a:p>
            <a:endParaRPr lang="en-US" sz="1200" dirty="0"/>
          </a:p>
        </p:txBody>
      </p:sp>
      <p:sp>
        <p:nvSpPr>
          <p:cNvPr id="27" name="TextBox 26"/>
          <p:cNvSpPr txBox="1"/>
          <p:nvPr/>
        </p:nvSpPr>
        <p:spPr>
          <a:xfrm rot="5400000">
            <a:off x="7936341" y="3480973"/>
            <a:ext cx="2088232" cy="400110"/>
          </a:xfrm>
          <a:prstGeom prst="rect">
            <a:avLst/>
          </a:prstGeom>
          <a:noFill/>
        </p:spPr>
        <p:txBody>
          <a:bodyPr wrap="square" rtlCol="0">
            <a:spAutoFit/>
          </a:bodyPr>
          <a:lstStyle/>
          <a:p>
            <a:pPr algn="ctr"/>
            <a:r>
              <a:rPr lang="en-CA" sz="1000" dirty="0" smtClean="0"/>
              <a:t>Egyptian smiley © sherv.net</a:t>
            </a:r>
          </a:p>
          <a:p>
            <a:pPr algn="ctr"/>
            <a:r>
              <a:rPr lang="en-CA" sz="1000" dirty="0" smtClean="0"/>
              <a:t>Jumping heart © www.fg-a.com</a:t>
            </a:r>
            <a:endParaRPr lang="en-CA" dirty="0"/>
          </a:p>
        </p:txBody>
      </p:sp>
      <p:sp>
        <p:nvSpPr>
          <p:cNvPr id="31" name="Title 1"/>
          <p:cNvSpPr txBox="1">
            <a:spLocks/>
          </p:cNvSpPr>
          <p:nvPr/>
        </p:nvSpPr>
        <p:spPr bwMode="auto">
          <a:xfrm>
            <a:off x="35496" y="5373216"/>
            <a:ext cx="907300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defRPr/>
            </a:pPr>
            <a:r>
              <a:rPr lang="en-US" sz="2400" b="1" kern="0" dirty="0" err="1" smtClean="0">
                <a:solidFill>
                  <a:srgbClr val="008000"/>
                </a:solidFill>
                <a:latin typeface="+mn-lt"/>
                <a:ea typeface="+mj-ea"/>
                <a:cs typeface="+mj-cs"/>
              </a:rPr>
              <a:t>Kristus</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membayar</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menebus</a:t>
            </a:r>
            <a:r>
              <a:rPr lang="en-US" sz="2400" b="1" kern="0" dirty="0" smtClean="0">
                <a:solidFill>
                  <a:srgbClr val="008000"/>
                </a:solidFill>
                <a:latin typeface="+mn-lt"/>
                <a:ea typeface="+mj-ea"/>
                <a:cs typeface="+mj-cs"/>
              </a:rPr>
              <a:t> / </a:t>
            </a:r>
            <a:r>
              <a:rPr lang="en-US" sz="2400" b="1" kern="0" dirty="0" err="1" smtClean="0">
                <a:solidFill>
                  <a:srgbClr val="008000"/>
                </a:solidFill>
                <a:latin typeface="+mn-lt"/>
                <a:ea typeface="+mj-ea"/>
                <a:cs typeface="+mj-cs"/>
              </a:rPr>
              <a:t>membebaskan</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kita</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dari</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perbudakan</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dosa</a:t>
            </a:r>
            <a:r>
              <a:rPr kumimoji="0" lang="en-US" sz="2400" b="1" i="0" u="none" strike="noStrike" kern="0" cap="none" spc="0" normalizeH="0" baseline="0" noProof="0" dirty="0" smtClean="0">
                <a:ln>
                  <a:noFill/>
                </a:ln>
                <a:solidFill>
                  <a:srgbClr val="008000"/>
                </a:solidFill>
                <a:effectLst/>
                <a:uLnTx/>
                <a:uFillTx/>
                <a:latin typeface="+mn-lt"/>
                <a:ea typeface="+mj-ea"/>
                <a:cs typeface="+mj-cs"/>
              </a:rPr>
              <a:t> </a:t>
            </a:r>
            <a:r>
              <a:rPr lang="en-US" sz="2400" b="1" kern="0" dirty="0" err="1" smtClean="0">
                <a:solidFill>
                  <a:srgbClr val="008000"/>
                </a:solidFill>
                <a:latin typeface="+mn-lt"/>
                <a:ea typeface="+mj-ea"/>
                <a:cs typeface="+mj-cs"/>
              </a:rPr>
              <a:t>untuk</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kepenuhan</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hidup</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Kristus</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dalam</a:t>
            </a:r>
            <a:r>
              <a:rPr lang="en-US" sz="2400" b="1" kern="0" dirty="0" smtClean="0">
                <a:solidFill>
                  <a:srgbClr val="008000"/>
                </a:solidFill>
                <a:latin typeface="+mn-lt"/>
                <a:ea typeface="+mj-ea"/>
                <a:cs typeface="+mj-cs"/>
              </a:rPr>
              <a:t> </a:t>
            </a:r>
            <a:r>
              <a:rPr lang="en-US" sz="2400" b="1" kern="0" dirty="0" err="1" smtClean="0">
                <a:solidFill>
                  <a:srgbClr val="008000"/>
                </a:solidFill>
                <a:latin typeface="+mn-lt"/>
                <a:ea typeface="+mj-ea"/>
                <a:cs typeface="+mj-cs"/>
              </a:rPr>
              <a:t>Roh</a:t>
            </a:r>
            <a:r>
              <a:rPr kumimoji="0" lang="en-US" sz="2400" b="1" i="0" u="none" strike="noStrike" kern="0" cap="none" spc="0" normalizeH="0" baseline="0" noProof="0" dirty="0" smtClean="0">
                <a:ln>
                  <a:noFill/>
                </a:ln>
                <a:solidFill>
                  <a:srgbClr val="008000"/>
                </a:solidFill>
                <a:effectLst/>
                <a:uLnTx/>
                <a:uFillTx/>
                <a:latin typeface="+mn-lt"/>
                <a:ea typeface="+mj-ea"/>
                <a:cs typeface="+mj-cs"/>
              </a:rPr>
              <a:t>, </a:t>
            </a:r>
            <a:r>
              <a:rPr lang="en-US" sz="2400" b="1" kern="0" noProof="0" dirty="0" err="1" smtClean="0">
                <a:solidFill>
                  <a:srgbClr val="008000"/>
                </a:solidFill>
                <a:latin typeface="+mn-lt"/>
                <a:ea typeface="+mj-ea"/>
                <a:cs typeface="+mj-cs"/>
              </a:rPr>
              <a:t>termasuk</a:t>
            </a:r>
            <a:r>
              <a:rPr lang="en-US" sz="2400" b="1" kern="0" noProof="0" dirty="0" smtClean="0">
                <a:solidFill>
                  <a:srgbClr val="008000"/>
                </a:solidFill>
                <a:latin typeface="+mn-lt"/>
                <a:ea typeface="+mj-ea"/>
                <a:cs typeface="+mj-cs"/>
              </a:rPr>
              <a:t> </a:t>
            </a:r>
            <a:r>
              <a:rPr lang="en-US" sz="2400" b="1" kern="0" noProof="0" dirty="0" err="1" smtClean="0">
                <a:solidFill>
                  <a:srgbClr val="008000"/>
                </a:solidFill>
                <a:latin typeface="+mn-lt"/>
                <a:ea typeface="+mj-ea"/>
                <a:cs typeface="+mj-cs"/>
              </a:rPr>
              <a:t>penebusan</a:t>
            </a:r>
            <a:r>
              <a:rPr lang="en-US" sz="2400" b="1" kern="0" noProof="0" dirty="0" smtClean="0">
                <a:solidFill>
                  <a:srgbClr val="008000"/>
                </a:solidFill>
                <a:latin typeface="+mn-lt"/>
                <a:ea typeface="+mj-ea"/>
                <a:cs typeface="+mj-cs"/>
              </a:rPr>
              <a:t> </a:t>
            </a:r>
            <a:r>
              <a:rPr lang="en-US" sz="2400" b="1" kern="0" noProof="0" dirty="0" err="1" smtClean="0">
                <a:solidFill>
                  <a:srgbClr val="008000"/>
                </a:solidFill>
                <a:latin typeface="+mn-lt"/>
                <a:ea typeface="+mj-ea"/>
                <a:cs typeface="+mj-cs"/>
              </a:rPr>
              <a:t>tubuh</a:t>
            </a:r>
            <a:r>
              <a:rPr lang="en-US" sz="2400" b="1" kern="0" noProof="0" dirty="0" smtClean="0">
                <a:solidFill>
                  <a:srgbClr val="008000"/>
                </a:solidFill>
                <a:latin typeface="+mn-lt"/>
                <a:ea typeface="+mj-ea"/>
                <a:cs typeface="+mj-cs"/>
              </a:rPr>
              <a:t> </a:t>
            </a:r>
            <a:r>
              <a:rPr lang="en-US" sz="2400" b="1" kern="0" noProof="0" dirty="0" err="1" smtClean="0">
                <a:solidFill>
                  <a:srgbClr val="008000"/>
                </a:solidFill>
                <a:latin typeface="+mn-lt"/>
                <a:ea typeface="+mj-ea"/>
                <a:cs typeface="+mj-cs"/>
              </a:rPr>
              <a:t>pada</a:t>
            </a:r>
            <a:r>
              <a:rPr lang="en-US" sz="2400" b="1" kern="0" noProof="0" dirty="0" smtClean="0">
                <a:solidFill>
                  <a:srgbClr val="008000"/>
                </a:solidFill>
                <a:latin typeface="+mn-lt"/>
                <a:ea typeface="+mj-ea"/>
                <a:cs typeface="+mj-cs"/>
              </a:rPr>
              <a:t> </a:t>
            </a:r>
            <a:r>
              <a:rPr lang="en-US" sz="2400" b="1" kern="0" noProof="0" dirty="0" err="1" smtClean="0">
                <a:solidFill>
                  <a:srgbClr val="008000"/>
                </a:solidFill>
                <a:latin typeface="+mn-lt"/>
                <a:ea typeface="+mj-ea"/>
                <a:cs typeface="+mj-cs"/>
              </a:rPr>
              <a:t>kedatangan</a:t>
            </a:r>
            <a:r>
              <a:rPr lang="en-US" sz="2400" b="1" kern="0" noProof="0" dirty="0" smtClean="0">
                <a:solidFill>
                  <a:srgbClr val="008000"/>
                </a:solidFill>
                <a:latin typeface="+mn-lt"/>
                <a:ea typeface="+mj-ea"/>
                <a:cs typeface="+mj-cs"/>
              </a:rPr>
              <a:t>-Nya</a:t>
            </a:r>
            <a:r>
              <a:rPr kumimoji="0" lang="en-US" sz="2400" b="1" i="0" u="none" strike="noStrike" kern="0" cap="none" spc="0" normalizeH="0" baseline="0" noProof="0" dirty="0" smtClean="0">
                <a:ln>
                  <a:noFill/>
                </a:ln>
                <a:solidFill>
                  <a:srgbClr val="008000"/>
                </a:solidFill>
                <a:effectLst/>
                <a:uLnTx/>
                <a:uFillTx/>
                <a:latin typeface="+mn-lt"/>
                <a:ea typeface="+mj-ea"/>
                <a:cs typeface="+mj-cs"/>
              </a:rPr>
              <a:t> </a:t>
            </a:r>
          </a:p>
        </p:txBody>
      </p:sp>
      <p:sp>
        <p:nvSpPr>
          <p:cNvPr id="33" name="TextBox 32"/>
          <p:cNvSpPr txBox="1"/>
          <p:nvPr/>
        </p:nvSpPr>
        <p:spPr>
          <a:xfrm>
            <a:off x="323528" y="764704"/>
            <a:ext cx="8496944" cy="954107"/>
          </a:xfrm>
          <a:prstGeom prst="rect">
            <a:avLst/>
          </a:prstGeom>
          <a:noFill/>
        </p:spPr>
        <p:txBody>
          <a:bodyPr wrap="square" rtlCol="0">
            <a:spAutoFit/>
          </a:bodyPr>
          <a:lstStyle/>
          <a:p>
            <a:pPr algn="ctr"/>
            <a:r>
              <a:rPr lang="en-CA" sz="2800" b="1" dirty="0" err="1" smtClean="0">
                <a:solidFill>
                  <a:schemeClr val="bg1"/>
                </a:solidFill>
                <a:latin typeface="Calibri" pitchFamily="34" charset="0"/>
              </a:rPr>
              <a:t>Rm</a:t>
            </a:r>
            <a:r>
              <a:rPr lang="en-CA" sz="2800" b="1" dirty="0" smtClean="0">
                <a:solidFill>
                  <a:schemeClr val="bg1"/>
                </a:solidFill>
                <a:latin typeface="Calibri" pitchFamily="34" charset="0"/>
              </a:rPr>
              <a:t> 3:24	 1 </a:t>
            </a:r>
            <a:r>
              <a:rPr lang="en-CA" sz="2800" b="1" dirty="0" err="1" smtClean="0">
                <a:solidFill>
                  <a:schemeClr val="bg1"/>
                </a:solidFill>
                <a:latin typeface="Calibri" pitchFamily="34" charset="0"/>
              </a:rPr>
              <a:t>Ptr</a:t>
            </a:r>
            <a:r>
              <a:rPr lang="en-CA" sz="2800" b="1" dirty="0" smtClean="0">
                <a:solidFill>
                  <a:schemeClr val="bg1"/>
                </a:solidFill>
                <a:latin typeface="Calibri" pitchFamily="34" charset="0"/>
              </a:rPr>
              <a:t> 1:18-19          </a:t>
            </a:r>
            <a:r>
              <a:rPr lang="en-CA" sz="2800" b="1" dirty="0" err="1" smtClean="0">
                <a:solidFill>
                  <a:schemeClr val="bg1"/>
                </a:solidFill>
                <a:latin typeface="Calibri" pitchFamily="34" charset="0"/>
              </a:rPr>
              <a:t>Ef</a:t>
            </a:r>
            <a:r>
              <a:rPr lang="en-CA" sz="2800" b="1" dirty="0" smtClean="0">
                <a:solidFill>
                  <a:schemeClr val="bg1"/>
                </a:solidFill>
                <a:latin typeface="Calibri" pitchFamily="34" charset="0"/>
              </a:rPr>
              <a:t> 1:7</a:t>
            </a:r>
          </a:p>
          <a:p>
            <a:pPr algn="ctr"/>
            <a:r>
              <a:rPr lang="en-CA" sz="2800" b="1" dirty="0" smtClean="0">
                <a:solidFill>
                  <a:schemeClr val="bg1"/>
                </a:solidFill>
                <a:latin typeface="Calibri" pitchFamily="34" charset="0"/>
              </a:rPr>
              <a:t>Mat 20:28          Tit 2:14          Gal 3:13 </a:t>
            </a: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47" name="TextBox 46"/>
          <p:cNvSpPr txBox="1"/>
          <p:nvPr/>
        </p:nvSpPr>
        <p:spPr>
          <a:xfrm rot="5400000">
            <a:off x="7864333" y="1824789"/>
            <a:ext cx="2232247" cy="400110"/>
          </a:xfrm>
          <a:prstGeom prst="rect">
            <a:avLst/>
          </a:prstGeom>
          <a:noFill/>
        </p:spPr>
        <p:txBody>
          <a:bodyPr wrap="square" rtlCol="0">
            <a:spAutoFit/>
          </a:bodyPr>
          <a:lstStyle/>
          <a:p>
            <a:pPr algn="ctr"/>
            <a:r>
              <a:rPr lang="en-CA" sz="1000" dirty="0" smtClean="0"/>
              <a:t>Pulsing heart © clipartbest.com</a:t>
            </a:r>
          </a:p>
          <a:p>
            <a:pPr algn="ctr"/>
            <a:r>
              <a:rPr lang="en-CA" altLang="ko-KR" sz="1000" dirty="0" smtClean="0"/>
              <a:t>Jesus © </a:t>
            </a:r>
            <a:r>
              <a:rPr lang="en-CA" sz="1000" dirty="0" smtClean="0"/>
              <a:t>GospelGifs.com </a:t>
            </a:r>
          </a:p>
        </p:txBody>
      </p:sp>
      <p:pic>
        <p:nvPicPr>
          <p:cNvPr id="41" name="Picture 40" descr="www.clipartbest.com dc6XLjAMi.gif"/>
          <p:cNvPicPr>
            <a:picLocks noChangeAspect="1"/>
          </p:cNvPicPr>
          <p:nvPr/>
        </p:nvPicPr>
        <p:blipFill>
          <a:blip r:embed="rId2" cstate="print"/>
          <a:stretch>
            <a:fillRect/>
          </a:stretch>
        </p:blipFill>
        <p:spPr>
          <a:xfrm>
            <a:off x="5940152" y="1916832"/>
            <a:ext cx="3382355" cy="2377440"/>
          </a:xfrm>
          <a:prstGeom prst="rect">
            <a:avLst/>
          </a:prstGeom>
        </p:spPr>
      </p:pic>
      <p:pic>
        <p:nvPicPr>
          <p:cNvPr id="39" name="Picture 38" descr="lord-jesus-christ-coming-293608.gif"/>
          <p:cNvPicPr>
            <a:picLocks noChangeAspect="1"/>
          </p:cNvPicPr>
          <p:nvPr/>
        </p:nvPicPr>
        <p:blipFill>
          <a:blip r:embed="rId3" cstate="print"/>
          <a:srcRect b="36140"/>
          <a:stretch>
            <a:fillRect/>
          </a:stretch>
        </p:blipFill>
        <p:spPr>
          <a:xfrm>
            <a:off x="2151254" y="1124744"/>
            <a:ext cx="3932914" cy="3657600"/>
          </a:xfrm>
          <a:prstGeom prst="star32">
            <a:avLst/>
          </a:prstGeom>
        </p:spPr>
      </p:pic>
      <p:sp>
        <p:nvSpPr>
          <p:cNvPr id="37" name="Rectangle 36"/>
          <p:cNvSpPr/>
          <p:nvPr/>
        </p:nvSpPr>
        <p:spPr>
          <a:xfrm>
            <a:off x="7452320" y="2708920"/>
            <a:ext cx="274320" cy="11887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8" name="Rectangle 37"/>
          <p:cNvSpPr/>
          <p:nvPr/>
        </p:nvSpPr>
        <p:spPr>
          <a:xfrm>
            <a:off x="7020272" y="2924944"/>
            <a:ext cx="1188720" cy="2743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Oval 20"/>
          <p:cNvSpPr/>
          <p:nvPr/>
        </p:nvSpPr>
        <p:spPr>
          <a:xfrm>
            <a:off x="539552" y="2204864"/>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bg1"/>
              </a:solidFill>
            </a:endParaRPr>
          </a:p>
        </p:txBody>
      </p:sp>
      <p:sp>
        <p:nvSpPr>
          <p:cNvPr id="23" name="Trapezoid 22"/>
          <p:cNvSpPr/>
          <p:nvPr/>
        </p:nvSpPr>
        <p:spPr>
          <a:xfrm>
            <a:off x="395536" y="2636912"/>
            <a:ext cx="720080" cy="1296144"/>
          </a:xfrm>
          <a:prstGeom prst="trapezoi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Rectangle 26"/>
          <p:cNvSpPr/>
          <p:nvPr/>
        </p:nvSpPr>
        <p:spPr>
          <a:xfrm>
            <a:off x="611560" y="3789040"/>
            <a:ext cx="144016"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Rectangle 27"/>
          <p:cNvSpPr/>
          <p:nvPr/>
        </p:nvSpPr>
        <p:spPr>
          <a:xfrm>
            <a:off x="755576" y="3789040"/>
            <a:ext cx="144016"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Rectangle 32"/>
          <p:cNvSpPr/>
          <p:nvPr/>
        </p:nvSpPr>
        <p:spPr>
          <a:xfrm rot="1500000">
            <a:off x="372399" y="2628792"/>
            <a:ext cx="144016" cy="8229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5" name="Rectangle 34"/>
          <p:cNvSpPr/>
          <p:nvPr/>
        </p:nvSpPr>
        <p:spPr>
          <a:xfrm rot="20100000" flipV="1">
            <a:off x="981827" y="2628792"/>
            <a:ext cx="144016" cy="8229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cxnSp>
        <p:nvCxnSpPr>
          <p:cNvPr id="9" name="Straight Arrow Connector 8"/>
          <p:cNvCxnSpPr/>
          <p:nvPr/>
        </p:nvCxnSpPr>
        <p:spPr>
          <a:xfrm>
            <a:off x="3447296" y="2492896"/>
            <a:ext cx="548640"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p:nvPr/>
        </p:nvCxnSpPr>
        <p:spPr>
          <a:xfrm>
            <a:off x="5148064" y="2492896"/>
            <a:ext cx="548640"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54" name="Picture 53" descr="ark of covenant jewishvirtuallibrary.org.jpg"/>
          <p:cNvPicPr>
            <a:picLocks noChangeAspect="1"/>
          </p:cNvPicPr>
          <p:nvPr/>
        </p:nvPicPr>
        <p:blipFill>
          <a:blip r:embed="rId4" cstate="print"/>
          <a:srcRect l="14562" t="1680" r="9757" b="5267"/>
          <a:stretch>
            <a:fillRect/>
          </a:stretch>
        </p:blipFill>
        <p:spPr>
          <a:xfrm>
            <a:off x="3131840" y="2348880"/>
            <a:ext cx="2016224" cy="2103120"/>
          </a:xfrm>
          <a:prstGeom prst="rect">
            <a:avLst/>
          </a:prstGeom>
        </p:spPr>
      </p:pic>
      <p:sp>
        <p:nvSpPr>
          <p:cNvPr id="56" name="Right Arrow 55"/>
          <p:cNvSpPr/>
          <p:nvPr/>
        </p:nvSpPr>
        <p:spPr>
          <a:xfrm>
            <a:off x="1475656" y="2708920"/>
            <a:ext cx="548640" cy="274320"/>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8" name="Rectangle 57"/>
          <p:cNvSpPr/>
          <p:nvPr/>
        </p:nvSpPr>
        <p:spPr>
          <a:xfrm>
            <a:off x="3995936" y="26860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60" name="Rectangle 59"/>
          <p:cNvSpPr/>
          <p:nvPr/>
        </p:nvSpPr>
        <p:spPr>
          <a:xfrm>
            <a:off x="3275856" y="2938656"/>
            <a:ext cx="17373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62" name="TextBox 61"/>
          <p:cNvSpPr txBox="1"/>
          <p:nvPr/>
        </p:nvSpPr>
        <p:spPr>
          <a:xfrm>
            <a:off x="2771800" y="4365104"/>
            <a:ext cx="2736304" cy="246221"/>
          </a:xfrm>
          <a:prstGeom prst="rect">
            <a:avLst/>
          </a:prstGeom>
          <a:noFill/>
        </p:spPr>
        <p:txBody>
          <a:bodyPr wrap="square" rtlCol="0">
            <a:spAutoFit/>
          </a:bodyPr>
          <a:lstStyle/>
          <a:p>
            <a:pPr algn="ctr"/>
            <a:r>
              <a:rPr lang="en-CA" sz="1000" dirty="0" smtClean="0">
                <a:solidFill>
                  <a:schemeClr val="bg1">
                    <a:lumMod val="50000"/>
                  </a:schemeClr>
                </a:solidFill>
              </a:rPr>
              <a:t>jewishvirtuallibrary.org</a:t>
            </a:r>
            <a:endParaRPr lang="en-CA" sz="1000" dirty="0">
              <a:solidFill>
                <a:schemeClr val="bg1">
                  <a:lumMod val="50000"/>
                </a:schemeClr>
              </a:solidFill>
            </a:endParaRPr>
          </a:p>
        </p:txBody>
      </p:sp>
      <p:sp>
        <p:nvSpPr>
          <p:cNvPr id="63" name="Right Arrow 62"/>
          <p:cNvSpPr/>
          <p:nvPr/>
        </p:nvSpPr>
        <p:spPr>
          <a:xfrm>
            <a:off x="6084168" y="2708920"/>
            <a:ext cx="548640" cy="27432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1" name="Picture 30" descr="egyptian.gif"/>
          <p:cNvPicPr>
            <a:picLocks noChangeAspect="1"/>
          </p:cNvPicPr>
          <p:nvPr/>
        </p:nvPicPr>
        <p:blipFill>
          <a:blip r:embed="rId5" cstate="print"/>
          <a:stretch>
            <a:fillRect/>
          </a:stretch>
        </p:blipFill>
        <p:spPr>
          <a:xfrm>
            <a:off x="6588224" y="1880240"/>
            <a:ext cx="1997057" cy="1188720"/>
          </a:xfrm>
          <a:prstGeom prst="rect">
            <a:avLst/>
          </a:prstGeom>
        </p:spPr>
      </p:pic>
      <p:pic>
        <p:nvPicPr>
          <p:cNvPr id="32" name="Picture 31" descr="egyptian.gif"/>
          <p:cNvPicPr>
            <a:picLocks noChangeAspect="1"/>
          </p:cNvPicPr>
          <p:nvPr/>
        </p:nvPicPr>
        <p:blipFill>
          <a:blip r:embed="rId5" cstate="print"/>
          <a:stretch>
            <a:fillRect/>
          </a:stretch>
        </p:blipFill>
        <p:spPr>
          <a:xfrm rot="7200000">
            <a:off x="7251763" y="2988459"/>
            <a:ext cx="1997056" cy="1188720"/>
          </a:xfrm>
          <a:prstGeom prst="rect">
            <a:avLst/>
          </a:prstGeom>
        </p:spPr>
      </p:pic>
      <p:pic>
        <p:nvPicPr>
          <p:cNvPr id="34" name="Picture 33" descr="egyptian.gif"/>
          <p:cNvPicPr>
            <a:picLocks noChangeAspect="1"/>
          </p:cNvPicPr>
          <p:nvPr/>
        </p:nvPicPr>
        <p:blipFill>
          <a:blip r:embed="rId5" cstate="print"/>
          <a:stretch>
            <a:fillRect/>
          </a:stretch>
        </p:blipFill>
        <p:spPr>
          <a:xfrm rot="14400000" flipH="1">
            <a:off x="6015865" y="2968855"/>
            <a:ext cx="1997050" cy="1188720"/>
          </a:xfrm>
          <a:prstGeom prst="rect">
            <a:avLst/>
          </a:prstGeom>
        </p:spPr>
      </p:pic>
      <p:pic>
        <p:nvPicPr>
          <p:cNvPr id="30" name="Picture 29" descr="www.fg-a.com valentine 2-jumping-heart.gif"/>
          <p:cNvPicPr>
            <a:picLocks noChangeAspect="1"/>
          </p:cNvPicPr>
          <p:nvPr/>
        </p:nvPicPr>
        <p:blipFill>
          <a:blip r:embed="rId6" cstate="print"/>
          <a:stretch>
            <a:fillRect/>
          </a:stretch>
        </p:blipFill>
        <p:spPr>
          <a:xfrm>
            <a:off x="7020272" y="2455540"/>
            <a:ext cx="1143000" cy="1333500"/>
          </a:xfrm>
          <a:prstGeom prst="rect">
            <a:avLst/>
          </a:prstGeom>
        </p:spPr>
      </p:pic>
      <p:sp>
        <p:nvSpPr>
          <p:cNvPr id="36" name="TextBox 35"/>
          <p:cNvSpPr txBox="1"/>
          <p:nvPr/>
        </p:nvSpPr>
        <p:spPr>
          <a:xfrm rot="5400000">
            <a:off x="7936341" y="3985029"/>
            <a:ext cx="2088232" cy="400110"/>
          </a:xfrm>
          <a:prstGeom prst="rect">
            <a:avLst/>
          </a:prstGeom>
          <a:noFill/>
        </p:spPr>
        <p:txBody>
          <a:bodyPr wrap="square" rtlCol="0">
            <a:spAutoFit/>
          </a:bodyPr>
          <a:lstStyle/>
          <a:p>
            <a:pPr algn="ctr"/>
            <a:r>
              <a:rPr lang="en-CA" sz="1000" dirty="0" smtClean="0"/>
              <a:t>Jumping heart © www.fg-a.com</a:t>
            </a:r>
          </a:p>
          <a:p>
            <a:pPr algn="ctr"/>
            <a:r>
              <a:rPr lang="en-CA" sz="1000" dirty="0" smtClean="0"/>
              <a:t>Egyptian smiley © sherv.net</a:t>
            </a:r>
          </a:p>
        </p:txBody>
      </p:sp>
      <p:sp>
        <p:nvSpPr>
          <p:cNvPr id="40" name="TextBox 9"/>
          <p:cNvSpPr txBox="1">
            <a:spLocks noChangeArrowheads="1"/>
          </p:cNvSpPr>
          <p:nvPr/>
        </p:nvSpPr>
        <p:spPr bwMode="auto">
          <a:xfrm>
            <a:off x="3131840" y="2823319"/>
            <a:ext cx="2088232" cy="461665"/>
          </a:xfrm>
          <a:prstGeom prst="rect">
            <a:avLst/>
          </a:prstGeom>
          <a:noFill/>
          <a:ln w="9525">
            <a:noFill/>
            <a:miter lim="800000"/>
            <a:headEnd/>
            <a:tailEnd/>
          </a:ln>
        </p:spPr>
        <p:txBody>
          <a:bodyPr wrap="square">
            <a:spAutoFit/>
          </a:bodyPr>
          <a:lstStyle/>
          <a:p>
            <a:pPr algn="ctr"/>
            <a:r>
              <a:rPr lang="en-CA" sz="2300" b="1" dirty="0" err="1" smtClean="0"/>
              <a:t>pendamaian</a:t>
            </a:r>
            <a:endParaRPr lang="en-CA" sz="2300" b="1" dirty="0"/>
          </a:p>
        </p:txBody>
      </p:sp>
      <p:sp>
        <p:nvSpPr>
          <p:cNvPr id="42" name="TextBox 41"/>
          <p:cNvSpPr txBox="1"/>
          <p:nvPr/>
        </p:nvSpPr>
        <p:spPr>
          <a:xfrm>
            <a:off x="-36512" y="-27384"/>
            <a:ext cx="9235440" cy="954107"/>
          </a:xfrm>
          <a:prstGeom prst="rect">
            <a:avLst/>
          </a:prstGeom>
          <a:solidFill>
            <a:srgbClr val="FFFFFF"/>
          </a:solidFill>
        </p:spPr>
        <p:txBody>
          <a:bodyPr wrap="square" rtlCol="0">
            <a:spAutoFit/>
          </a:bodyPr>
          <a:lstStyle/>
          <a:p>
            <a:pPr algn="ctr"/>
            <a:r>
              <a:rPr lang="en-CA" sz="2800" b="1" dirty="0" smtClean="0">
                <a:solidFill>
                  <a:srgbClr val="FF0000"/>
                </a:solidFill>
                <a:latin typeface="Calibri" pitchFamily="34" charset="0"/>
                <a:cs typeface="Calibri" pitchFamily="34" charset="0"/>
              </a:rPr>
              <a:t>3.</a:t>
            </a:r>
            <a:r>
              <a:rPr lang="sv-SE" sz="2800" b="1" dirty="0" smtClean="0">
                <a:solidFill>
                  <a:srgbClr val="FF0000"/>
                </a:solidFill>
                <a:latin typeface="Calibri" pitchFamily="34" charset="0"/>
                <a:cs typeface="Calibri" pitchFamily="34" charset="0"/>
              </a:rPr>
              <a:t> Domba Paskah dan pendamaian, </a:t>
            </a:r>
            <a:r>
              <a:rPr lang="en-US" sz="2800" b="1" dirty="0" err="1" smtClean="0">
                <a:solidFill>
                  <a:srgbClr val="FF0000"/>
                </a:solidFill>
                <a:latin typeface="Calibri" pitchFamily="34" charset="0"/>
                <a:cs typeface="Calibri" pitchFamily="34" charset="0"/>
              </a:rPr>
              <a:t>murka</a:t>
            </a:r>
            <a:r>
              <a:rPr lang="en-US" sz="2800" b="1" dirty="0" smtClean="0">
                <a:solidFill>
                  <a:srgbClr val="FF0000"/>
                </a:solidFill>
                <a:latin typeface="Calibri" pitchFamily="34" charset="0"/>
                <a:cs typeface="Calibri" pitchFamily="34" charset="0"/>
              </a:rPr>
              <a:t> Allah </a:t>
            </a:r>
            <a:r>
              <a:rPr lang="en-US" sz="2800" b="1" dirty="0" err="1" smtClean="0">
                <a:solidFill>
                  <a:srgbClr val="FF0000"/>
                </a:solidFill>
                <a:latin typeface="Calibri" pitchFamily="34" charset="0"/>
                <a:cs typeface="Calibri" pitchFamily="34" charset="0"/>
              </a:rPr>
              <a:t>berpaling</a:t>
            </a:r>
            <a:r>
              <a:rPr lang="en-US" sz="2800" b="1" dirty="0" smtClean="0">
                <a:solidFill>
                  <a:srgbClr val="FF0000"/>
                </a:solidFill>
                <a:latin typeface="Calibri" pitchFamily="34" charset="0"/>
                <a:cs typeface="Calibri" pitchFamily="34" charset="0"/>
              </a:rPr>
              <a:t>.</a:t>
            </a:r>
            <a:endParaRPr lang="en-CA" sz="2800" dirty="0" smtClean="0">
              <a:solidFill>
                <a:srgbClr val="FF0000"/>
              </a:solidFill>
              <a:latin typeface="Calibri" pitchFamily="34" charset="0"/>
              <a:cs typeface="Calibri" pitchFamily="34" charset="0"/>
            </a:endParaRPr>
          </a:p>
          <a:p>
            <a:pPr algn="ctr"/>
            <a:r>
              <a:rPr lang="en-US" sz="2800" b="1" dirty="0" err="1" smtClean="0">
                <a:solidFill>
                  <a:srgbClr val="FF0000"/>
                </a:solidFill>
                <a:latin typeface="Calibri" pitchFamily="34" charset="0"/>
              </a:rPr>
              <a:t>Aku</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Memuji</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Engkau</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sz="2800" dirty="0">
              <a:solidFill>
                <a:srgbClr val="FF0000"/>
              </a:solidFill>
              <a:latin typeface="Calibri" pitchFamily="34" charset="0"/>
            </a:endParaRPr>
          </a:p>
        </p:txBody>
      </p:sp>
      <p:sp>
        <p:nvSpPr>
          <p:cNvPr id="43" name="TextBox 42"/>
          <p:cNvSpPr txBox="1"/>
          <p:nvPr/>
        </p:nvSpPr>
        <p:spPr>
          <a:xfrm>
            <a:off x="-108520" y="1052736"/>
            <a:ext cx="1728192" cy="1092607"/>
          </a:xfrm>
          <a:prstGeom prst="rect">
            <a:avLst/>
          </a:prstGeom>
          <a:noFill/>
        </p:spPr>
        <p:txBody>
          <a:bodyPr wrap="square" rtlCol="0">
            <a:spAutoFit/>
          </a:bodyPr>
          <a:lstStyle/>
          <a:p>
            <a:pPr algn="ctr">
              <a:lnSpc>
                <a:spcPts val="2600"/>
              </a:lnSpc>
            </a:pPr>
            <a:r>
              <a:rPr lang="en-US" sz="2400" b="1" dirty="0" err="1" smtClean="0">
                <a:solidFill>
                  <a:schemeClr val="bg1"/>
                </a:solidFill>
                <a:latin typeface="Arial" pitchFamily="34" charset="0"/>
                <a:cs typeface="Arial" pitchFamily="34" charset="0"/>
              </a:rPr>
              <a:t>di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bawah</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murka</a:t>
            </a:r>
            <a:r>
              <a:rPr lang="en-US" sz="2400" b="1" dirty="0" smtClean="0">
                <a:solidFill>
                  <a:schemeClr val="bg1"/>
                </a:solidFill>
                <a:latin typeface="Arial" pitchFamily="34" charset="0"/>
                <a:cs typeface="Arial" pitchFamily="34" charset="0"/>
              </a:rPr>
              <a:t> Allah</a:t>
            </a:r>
            <a:endParaRPr lang="en-CA" sz="2400" b="1" dirty="0">
              <a:solidFill>
                <a:schemeClr val="bg1"/>
              </a:solidFill>
              <a:latin typeface="Arial" pitchFamily="34" charset="0"/>
              <a:cs typeface="Arial" pitchFamily="34" charset="0"/>
            </a:endParaRPr>
          </a:p>
        </p:txBody>
      </p:sp>
      <p:sp>
        <p:nvSpPr>
          <p:cNvPr id="44" name="TextBox 43"/>
          <p:cNvSpPr txBox="1"/>
          <p:nvPr/>
        </p:nvSpPr>
        <p:spPr>
          <a:xfrm>
            <a:off x="6588224" y="1040249"/>
            <a:ext cx="2039144" cy="1092607"/>
          </a:xfrm>
          <a:prstGeom prst="rect">
            <a:avLst/>
          </a:prstGeom>
          <a:noFill/>
        </p:spPr>
        <p:txBody>
          <a:bodyPr wrap="square" rtlCol="0">
            <a:spAutoFit/>
          </a:bodyPr>
          <a:lstStyle/>
          <a:p>
            <a:pPr algn="ctr">
              <a:lnSpc>
                <a:spcPts val="2600"/>
              </a:lnSpc>
            </a:pPr>
            <a:r>
              <a:rPr lang="en-US" sz="2400" b="1" dirty="0" err="1" smtClean="0">
                <a:solidFill>
                  <a:schemeClr val="bg1"/>
                </a:solidFill>
                <a:latin typeface="Arial" pitchFamily="34" charset="0"/>
                <a:cs typeface="Arial" pitchFamily="34" charset="0"/>
              </a:rPr>
              <a:t>murka</a:t>
            </a:r>
            <a:r>
              <a:rPr lang="en-US" sz="2400" b="1" dirty="0" smtClean="0">
                <a:solidFill>
                  <a:schemeClr val="bg1"/>
                </a:solidFill>
                <a:latin typeface="Arial" pitchFamily="34" charset="0"/>
                <a:cs typeface="Arial" pitchFamily="34" charset="0"/>
              </a:rPr>
              <a:t> </a:t>
            </a:r>
          </a:p>
          <a:p>
            <a:pPr algn="ctr">
              <a:lnSpc>
                <a:spcPts val="2600"/>
              </a:lnSpc>
            </a:pPr>
            <a:r>
              <a:rPr lang="en-US" sz="2400" b="1" dirty="0" smtClean="0">
                <a:solidFill>
                  <a:schemeClr val="bg1"/>
                </a:solidFill>
                <a:latin typeface="Arial" pitchFamily="34" charset="0"/>
                <a:cs typeface="Arial" pitchFamily="34" charset="0"/>
              </a:rPr>
              <a:t>Allah </a:t>
            </a:r>
            <a:r>
              <a:rPr lang="en-US" sz="2400" b="1" dirty="0" err="1" smtClean="0">
                <a:solidFill>
                  <a:schemeClr val="bg1"/>
                </a:solidFill>
                <a:latin typeface="Arial" pitchFamily="34" charset="0"/>
                <a:cs typeface="Arial" pitchFamily="34" charset="0"/>
              </a:rPr>
              <a:t>berpaling</a:t>
            </a:r>
            <a:endParaRPr lang="en-CA" sz="2400" b="1" dirty="0">
              <a:solidFill>
                <a:schemeClr val="bg1"/>
              </a:solidFill>
              <a:latin typeface="Arial" pitchFamily="34" charset="0"/>
              <a:cs typeface="Arial" pitchFamily="34" charset="0"/>
            </a:endParaRPr>
          </a:p>
        </p:txBody>
      </p:sp>
      <p:sp>
        <p:nvSpPr>
          <p:cNvPr id="45" name="Rectangle 44"/>
          <p:cNvSpPr/>
          <p:nvPr/>
        </p:nvSpPr>
        <p:spPr>
          <a:xfrm>
            <a:off x="6660232" y="4110171"/>
            <a:ext cx="1996059" cy="830997"/>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latin typeface="Arial" pitchFamily="34" charset="0"/>
                <a:cs typeface="Arial" pitchFamily="34" charset="0"/>
              </a:rPr>
              <a:t>satu</a:t>
            </a:r>
            <a:r>
              <a:rPr lang="en-US" sz="2400" b="1" dirty="0" smtClean="0">
                <a:ln w="50800"/>
                <a:solidFill>
                  <a:schemeClr val="bg1">
                    <a:shade val="50000"/>
                  </a:schemeClr>
                </a:solidFill>
                <a:latin typeface="Arial" pitchFamily="34" charset="0"/>
                <a:cs typeface="Arial" pitchFamily="34" charset="0"/>
              </a:rPr>
              <a:t> </a:t>
            </a:r>
            <a:r>
              <a:rPr lang="en-US" sz="2400" b="1" dirty="0" err="1" smtClean="0">
                <a:ln w="50800"/>
                <a:solidFill>
                  <a:schemeClr val="bg1">
                    <a:shade val="50000"/>
                  </a:schemeClr>
                </a:solidFill>
                <a:latin typeface="Arial" pitchFamily="34" charset="0"/>
                <a:cs typeface="Arial" pitchFamily="34" charset="0"/>
              </a:rPr>
              <a:t>dengan</a:t>
            </a:r>
            <a:endParaRPr lang="en-US" sz="2400" b="1" dirty="0" smtClean="0">
              <a:ln w="50800"/>
              <a:solidFill>
                <a:schemeClr val="bg1">
                  <a:shade val="50000"/>
                </a:schemeClr>
              </a:solidFill>
              <a:latin typeface="Arial" pitchFamily="34" charset="0"/>
              <a:cs typeface="Arial" pitchFamily="34" charset="0"/>
            </a:endParaRPr>
          </a:p>
          <a:p>
            <a:pPr algn="ctr"/>
            <a:r>
              <a:rPr lang="en-US" sz="2400" b="1" cap="none" spc="0" dirty="0" err="1" smtClean="0">
                <a:ln w="50800"/>
                <a:solidFill>
                  <a:schemeClr val="bg1">
                    <a:shade val="50000"/>
                  </a:schemeClr>
                </a:solidFill>
                <a:effectLst/>
                <a:latin typeface="Arial" pitchFamily="34" charset="0"/>
                <a:cs typeface="Arial" pitchFamily="34" charset="0"/>
              </a:rPr>
              <a:t>Tuhan</a:t>
            </a:r>
            <a:endParaRPr lang="en-US" sz="2400" b="1" cap="none" spc="0" dirty="0">
              <a:ln w="50800" cap="rnd"/>
              <a:solidFill>
                <a:schemeClr val="bg1">
                  <a:shade val="50000"/>
                </a:schemeClr>
              </a:solidFill>
              <a:effectLst/>
              <a:latin typeface="Arial" pitchFamily="34" charset="0"/>
              <a:cs typeface="Arial" pitchFamily="34" charset="0"/>
            </a:endParaRPr>
          </a:p>
        </p:txBody>
      </p:sp>
      <p:sp>
        <p:nvSpPr>
          <p:cNvPr id="46" name="TextBox 2"/>
          <p:cNvSpPr txBox="1">
            <a:spLocks noChangeArrowheads="1"/>
          </p:cNvSpPr>
          <p:nvPr/>
        </p:nvSpPr>
        <p:spPr bwMode="auto">
          <a:xfrm>
            <a:off x="36512" y="4935939"/>
            <a:ext cx="9071992" cy="1877437"/>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rgbClr val="FF0000"/>
                </a:solidFill>
                <a:latin typeface="Calibri" pitchFamily="34" charset="0"/>
                <a:cs typeface="Calibri" pitchFamily="34" charset="0"/>
              </a:rPr>
              <a:t>murka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hukuman</a:t>
            </a:r>
            <a:r>
              <a:rPr lang="en-CA" sz="2800" b="1" dirty="0" smtClean="0">
                <a:solidFill>
                  <a:schemeClr val="bg1"/>
                </a:solidFill>
                <a:latin typeface="Calibri" pitchFamily="34" charset="0"/>
                <a:cs typeface="Calibri" pitchFamily="34" charset="0"/>
              </a:rPr>
              <a:t> Allah . . . </a:t>
            </a:r>
            <a:r>
              <a:rPr lang="en-CA" sz="2800" b="1" dirty="0" err="1" smtClean="0">
                <a:solidFill>
                  <a:srgbClr val="FF0000"/>
                </a:solidFill>
                <a:latin typeface="Calibri" pitchFamily="34" charset="0"/>
                <a:cs typeface="Calibri" pitchFamily="34" charset="0"/>
              </a:rPr>
              <a:t>murka</a:t>
            </a:r>
            <a:r>
              <a:rPr lang="en-CA" sz="2800" b="1" dirty="0" err="1" smtClean="0">
                <a:solidFill>
                  <a:schemeClr val="bg1"/>
                </a:solidFill>
                <a:latin typeface="Calibri" pitchFamily="34" charset="0"/>
                <a:cs typeface="Calibri" pitchFamily="34" charset="0"/>
              </a:rPr>
              <a:t>-Nya</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ditentukan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jalan</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pendamaian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iman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darah-Nya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2:5; 3:5,25</a:t>
            </a:r>
          </a:p>
          <a:p>
            <a:pPr algn="ctr"/>
            <a:endParaRPr lang="en-CA" sz="800" b="1" dirty="0" smtClean="0">
              <a:solidFill>
                <a:schemeClr val="bg1"/>
              </a:solidFill>
              <a:latin typeface="Calibri" pitchFamily="34" charset="0"/>
              <a:cs typeface="Calibri" pitchFamily="34" charset="0"/>
            </a:endParaRPr>
          </a:p>
          <a:p>
            <a:pPr algn="ctr"/>
            <a:r>
              <a:rPr lang="en-CA" sz="2400" b="1" spc="-20" dirty="0" smtClean="0">
                <a:solidFill>
                  <a:schemeClr val="bg1"/>
                </a:solidFill>
                <a:latin typeface="Calibri" pitchFamily="34" charset="0"/>
                <a:cs typeface="Calibri" pitchFamily="34" charset="0"/>
              </a:rPr>
              <a:t>“</a:t>
            </a:r>
            <a:r>
              <a:rPr lang="en-US" sz="2400" b="1" spc="-20" dirty="0" err="1" smtClean="0">
                <a:solidFill>
                  <a:srgbClr val="FF0000"/>
                </a:solidFill>
                <a:latin typeface="Calibri" pitchFamily="34" charset="0"/>
                <a:cs typeface="Calibri" pitchFamily="34" charset="0"/>
              </a:rPr>
              <a:t>anak</a:t>
            </a:r>
            <a:r>
              <a:rPr lang="en-US" sz="2400" b="1" spc="-20" dirty="0" smtClean="0">
                <a:solidFill>
                  <a:srgbClr val="FF0000"/>
                </a:solidFill>
                <a:latin typeface="Calibri" pitchFamily="34" charset="0"/>
                <a:cs typeface="Calibri" pitchFamily="34" charset="0"/>
              </a:rPr>
              <a:t> </a:t>
            </a:r>
            <a:r>
              <a:rPr lang="en-US" sz="2400" b="1" spc="-20" dirty="0" err="1" smtClean="0">
                <a:solidFill>
                  <a:srgbClr val="FF0000"/>
                </a:solidFill>
                <a:latin typeface="Calibri" pitchFamily="34" charset="0"/>
                <a:cs typeface="Calibri" pitchFamily="34" charset="0"/>
              </a:rPr>
              <a:t>domba</a:t>
            </a:r>
            <a:r>
              <a:rPr lang="en-US" sz="2400" b="1" spc="-20" dirty="0" smtClean="0">
                <a:solidFill>
                  <a:srgbClr val="FF0000"/>
                </a:solidFill>
                <a:latin typeface="Calibri" pitchFamily="34" charset="0"/>
                <a:cs typeface="Calibri" pitchFamily="34" charset="0"/>
              </a:rPr>
              <a:t> </a:t>
            </a:r>
            <a:r>
              <a:rPr lang="en-US" sz="2400" b="1" spc="-20" dirty="0" err="1" smtClean="0">
                <a:solidFill>
                  <a:srgbClr val="FF0000"/>
                </a:solidFill>
                <a:latin typeface="Calibri" pitchFamily="34" charset="0"/>
                <a:cs typeface="Calibri" pitchFamily="34" charset="0"/>
              </a:rPr>
              <a:t>Paskah</a:t>
            </a:r>
            <a:r>
              <a:rPr lang="en-US" sz="2400" b="1" spc="-20" dirty="0" smtClean="0">
                <a:solidFill>
                  <a:srgbClr val="FF0000"/>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kita</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juga</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telah</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disembelih</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yaitu</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Kristus</a:t>
            </a:r>
            <a:r>
              <a:rPr lang="en-US" sz="2400" b="1" spc="-20" dirty="0" smtClean="0">
                <a:solidFill>
                  <a:schemeClr val="bg1"/>
                </a:solidFill>
                <a:latin typeface="Calibri" pitchFamily="34" charset="0"/>
                <a:cs typeface="Calibri" pitchFamily="34" charset="0"/>
              </a:rPr>
              <a:t>” 1 </a:t>
            </a:r>
            <a:r>
              <a:rPr lang="en-US" sz="2400" b="1" spc="-20" dirty="0" err="1" smtClean="0">
                <a:solidFill>
                  <a:schemeClr val="bg1"/>
                </a:solidFill>
                <a:latin typeface="Calibri" pitchFamily="34" charset="0"/>
                <a:cs typeface="Calibri" pitchFamily="34" charset="0"/>
              </a:rPr>
              <a:t>Kor</a:t>
            </a:r>
            <a:r>
              <a:rPr lang="en-US" sz="2400" b="1" spc="-20" dirty="0" smtClean="0">
                <a:solidFill>
                  <a:schemeClr val="bg1"/>
                </a:solidFill>
                <a:latin typeface="Calibri" pitchFamily="34" charset="0"/>
                <a:cs typeface="Calibri" pitchFamily="34" charset="0"/>
              </a:rPr>
              <a:t> 2:7 </a:t>
            </a:r>
            <a:endParaRPr lang="x-none" sz="2400" b="1" spc="-20" smtClean="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41" name="Picture 40" descr="www.clipartbest.com dc6XLjAMi.gif"/>
          <p:cNvPicPr>
            <a:picLocks noChangeAspect="1"/>
          </p:cNvPicPr>
          <p:nvPr/>
        </p:nvPicPr>
        <p:blipFill>
          <a:blip r:embed="rId2" cstate="print"/>
          <a:stretch>
            <a:fillRect/>
          </a:stretch>
        </p:blipFill>
        <p:spPr>
          <a:xfrm>
            <a:off x="5940152" y="1916832"/>
            <a:ext cx="3382355" cy="2377440"/>
          </a:xfrm>
          <a:prstGeom prst="rect">
            <a:avLst/>
          </a:prstGeom>
        </p:spPr>
      </p:pic>
      <p:pic>
        <p:nvPicPr>
          <p:cNvPr id="39" name="Picture 38" descr="lord-jesus-christ-coming-293608.gif"/>
          <p:cNvPicPr>
            <a:picLocks noChangeAspect="1"/>
          </p:cNvPicPr>
          <p:nvPr/>
        </p:nvPicPr>
        <p:blipFill>
          <a:blip r:embed="rId3" cstate="print"/>
          <a:srcRect b="36140"/>
          <a:stretch>
            <a:fillRect/>
          </a:stretch>
        </p:blipFill>
        <p:spPr>
          <a:xfrm>
            <a:off x="2151254" y="1124744"/>
            <a:ext cx="3932914" cy="3657600"/>
          </a:xfrm>
          <a:prstGeom prst="star32">
            <a:avLst/>
          </a:prstGeom>
        </p:spPr>
      </p:pic>
      <p:sp>
        <p:nvSpPr>
          <p:cNvPr id="37" name="Rectangle 36"/>
          <p:cNvSpPr/>
          <p:nvPr/>
        </p:nvSpPr>
        <p:spPr>
          <a:xfrm>
            <a:off x="7452320" y="2708920"/>
            <a:ext cx="274320" cy="11887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8" name="Rectangle 37"/>
          <p:cNvSpPr/>
          <p:nvPr/>
        </p:nvSpPr>
        <p:spPr>
          <a:xfrm>
            <a:off x="7020272" y="2924944"/>
            <a:ext cx="1188720" cy="274320"/>
          </a:xfrm>
          <a:prstGeom prst="rect">
            <a:avLst/>
          </a:prstGeom>
          <a:solidFill>
            <a:srgbClr val="CC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Oval 20"/>
          <p:cNvSpPr/>
          <p:nvPr/>
        </p:nvSpPr>
        <p:spPr>
          <a:xfrm>
            <a:off x="539552" y="2204864"/>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bg1"/>
              </a:solidFill>
            </a:endParaRPr>
          </a:p>
        </p:txBody>
      </p:sp>
      <p:sp>
        <p:nvSpPr>
          <p:cNvPr id="23" name="Trapezoid 22"/>
          <p:cNvSpPr/>
          <p:nvPr/>
        </p:nvSpPr>
        <p:spPr>
          <a:xfrm>
            <a:off x="395536" y="2636912"/>
            <a:ext cx="720080" cy="1296144"/>
          </a:xfrm>
          <a:prstGeom prst="trapezoi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Rectangle 26"/>
          <p:cNvSpPr/>
          <p:nvPr/>
        </p:nvSpPr>
        <p:spPr>
          <a:xfrm>
            <a:off x="611560" y="3789040"/>
            <a:ext cx="144016"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Rectangle 27"/>
          <p:cNvSpPr/>
          <p:nvPr/>
        </p:nvSpPr>
        <p:spPr>
          <a:xfrm>
            <a:off x="755576" y="3789040"/>
            <a:ext cx="144016"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Rectangle 32"/>
          <p:cNvSpPr/>
          <p:nvPr/>
        </p:nvSpPr>
        <p:spPr>
          <a:xfrm rot="1500000">
            <a:off x="372399" y="2628792"/>
            <a:ext cx="144016" cy="8229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5" name="Rectangle 34"/>
          <p:cNvSpPr/>
          <p:nvPr/>
        </p:nvSpPr>
        <p:spPr>
          <a:xfrm rot="20100000" flipV="1">
            <a:off x="981827" y="2628792"/>
            <a:ext cx="144016" cy="8229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cxnSp>
        <p:nvCxnSpPr>
          <p:cNvPr id="9" name="Straight Arrow Connector 8"/>
          <p:cNvCxnSpPr/>
          <p:nvPr/>
        </p:nvCxnSpPr>
        <p:spPr>
          <a:xfrm>
            <a:off x="3447296" y="2492896"/>
            <a:ext cx="548640"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p:nvPr/>
        </p:nvCxnSpPr>
        <p:spPr>
          <a:xfrm>
            <a:off x="5148064" y="2492896"/>
            <a:ext cx="548640"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54" name="Picture 53" descr="ark of covenant jewishvirtuallibrary.org.jpg"/>
          <p:cNvPicPr>
            <a:picLocks noChangeAspect="1"/>
          </p:cNvPicPr>
          <p:nvPr/>
        </p:nvPicPr>
        <p:blipFill>
          <a:blip r:embed="rId4" cstate="print"/>
          <a:srcRect l="14562" t="1680" r="9757" b="5267"/>
          <a:stretch>
            <a:fillRect/>
          </a:stretch>
        </p:blipFill>
        <p:spPr>
          <a:xfrm>
            <a:off x="3131840" y="2348880"/>
            <a:ext cx="2016224" cy="2103120"/>
          </a:xfrm>
          <a:prstGeom prst="rect">
            <a:avLst/>
          </a:prstGeom>
        </p:spPr>
      </p:pic>
      <p:sp>
        <p:nvSpPr>
          <p:cNvPr id="56" name="Right Arrow 55"/>
          <p:cNvSpPr/>
          <p:nvPr/>
        </p:nvSpPr>
        <p:spPr>
          <a:xfrm>
            <a:off x="1475656" y="2708920"/>
            <a:ext cx="548640" cy="274320"/>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8" name="Rectangle 57"/>
          <p:cNvSpPr/>
          <p:nvPr/>
        </p:nvSpPr>
        <p:spPr>
          <a:xfrm>
            <a:off x="3995936" y="26860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60" name="Rectangle 59"/>
          <p:cNvSpPr/>
          <p:nvPr/>
        </p:nvSpPr>
        <p:spPr>
          <a:xfrm>
            <a:off x="3275856" y="2938656"/>
            <a:ext cx="17373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62" name="TextBox 61"/>
          <p:cNvSpPr txBox="1"/>
          <p:nvPr/>
        </p:nvSpPr>
        <p:spPr>
          <a:xfrm>
            <a:off x="2771800" y="4365104"/>
            <a:ext cx="2736304" cy="246221"/>
          </a:xfrm>
          <a:prstGeom prst="rect">
            <a:avLst/>
          </a:prstGeom>
          <a:noFill/>
        </p:spPr>
        <p:txBody>
          <a:bodyPr wrap="square" rtlCol="0">
            <a:spAutoFit/>
          </a:bodyPr>
          <a:lstStyle/>
          <a:p>
            <a:pPr algn="ctr"/>
            <a:r>
              <a:rPr lang="en-CA" sz="1000" dirty="0" smtClean="0">
                <a:solidFill>
                  <a:schemeClr val="bg1">
                    <a:lumMod val="50000"/>
                  </a:schemeClr>
                </a:solidFill>
              </a:rPr>
              <a:t>jewishvirtuallibrary.org</a:t>
            </a:r>
            <a:endParaRPr lang="en-CA" sz="1000" dirty="0">
              <a:solidFill>
                <a:schemeClr val="bg1">
                  <a:lumMod val="50000"/>
                </a:schemeClr>
              </a:solidFill>
            </a:endParaRPr>
          </a:p>
        </p:txBody>
      </p:sp>
      <p:sp>
        <p:nvSpPr>
          <p:cNvPr id="63" name="Right Arrow 62"/>
          <p:cNvSpPr/>
          <p:nvPr/>
        </p:nvSpPr>
        <p:spPr>
          <a:xfrm>
            <a:off x="6084168" y="2708920"/>
            <a:ext cx="548640" cy="27432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1" name="Picture 30" descr="egyptian.gif"/>
          <p:cNvPicPr>
            <a:picLocks noChangeAspect="1"/>
          </p:cNvPicPr>
          <p:nvPr/>
        </p:nvPicPr>
        <p:blipFill>
          <a:blip r:embed="rId5" cstate="print"/>
          <a:stretch>
            <a:fillRect/>
          </a:stretch>
        </p:blipFill>
        <p:spPr>
          <a:xfrm>
            <a:off x="6588224" y="1880240"/>
            <a:ext cx="1997057" cy="1188720"/>
          </a:xfrm>
          <a:prstGeom prst="rect">
            <a:avLst/>
          </a:prstGeom>
        </p:spPr>
      </p:pic>
      <p:pic>
        <p:nvPicPr>
          <p:cNvPr id="32" name="Picture 31" descr="egyptian.gif"/>
          <p:cNvPicPr>
            <a:picLocks noChangeAspect="1"/>
          </p:cNvPicPr>
          <p:nvPr/>
        </p:nvPicPr>
        <p:blipFill>
          <a:blip r:embed="rId5" cstate="print"/>
          <a:stretch>
            <a:fillRect/>
          </a:stretch>
        </p:blipFill>
        <p:spPr>
          <a:xfrm rot="7200000">
            <a:off x="7251763" y="2988459"/>
            <a:ext cx="1997056" cy="1188720"/>
          </a:xfrm>
          <a:prstGeom prst="rect">
            <a:avLst/>
          </a:prstGeom>
        </p:spPr>
      </p:pic>
      <p:pic>
        <p:nvPicPr>
          <p:cNvPr id="34" name="Picture 33" descr="egyptian.gif"/>
          <p:cNvPicPr>
            <a:picLocks noChangeAspect="1"/>
          </p:cNvPicPr>
          <p:nvPr/>
        </p:nvPicPr>
        <p:blipFill>
          <a:blip r:embed="rId5" cstate="print"/>
          <a:stretch>
            <a:fillRect/>
          </a:stretch>
        </p:blipFill>
        <p:spPr>
          <a:xfrm rot="14400000" flipH="1">
            <a:off x="6015865" y="2968855"/>
            <a:ext cx="1997050" cy="1188720"/>
          </a:xfrm>
          <a:prstGeom prst="rect">
            <a:avLst/>
          </a:prstGeom>
        </p:spPr>
      </p:pic>
      <p:pic>
        <p:nvPicPr>
          <p:cNvPr id="30" name="Picture 29" descr="www.fg-a.com valentine 2-jumping-heart.gif"/>
          <p:cNvPicPr>
            <a:picLocks noChangeAspect="1"/>
          </p:cNvPicPr>
          <p:nvPr/>
        </p:nvPicPr>
        <p:blipFill>
          <a:blip r:embed="rId6" cstate="print"/>
          <a:stretch>
            <a:fillRect/>
          </a:stretch>
        </p:blipFill>
        <p:spPr>
          <a:xfrm>
            <a:off x="7020272" y="2455540"/>
            <a:ext cx="1143000" cy="1333500"/>
          </a:xfrm>
          <a:prstGeom prst="rect">
            <a:avLst/>
          </a:prstGeom>
        </p:spPr>
      </p:pic>
      <p:sp>
        <p:nvSpPr>
          <p:cNvPr id="36" name="TextBox 35"/>
          <p:cNvSpPr txBox="1"/>
          <p:nvPr/>
        </p:nvSpPr>
        <p:spPr>
          <a:xfrm rot="5400000">
            <a:off x="7936341" y="3985029"/>
            <a:ext cx="2088232" cy="400110"/>
          </a:xfrm>
          <a:prstGeom prst="rect">
            <a:avLst/>
          </a:prstGeom>
          <a:noFill/>
        </p:spPr>
        <p:txBody>
          <a:bodyPr wrap="square" rtlCol="0">
            <a:spAutoFit/>
          </a:bodyPr>
          <a:lstStyle/>
          <a:p>
            <a:pPr algn="ctr"/>
            <a:r>
              <a:rPr lang="en-CA" sz="1000" dirty="0" smtClean="0"/>
              <a:t>Jumping heart © www.fg-a.com</a:t>
            </a:r>
          </a:p>
          <a:p>
            <a:pPr algn="ctr"/>
            <a:r>
              <a:rPr lang="en-CA" sz="1000" dirty="0" smtClean="0"/>
              <a:t>Egyptian smiley © sherv.net</a:t>
            </a:r>
          </a:p>
        </p:txBody>
      </p:sp>
      <p:sp>
        <p:nvSpPr>
          <p:cNvPr id="40" name="TextBox 9"/>
          <p:cNvSpPr txBox="1">
            <a:spLocks noChangeArrowheads="1"/>
          </p:cNvSpPr>
          <p:nvPr/>
        </p:nvSpPr>
        <p:spPr bwMode="auto">
          <a:xfrm>
            <a:off x="3131840" y="2823319"/>
            <a:ext cx="2088232" cy="461665"/>
          </a:xfrm>
          <a:prstGeom prst="rect">
            <a:avLst/>
          </a:prstGeom>
          <a:noFill/>
          <a:ln w="9525">
            <a:noFill/>
            <a:miter lim="800000"/>
            <a:headEnd/>
            <a:tailEnd/>
          </a:ln>
        </p:spPr>
        <p:txBody>
          <a:bodyPr wrap="square">
            <a:spAutoFit/>
          </a:bodyPr>
          <a:lstStyle/>
          <a:p>
            <a:pPr algn="ctr"/>
            <a:r>
              <a:rPr lang="en-CA" sz="2300" b="1" dirty="0" err="1" smtClean="0"/>
              <a:t>pendamaian</a:t>
            </a:r>
            <a:endParaRPr lang="en-CA" sz="2300" b="1" dirty="0"/>
          </a:p>
        </p:txBody>
      </p:sp>
      <p:sp>
        <p:nvSpPr>
          <p:cNvPr id="43" name="TextBox 42"/>
          <p:cNvSpPr txBox="1"/>
          <p:nvPr/>
        </p:nvSpPr>
        <p:spPr>
          <a:xfrm>
            <a:off x="-108520" y="1052736"/>
            <a:ext cx="1728192" cy="1092607"/>
          </a:xfrm>
          <a:prstGeom prst="rect">
            <a:avLst/>
          </a:prstGeom>
          <a:noFill/>
        </p:spPr>
        <p:txBody>
          <a:bodyPr wrap="square" rtlCol="0">
            <a:spAutoFit/>
          </a:bodyPr>
          <a:lstStyle/>
          <a:p>
            <a:pPr algn="ctr">
              <a:lnSpc>
                <a:spcPts val="2600"/>
              </a:lnSpc>
            </a:pPr>
            <a:r>
              <a:rPr lang="en-US" sz="2400" b="1" dirty="0" err="1" smtClean="0">
                <a:solidFill>
                  <a:schemeClr val="bg1"/>
                </a:solidFill>
                <a:latin typeface="Arial" pitchFamily="34" charset="0"/>
                <a:cs typeface="Arial" pitchFamily="34" charset="0"/>
              </a:rPr>
              <a:t>di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bawah</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murka</a:t>
            </a:r>
            <a:r>
              <a:rPr lang="en-US" sz="2400" b="1" dirty="0" smtClean="0">
                <a:solidFill>
                  <a:schemeClr val="bg1"/>
                </a:solidFill>
                <a:latin typeface="Arial" pitchFamily="34" charset="0"/>
                <a:cs typeface="Arial" pitchFamily="34" charset="0"/>
              </a:rPr>
              <a:t> Allah</a:t>
            </a:r>
            <a:endParaRPr lang="en-CA" sz="2400" b="1" dirty="0">
              <a:solidFill>
                <a:schemeClr val="bg1"/>
              </a:solidFill>
              <a:latin typeface="Arial" pitchFamily="34" charset="0"/>
              <a:cs typeface="Arial" pitchFamily="34" charset="0"/>
            </a:endParaRPr>
          </a:p>
        </p:txBody>
      </p:sp>
      <p:sp>
        <p:nvSpPr>
          <p:cNvPr id="44" name="TextBox 43"/>
          <p:cNvSpPr txBox="1"/>
          <p:nvPr/>
        </p:nvSpPr>
        <p:spPr>
          <a:xfrm>
            <a:off x="6588224" y="1040249"/>
            <a:ext cx="2039144" cy="1092607"/>
          </a:xfrm>
          <a:prstGeom prst="rect">
            <a:avLst/>
          </a:prstGeom>
          <a:noFill/>
        </p:spPr>
        <p:txBody>
          <a:bodyPr wrap="square" rtlCol="0">
            <a:spAutoFit/>
          </a:bodyPr>
          <a:lstStyle/>
          <a:p>
            <a:pPr algn="ctr">
              <a:lnSpc>
                <a:spcPts val="2600"/>
              </a:lnSpc>
            </a:pPr>
            <a:r>
              <a:rPr lang="en-US" sz="2400" b="1" dirty="0" err="1" smtClean="0">
                <a:solidFill>
                  <a:schemeClr val="bg1"/>
                </a:solidFill>
                <a:latin typeface="Arial" pitchFamily="34" charset="0"/>
                <a:cs typeface="Arial" pitchFamily="34" charset="0"/>
              </a:rPr>
              <a:t>murka</a:t>
            </a:r>
            <a:r>
              <a:rPr lang="en-US" sz="2400" b="1" dirty="0" smtClean="0">
                <a:solidFill>
                  <a:schemeClr val="bg1"/>
                </a:solidFill>
                <a:latin typeface="Arial" pitchFamily="34" charset="0"/>
                <a:cs typeface="Arial" pitchFamily="34" charset="0"/>
              </a:rPr>
              <a:t> </a:t>
            </a:r>
          </a:p>
          <a:p>
            <a:pPr algn="ctr">
              <a:lnSpc>
                <a:spcPts val="2600"/>
              </a:lnSpc>
            </a:pPr>
            <a:r>
              <a:rPr lang="en-US" sz="2400" b="1" dirty="0" smtClean="0">
                <a:solidFill>
                  <a:schemeClr val="bg1"/>
                </a:solidFill>
                <a:latin typeface="Arial" pitchFamily="34" charset="0"/>
                <a:cs typeface="Arial" pitchFamily="34" charset="0"/>
              </a:rPr>
              <a:t>Allah </a:t>
            </a:r>
            <a:r>
              <a:rPr lang="en-US" sz="2400" b="1" dirty="0" err="1" smtClean="0">
                <a:solidFill>
                  <a:schemeClr val="bg1"/>
                </a:solidFill>
                <a:latin typeface="Arial" pitchFamily="34" charset="0"/>
                <a:cs typeface="Arial" pitchFamily="34" charset="0"/>
              </a:rPr>
              <a:t>berpaling</a:t>
            </a:r>
            <a:endParaRPr lang="en-CA" sz="2400" b="1" dirty="0">
              <a:solidFill>
                <a:schemeClr val="bg1"/>
              </a:solidFill>
              <a:latin typeface="Arial" pitchFamily="34" charset="0"/>
              <a:cs typeface="Arial" pitchFamily="34" charset="0"/>
            </a:endParaRPr>
          </a:p>
        </p:txBody>
      </p:sp>
      <p:sp>
        <p:nvSpPr>
          <p:cNvPr id="45" name="Rectangle 44"/>
          <p:cNvSpPr/>
          <p:nvPr/>
        </p:nvSpPr>
        <p:spPr>
          <a:xfrm>
            <a:off x="6660232" y="4110171"/>
            <a:ext cx="1996059" cy="830997"/>
          </a:xfrm>
          <a:prstGeom prst="rect">
            <a:avLst/>
          </a:prstGeom>
          <a:noFill/>
        </p:spPr>
        <p:txBody>
          <a:bodyPr wrap="none" lIns="91440" tIns="45720" rIns="91440" bIns="45720">
            <a:spAutoFit/>
            <a:scene3d>
              <a:camera prst="orthographicFront"/>
              <a:lightRig rig="balanced" dir="t">
                <a:rot lat="0" lon="0" rev="2100000"/>
              </a:lightRig>
            </a:scene3d>
            <a:sp3d extrusionH="57150" prstMaterial="metal">
              <a:bevelT w="38100" h="25400"/>
              <a:contourClr>
                <a:schemeClr val="bg2"/>
              </a:contourClr>
            </a:sp3d>
          </a:bodyPr>
          <a:lstStyle/>
          <a:p>
            <a:pPr algn="ctr"/>
            <a:r>
              <a:rPr lang="en-US" sz="2400" b="1" dirty="0" err="1" smtClean="0">
                <a:ln w="50800"/>
                <a:solidFill>
                  <a:schemeClr val="bg1">
                    <a:shade val="50000"/>
                  </a:schemeClr>
                </a:solidFill>
                <a:latin typeface="Arial" pitchFamily="34" charset="0"/>
                <a:cs typeface="Arial" pitchFamily="34" charset="0"/>
              </a:rPr>
              <a:t>satu</a:t>
            </a:r>
            <a:r>
              <a:rPr lang="en-US" sz="2400" b="1" dirty="0" smtClean="0">
                <a:ln w="50800"/>
                <a:solidFill>
                  <a:schemeClr val="bg1">
                    <a:shade val="50000"/>
                  </a:schemeClr>
                </a:solidFill>
                <a:latin typeface="Arial" pitchFamily="34" charset="0"/>
                <a:cs typeface="Arial" pitchFamily="34" charset="0"/>
              </a:rPr>
              <a:t> </a:t>
            </a:r>
            <a:r>
              <a:rPr lang="en-US" sz="2400" b="1" dirty="0" err="1" smtClean="0">
                <a:ln w="50800"/>
                <a:solidFill>
                  <a:schemeClr val="bg1">
                    <a:shade val="50000"/>
                  </a:schemeClr>
                </a:solidFill>
                <a:latin typeface="Arial" pitchFamily="34" charset="0"/>
                <a:cs typeface="Arial" pitchFamily="34" charset="0"/>
              </a:rPr>
              <a:t>dengan</a:t>
            </a:r>
            <a:endParaRPr lang="en-US" sz="2400" b="1" dirty="0" smtClean="0">
              <a:ln w="50800"/>
              <a:solidFill>
                <a:schemeClr val="bg1">
                  <a:shade val="50000"/>
                </a:schemeClr>
              </a:solidFill>
              <a:latin typeface="Arial" pitchFamily="34" charset="0"/>
              <a:cs typeface="Arial" pitchFamily="34" charset="0"/>
            </a:endParaRPr>
          </a:p>
          <a:p>
            <a:pPr algn="ctr"/>
            <a:r>
              <a:rPr lang="en-US" sz="2400" b="1" cap="none" spc="0" dirty="0" err="1" smtClean="0">
                <a:ln w="50800"/>
                <a:solidFill>
                  <a:schemeClr val="bg1">
                    <a:shade val="50000"/>
                  </a:schemeClr>
                </a:solidFill>
                <a:effectLst/>
                <a:latin typeface="Arial" pitchFamily="34" charset="0"/>
                <a:cs typeface="Arial" pitchFamily="34" charset="0"/>
              </a:rPr>
              <a:t>Tuhan</a:t>
            </a:r>
            <a:endParaRPr lang="en-US" sz="2400" b="1" cap="none" spc="0" dirty="0">
              <a:ln w="50800" cap="rnd"/>
              <a:solidFill>
                <a:schemeClr val="bg1">
                  <a:shade val="50000"/>
                </a:schemeClr>
              </a:solidFill>
              <a:effectLst/>
              <a:latin typeface="Arial" pitchFamily="34" charset="0"/>
              <a:cs typeface="Arial" pitchFamily="34" charset="0"/>
            </a:endParaRPr>
          </a:p>
        </p:txBody>
      </p:sp>
      <p:sp>
        <p:nvSpPr>
          <p:cNvPr id="47" name="TextBox 46"/>
          <p:cNvSpPr txBox="1"/>
          <p:nvPr/>
        </p:nvSpPr>
        <p:spPr>
          <a:xfrm rot="5400000">
            <a:off x="7864333" y="1032701"/>
            <a:ext cx="2232247" cy="400110"/>
          </a:xfrm>
          <a:prstGeom prst="rect">
            <a:avLst/>
          </a:prstGeom>
          <a:noFill/>
        </p:spPr>
        <p:txBody>
          <a:bodyPr wrap="square" rtlCol="0">
            <a:spAutoFit/>
          </a:bodyPr>
          <a:lstStyle/>
          <a:p>
            <a:pPr algn="ctr"/>
            <a:r>
              <a:rPr lang="en-CA" sz="1000" dirty="0" smtClean="0"/>
              <a:t>Pulsing heart © clipartbest.com</a:t>
            </a:r>
          </a:p>
          <a:p>
            <a:pPr algn="ctr"/>
            <a:r>
              <a:rPr lang="en-CA" altLang="ko-KR" sz="1000" dirty="0" smtClean="0"/>
              <a:t>Jesus © </a:t>
            </a:r>
            <a:r>
              <a:rPr lang="en-CA" sz="1000" dirty="0" smtClean="0"/>
              <a:t>GospelGifs.com </a:t>
            </a:r>
          </a:p>
        </p:txBody>
      </p:sp>
      <p:sp>
        <p:nvSpPr>
          <p:cNvPr id="48" name="TextBox 2"/>
          <p:cNvSpPr txBox="1">
            <a:spLocks noChangeArrowheads="1"/>
          </p:cNvSpPr>
          <p:nvPr/>
        </p:nvSpPr>
        <p:spPr bwMode="auto">
          <a:xfrm>
            <a:off x="251520" y="4941168"/>
            <a:ext cx="8568952" cy="1795363"/>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adil</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pendamaian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saja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juga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seluruh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dunia</a:t>
            </a:r>
            <a:r>
              <a:rPr lang="en-CA" sz="2800" b="1" dirty="0" smtClean="0">
                <a:solidFill>
                  <a:schemeClr val="bg1"/>
                </a:solidFill>
                <a:latin typeface="Calibri" pitchFamily="34" charset="0"/>
                <a:cs typeface="Calibri" pitchFamily="34" charset="0"/>
              </a:rPr>
              <a:t>”  1 </a:t>
            </a:r>
            <a:r>
              <a:rPr lang="en-CA" sz="2800" b="1" dirty="0" err="1" smtClean="0">
                <a:solidFill>
                  <a:schemeClr val="bg1"/>
                </a:solidFill>
                <a:latin typeface="Calibri" pitchFamily="34" charset="0"/>
                <a:cs typeface="Calibri" pitchFamily="34" charset="0"/>
              </a:rPr>
              <a:t>Yoh</a:t>
            </a:r>
            <a:r>
              <a:rPr lang="en-CA" sz="2800" b="1" dirty="0" smtClean="0">
                <a:solidFill>
                  <a:schemeClr val="bg1"/>
                </a:solidFill>
                <a:latin typeface="Calibri" pitchFamily="34" charset="0"/>
                <a:cs typeface="Calibri" pitchFamily="34" charset="0"/>
              </a:rPr>
              <a:t> 2:1-2</a:t>
            </a:r>
          </a:p>
          <a:p>
            <a:pPr algn="ctr">
              <a:lnSpc>
                <a:spcPts val="3200"/>
              </a:lnSpc>
            </a:pP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Gal 3:13; </a:t>
            </a:r>
            <a:r>
              <a:rPr lang="en-CA" sz="2400" b="1" dirty="0" err="1" smtClean="0">
                <a:solidFill>
                  <a:schemeClr val="bg1"/>
                </a:solidFill>
                <a:latin typeface="Calibri" pitchFamily="34" charset="0"/>
              </a:rPr>
              <a:t>Ibr</a:t>
            </a:r>
            <a:r>
              <a:rPr lang="en-CA" sz="2400" b="1" dirty="0" smtClean="0">
                <a:solidFill>
                  <a:schemeClr val="bg1"/>
                </a:solidFill>
                <a:latin typeface="Calibri" pitchFamily="34" charset="0"/>
              </a:rPr>
              <a:t> 2:17; </a:t>
            </a:r>
            <a:r>
              <a:rPr lang="en-CA" sz="2400" b="1" dirty="0" err="1" smtClean="0">
                <a:solidFill>
                  <a:schemeClr val="bg1"/>
                </a:solidFill>
                <a:latin typeface="Calibri" pitchFamily="34" charset="0"/>
              </a:rPr>
              <a:t>Ibr</a:t>
            </a:r>
            <a:r>
              <a:rPr lang="en-CA" sz="2400" b="1" dirty="0" smtClean="0">
                <a:solidFill>
                  <a:schemeClr val="bg1"/>
                </a:solidFill>
                <a:latin typeface="Calibri" pitchFamily="34" charset="0"/>
              </a:rPr>
              <a:t> 9:24; 1 </a:t>
            </a:r>
            <a:r>
              <a:rPr lang="en-CA" sz="2400" b="1" dirty="0" err="1" smtClean="0">
                <a:solidFill>
                  <a:schemeClr val="bg1"/>
                </a:solidFill>
                <a:latin typeface="Calibri" pitchFamily="34" charset="0"/>
              </a:rPr>
              <a:t>Yoh</a:t>
            </a:r>
            <a:r>
              <a:rPr lang="en-CA" sz="2400" b="1" dirty="0" smtClean="0">
                <a:solidFill>
                  <a:schemeClr val="bg1"/>
                </a:solidFill>
                <a:latin typeface="Calibri" pitchFamily="34" charset="0"/>
              </a:rPr>
              <a:t> 3:2; 4:10)</a:t>
            </a:r>
            <a:endParaRPr lang="en-US" sz="2800" b="1" dirty="0">
              <a:solidFill>
                <a:schemeClr val="bg1"/>
              </a:solidFill>
              <a:latin typeface="Calibri" pitchFamily="34" charset="0"/>
            </a:endParaRPr>
          </a:p>
        </p:txBody>
      </p:sp>
      <p:sp>
        <p:nvSpPr>
          <p:cNvPr id="46" name="TextBox 45"/>
          <p:cNvSpPr txBox="1"/>
          <p:nvPr/>
        </p:nvSpPr>
        <p:spPr>
          <a:xfrm>
            <a:off x="-36512" y="-27384"/>
            <a:ext cx="9235440" cy="954107"/>
          </a:xfrm>
          <a:prstGeom prst="rect">
            <a:avLst/>
          </a:prstGeom>
          <a:solidFill>
            <a:srgbClr val="FFFFFF"/>
          </a:solidFill>
        </p:spPr>
        <p:txBody>
          <a:bodyPr wrap="square" rtlCol="0">
            <a:spAutoFit/>
          </a:bodyPr>
          <a:lstStyle/>
          <a:p>
            <a:pPr algn="ctr"/>
            <a:r>
              <a:rPr lang="en-CA" sz="2800" b="1" dirty="0" smtClean="0">
                <a:solidFill>
                  <a:srgbClr val="FF0000"/>
                </a:solidFill>
                <a:latin typeface="Calibri" pitchFamily="34" charset="0"/>
                <a:cs typeface="Calibri" pitchFamily="34" charset="0"/>
              </a:rPr>
              <a:t>3.</a:t>
            </a:r>
            <a:r>
              <a:rPr lang="sv-SE" sz="2800" b="1" dirty="0" smtClean="0">
                <a:solidFill>
                  <a:srgbClr val="FF0000"/>
                </a:solidFill>
                <a:latin typeface="Calibri" pitchFamily="34" charset="0"/>
                <a:cs typeface="Calibri" pitchFamily="34" charset="0"/>
              </a:rPr>
              <a:t> Domba Paskah dan pendamaian, </a:t>
            </a:r>
            <a:r>
              <a:rPr lang="en-US" sz="2800" b="1" dirty="0" err="1" smtClean="0">
                <a:solidFill>
                  <a:srgbClr val="FF0000"/>
                </a:solidFill>
                <a:latin typeface="Calibri" pitchFamily="34" charset="0"/>
                <a:cs typeface="Calibri" pitchFamily="34" charset="0"/>
              </a:rPr>
              <a:t>murka</a:t>
            </a:r>
            <a:r>
              <a:rPr lang="en-US" sz="2800" b="1" dirty="0" smtClean="0">
                <a:solidFill>
                  <a:srgbClr val="FF0000"/>
                </a:solidFill>
                <a:latin typeface="Calibri" pitchFamily="34" charset="0"/>
                <a:cs typeface="Calibri" pitchFamily="34" charset="0"/>
              </a:rPr>
              <a:t> Allah </a:t>
            </a:r>
            <a:r>
              <a:rPr lang="en-US" sz="2800" b="1" dirty="0" err="1" smtClean="0">
                <a:solidFill>
                  <a:srgbClr val="FF0000"/>
                </a:solidFill>
                <a:latin typeface="Calibri" pitchFamily="34" charset="0"/>
                <a:cs typeface="Calibri" pitchFamily="34" charset="0"/>
              </a:rPr>
              <a:t>berpaling</a:t>
            </a:r>
            <a:r>
              <a:rPr lang="en-US" sz="2800" b="1" dirty="0" smtClean="0">
                <a:solidFill>
                  <a:srgbClr val="FF0000"/>
                </a:solidFill>
                <a:latin typeface="Calibri" pitchFamily="34" charset="0"/>
                <a:cs typeface="Calibri" pitchFamily="34" charset="0"/>
              </a:rPr>
              <a:t>.</a:t>
            </a:r>
            <a:endParaRPr lang="en-CA" sz="2800" dirty="0" smtClean="0">
              <a:solidFill>
                <a:srgbClr val="FF0000"/>
              </a:solidFill>
              <a:latin typeface="Calibri" pitchFamily="34" charset="0"/>
              <a:cs typeface="Calibri" pitchFamily="34" charset="0"/>
            </a:endParaRPr>
          </a:p>
          <a:p>
            <a:pPr algn="ctr"/>
            <a:r>
              <a:rPr lang="en-US" sz="2800" b="1" dirty="0" err="1" smtClean="0">
                <a:solidFill>
                  <a:srgbClr val="FF0000"/>
                </a:solidFill>
                <a:latin typeface="Calibri" pitchFamily="34" charset="0"/>
              </a:rPr>
              <a:t>Aku</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Memuji</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Engkau</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sz="2800"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4" name="TextBox 13"/>
          <p:cNvSpPr txBox="1"/>
          <p:nvPr/>
        </p:nvSpPr>
        <p:spPr>
          <a:xfrm>
            <a:off x="6804248" y="188640"/>
            <a:ext cx="2339752" cy="400110"/>
          </a:xfrm>
          <a:prstGeom prst="rect">
            <a:avLst/>
          </a:prstGeom>
          <a:noFill/>
        </p:spPr>
        <p:txBody>
          <a:bodyPr wrap="square" rtlCol="0">
            <a:spAutoFit/>
          </a:bodyPr>
          <a:lstStyle/>
          <a:p>
            <a:pPr algn="ctr"/>
            <a:r>
              <a:rPr lang="en-CA" sz="1000" dirty="0" smtClean="0">
                <a:solidFill>
                  <a:schemeClr val="tx1">
                    <a:lumMod val="75000"/>
                  </a:schemeClr>
                </a:solidFill>
              </a:rPr>
              <a:t>Smiley © sherv.net </a:t>
            </a:r>
          </a:p>
          <a:p>
            <a:pPr algn="ctr"/>
            <a:r>
              <a:rPr lang="en-CA" sz="1000" dirty="0" smtClean="0">
                <a:solidFill>
                  <a:schemeClr val="tx1">
                    <a:lumMod val="75000"/>
                  </a:schemeClr>
                </a:solidFill>
              </a:rPr>
              <a:t>Jumping heart © www.fg-a.com</a:t>
            </a:r>
            <a:endParaRPr lang="en-CA" dirty="0">
              <a:solidFill>
                <a:schemeClr val="tx1">
                  <a:lumMod val="75000"/>
                </a:schemeClr>
              </a:solidFill>
            </a:endParaRPr>
          </a:p>
        </p:txBody>
      </p:sp>
      <p:sp>
        <p:nvSpPr>
          <p:cNvPr id="12" name="WordArt 2"/>
          <p:cNvSpPr>
            <a:spLocks noChangeArrowheads="1" noChangeShapeType="1" noTextEdit="1"/>
          </p:cNvSpPr>
          <p:nvPr/>
        </p:nvSpPr>
        <p:spPr bwMode="auto">
          <a:xfrm>
            <a:off x="3059832" y="476672"/>
            <a:ext cx="324036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15" name="TextBox 14"/>
          <p:cNvSpPr txBox="1"/>
          <p:nvPr/>
        </p:nvSpPr>
        <p:spPr>
          <a:xfrm>
            <a:off x="0" y="3356992"/>
            <a:ext cx="9144000" cy="3539430"/>
          </a:xfrm>
          <a:prstGeom prst="rect">
            <a:avLst/>
          </a:prstGeom>
          <a:noFill/>
        </p:spPr>
        <p:txBody>
          <a:bodyPr wrap="square" rtlCol="0">
            <a:spAutoFit/>
          </a:bodyPr>
          <a:lstStyle/>
          <a:p>
            <a:pPr algn="ctr"/>
            <a:r>
              <a:rPr lang="en-CA" sz="2800" b="1" dirty="0" err="1">
                <a:solidFill>
                  <a:schemeClr val="bg1"/>
                </a:solidFill>
                <a:latin typeface="Calibri" pitchFamily="34" charset="0"/>
              </a:rPr>
              <a:t>K</a:t>
            </a:r>
            <a:r>
              <a:rPr lang="en-CA" sz="2800" b="1" dirty="0" err="1" smtClean="0">
                <a:solidFill>
                  <a:schemeClr val="bg1"/>
                </a:solidFill>
                <a:latin typeface="Calibri" pitchFamily="34" charset="0"/>
              </a:rPr>
              <a:t>ebenaran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melalui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bukan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melalui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hukum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Taurat</a:t>
            </a:r>
            <a:r>
              <a:rPr lang="en-CA" sz="2800" b="1" dirty="0" smtClean="0">
                <a:solidFill>
                  <a:schemeClr val="bg1"/>
                </a:solidFill>
                <a:latin typeface="Calibri" pitchFamily="34" charset="0"/>
              </a:rPr>
              <a:t>! </a:t>
            </a:r>
            <a:endParaRPr lang="en-CA" sz="2800" b="1" dirty="0">
              <a:solidFill>
                <a:schemeClr val="bg1"/>
              </a:solidFill>
              <a:latin typeface="Calibri" pitchFamily="34" charset="0"/>
            </a:endParaRPr>
          </a:p>
          <a:p>
            <a:pPr algn="ctr"/>
            <a:r>
              <a:rPr lang="en-CA" sz="2800" b="1" dirty="0" err="1" smtClean="0">
                <a:solidFill>
                  <a:schemeClr val="bg1"/>
                </a:solidFill>
                <a:latin typeface="Calibri" pitchFamily="34" charset="0"/>
              </a:rPr>
              <a:t>Penebusan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oleh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perbudakan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dosa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hati</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Bukan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saja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penebusan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perbudakan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bangsa</a:t>
            </a:r>
            <a:r>
              <a:rPr lang="en-CA" sz="2800" b="1" dirty="0" smtClean="0">
                <a:solidFill>
                  <a:schemeClr val="bg1"/>
                </a:solidFill>
                <a:latin typeface="Calibri" pitchFamily="34" charset="0"/>
              </a:rPr>
              <a:t> lain!</a:t>
            </a:r>
          </a:p>
          <a:p>
            <a:pPr algn="ctr"/>
            <a:r>
              <a:rPr lang="en-CA" sz="2800" b="1" dirty="0" err="1" smtClean="0">
                <a:solidFill>
                  <a:schemeClr val="bg1"/>
                </a:solidFill>
                <a:latin typeface="Calibri" pitchFamily="34" charset="0"/>
              </a:rPr>
              <a:t>Penebusan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selamanya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oleh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sekali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untuk</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segalanya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Bagaimana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hebatnya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bagi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pemikiran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Yahudi</a:t>
            </a:r>
            <a:r>
              <a:rPr lang="en-CA" sz="2800" b="1" dirty="0" smtClean="0">
                <a:solidFill>
                  <a:schemeClr val="bg1"/>
                </a:solidFill>
                <a:latin typeface="Calibri" pitchFamily="34" charset="0"/>
              </a:rPr>
              <a:t> !  </a:t>
            </a:r>
            <a:r>
              <a:rPr lang="en-CA" sz="2800" b="1" dirty="0" err="1" smtClean="0">
                <a:solidFill>
                  <a:schemeClr val="bg1"/>
                </a:solidFill>
                <a:latin typeface="Calibri" pitchFamily="34" charset="0"/>
              </a:rPr>
              <a:t>Engkau</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membelah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tirai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pengorbanan</a:t>
            </a:r>
            <a:r>
              <a:rPr lang="en-CA" sz="2800" b="1" dirty="0" smtClean="0">
                <a:solidFill>
                  <a:schemeClr val="bg1"/>
                </a:solidFill>
                <a:latin typeface="Calibri" pitchFamily="34" charset="0"/>
              </a:rPr>
              <a:t>, imam </a:t>
            </a: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Bait Allah </a:t>
            </a:r>
            <a:r>
              <a:rPr lang="en-CA" sz="2800" b="1" dirty="0" err="1" smtClean="0">
                <a:solidFill>
                  <a:schemeClr val="bg1"/>
                </a:solidFill>
                <a:latin typeface="Calibri" pitchFamily="34" charset="0"/>
              </a:rPr>
              <a:t>berakhir</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Yesus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adalah</a:t>
            </a:r>
            <a:r>
              <a:rPr lang="en-CA" sz="2800" b="1" dirty="0" smtClean="0">
                <a:solidFill>
                  <a:schemeClr val="bg1"/>
                </a:solidFill>
                <a:latin typeface="Calibri" pitchFamily="34" charset="0"/>
              </a:rPr>
              <a:t> korban, Imam </a:t>
            </a:r>
            <a:r>
              <a:rPr lang="en-CA" sz="2800" b="1" dirty="0" err="1" smtClean="0">
                <a:solidFill>
                  <a:schemeClr val="bg1"/>
                </a:solidFill>
                <a:latin typeface="Calibri" pitchFamily="34" charset="0"/>
              </a:rPr>
              <a:t>Besar</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jalan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masuk</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ke</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hadirat</a:t>
            </a:r>
            <a:r>
              <a:rPr lang="en-CA" sz="2800" b="1" dirty="0" smtClean="0">
                <a:solidFill>
                  <a:schemeClr val="bg1"/>
                </a:solidFill>
                <a:latin typeface="Calibri" pitchFamily="34" charset="0"/>
              </a:rPr>
              <a:t> Allah!</a:t>
            </a:r>
            <a:endParaRPr lang="en-CA" sz="2800" b="1" dirty="0">
              <a:solidFill>
                <a:schemeClr val="bg1"/>
              </a:solidFill>
              <a:latin typeface="Calibri" pitchFamily="34" charset="0"/>
            </a:endParaRPr>
          </a:p>
        </p:txBody>
      </p:sp>
      <p:sp>
        <p:nvSpPr>
          <p:cNvPr id="10" name="Rectangle 9"/>
          <p:cNvSpPr/>
          <p:nvPr/>
        </p:nvSpPr>
        <p:spPr>
          <a:xfrm>
            <a:off x="4499992" y="1772816"/>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3995936" y="1988840"/>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3" cstate="print"/>
          <a:stretch>
            <a:fillRect/>
          </a:stretch>
        </p:blipFill>
        <p:spPr>
          <a:xfrm rot="14400000" flipH="1">
            <a:off x="2505187" y="1789305"/>
            <a:ext cx="2765145" cy="1645920"/>
          </a:xfrm>
          <a:prstGeom prst="rect">
            <a:avLst/>
          </a:prstGeom>
        </p:spPr>
      </p:pic>
      <p:pic>
        <p:nvPicPr>
          <p:cNvPr id="3" name="Picture 2" descr="egyptian.gif"/>
          <p:cNvPicPr>
            <a:picLocks noChangeAspect="1"/>
          </p:cNvPicPr>
          <p:nvPr/>
        </p:nvPicPr>
        <p:blipFill>
          <a:blip r:embed="rId3" cstate="print"/>
          <a:stretch>
            <a:fillRect/>
          </a:stretch>
        </p:blipFill>
        <p:spPr>
          <a:xfrm>
            <a:off x="3275856" y="476672"/>
            <a:ext cx="2765146" cy="1645920"/>
          </a:xfrm>
          <a:prstGeom prst="rect">
            <a:avLst/>
          </a:prstGeom>
        </p:spPr>
      </p:pic>
      <p:pic>
        <p:nvPicPr>
          <p:cNvPr id="7" name="Picture 6" descr="egyptian.gif"/>
          <p:cNvPicPr>
            <a:picLocks noChangeAspect="1"/>
          </p:cNvPicPr>
          <p:nvPr/>
        </p:nvPicPr>
        <p:blipFill>
          <a:blip r:embed="rId3" cstate="print"/>
          <a:stretch>
            <a:fillRect/>
          </a:stretch>
        </p:blipFill>
        <p:spPr>
          <a:xfrm rot="7200000">
            <a:off x="4017354" y="1838600"/>
            <a:ext cx="2765147" cy="1645920"/>
          </a:xfrm>
          <a:prstGeom prst="rect">
            <a:avLst/>
          </a:prstGeom>
        </p:spPr>
      </p:pic>
      <p:pic>
        <p:nvPicPr>
          <p:cNvPr id="11" name="Picture 10" descr="www.fg-a.com valentine 2-jumping-heart.gif"/>
          <p:cNvPicPr>
            <a:picLocks noChangeAspect="1"/>
          </p:cNvPicPr>
          <p:nvPr/>
        </p:nvPicPr>
        <p:blipFill>
          <a:blip r:embed="rId4" cstate="print"/>
          <a:stretch>
            <a:fillRect/>
          </a:stretch>
        </p:blipFill>
        <p:spPr>
          <a:xfrm>
            <a:off x="4067944" y="1556792"/>
            <a:ext cx="1143000" cy="1333500"/>
          </a:xfrm>
          <a:prstGeom prst="rect">
            <a:avLst/>
          </a:prstGeom>
        </p:spPr>
      </p:pic>
      <p:sp>
        <p:nvSpPr>
          <p:cNvPr id="13" name="TextBox 12"/>
          <p:cNvSpPr txBox="1"/>
          <p:nvPr/>
        </p:nvSpPr>
        <p:spPr>
          <a:xfrm>
            <a:off x="251520" y="188640"/>
            <a:ext cx="683568" cy="369332"/>
          </a:xfrm>
          <a:prstGeom prst="rect">
            <a:avLst/>
          </a:prstGeom>
          <a:noFill/>
        </p:spPr>
        <p:txBody>
          <a:bodyPr wrap="square" rtlCol="0">
            <a:spAutoFit/>
          </a:bodyPr>
          <a:lstStyle/>
          <a:p>
            <a:r>
              <a:rPr lang="en-CA" dirty="0" smtClean="0"/>
              <a:t>1-3</a:t>
            </a:r>
            <a:endParaRPr lang="en-CA" dirty="0"/>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6" name="Heart 25"/>
          <p:cNvSpPr/>
          <p:nvPr/>
        </p:nvSpPr>
        <p:spPr>
          <a:xfrm>
            <a:off x="4860031" y="44624"/>
            <a:ext cx="3931920" cy="2743200"/>
          </a:xfrm>
          <a:prstGeom prst="heart">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 name="Heart 2"/>
          <p:cNvSpPr/>
          <p:nvPr/>
        </p:nvSpPr>
        <p:spPr>
          <a:xfrm>
            <a:off x="323528" y="1988840"/>
            <a:ext cx="3931920" cy="2743200"/>
          </a:xfrm>
          <a:prstGeom prst="heart">
            <a:avLst/>
          </a:prstGeom>
          <a:solidFill>
            <a:schemeClr val="accent4">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 name="Freeform 3"/>
          <p:cNvSpPr/>
          <p:nvPr/>
        </p:nvSpPr>
        <p:spPr>
          <a:xfrm rot="10800000">
            <a:off x="827584" y="2572073"/>
            <a:ext cx="754062" cy="496887"/>
          </a:xfrm>
          <a:custGeom>
            <a:avLst/>
            <a:gdLst>
              <a:gd name="connsiteX0" fmla="*/ 296883 w 754812"/>
              <a:gd name="connsiteY0" fmla="*/ 82380 h 495899"/>
              <a:gd name="connsiteX1" fmla="*/ 296883 w 754812"/>
              <a:gd name="connsiteY1" fmla="*/ 82380 h 495899"/>
              <a:gd name="connsiteX2" fmla="*/ 172192 w 754812"/>
              <a:gd name="connsiteY2" fmla="*/ 110090 h 495899"/>
              <a:gd name="connsiteX3" fmla="*/ 130628 w 754812"/>
              <a:gd name="connsiteY3" fmla="*/ 123944 h 495899"/>
              <a:gd name="connsiteX4" fmla="*/ 102919 w 754812"/>
              <a:gd name="connsiteY4" fmla="*/ 165508 h 495899"/>
              <a:gd name="connsiteX5" fmla="*/ 61356 w 754812"/>
              <a:gd name="connsiteY5" fmla="*/ 207071 h 495899"/>
              <a:gd name="connsiteX6" fmla="*/ 19792 w 754812"/>
              <a:gd name="connsiteY6" fmla="*/ 290199 h 495899"/>
              <a:gd name="connsiteX7" fmla="*/ 61356 w 754812"/>
              <a:gd name="connsiteY7" fmla="*/ 304053 h 495899"/>
              <a:gd name="connsiteX8" fmla="*/ 130628 w 754812"/>
              <a:gd name="connsiteY8" fmla="*/ 373326 h 495899"/>
              <a:gd name="connsiteX9" fmla="*/ 241465 w 754812"/>
              <a:gd name="connsiteY9" fmla="*/ 428744 h 495899"/>
              <a:gd name="connsiteX10" fmla="*/ 380010 w 754812"/>
              <a:gd name="connsiteY10" fmla="*/ 470308 h 495899"/>
              <a:gd name="connsiteX11" fmla="*/ 546265 w 754812"/>
              <a:gd name="connsiteY11" fmla="*/ 442599 h 495899"/>
              <a:gd name="connsiteX12" fmla="*/ 532410 w 754812"/>
              <a:gd name="connsiteY12" fmla="*/ 401035 h 495899"/>
              <a:gd name="connsiteX13" fmla="*/ 449283 w 754812"/>
              <a:gd name="connsiteY13" fmla="*/ 359471 h 495899"/>
              <a:gd name="connsiteX14" fmla="*/ 421574 w 754812"/>
              <a:gd name="connsiteY14" fmla="*/ 317908 h 495899"/>
              <a:gd name="connsiteX15" fmla="*/ 380010 w 754812"/>
              <a:gd name="connsiteY15" fmla="*/ 304053 h 495899"/>
              <a:gd name="connsiteX16" fmla="*/ 463138 w 754812"/>
              <a:gd name="connsiteY16" fmla="*/ 262490 h 495899"/>
              <a:gd name="connsiteX17" fmla="*/ 490847 w 754812"/>
              <a:gd name="connsiteY17" fmla="*/ 234780 h 495899"/>
              <a:gd name="connsiteX18" fmla="*/ 670956 w 754812"/>
              <a:gd name="connsiteY18" fmla="*/ 262490 h 495899"/>
              <a:gd name="connsiteX19" fmla="*/ 712519 w 754812"/>
              <a:gd name="connsiteY19" fmla="*/ 248635 h 495899"/>
              <a:gd name="connsiteX20" fmla="*/ 726374 w 754812"/>
              <a:gd name="connsiteY20" fmla="*/ 151653 h 495899"/>
              <a:gd name="connsiteX21" fmla="*/ 643247 w 754812"/>
              <a:gd name="connsiteY21" fmla="*/ 96235 h 495899"/>
              <a:gd name="connsiteX22" fmla="*/ 601683 w 754812"/>
              <a:gd name="connsiteY22" fmla="*/ 54671 h 495899"/>
              <a:gd name="connsiteX23" fmla="*/ 518556 w 754812"/>
              <a:gd name="connsiteY23" fmla="*/ 26962 h 495899"/>
              <a:gd name="connsiteX24" fmla="*/ 476992 w 754812"/>
              <a:gd name="connsiteY24" fmla="*/ 13108 h 495899"/>
              <a:gd name="connsiteX25" fmla="*/ 380010 w 754812"/>
              <a:gd name="connsiteY25" fmla="*/ 54671 h 495899"/>
              <a:gd name="connsiteX26" fmla="*/ 296883 w 754812"/>
              <a:gd name="connsiteY26" fmla="*/ 82380 h 49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54812" h="495899">
                <a:moveTo>
                  <a:pt x="296883" y="82380"/>
                </a:moveTo>
                <a:lnTo>
                  <a:pt x="296883" y="82380"/>
                </a:lnTo>
                <a:cubicBezTo>
                  <a:pt x="255319" y="91617"/>
                  <a:pt x="213498" y="99763"/>
                  <a:pt x="172192" y="110090"/>
                </a:cubicBezTo>
                <a:cubicBezTo>
                  <a:pt x="158024" y="113632"/>
                  <a:pt x="142032" y="114821"/>
                  <a:pt x="130628" y="123944"/>
                </a:cubicBezTo>
                <a:cubicBezTo>
                  <a:pt x="117626" y="134346"/>
                  <a:pt x="113579" y="152716"/>
                  <a:pt x="102919" y="165508"/>
                </a:cubicBezTo>
                <a:cubicBezTo>
                  <a:pt x="90376" y="180560"/>
                  <a:pt x="73899" y="192019"/>
                  <a:pt x="61356" y="207071"/>
                </a:cubicBezTo>
                <a:cubicBezTo>
                  <a:pt x="31515" y="242881"/>
                  <a:pt x="33678" y="248543"/>
                  <a:pt x="19792" y="290199"/>
                </a:cubicBezTo>
                <a:cubicBezTo>
                  <a:pt x="33647" y="294817"/>
                  <a:pt x="49952" y="294930"/>
                  <a:pt x="61356" y="304053"/>
                </a:cubicBezTo>
                <a:cubicBezTo>
                  <a:pt x="173513" y="393778"/>
                  <a:pt x="0" y="302074"/>
                  <a:pt x="130628" y="373326"/>
                </a:cubicBezTo>
                <a:cubicBezTo>
                  <a:pt x="166891" y="393106"/>
                  <a:pt x="202278" y="415682"/>
                  <a:pt x="241465" y="428744"/>
                </a:cubicBezTo>
                <a:cubicBezTo>
                  <a:pt x="342656" y="462474"/>
                  <a:pt x="296256" y="449369"/>
                  <a:pt x="380010" y="470308"/>
                </a:cubicBezTo>
                <a:cubicBezTo>
                  <a:pt x="435428" y="461072"/>
                  <a:pt x="564032" y="495899"/>
                  <a:pt x="546265" y="442599"/>
                </a:cubicBezTo>
                <a:cubicBezTo>
                  <a:pt x="541647" y="428744"/>
                  <a:pt x="541533" y="412439"/>
                  <a:pt x="532410" y="401035"/>
                </a:cubicBezTo>
                <a:cubicBezTo>
                  <a:pt x="512878" y="376619"/>
                  <a:pt x="476663" y="368598"/>
                  <a:pt x="449283" y="359471"/>
                </a:cubicBezTo>
                <a:cubicBezTo>
                  <a:pt x="440047" y="345617"/>
                  <a:pt x="434576" y="328310"/>
                  <a:pt x="421574" y="317908"/>
                </a:cubicBezTo>
                <a:cubicBezTo>
                  <a:pt x="410170" y="308785"/>
                  <a:pt x="380010" y="318657"/>
                  <a:pt x="380010" y="304053"/>
                </a:cubicBezTo>
                <a:cubicBezTo>
                  <a:pt x="380010" y="286147"/>
                  <a:pt x="452889" y="265906"/>
                  <a:pt x="463138" y="262490"/>
                </a:cubicBezTo>
                <a:cubicBezTo>
                  <a:pt x="472374" y="253253"/>
                  <a:pt x="477830" y="235865"/>
                  <a:pt x="490847" y="234780"/>
                </a:cubicBezTo>
                <a:cubicBezTo>
                  <a:pt x="576569" y="227636"/>
                  <a:pt x="606556" y="241023"/>
                  <a:pt x="670956" y="262490"/>
                </a:cubicBezTo>
                <a:cubicBezTo>
                  <a:pt x="684810" y="257872"/>
                  <a:pt x="701115" y="257758"/>
                  <a:pt x="712519" y="248635"/>
                </a:cubicBezTo>
                <a:cubicBezTo>
                  <a:pt x="741568" y="225395"/>
                  <a:pt x="754812" y="184154"/>
                  <a:pt x="726374" y="151653"/>
                </a:cubicBezTo>
                <a:cubicBezTo>
                  <a:pt x="704444" y="126591"/>
                  <a:pt x="666795" y="119783"/>
                  <a:pt x="643247" y="96235"/>
                </a:cubicBezTo>
                <a:cubicBezTo>
                  <a:pt x="629392" y="82380"/>
                  <a:pt x="618811" y="64186"/>
                  <a:pt x="601683" y="54671"/>
                </a:cubicBezTo>
                <a:cubicBezTo>
                  <a:pt x="576151" y="40486"/>
                  <a:pt x="546265" y="36198"/>
                  <a:pt x="518556" y="26962"/>
                </a:cubicBezTo>
                <a:lnTo>
                  <a:pt x="476992" y="13108"/>
                </a:lnTo>
                <a:cubicBezTo>
                  <a:pt x="330400" y="49755"/>
                  <a:pt x="503021" y="0"/>
                  <a:pt x="380010" y="54671"/>
                </a:cubicBezTo>
                <a:cubicBezTo>
                  <a:pt x="353320" y="66533"/>
                  <a:pt x="310737" y="77762"/>
                  <a:pt x="296883" y="82380"/>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 name="Freeform 4"/>
          <p:cNvSpPr/>
          <p:nvPr/>
        </p:nvSpPr>
        <p:spPr>
          <a:xfrm>
            <a:off x="1619672" y="2708920"/>
            <a:ext cx="1318965" cy="1080120"/>
          </a:xfrm>
          <a:custGeom>
            <a:avLst/>
            <a:gdLst>
              <a:gd name="connsiteX0" fmla="*/ 512715 w 1751342"/>
              <a:gd name="connsiteY0" fmla="*/ 439173 h 1276569"/>
              <a:gd name="connsiteX1" fmla="*/ 512715 w 1751342"/>
              <a:gd name="connsiteY1" fmla="*/ 439173 h 1276569"/>
              <a:gd name="connsiteX2" fmla="*/ 388024 w 1751342"/>
              <a:gd name="connsiteY2" fmla="*/ 466882 h 1276569"/>
              <a:gd name="connsiteX3" fmla="*/ 346460 w 1751342"/>
              <a:gd name="connsiteY3" fmla="*/ 508446 h 1276569"/>
              <a:gd name="connsiteX4" fmla="*/ 291042 w 1751342"/>
              <a:gd name="connsiteY4" fmla="*/ 550010 h 1276569"/>
              <a:gd name="connsiteX5" fmla="*/ 249478 w 1751342"/>
              <a:gd name="connsiteY5" fmla="*/ 591573 h 1276569"/>
              <a:gd name="connsiteX6" fmla="*/ 180205 w 1751342"/>
              <a:gd name="connsiteY6" fmla="*/ 646992 h 1276569"/>
              <a:gd name="connsiteX7" fmla="*/ 678969 w 1751342"/>
              <a:gd name="connsiteY7" fmla="*/ 702410 h 1276569"/>
              <a:gd name="connsiteX8" fmla="*/ 706678 w 1751342"/>
              <a:gd name="connsiteY8" fmla="*/ 743973 h 1276569"/>
              <a:gd name="connsiteX9" fmla="*/ 692824 w 1751342"/>
              <a:gd name="connsiteY9" fmla="*/ 840955 h 1276569"/>
              <a:gd name="connsiteX10" fmla="*/ 554278 w 1751342"/>
              <a:gd name="connsiteY10" fmla="*/ 951792 h 1276569"/>
              <a:gd name="connsiteX11" fmla="*/ 512715 w 1751342"/>
              <a:gd name="connsiteY11" fmla="*/ 965646 h 1276569"/>
              <a:gd name="connsiteX12" fmla="*/ 249478 w 1751342"/>
              <a:gd name="connsiteY12" fmla="*/ 951792 h 1276569"/>
              <a:gd name="connsiteX13" fmla="*/ 221769 w 1751342"/>
              <a:gd name="connsiteY13" fmla="*/ 924082 h 1276569"/>
              <a:gd name="connsiteX14" fmla="*/ 110933 w 1751342"/>
              <a:gd name="connsiteY14" fmla="*/ 854810 h 1276569"/>
              <a:gd name="connsiteX15" fmla="*/ 69369 w 1751342"/>
              <a:gd name="connsiteY15" fmla="*/ 868664 h 1276569"/>
              <a:gd name="connsiteX16" fmla="*/ 55515 w 1751342"/>
              <a:gd name="connsiteY16" fmla="*/ 910228 h 1276569"/>
              <a:gd name="connsiteX17" fmla="*/ 83224 w 1751342"/>
              <a:gd name="connsiteY17" fmla="*/ 1159610 h 1276569"/>
              <a:gd name="connsiteX18" fmla="*/ 221769 w 1751342"/>
              <a:gd name="connsiteY18" fmla="*/ 1173464 h 1276569"/>
              <a:gd name="connsiteX19" fmla="*/ 346460 w 1751342"/>
              <a:gd name="connsiteY19" fmla="*/ 1228882 h 1276569"/>
              <a:gd name="connsiteX20" fmla="*/ 415733 w 1751342"/>
              <a:gd name="connsiteY20" fmla="*/ 1242737 h 1276569"/>
              <a:gd name="connsiteX21" fmla="*/ 471151 w 1751342"/>
              <a:gd name="connsiteY21" fmla="*/ 1270446 h 1276569"/>
              <a:gd name="connsiteX22" fmla="*/ 623551 w 1751342"/>
              <a:gd name="connsiteY22" fmla="*/ 1228882 h 1276569"/>
              <a:gd name="connsiteX23" fmla="*/ 845224 w 1751342"/>
              <a:gd name="connsiteY23" fmla="*/ 1215028 h 1276569"/>
              <a:gd name="connsiteX24" fmla="*/ 831369 w 1751342"/>
              <a:gd name="connsiteY24" fmla="*/ 1090337 h 1276569"/>
              <a:gd name="connsiteX25" fmla="*/ 817515 w 1751342"/>
              <a:gd name="connsiteY25" fmla="*/ 1048773 h 1276569"/>
              <a:gd name="connsiteX26" fmla="*/ 831369 w 1751342"/>
              <a:gd name="connsiteY26" fmla="*/ 979501 h 1276569"/>
              <a:gd name="connsiteX27" fmla="*/ 914496 w 1751342"/>
              <a:gd name="connsiteY27" fmla="*/ 951792 h 1276569"/>
              <a:gd name="connsiteX28" fmla="*/ 956060 w 1751342"/>
              <a:gd name="connsiteY28" fmla="*/ 910228 h 1276569"/>
              <a:gd name="connsiteX29" fmla="*/ 1066896 w 1751342"/>
              <a:gd name="connsiteY29" fmla="*/ 827101 h 1276569"/>
              <a:gd name="connsiteX30" fmla="*/ 1136169 w 1751342"/>
              <a:gd name="connsiteY30" fmla="*/ 702410 h 1276569"/>
              <a:gd name="connsiteX31" fmla="*/ 1039187 w 1751342"/>
              <a:gd name="connsiteY31" fmla="*/ 605428 h 1276569"/>
              <a:gd name="connsiteX32" fmla="*/ 1053042 w 1751342"/>
              <a:gd name="connsiteY32" fmla="*/ 550010 h 1276569"/>
              <a:gd name="connsiteX33" fmla="*/ 1094605 w 1751342"/>
              <a:gd name="connsiteY33" fmla="*/ 522301 h 1276569"/>
              <a:gd name="connsiteX34" fmla="*/ 1122315 w 1751342"/>
              <a:gd name="connsiteY34" fmla="*/ 494592 h 1276569"/>
              <a:gd name="connsiteX35" fmla="*/ 1219296 w 1751342"/>
              <a:gd name="connsiteY35" fmla="*/ 466882 h 1276569"/>
              <a:gd name="connsiteX36" fmla="*/ 1274715 w 1751342"/>
              <a:gd name="connsiteY36" fmla="*/ 425319 h 1276569"/>
              <a:gd name="connsiteX37" fmla="*/ 1330133 w 1751342"/>
              <a:gd name="connsiteY37" fmla="*/ 411464 h 1276569"/>
              <a:gd name="connsiteX38" fmla="*/ 1676496 w 1751342"/>
              <a:gd name="connsiteY38" fmla="*/ 369901 h 1276569"/>
              <a:gd name="connsiteX39" fmla="*/ 1690351 w 1751342"/>
              <a:gd name="connsiteY39" fmla="*/ 314482 h 1276569"/>
              <a:gd name="connsiteX40" fmla="*/ 1704205 w 1751342"/>
              <a:gd name="connsiteY40" fmla="*/ 231355 h 1276569"/>
              <a:gd name="connsiteX41" fmla="*/ 1718060 w 1751342"/>
              <a:gd name="connsiteY41" fmla="*/ 189792 h 1276569"/>
              <a:gd name="connsiteX42" fmla="*/ 1718060 w 1751342"/>
              <a:gd name="connsiteY42" fmla="*/ 37392 h 1276569"/>
              <a:gd name="connsiteX43" fmla="*/ 1593369 w 1751342"/>
              <a:gd name="connsiteY43" fmla="*/ 51246 h 1276569"/>
              <a:gd name="connsiteX44" fmla="*/ 1496387 w 1751342"/>
              <a:gd name="connsiteY44" fmla="*/ 134373 h 1276569"/>
              <a:gd name="connsiteX45" fmla="*/ 1413260 w 1751342"/>
              <a:gd name="connsiteY45" fmla="*/ 189792 h 1276569"/>
              <a:gd name="connsiteX46" fmla="*/ 1371696 w 1751342"/>
              <a:gd name="connsiteY46" fmla="*/ 217501 h 1276569"/>
              <a:gd name="connsiteX47" fmla="*/ 1343987 w 1751342"/>
              <a:gd name="connsiteY47" fmla="*/ 259064 h 1276569"/>
              <a:gd name="connsiteX48" fmla="*/ 1302424 w 1751342"/>
              <a:gd name="connsiteY48" fmla="*/ 286773 h 1276569"/>
              <a:gd name="connsiteX49" fmla="*/ 1011478 w 1751342"/>
              <a:gd name="connsiteY49" fmla="*/ 314482 h 1276569"/>
              <a:gd name="connsiteX50" fmla="*/ 942205 w 1751342"/>
              <a:gd name="connsiteY50" fmla="*/ 328337 h 1276569"/>
              <a:gd name="connsiteX51" fmla="*/ 900642 w 1751342"/>
              <a:gd name="connsiteY51" fmla="*/ 356046 h 1276569"/>
              <a:gd name="connsiteX52" fmla="*/ 859078 w 1751342"/>
              <a:gd name="connsiteY52" fmla="*/ 369901 h 1276569"/>
              <a:gd name="connsiteX53" fmla="*/ 831369 w 1751342"/>
              <a:gd name="connsiteY53" fmla="*/ 411464 h 1276569"/>
              <a:gd name="connsiteX54" fmla="*/ 415733 w 1751342"/>
              <a:gd name="connsiteY54" fmla="*/ 425319 h 1276569"/>
              <a:gd name="connsiteX55" fmla="*/ 512715 w 1751342"/>
              <a:gd name="connsiteY55" fmla="*/ 439173 h 1276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51342" h="1276569">
                <a:moveTo>
                  <a:pt x="512715" y="439173"/>
                </a:moveTo>
                <a:lnTo>
                  <a:pt x="512715" y="439173"/>
                </a:lnTo>
                <a:cubicBezTo>
                  <a:pt x="471151" y="448409"/>
                  <a:pt x="427326" y="450506"/>
                  <a:pt x="388024" y="466882"/>
                </a:cubicBezTo>
                <a:cubicBezTo>
                  <a:pt x="369938" y="474418"/>
                  <a:pt x="361336" y="495695"/>
                  <a:pt x="346460" y="508446"/>
                </a:cubicBezTo>
                <a:cubicBezTo>
                  <a:pt x="328928" y="523473"/>
                  <a:pt x="308574" y="534983"/>
                  <a:pt x="291042" y="550010"/>
                </a:cubicBezTo>
                <a:cubicBezTo>
                  <a:pt x="276166" y="562761"/>
                  <a:pt x="264530" y="579030"/>
                  <a:pt x="249478" y="591573"/>
                </a:cubicBezTo>
                <a:cubicBezTo>
                  <a:pt x="144621" y="678953"/>
                  <a:pt x="260817" y="566380"/>
                  <a:pt x="180205" y="646992"/>
                </a:cubicBezTo>
                <a:cubicBezTo>
                  <a:pt x="111201" y="854008"/>
                  <a:pt x="164588" y="649653"/>
                  <a:pt x="678969" y="702410"/>
                </a:cubicBezTo>
                <a:cubicBezTo>
                  <a:pt x="695533" y="704109"/>
                  <a:pt x="697442" y="730119"/>
                  <a:pt x="706678" y="743973"/>
                </a:cubicBezTo>
                <a:cubicBezTo>
                  <a:pt x="702060" y="776300"/>
                  <a:pt x="708306" y="812203"/>
                  <a:pt x="692824" y="840955"/>
                </a:cubicBezTo>
                <a:cubicBezTo>
                  <a:pt x="662316" y="897613"/>
                  <a:pt x="609315" y="928204"/>
                  <a:pt x="554278" y="951792"/>
                </a:cubicBezTo>
                <a:cubicBezTo>
                  <a:pt x="540855" y="957545"/>
                  <a:pt x="526569" y="961028"/>
                  <a:pt x="512715" y="965646"/>
                </a:cubicBezTo>
                <a:cubicBezTo>
                  <a:pt x="424969" y="961028"/>
                  <a:pt x="336462" y="964218"/>
                  <a:pt x="249478" y="951792"/>
                </a:cubicBezTo>
                <a:cubicBezTo>
                  <a:pt x="236547" y="949945"/>
                  <a:pt x="231804" y="932444"/>
                  <a:pt x="221769" y="924082"/>
                </a:cubicBezTo>
                <a:cubicBezTo>
                  <a:pt x="167817" y="879121"/>
                  <a:pt x="170915" y="884801"/>
                  <a:pt x="110933" y="854810"/>
                </a:cubicBezTo>
                <a:cubicBezTo>
                  <a:pt x="97078" y="859428"/>
                  <a:pt x="79696" y="858337"/>
                  <a:pt x="69369" y="868664"/>
                </a:cubicBezTo>
                <a:cubicBezTo>
                  <a:pt x="59042" y="878991"/>
                  <a:pt x="54820" y="895641"/>
                  <a:pt x="55515" y="910228"/>
                </a:cubicBezTo>
                <a:cubicBezTo>
                  <a:pt x="59493" y="993772"/>
                  <a:pt x="0" y="1151288"/>
                  <a:pt x="83224" y="1159610"/>
                </a:cubicBezTo>
                <a:lnTo>
                  <a:pt x="221769" y="1173464"/>
                </a:lnTo>
                <a:cubicBezTo>
                  <a:pt x="384019" y="1214028"/>
                  <a:pt x="146721" y="1148987"/>
                  <a:pt x="346460" y="1228882"/>
                </a:cubicBezTo>
                <a:cubicBezTo>
                  <a:pt x="368324" y="1237628"/>
                  <a:pt x="392642" y="1238119"/>
                  <a:pt x="415733" y="1242737"/>
                </a:cubicBezTo>
                <a:cubicBezTo>
                  <a:pt x="434206" y="1251973"/>
                  <a:pt x="450624" y="1268165"/>
                  <a:pt x="471151" y="1270446"/>
                </a:cubicBezTo>
                <a:cubicBezTo>
                  <a:pt x="526261" y="1276569"/>
                  <a:pt x="571176" y="1232155"/>
                  <a:pt x="623551" y="1228882"/>
                </a:cubicBezTo>
                <a:lnTo>
                  <a:pt x="845224" y="1215028"/>
                </a:lnTo>
                <a:cubicBezTo>
                  <a:pt x="840606" y="1173464"/>
                  <a:pt x="838244" y="1131587"/>
                  <a:pt x="831369" y="1090337"/>
                </a:cubicBezTo>
                <a:cubicBezTo>
                  <a:pt x="828968" y="1075932"/>
                  <a:pt x="817515" y="1063377"/>
                  <a:pt x="817515" y="1048773"/>
                </a:cubicBezTo>
                <a:cubicBezTo>
                  <a:pt x="817515" y="1025225"/>
                  <a:pt x="814718" y="996152"/>
                  <a:pt x="831369" y="979501"/>
                </a:cubicBezTo>
                <a:cubicBezTo>
                  <a:pt x="852022" y="958848"/>
                  <a:pt x="914496" y="951792"/>
                  <a:pt x="914496" y="951792"/>
                </a:cubicBezTo>
                <a:cubicBezTo>
                  <a:pt x="928351" y="937937"/>
                  <a:pt x="940896" y="922635"/>
                  <a:pt x="956060" y="910228"/>
                </a:cubicBezTo>
                <a:cubicBezTo>
                  <a:pt x="991803" y="880984"/>
                  <a:pt x="1066896" y="827101"/>
                  <a:pt x="1066896" y="827101"/>
                </a:cubicBezTo>
                <a:cubicBezTo>
                  <a:pt x="1130416" y="731822"/>
                  <a:pt x="1111784" y="775567"/>
                  <a:pt x="1136169" y="702410"/>
                </a:cubicBezTo>
                <a:cubicBezTo>
                  <a:pt x="1040891" y="638891"/>
                  <a:pt x="1063573" y="678585"/>
                  <a:pt x="1039187" y="605428"/>
                </a:cubicBezTo>
                <a:cubicBezTo>
                  <a:pt x="1043805" y="586955"/>
                  <a:pt x="1042480" y="565853"/>
                  <a:pt x="1053042" y="550010"/>
                </a:cubicBezTo>
                <a:cubicBezTo>
                  <a:pt x="1062278" y="536156"/>
                  <a:pt x="1081603" y="532703"/>
                  <a:pt x="1094605" y="522301"/>
                </a:cubicBezTo>
                <a:cubicBezTo>
                  <a:pt x="1104805" y="514141"/>
                  <a:pt x="1111114" y="501313"/>
                  <a:pt x="1122315" y="494592"/>
                </a:cubicBezTo>
                <a:cubicBezTo>
                  <a:pt x="1136513" y="486073"/>
                  <a:pt x="1208943" y="469470"/>
                  <a:pt x="1219296" y="466882"/>
                </a:cubicBezTo>
                <a:cubicBezTo>
                  <a:pt x="1237769" y="453028"/>
                  <a:pt x="1254062" y="435646"/>
                  <a:pt x="1274715" y="425319"/>
                </a:cubicBezTo>
                <a:cubicBezTo>
                  <a:pt x="1291746" y="416804"/>
                  <a:pt x="1312069" y="417485"/>
                  <a:pt x="1330133" y="411464"/>
                </a:cubicBezTo>
                <a:cubicBezTo>
                  <a:pt x="1521770" y="347584"/>
                  <a:pt x="1238837" y="391783"/>
                  <a:pt x="1676496" y="369901"/>
                </a:cubicBezTo>
                <a:cubicBezTo>
                  <a:pt x="1681114" y="351428"/>
                  <a:pt x="1686617" y="333154"/>
                  <a:pt x="1690351" y="314482"/>
                </a:cubicBezTo>
                <a:cubicBezTo>
                  <a:pt x="1695860" y="286936"/>
                  <a:pt x="1698111" y="258777"/>
                  <a:pt x="1704205" y="231355"/>
                </a:cubicBezTo>
                <a:cubicBezTo>
                  <a:pt x="1707373" y="217099"/>
                  <a:pt x="1713442" y="203646"/>
                  <a:pt x="1718060" y="189792"/>
                </a:cubicBezTo>
                <a:cubicBezTo>
                  <a:pt x="1719183" y="183054"/>
                  <a:pt x="1751342" y="50705"/>
                  <a:pt x="1718060" y="37392"/>
                </a:cubicBezTo>
                <a:cubicBezTo>
                  <a:pt x="1679232" y="21861"/>
                  <a:pt x="1634933" y="46628"/>
                  <a:pt x="1593369" y="51246"/>
                </a:cubicBezTo>
                <a:cubicBezTo>
                  <a:pt x="1465837" y="136266"/>
                  <a:pt x="1664352" y="0"/>
                  <a:pt x="1496387" y="134373"/>
                </a:cubicBezTo>
                <a:cubicBezTo>
                  <a:pt x="1470382" y="155177"/>
                  <a:pt x="1440969" y="171319"/>
                  <a:pt x="1413260" y="189792"/>
                </a:cubicBezTo>
                <a:lnTo>
                  <a:pt x="1371696" y="217501"/>
                </a:lnTo>
                <a:cubicBezTo>
                  <a:pt x="1362460" y="231355"/>
                  <a:pt x="1355761" y="247290"/>
                  <a:pt x="1343987" y="259064"/>
                </a:cubicBezTo>
                <a:cubicBezTo>
                  <a:pt x="1332213" y="270838"/>
                  <a:pt x="1317317" y="279326"/>
                  <a:pt x="1302424" y="286773"/>
                </a:cubicBezTo>
                <a:cubicBezTo>
                  <a:pt x="1227081" y="324445"/>
                  <a:pt x="1017744" y="314134"/>
                  <a:pt x="1011478" y="314482"/>
                </a:cubicBezTo>
                <a:cubicBezTo>
                  <a:pt x="988387" y="319100"/>
                  <a:pt x="964254" y="320069"/>
                  <a:pt x="942205" y="328337"/>
                </a:cubicBezTo>
                <a:cubicBezTo>
                  <a:pt x="926614" y="334184"/>
                  <a:pt x="915535" y="348599"/>
                  <a:pt x="900642" y="356046"/>
                </a:cubicBezTo>
                <a:cubicBezTo>
                  <a:pt x="887580" y="362577"/>
                  <a:pt x="872933" y="365283"/>
                  <a:pt x="859078" y="369901"/>
                </a:cubicBezTo>
                <a:cubicBezTo>
                  <a:pt x="849842" y="383755"/>
                  <a:pt x="847891" y="409399"/>
                  <a:pt x="831369" y="411464"/>
                </a:cubicBezTo>
                <a:cubicBezTo>
                  <a:pt x="693817" y="428658"/>
                  <a:pt x="415733" y="425319"/>
                  <a:pt x="415733" y="425319"/>
                </a:cubicBezTo>
                <a:lnTo>
                  <a:pt x="512715" y="439173"/>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6" name="Freeform 5"/>
          <p:cNvSpPr/>
          <p:nvPr/>
        </p:nvSpPr>
        <p:spPr>
          <a:xfrm>
            <a:off x="3275856" y="2132856"/>
            <a:ext cx="720080" cy="456506"/>
          </a:xfrm>
          <a:custGeom>
            <a:avLst/>
            <a:gdLst>
              <a:gd name="connsiteX0" fmla="*/ 290946 w 1004870"/>
              <a:gd name="connsiteY0" fmla="*/ 360218 h 745477"/>
              <a:gd name="connsiteX1" fmla="*/ 290946 w 1004870"/>
              <a:gd name="connsiteY1" fmla="*/ 360218 h 745477"/>
              <a:gd name="connsiteX2" fmla="*/ 277091 w 1004870"/>
              <a:gd name="connsiteY2" fmla="*/ 526472 h 745477"/>
              <a:gd name="connsiteX3" fmla="*/ 221673 w 1004870"/>
              <a:gd name="connsiteY3" fmla="*/ 623454 h 745477"/>
              <a:gd name="connsiteX4" fmla="*/ 235528 w 1004870"/>
              <a:gd name="connsiteY4" fmla="*/ 706582 h 745477"/>
              <a:gd name="connsiteX5" fmla="*/ 401782 w 1004870"/>
              <a:gd name="connsiteY5" fmla="*/ 692727 h 745477"/>
              <a:gd name="connsiteX6" fmla="*/ 609600 w 1004870"/>
              <a:gd name="connsiteY6" fmla="*/ 706582 h 745477"/>
              <a:gd name="connsiteX7" fmla="*/ 789709 w 1004870"/>
              <a:gd name="connsiteY7" fmla="*/ 706582 h 745477"/>
              <a:gd name="connsiteX8" fmla="*/ 775855 w 1004870"/>
              <a:gd name="connsiteY8" fmla="*/ 637309 h 745477"/>
              <a:gd name="connsiteX9" fmla="*/ 720437 w 1004870"/>
              <a:gd name="connsiteY9" fmla="*/ 554182 h 745477"/>
              <a:gd name="connsiteX10" fmla="*/ 665018 w 1004870"/>
              <a:gd name="connsiteY10" fmla="*/ 484909 h 745477"/>
              <a:gd name="connsiteX11" fmla="*/ 637309 w 1004870"/>
              <a:gd name="connsiteY11" fmla="*/ 443345 h 745477"/>
              <a:gd name="connsiteX12" fmla="*/ 595746 w 1004870"/>
              <a:gd name="connsiteY12" fmla="*/ 415636 h 745477"/>
              <a:gd name="connsiteX13" fmla="*/ 512618 w 1004870"/>
              <a:gd name="connsiteY13" fmla="*/ 443345 h 745477"/>
              <a:gd name="connsiteX14" fmla="*/ 471055 w 1004870"/>
              <a:gd name="connsiteY14" fmla="*/ 457200 h 745477"/>
              <a:gd name="connsiteX15" fmla="*/ 443346 w 1004870"/>
              <a:gd name="connsiteY15" fmla="*/ 360218 h 745477"/>
              <a:gd name="connsiteX16" fmla="*/ 471055 w 1004870"/>
              <a:gd name="connsiteY16" fmla="*/ 304800 h 745477"/>
              <a:gd name="connsiteX17" fmla="*/ 568037 w 1004870"/>
              <a:gd name="connsiteY17" fmla="*/ 290945 h 745477"/>
              <a:gd name="connsiteX18" fmla="*/ 623455 w 1004870"/>
              <a:gd name="connsiteY18" fmla="*/ 277091 h 745477"/>
              <a:gd name="connsiteX19" fmla="*/ 706582 w 1004870"/>
              <a:gd name="connsiteY19" fmla="*/ 290945 h 745477"/>
              <a:gd name="connsiteX20" fmla="*/ 789709 w 1004870"/>
              <a:gd name="connsiteY20" fmla="*/ 346363 h 745477"/>
              <a:gd name="connsiteX21" fmla="*/ 817418 w 1004870"/>
              <a:gd name="connsiteY21" fmla="*/ 387927 h 745477"/>
              <a:gd name="connsiteX22" fmla="*/ 845128 w 1004870"/>
              <a:gd name="connsiteY22" fmla="*/ 512618 h 745477"/>
              <a:gd name="connsiteX23" fmla="*/ 858982 w 1004870"/>
              <a:gd name="connsiteY23" fmla="*/ 554182 h 745477"/>
              <a:gd name="connsiteX24" fmla="*/ 872837 w 1004870"/>
              <a:gd name="connsiteY24" fmla="*/ 609600 h 745477"/>
              <a:gd name="connsiteX25" fmla="*/ 914400 w 1004870"/>
              <a:gd name="connsiteY25" fmla="*/ 581891 h 745477"/>
              <a:gd name="connsiteX26" fmla="*/ 942109 w 1004870"/>
              <a:gd name="connsiteY26" fmla="*/ 498763 h 745477"/>
              <a:gd name="connsiteX27" fmla="*/ 969818 w 1004870"/>
              <a:gd name="connsiteY27" fmla="*/ 457200 h 745477"/>
              <a:gd name="connsiteX28" fmla="*/ 969818 w 1004870"/>
              <a:gd name="connsiteY28" fmla="*/ 249382 h 745477"/>
              <a:gd name="connsiteX29" fmla="*/ 858982 w 1004870"/>
              <a:gd name="connsiteY29" fmla="*/ 152400 h 745477"/>
              <a:gd name="connsiteX30" fmla="*/ 817418 w 1004870"/>
              <a:gd name="connsiteY30" fmla="*/ 110836 h 745477"/>
              <a:gd name="connsiteX31" fmla="*/ 775855 w 1004870"/>
              <a:gd name="connsiteY31" fmla="*/ 96982 h 745477"/>
              <a:gd name="connsiteX32" fmla="*/ 706582 w 1004870"/>
              <a:gd name="connsiteY32" fmla="*/ 41563 h 745477"/>
              <a:gd name="connsiteX33" fmla="*/ 651164 w 1004870"/>
              <a:gd name="connsiteY33" fmla="*/ 27709 h 745477"/>
              <a:gd name="connsiteX34" fmla="*/ 568037 w 1004870"/>
              <a:gd name="connsiteY34" fmla="*/ 0 h 745477"/>
              <a:gd name="connsiteX35" fmla="*/ 512618 w 1004870"/>
              <a:gd name="connsiteY35" fmla="*/ 27709 h 745477"/>
              <a:gd name="connsiteX36" fmla="*/ 471055 w 1004870"/>
              <a:gd name="connsiteY36" fmla="*/ 41563 h 745477"/>
              <a:gd name="connsiteX37" fmla="*/ 429491 w 1004870"/>
              <a:gd name="connsiteY37" fmla="*/ 69272 h 745477"/>
              <a:gd name="connsiteX38" fmla="*/ 401782 w 1004870"/>
              <a:gd name="connsiteY38" fmla="*/ 96982 h 745477"/>
              <a:gd name="connsiteX39" fmla="*/ 360218 w 1004870"/>
              <a:gd name="connsiteY39" fmla="*/ 110836 h 745477"/>
              <a:gd name="connsiteX40" fmla="*/ 69273 w 1004870"/>
              <a:gd name="connsiteY40" fmla="*/ 124691 h 745477"/>
              <a:gd name="connsiteX41" fmla="*/ 0 w 1004870"/>
              <a:gd name="connsiteY41" fmla="*/ 138545 h 745477"/>
              <a:gd name="connsiteX42" fmla="*/ 13855 w 1004870"/>
              <a:gd name="connsiteY42" fmla="*/ 221672 h 745477"/>
              <a:gd name="connsiteX43" fmla="*/ 41564 w 1004870"/>
              <a:gd name="connsiteY43" fmla="*/ 249382 h 745477"/>
              <a:gd name="connsiteX44" fmla="*/ 69273 w 1004870"/>
              <a:gd name="connsiteY44" fmla="*/ 290945 h 745477"/>
              <a:gd name="connsiteX45" fmla="*/ 96982 w 1004870"/>
              <a:gd name="connsiteY45" fmla="*/ 346363 h 745477"/>
              <a:gd name="connsiteX46" fmla="*/ 138546 w 1004870"/>
              <a:gd name="connsiteY46" fmla="*/ 304800 h 745477"/>
              <a:gd name="connsiteX47" fmla="*/ 180109 w 1004870"/>
              <a:gd name="connsiteY47" fmla="*/ 290945 h 745477"/>
              <a:gd name="connsiteX48" fmla="*/ 221673 w 1004870"/>
              <a:gd name="connsiteY48" fmla="*/ 304800 h 745477"/>
              <a:gd name="connsiteX49" fmla="*/ 290946 w 1004870"/>
              <a:gd name="connsiteY49" fmla="*/ 360218 h 74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04870" h="745477">
                <a:moveTo>
                  <a:pt x="290946" y="360218"/>
                </a:moveTo>
                <a:lnTo>
                  <a:pt x="290946" y="360218"/>
                </a:lnTo>
                <a:cubicBezTo>
                  <a:pt x="286328" y="415636"/>
                  <a:pt x="287339" y="471814"/>
                  <a:pt x="277091" y="526472"/>
                </a:cubicBezTo>
                <a:cubicBezTo>
                  <a:pt x="272505" y="550931"/>
                  <a:pt x="236193" y="601674"/>
                  <a:pt x="221673" y="623454"/>
                </a:cubicBezTo>
                <a:cubicBezTo>
                  <a:pt x="226291" y="651163"/>
                  <a:pt x="209309" y="696498"/>
                  <a:pt x="235528" y="706582"/>
                </a:cubicBezTo>
                <a:cubicBezTo>
                  <a:pt x="287431" y="726545"/>
                  <a:pt x="346172" y="692727"/>
                  <a:pt x="401782" y="692727"/>
                </a:cubicBezTo>
                <a:cubicBezTo>
                  <a:pt x="471208" y="692727"/>
                  <a:pt x="540327" y="701964"/>
                  <a:pt x="609600" y="706582"/>
                </a:cubicBezTo>
                <a:cubicBezTo>
                  <a:pt x="663811" y="720134"/>
                  <a:pt x="737849" y="745477"/>
                  <a:pt x="789709" y="706582"/>
                </a:cubicBezTo>
                <a:cubicBezTo>
                  <a:pt x="808548" y="692453"/>
                  <a:pt x="785599" y="658747"/>
                  <a:pt x="775855" y="637309"/>
                </a:cubicBezTo>
                <a:cubicBezTo>
                  <a:pt x="762075" y="606992"/>
                  <a:pt x="738910" y="581891"/>
                  <a:pt x="720437" y="554182"/>
                </a:cubicBezTo>
                <a:cubicBezTo>
                  <a:pt x="635148" y="426247"/>
                  <a:pt x="743989" y="583621"/>
                  <a:pt x="665018" y="484909"/>
                </a:cubicBezTo>
                <a:cubicBezTo>
                  <a:pt x="654616" y="471907"/>
                  <a:pt x="649083" y="455119"/>
                  <a:pt x="637309" y="443345"/>
                </a:cubicBezTo>
                <a:cubicBezTo>
                  <a:pt x="625535" y="431571"/>
                  <a:pt x="609600" y="424872"/>
                  <a:pt x="595746" y="415636"/>
                </a:cubicBezTo>
                <a:lnTo>
                  <a:pt x="512618" y="443345"/>
                </a:lnTo>
                <a:lnTo>
                  <a:pt x="471055" y="457200"/>
                </a:lnTo>
                <a:cubicBezTo>
                  <a:pt x="465734" y="441237"/>
                  <a:pt x="441764" y="372872"/>
                  <a:pt x="443346" y="360218"/>
                </a:cubicBezTo>
                <a:cubicBezTo>
                  <a:pt x="445908" y="339724"/>
                  <a:pt x="453001" y="314830"/>
                  <a:pt x="471055" y="304800"/>
                </a:cubicBezTo>
                <a:cubicBezTo>
                  <a:pt x="499601" y="288941"/>
                  <a:pt x="535908" y="296787"/>
                  <a:pt x="568037" y="290945"/>
                </a:cubicBezTo>
                <a:cubicBezTo>
                  <a:pt x="586771" y="287539"/>
                  <a:pt x="604982" y="281709"/>
                  <a:pt x="623455" y="277091"/>
                </a:cubicBezTo>
                <a:cubicBezTo>
                  <a:pt x="651164" y="281709"/>
                  <a:pt x="680652" y="280141"/>
                  <a:pt x="706582" y="290945"/>
                </a:cubicBezTo>
                <a:cubicBezTo>
                  <a:pt x="737322" y="303753"/>
                  <a:pt x="789709" y="346363"/>
                  <a:pt x="789709" y="346363"/>
                </a:cubicBezTo>
                <a:cubicBezTo>
                  <a:pt x="798945" y="360218"/>
                  <a:pt x="810859" y="372622"/>
                  <a:pt x="817418" y="387927"/>
                </a:cubicBezTo>
                <a:cubicBezTo>
                  <a:pt x="825952" y="407840"/>
                  <a:pt x="841183" y="496836"/>
                  <a:pt x="845128" y="512618"/>
                </a:cubicBezTo>
                <a:cubicBezTo>
                  <a:pt x="848670" y="526786"/>
                  <a:pt x="854970" y="540140"/>
                  <a:pt x="858982" y="554182"/>
                </a:cubicBezTo>
                <a:cubicBezTo>
                  <a:pt x="864213" y="572491"/>
                  <a:pt x="868219" y="591127"/>
                  <a:pt x="872837" y="609600"/>
                </a:cubicBezTo>
                <a:cubicBezTo>
                  <a:pt x="886691" y="600364"/>
                  <a:pt x="905575" y="596011"/>
                  <a:pt x="914400" y="581891"/>
                </a:cubicBezTo>
                <a:cubicBezTo>
                  <a:pt x="929880" y="557122"/>
                  <a:pt x="925907" y="523066"/>
                  <a:pt x="942109" y="498763"/>
                </a:cubicBezTo>
                <a:lnTo>
                  <a:pt x="969818" y="457200"/>
                </a:lnTo>
                <a:cubicBezTo>
                  <a:pt x="988776" y="381371"/>
                  <a:pt x="1004870" y="342855"/>
                  <a:pt x="969818" y="249382"/>
                </a:cubicBezTo>
                <a:cubicBezTo>
                  <a:pt x="950195" y="197053"/>
                  <a:pt x="896397" y="183579"/>
                  <a:pt x="858982" y="152400"/>
                </a:cubicBezTo>
                <a:cubicBezTo>
                  <a:pt x="843930" y="139857"/>
                  <a:pt x="833721" y="121704"/>
                  <a:pt x="817418" y="110836"/>
                </a:cubicBezTo>
                <a:cubicBezTo>
                  <a:pt x="805267" y="102735"/>
                  <a:pt x="789709" y="101600"/>
                  <a:pt x="775855" y="96982"/>
                </a:cubicBezTo>
                <a:cubicBezTo>
                  <a:pt x="753509" y="74635"/>
                  <a:pt x="737169" y="54672"/>
                  <a:pt x="706582" y="41563"/>
                </a:cubicBezTo>
                <a:cubicBezTo>
                  <a:pt x="689080" y="34062"/>
                  <a:pt x="669402" y="33180"/>
                  <a:pt x="651164" y="27709"/>
                </a:cubicBezTo>
                <a:cubicBezTo>
                  <a:pt x="623188" y="19316"/>
                  <a:pt x="568037" y="0"/>
                  <a:pt x="568037" y="0"/>
                </a:cubicBezTo>
                <a:cubicBezTo>
                  <a:pt x="549564" y="9236"/>
                  <a:pt x="531601" y="19573"/>
                  <a:pt x="512618" y="27709"/>
                </a:cubicBezTo>
                <a:cubicBezTo>
                  <a:pt x="499195" y="33462"/>
                  <a:pt x="484117" y="35032"/>
                  <a:pt x="471055" y="41563"/>
                </a:cubicBezTo>
                <a:cubicBezTo>
                  <a:pt x="456162" y="49010"/>
                  <a:pt x="442493" y="58870"/>
                  <a:pt x="429491" y="69272"/>
                </a:cubicBezTo>
                <a:cubicBezTo>
                  <a:pt x="419291" y="77432"/>
                  <a:pt x="412983" y="90261"/>
                  <a:pt x="401782" y="96982"/>
                </a:cubicBezTo>
                <a:cubicBezTo>
                  <a:pt x="389259" y="104496"/>
                  <a:pt x="374073" y="106218"/>
                  <a:pt x="360218" y="110836"/>
                </a:cubicBezTo>
                <a:cubicBezTo>
                  <a:pt x="244949" y="187683"/>
                  <a:pt x="357446" y="124691"/>
                  <a:pt x="69273" y="124691"/>
                </a:cubicBezTo>
                <a:cubicBezTo>
                  <a:pt x="45725" y="124691"/>
                  <a:pt x="23091" y="133927"/>
                  <a:pt x="0" y="138545"/>
                </a:cubicBezTo>
                <a:cubicBezTo>
                  <a:pt x="4618" y="166254"/>
                  <a:pt x="3991" y="195369"/>
                  <a:pt x="13855" y="221672"/>
                </a:cubicBezTo>
                <a:cubicBezTo>
                  <a:pt x="18442" y="233903"/>
                  <a:pt x="33404" y="239182"/>
                  <a:pt x="41564" y="249382"/>
                </a:cubicBezTo>
                <a:cubicBezTo>
                  <a:pt x="51966" y="262384"/>
                  <a:pt x="60037" y="277091"/>
                  <a:pt x="69273" y="290945"/>
                </a:cubicBezTo>
                <a:cubicBezTo>
                  <a:pt x="64654" y="304800"/>
                  <a:pt x="27709" y="369454"/>
                  <a:pt x="96982" y="346363"/>
                </a:cubicBezTo>
                <a:cubicBezTo>
                  <a:pt x="115570" y="340167"/>
                  <a:pt x="122243" y="315668"/>
                  <a:pt x="138546" y="304800"/>
                </a:cubicBezTo>
                <a:cubicBezTo>
                  <a:pt x="150697" y="296699"/>
                  <a:pt x="166255" y="295563"/>
                  <a:pt x="180109" y="290945"/>
                </a:cubicBezTo>
                <a:cubicBezTo>
                  <a:pt x="193964" y="295563"/>
                  <a:pt x="207631" y="300788"/>
                  <a:pt x="221673" y="304800"/>
                </a:cubicBezTo>
                <a:cubicBezTo>
                  <a:pt x="239982" y="310031"/>
                  <a:pt x="279401" y="350982"/>
                  <a:pt x="290946" y="360218"/>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7" name="Freeform 6"/>
          <p:cNvSpPr/>
          <p:nvPr/>
        </p:nvSpPr>
        <p:spPr>
          <a:xfrm>
            <a:off x="683568" y="2636912"/>
            <a:ext cx="1463040" cy="1188720"/>
          </a:xfrm>
          <a:custGeom>
            <a:avLst/>
            <a:gdLst>
              <a:gd name="connsiteX0" fmla="*/ 176052 w 1985644"/>
              <a:gd name="connsiteY0" fmla="*/ 665018 h 1722095"/>
              <a:gd name="connsiteX1" fmla="*/ 176052 w 1985644"/>
              <a:gd name="connsiteY1" fmla="*/ 665018 h 1722095"/>
              <a:gd name="connsiteX2" fmla="*/ 65215 w 1985644"/>
              <a:gd name="connsiteY2" fmla="*/ 720437 h 1722095"/>
              <a:gd name="connsiteX3" fmla="*/ 9797 w 1985644"/>
              <a:gd name="connsiteY3" fmla="*/ 762000 h 1722095"/>
              <a:gd name="connsiteX4" fmla="*/ 23652 w 1985644"/>
              <a:gd name="connsiteY4" fmla="*/ 872837 h 1722095"/>
              <a:gd name="connsiteX5" fmla="*/ 51361 w 1985644"/>
              <a:gd name="connsiteY5" fmla="*/ 955964 h 1722095"/>
              <a:gd name="connsiteX6" fmla="*/ 65215 w 1985644"/>
              <a:gd name="connsiteY6" fmla="*/ 1052946 h 1722095"/>
              <a:gd name="connsiteX7" fmla="*/ 273034 w 1985644"/>
              <a:gd name="connsiteY7" fmla="*/ 1108364 h 1722095"/>
              <a:gd name="connsiteX8" fmla="*/ 328452 w 1985644"/>
              <a:gd name="connsiteY8" fmla="*/ 1136073 h 1722095"/>
              <a:gd name="connsiteX9" fmla="*/ 550124 w 1985644"/>
              <a:gd name="connsiteY9" fmla="*/ 1177637 h 1722095"/>
              <a:gd name="connsiteX10" fmla="*/ 550124 w 1985644"/>
              <a:gd name="connsiteY10" fmla="*/ 1316182 h 1722095"/>
              <a:gd name="connsiteX11" fmla="*/ 508561 w 1985644"/>
              <a:gd name="connsiteY11" fmla="*/ 1357746 h 1722095"/>
              <a:gd name="connsiteX12" fmla="*/ 480852 w 1985644"/>
              <a:gd name="connsiteY12" fmla="*/ 1440873 h 1722095"/>
              <a:gd name="connsiteX13" fmla="*/ 453143 w 1985644"/>
              <a:gd name="connsiteY13" fmla="*/ 1551709 h 1722095"/>
              <a:gd name="connsiteX14" fmla="*/ 494706 w 1985644"/>
              <a:gd name="connsiteY14" fmla="*/ 1648691 h 1722095"/>
              <a:gd name="connsiteX15" fmla="*/ 536270 w 1985644"/>
              <a:gd name="connsiteY15" fmla="*/ 1676400 h 1722095"/>
              <a:gd name="connsiteX16" fmla="*/ 550124 w 1985644"/>
              <a:gd name="connsiteY16" fmla="*/ 1717964 h 1722095"/>
              <a:gd name="connsiteX17" fmla="*/ 633252 w 1985644"/>
              <a:gd name="connsiteY17" fmla="*/ 1690255 h 1722095"/>
              <a:gd name="connsiteX18" fmla="*/ 716379 w 1985644"/>
              <a:gd name="connsiteY18" fmla="*/ 1634837 h 1722095"/>
              <a:gd name="connsiteX19" fmla="*/ 757943 w 1985644"/>
              <a:gd name="connsiteY19" fmla="*/ 1607127 h 1722095"/>
              <a:gd name="connsiteX20" fmla="*/ 799506 w 1985644"/>
              <a:gd name="connsiteY20" fmla="*/ 1593273 h 1722095"/>
              <a:gd name="connsiteX21" fmla="*/ 785652 w 1985644"/>
              <a:gd name="connsiteY21" fmla="*/ 1468582 h 1722095"/>
              <a:gd name="connsiteX22" fmla="*/ 757943 w 1985644"/>
              <a:gd name="connsiteY22" fmla="*/ 1427018 h 1722095"/>
              <a:gd name="connsiteX23" fmla="*/ 771797 w 1985644"/>
              <a:gd name="connsiteY23" fmla="*/ 1330037 h 1722095"/>
              <a:gd name="connsiteX24" fmla="*/ 785652 w 1985644"/>
              <a:gd name="connsiteY24" fmla="*/ 1288473 h 1722095"/>
              <a:gd name="connsiteX25" fmla="*/ 938052 w 1985644"/>
              <a:gd name="connsiteY25" fmla="*/ 1219200 h 1722095"/>
              <a:gd name="connsiteX26" fmla="*/ 1104306 w 1985644"/>
              <a:gd name="connsiteY26" fmla="*/ 1205346 h 1722095"/>
              <a:gd name="connsiteX27" fmla="*/ 1132015 w 1985644"/>
              <a:gd name="connsiteY27" fmla="*/ 1122218 h 1722095"/>
              <a:gd name="connsiteX28" fmla="*/ 1145870 w 1985644"/>
              <a:gd name="connsiteY28" fmla="*/ 1080655 h 1722095"/>
              <a:gd name="connsiteX29" fmla="*/ 1173579 w 1985644"/>
              <a:gd name="connsiteY29" fmla="*/ 886691 h 1722095"/>
              <a:gd name="connsiteX30" fmla="*/ 1201288 w 1985644"/>
              <a:gd name="connsiteY30" fmla="*/ 845127 h 1722095"/>
              <a:gd name="connsiteX31" fmla="*/ 1242852 w 1985644"/>
              <a:gd name="connsiteY31" fmla="*/ 817418 h 1722095"/>
              <a:gd name="connsiteX32" fmla="*/ 1298270 w 1985644"/>
              <a:gd name="connsiteY32" fmla="*/ 734291 h 1722095"/>
              <a:gd name="connsiteX33" fmla="*/ 1325979 w 1985644"/>
              <a:gd name="connsiteY33" fmla="*/ 692727 h 1722095"/>
              <a:gd name="connsiteX34" fmla="*/ 1409106 w 1985644"/>
              <a:gd name="connsiteY34" fmla="*/ 637309 h 1722095"/>
              <a:gd name="connsiteX35" fmla="*/ 1450670 w 1985644"/>
              <a:gd name="connsiteY35" fmla="*/ 609600 h 1722095"/>
              <a:gd name="connsiteX36" fmla="*/ 1519943 w 1985644"/>
              <a:gd name="connsiteY36" fmla="*/ 484909 h 1722095"/>
              <a:gd name="connsiteX37" fmla="*/ 1575361 w 1985644"/>
              <a:gd name="connsiteY37" fmla="*/ 457200 h 1722095"/>
              <a:gd name="connsiteX38" fmla="*/ 1658488 w 1985644"/>
              <a:gd name="connsiteY38" fmla="*/ 429491 h 1722095"/>
              <a:gd name="connsiteX39" fmla="*/ 1935579 w 1985644"/>
              <a:gd name="connsiteY39" fmla="*/ 429491 h 1722095"/>
              <a:gd name="connsiteX40" fmla="*/ 1894015 w 1985644"/>
              <a:gd name="connsiteY40" fmla="*/ 235527 h 1722095"/>
              <a:gd name="connsiteX41" fmla="*/ 1810888 w 1985644"/>
              <a:gd name="connsiteY41" fmla="*/ 180109 h 1722095"/>
              <a:gd name="connsiteX42" fmla="*/ 1741615 w 1985644"/>
              <a:gd name="connsiteY42" fmla="*/ 83127 h 1722095"/>
              <a:gd name="connsiteX43" fmla="*/ 1713906 w 1985644"/>
              <a:gd name="connsiteY43" fmla="*/ 41564 h 1722095"/>
              <a:gd name="connsiteX44" fmla="*/ 1672343 w 1985644"/>
              <a:gd name="connsiteY44" fmla="*/ 27709 h 1722095"/>
              <a:gd name="connsiteX45" fmla="*/ 1630779 w 1985644"/>
              <a:gd name="connsiteY45" fmla="*/ 0 h 1722095"/>
              <a:gd name="connsiteX46" fmla="*/ 1589215 w 1985644"/>
              <a:gd name="connsiteY46" fmla="*/ 55418 h 1722095"/>
              <a:gd name="connsiteX47" fmla="*/ 1519943 w 1985644"/>
              <a:gd name="connsiteY47" fmla="*/ 110837 h 1722095"/>
              <a:gd name="connsiteX48" fmla="*/ 1464524 w 1985644"/>
              <a:gd name="connsiteY48" fmla="*/ 180109 h 1722095"/>
              <a:gd name="connsiteX49" fmla="*/ 1450670 w 1985644"/>
              <a:gd name="connsiteY49" fmla="*/ 221673 h 1722095"/>
              <a:gd name="connsiteX50" fmla="*/ 1367543 w 1985644"/>
              <a:gd name="connsiteY50" fmla="*/ 277091 h 1722095"/>
              <a:gd name="connsiteX51" fmla="*/ 1270561 w 1985644"/>
              <a:gd name="connsiteY51" fmla="*/ 332509 h 1722095"/>
              <a:gd name="connsiteX52" fmla="*/ 1228997 w 1985644"/>
              <a:gd name="connsiteY52" fmla="*/ 346364 h 1722095"/>
              <a:gd name="connsiteX53" fmla="*/ 1201288 w 1985644"/>
              <a:gd name="connsiteY53" fmla="*/ 429491 h 1722095"/>
              <a:gd name="connsiteX54" fmla="*/ 1173579 w 1985644"/>
              <a:gd name="connsiteY54" fmla="*/ 581891 h 1722095"/>
              <a:gd name="connsiteX55" fmla="*/ 1159724 w 1985644"/>
              <a:gd name="connsiteY55" fmla="*/ 637309 h 1722095"/>
              <a:gd name="connsiteX56" fmla="*/ 1118161 w 1985644"/>
              <a:gd name="connsiteY56" fmla="*/ 665018 h 1722095"/>
              <a:gd name="connsiteX57" fmla="*/ 1076597 w 1985644"/>
              <a:gd name="connsiteY57" fmla="*/ 651164 h 1722095"/>
              <a:gd name="connsiteX58" fmla="*/ 993470 w 1985644"/>
              <a:gd name="connsiteY58" fmla="*/ 665018 h 1722095"/>
              <a:gd name="connsiteX59" fmla="*/ 951906 w 1985644"/>
              <a:gd name="connsiteY59" fmla="*/ 706582 h 1722095"/>
              <a:gd name="connsiteX60" fmla="*/ 868779 w 1985644"/>
              <a:gd name="connsiteY60" fmla="*/ 762000 h 1722095"/>
              <a:gd name="connsiteX61" fmla="*/ 771797 w 1985644"/>
              <a:gd name="connsiteY61" fmla="*/ 789709 h 1722095"/>
              <a:gd name="connsiteX62" fmla="*/ 591688 w 1985644"/>
              <a:gd name="connsiteY62" fmla="*/ 775855 h 1722095"/>
              <a:gd name="connsiteX63" fmla="*/ 508561 w 1985644"/>
              <a:gd name="connsiteY63" fmla="*/ 748146 h 1722095"/>
              <a:gd name="connsiteX64" fmla="*/ 425434 w 1985644"/>
              <a:gd name="connsiteY64" fmla="*/ 692727 h 1722095"/>
              <a:gd name="connsiteX65" fmla="*/ 383870 w 1985644"/>
              <a:gd name="connsiteY65" fmla="*/ 706582 h 1722095"/>
              <a:gd name="connsiteX66" fmla="*/ 342306 w 1985644"/>
              <a:gd name="connsiteY66" fmla="*/ 748146 h 1722095"/>
              <a:gd name="connsiteX67" fmla="*/ 106779 w 1985644"/>
              <a:gd name="connsiteY67" fmla="*/ 692727 h 1722095"/>
              <a:gd name="connsiteX68" fmla="*/ 176052 w 1985644"/>
              <a:gd name="connsiteY68" fmla="*/ 665018 h 172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985644" h="1722095">
                <a:moveTo>
                  <a:pt x="176052" y="665018"/>
                </a:moveTo>
                <a:lnTo>
                  <a:pt x="176052" y="665018"/>
                </a:lnTo>
                <a:cubicBezTo>
                  <a:pt x="139106" y="683491"/>
                  <a:pt x="100895" y="699624"/>
                  <a:pt x="65215" y="720437"/>
                </a:cubicBezTo>
                <a:cubicBezTo>
                  <a:pt x="45270" y="732072"/>
                  <a:pt x="15872" y="739723"/>
                  <a:pt x="9797" y="762000"/>
                </a:cubicBezTo>
                <a:cubicBezTo>
                  <a:pt x="0" y="797921"/>
                  <a:pt x="15851" y="836430"/>
                  <a:pt x="23652" y="872837"/>
                </a:cubicBezTo>
                <a:cubicBezTo>
                  <a:pt x="29772" y="901396"/>
                  <a:pt x="51361" y="955964"/>
                  <a:pt x="51361" y="955964"/>
                </a:cubicBezTo>
                <a:cubicBezTo>
                  <a:pt x="55979" y="988291"/>
                  <a:pt x="42124" y="1029855"/>
                  <a:pt x="65215" y="1052946"/>
                </a:cubicBezTo>
                <a:cubicBezTo>
                  <a:pt x="95482" y="1083213"/>
                  <a:pt x="224321" y="1100245"/>
                  <a:pt x="273034" y="1108364"/>
                </a:cubicBezTo>
                <a:cubicBezTo>
                  <a:pt x="291507" y="1117600"/>
                  <a:pt x="308080" y="1132678"/>
                  <a:pt x="328452" y="1136073"/>
                </a:cubicBezTo>
                <a:cubicBezTo>
                  <a:pt x="559100" y="1174514"/>
                  <a:pt x="471815" y="1099325"/>
                  <a:pt x="550124" y="1177637"/>
                </a:cubicBezTo>
                <a:cubicBezTo>
                  <a:pt x="568481" y="1232705"/>
                  <a:pt x="579070" y="1243817"/>
                  <a:pt x="550124" y="1316182"/>
                </a:cubicBezTo>
                <a:cubicBezTo>
                  <a:pt x="542847" y="1334374"/>
                  <a:pt x="522415" y="1343891"/>
                  <a:pt x="508561" y="1357746"/>
                </a:cubicBezTo>
                <a:cubicBezTo>
                  <a:pt x="499325" y="1385455"/>
                  <a:pt x="486580" y="1412232"/>
                  <a:pt x="480852" y="1440873"/>
                </a:cubicBezTo>
                <a:cubicBezTo>
                  <a:pt x="464133" y="1524466"/>
                  <a:pt x="474443" y="1487806"/>
                  <a:pt x="453143" y="1551709"/>
                </a:cubicBezTo>
                <a:cubicBezTo>
                  <a:pt x="463741" y="1594104"/>
                  <a:pt x="462813" y="1616798"/>
                  <a:pt x="494706" y="1648691"/>
                </a:cubicBezTo>
                <a:cubicBezTo>
                  <a:pt x="506480" y="1660465"/>
                  <a:pt x="522415" y="1667164"/>
                  <a:pt x="536270" y="1676400"/>
                </a:cubicBezTo>
                <a:cubicBezTo>
                  <a:pt x="540888" y="1690255"/>
                  <a:pt x="535667" y="1715899"/>
                  <a:pt x="550124" y="1717964"/>
                </a:cubicBezTo>
                <a:cubicBezTo>
                  <a:pt x="579039" y="1722095"/>
                  <a:pt x="633252" y="1690255"/>
                  <a:pt x="633252" y="1690255"/>
                </a:cubicBezTo>
                <a:lnTo>
                  <a:pt x="716379" y="1634837"/>
                </a:lnTo>
                <a:cubicBezTo>
                  <a:pt x="730234" y="1625600"/>
                  <a:pt x="742146" y="1612393"/>
                  <a:pt x="757943" y="1607127"/>
                </a:cubicBezTo>
                <a:lnTo>
                  <a:pt x="799506" y="1593273"/>
                </a:lnTo>
                <a:cubicBezTo>
                  <a:pt x="794888" y="1551709"/>
                  <a:pt x="795795" y="1509153"/>
                  <a:pt x="785652" y="1468582"/>
                </a:cubicBezTo>
                <a:cubicBezTo>
                  <a:pt x="781614" y="1452428"/>
                  <a:pt x="759600" y="1443587"/>
                  <a:pt x="757943" y="1427018"/>
                </a:cubicBezTo>
                <a:cubicBezTo>
                  <a:pt x="754694" y="1394525"/>
                  <a:pt x="765393" y="1362058"/>
                  <a:pt x="771797" y="1330037"/>
                </a:cubicBezTo>
                <a:cubicBezTo>
                  <a:pt x="774661" y="1315716"/>
                  <a:pt x="775325" y="1298800"/>
                  <a:pt x="785652" y="1288473"/>
                </a:cubicBezTo>
                <a:cubicBezTo>
                  <a:pt x="836112" y="1238013"/>
                  <a:pt x="873078" y="1226844"/>
                  <a:pt x="938052" y="1219200"/>
                </a:cubicBezTo>
                <a:cubicBezTo>
                  <a:pt x="993281" y="1212702"/>
                  <a:pt x="1048888" y="1209964"/>
                  <a:pt x="1104306" y="1205346"/>
                </a:cubicBezTo>
                <a:lnTo>
                  <a:pt x="1132015" y="1122218"/>
                </a:lnTo>
                <a:lnTo>
                  <a:pt x="1145870" y="1080655"/>
                </a:lnTo>
                <a:cubicBezTo>
                  <a:pt x="1149410" y="1041710"/>
                  <a:pt x="1146924" y="940000"/>
                  <a:pt x="1173579" y="886691"/>
                </a:cubicBezTo>
                <a:cubicBezTo>
                  <a:pt x="1181026" y="871798"/>
                  <a:pt x="1189514" y="856901"/>
                  <a:pt x="1201288" y="845127"/>
                </a:cubicBezTo>
                <a:cubicBezTo>
                  <a:pt x="1213062" y="833353"/>
                  <a:pt x="1228997" y="826654"/>
                  <a:pt x="1242852" y="817418"/>
                </a:cubicBezTo>
                <a:lnTo>
                  <a:pt x="1298270" y="734291"/>
                </a:lnTo>
                <a:cubicBezTo>
                  <a:pt x="1307506" y="720436"/>
                  <a:pt x="1312124" y="701963"/>
                  <a:pt x="1325979" y="692727"/>
                </a:cubicBezTo>
                <a:lnTo>
                  <a:pt x="1409106" y="637309"/>
                </a:lnTo>
                <a:lnTo>
                  <a:pt x="1450670" y="609600"/>
                </a:lnTo>
                <a:cubicBezTo>
                  <a:pt x="1463914" y="569868"/>
                  <a:pt x="1481830" y="503965"/>
                  <a:pt x="1519943" y="484909"/>
                </a:cubicBezTo>
                <a:cubicBezTo>
                  <a:pt x="1538416" y="475673"/>
                  <a:pt x="1556185" y="464870"/>
                  <a:pt x="1575361" y="457200"/>
                </a:cubicBezTo>
                <a:cubicBezTo>
                  <a:pt x="1602480" y="446352"/>
                  <a:pt x="1658488" y="429491"/>
                  <a:pt x="1658488" y="429491"/>
                </a:cubicBezTo>
                <a:cubicBezTo>
                  <a:pt x="1710056" y="435937"/>
                  <a:pt x="1903158" y="467806"/>
                  <a:pt x="1935579" y="429491"/>
                </a:cubicBezTo>
                <a:cubicBezTo>
                  <a:pt x="1985644" y="370323"/>
                  <a:pt x="1945776" y="274349"/>
                  <a:pt x="1894015" y="235527"/>
                </a:cubicBezTo>
                <a:cubicBezTo>
                  <a:pt x="1867373" y="215546"/>
                  <a:pt x="1810888" y="180109"/>
                  <a:pt x="1810888" y="180109"/>
                </a:cubicBezTo>
                <a:cubicBezTo>
                  <a:pt x="1776523" y="77013"/>
                  <a:pt x="1829273" y="214613"/>
                  <a:pt x="1741615" y="83127"/>
                </a:cubicBezTo>
                <a:cubicBezTo>
                  <a:pt x="1732379" y="69273"/>
                  <a:pt x="1726908" y="51966"/>
                  <a:pt x="1713906" y="41564"/>
                </a:cubicBezTo>
                <a:cubicBezTo>
                  <a:pt x="1702502" y="32441"/>
                  <a:pt x="1685405" y="34240"/>
                  <a:pt x="1672343" y="27709"/>
                </a:cubicBezTo>
                <a:cubicBezTo>
                  <a:pt x="1657450" y="20262"/>
                  <a:pt x="1644634" y="9236"/>
                  <a:pt x="1630779" y="0"/>
                </a:cubicBezTo>
                <a:cubicBezTo>
                  <a:pt x="1616924" y="18473"/>
                  <a:pt x="1605543" y="39090"/>
                  <a:pt x="1589215" y="55418"/>
                </a:cubicBezTo>
                <a:cubicBezTo>
                  <a:pt x="1517201" y="127432"/>
                  <a:pt x="1574788" y="42281"/>
                  <a:pt x="1519943" y="110837"/>
                </a:cubicBezTo>
                <a:cubicBezTo>
                  <a:pt x="1450044" y="198212"/>
                  <a:pt x="1531422" y="113214"/>
                  <a:pt x="1464524" y="180109"/>
                </a:cubicBezTo>
                <a:cubicBezTo>
                  <a:pt x="1459906" y="193964"/>
                  <a:pt x="1458771" y="209522"/>
                  <a:pt x="1450670" y="221673"/>
                </a:cubicBezTo>
                <a:cubicBezTo>
                  <a:pt x="1421019" y="266151"/>
                  <a:pt x="1411118" y="262566"/>
                  <a:pt x="1367543" y="277091"/>
                </a:cubicBezTo>
                <a:cubicBezTo>
                  <a:pt x="1325801" y="304919"/>
                  <a:pt x="1319779" y="311416"/>
                  <a:pt x="1270561" y="332509"/>
                </a:cubicBezTo>
                <a:cubicBezTo>
                  <a:pt x="1257138" y="338262"/>
                  <a:pt x="1242852" y="341746"/>
                  <a:pt x="1228997" y="346364"/>
                </a:cubicBezTo>
                <a:cubicBezTo>
                  <a:pt x="1219761" y="374073"/>
                  <a:pt x="1204911" y="400509"/>
                  <a:pt x="1201288" y="429491"/>
                </a:cubicBezTo>
                <a:cubicBezTo>
                  <a:pt x="1178364" y="612892"/>
                  <a:pt x="1202056" y="482226"/>
                  <a:pt x="1173579" y="581891"/>
                </a:cubicBezTo>
                <a:cubicBezTo>
                  <a:pt x="1168348" y="600200"/>
                  <a:pt x="1170286" y="621466"/>
                  <a:pt x="1159724" y="637309"/>
                </a:cubicBezTo>
                <a:cubicBezTo>
                  <a:pt x="1150488" y="651163"/>
                  <a:pt x="1132015" y="655782"/>
                  <a:pt x="1118161" y="665018"/>
                </a:cubicBezTo>
                <a:cubicBezTo>
                  <a:pt x="1104306" y="660400"/>
                  <a:pt x="1091201" y="651164"/>
                  <a:pt x="1076597" y="651164"/>
                </a:cubicBezTo>
                <a:cubicBezTo>
                  <a:pt x="1048506" y="651164"/>
                  <a:pt x="1019140" y="653609"/>
                  <a:pt x="993470" y="665018"/>
                </a:cubicBezTo>
                <a:cubicBezTo>
                  <a:pt x="975565" y="672976"/>
                  <a:pt x="967372" y="694553"/>
                  <a:pt x="951906" y="706582"/>
                </a:cubicBezTo>
                <a:cubicBezTo>
                  <a:pt x="925619" y="727028"/>
                  <a:pt x="900372" y="751469"/>
                  <a:pt x="868779" y="762000"/>
                </a:cubicBezTo>
                <a:cubicBezTo>
                  <a:pt x="809151" y="781876"/>
                  <a:pt x="841383" y="772313"/>
                  <a:pt x="771797" y="789709"/>
                </a:cubicBezTo>
                <a:cubicBezTo>
                  <a:pt x="711761" y="785091"/>
                  <a:pt x="651165" y="785246"/>
                  <a:pt x="591688" y="775855"/>
                </a:cubicBezTo>
                <a:cubicBezTo>
                  <a:pt x="562838" y="771300"/>
                  <a:pt x="508561" y="748146"/>
                  <a:pt x="508561" y="748146"/>
                </a:cubicBezTo>
                <a:cubicBezTo>
                  <a:pt x="483573" y="723158"/>
                  <a:pt x="465534" y="692727"/>
                  <a:pt x="425434" y="692727"/>
                </a:cubicBezTo>
                <a:cubicBezTo>
                  <a:pt x="410830" y="692727"/>
                  <a:pt x="397725" y="701964"/>
                  <a:pt x="383870" y="706582"/>
                </a:cubicBezTo>
                <a:cubicBezTo>
                  <a:pt x="370015" y="720437"/>
                  <a:pt x="361792" y="746095"/>
                  <a:pt x="342306" y="748146"/>
                </a:cubicBezTo>
                <a:cubicBezTo>
                  <a:pt x="118822" y="771671"/>
                  <a:pt x="141529" y="796973"/>
                  <a:pt x="106779" y="692727"/>
                </a:cubicBezTo>
                <a:lnTo>
                  <a:pt x="176052" y="665018"/>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8" name="Freeform 7"/>
          <p:cNvSpPr/>
          <p:nvPr/>
        </p:nvSpPr>
        <p:spPr>
          <a:xfrm>
            <a:off x="1331640" y="3789040"/>
            <a:ext cx="640080" cy="365760"/>
          </a:xfrm>
          <a:custGeom>
            <a:avLst/>
            <a:gdLst>
              <a:gd name="connsiteX0" fmla="*/ 224469 w 1235578"/>
              <a:gd name="connsiteY0" fmla="*/ 0 h 775854"/>
              <a:gd name="connsiteX1" fmla="*/ 224469 w 1235578"/>
              <a:gd name="connsiteY1" fmla="*/ 0 h 775854"/>
              <a:gd name="connsiteX2" fmla="*/ 210615 w 1235578"/>
              <a:gd name="connsiteY2" fmla="*/ 138545 h 775854"/>
              <a:gd name="connsiteX3" fmla="*/ 182905 w 1235578"/>
              <a:gd name="connsiteY3" fmla="*/ 166254 h 775854"/>
              <a:gd name="connsiteX4" fmla="*/ 155196 w 1235578"/>
              <a:gd name="connsiteY4" fmla="*/ 207818 h 775854"/>
              <a:gd name="connsiteX5" fmla="*/ 141342 w 1235578"/>
              <a:gd name="connsiteY5" fmla="*/ 249381 h 775854"/>
              <a:gd name="connsiteX6" fmla="*/ 58215 w 1235578"/>
              <a:gd name="connsiteY6" fmla="*/ 290945 h 775854"/>
              <a:gd name="connsiteX7" fmla="*/ 155196 w 1235578"/>
              <a:gd name="connsiteY7" fmla="*/ 346363 h 775854"/>
              <a:gd name="connsiteX8" fmla="*/ 238324 w 1235578"/>
              <a:gd name="connsiteY8" fmla="*/ 387927 h 775854"/>
              <a:gd name="connsiteX9" fmla="*/ 321451 w 1235578"/>
              <a:gd name="connsiteY9" fmla="*/ 401781 h 775854"/>
              <a:gd name="connsiteX10" fmla="*/ 363015 w 1235578"/>
              <a:gd name="connsiteY10" fmla="*/ 429490 h 775854"/>
              <a:gd name="connsiteX11" fmla="*/ 390724 w 1235578"/>
              <a:gd name="connsiteY11" fmla="*/ 457200 h 775854"/>
              <a:gd name="connsiteX12" fmla="*/ 432287 w 1235578"/>
              <a:gd name="connsiteY12" fmla="*/ 471054 h 775854"/>
              <a:gd name="connsiteX13" fmla="*/ 501560 w 1235578"/>
              <a:gd name="connsiteY13" fmla="*/ 457200 h 775854"/>
              <a:gd name="connsiteX14" fmla="*/ 515415 w 1235578"/>
              <a:gd name="connsiteY14" fmla="*/ 401781 h 775854"/>
              <a:gd name="connsiteX15" fmla="*/ 501560 w 1235578"/>
              <a:gd name="connsiteY15" fmla="*/ 277090 h 775854"/>
              <a:gd name="connsiteX16" fmla="*/ 335305 w 1235578"/>
              <a:gd name="connsiteY16" fmla="*/ 235527 h 775854"/>
              <a:gd name="connsiteX17" fmla="*/ 321451 w 1235578"/>
              <a:gd name="connsiteY17" fmla="*/ 193963 h 775854"/>
              <a:gd name="connsiteX18" fmla="*/ 363015 w 1235578"/>
              <a:gd name="connsiteY18" fmla="*/ 180109 h 775854"/>
              <a:gd name="connsiteX19" fmla="*/ 418433 w 1235578"/>
              <a:gd name="connsiteY19" fmla="*/ 166254 h 775854"/>
              <a:gd name="connsiteX20" fmla="*/ 501560 w 1235578"/>
              <a:gd name="connsiteY20" fmla="*/ 193963 h 775854"/>
              <a:gd name="connsiteX21" fmla="*/ 556978 w 1235578"/>
              <a:gd name="connsiteY21" fmla="*/ 207818 h 775854"/>
              <a:gd name="connsiteX22" fmla="*/ 681669 w 1235578"/>
              <a:gd name="connsiteY22" fmla="*/ 249381 h 775854"/>
              <a:gd name="connsiteX23" fmla="*/ 723233 w 1235578"/>
              <a:gd name="connsiteY23" fmla="*/ 277090 h 775854"/>
              <a:gd name="connsiteX24" fmla="*/ 764796 w 1235578"/>
              <a:gd name="connsiteY24" fmla="*/ 290945 h 775854"/>
              <a:gd name="connsiteX25" fmla="*/ 778651 w 1235578"/>
              <a:gd name="connsiteY25" fmla="*/ 332509 h 775854"/>
              <a:gd name="connsiteX26" fmla="*/ 903342 w 1235578"/>
              <a:gd name="connsiteY26" fmla="*/ 387927 h 775854"/>
              <a:gd name="connsiteX27" fmla="*/ 889487 w 1235578"/>
              <a:gd name="connsiteY27" fmla="*/ 457200 h 775854"/>
              <a:gd name="connsiteX28" fmla="*/ 806360 w 1235578"/>
              <a:gd name="connsiteY28" fmla="*/ 526472 h 775854"/>
              <a:gd name="connsiteX29" fmla="*/ 764796 w 1235578"/>
              <a:gd name="connsiteY29" fmla="*/ 540327 h 775854"/>
              <a:gd name="connsiteX30" fmla="*/ 723233 w 1235578"/>
              <a:gd name="connsiteY30" fmla="*/ 568036 h 775854"/>
              <a:gd name="connsiteX31" fmla="*/ 612396 w 1235578"/>
              <a:gd name="connsiteY31" fmla="*/ 581890 h 775854"/>
              <a:gd name="connsiteX32" fmla="*/ 584687 w 1235578"/>
              <a:gd name="connsiteY32" fmla="*/ 637309 h 775854"/>
              <a:gd name="connsiteX33" fmla="*/ 473851 w 1235578"/>
              <a:gd name="connsiteY33" fmla="*/ 678872 h 775854"/>
              <a:gd name="connsiteX34" fmla="*/ 85924 w 1235578"/>
              <a:gd name="connsiteY34" fmla="*/ 665018 h 775854"/>
              <a:gd name="connsiteX35" fmla="*/ 30505 w 1235578"/>
              <a:gd name="connsiteY35" fmla="*/ 637309 h 775854"/>
              <a:gd name="connsiteX36" fmla="*/ 2796 w 1235578"/>
              <a:gd name="connsiteY36" fmla="*/ 595745 h 775854"/>
              <a:gd name="connsiteX37" fmla="*/ 16651 w 1235578"/>
              <a:gd name="connsiteY37" fmla="*/ 526472 h 775854"/>
              <a:gd name="connsiteX38" fmla="*/ 30505 w 1235578"/>
              <a:gd name="connsiteY38" fmla="*/ 568036 h 775854"/>
              <a:gd name="connsiteX39" fmla="*/ 44360 w 1235578"/>
              <a:gd name="connsiteY39" fmla="*/ 706581 h 775854"/>
              <a:gd name="connsiteX40" fmla="*/ 85924 w 1235578"/>
              <a:gd name="connsiteY40" fmla="*/ 734290 h 775854"/>
              <a:gd name="connsiteX41" fmla="*/ 169051 w 1235578"/>
              <a:gd name="connsiteY41" fmla="*/ 762000 h 775854"/>
              <a:gd name="connsiteX42" fmla="*/ 210615 w 1235578"/>
              <a:gd name="connsiteY42" fmla="*/ 775854 h 775854"/>
              <a:gd name="connsiteX43" fmla="*/ 529269 w 1235578"/>
              <a:gd name="connsiteY43" fmla="*/ 762000 h 775854"/>
              <a:gd name="connsiteX44" fmla="*/ 598542 w 1235578"/>
              <a:gd name="connsiteY44" fmla="*/ 748145 h 775854"/>
              <a:gd name="connsiteX45" fmla="*/ 709378 w 1235578"/>
              <a:gd name="connsiteY45" fmla="*/ 734290 h 775854"/>
              <a:gd name="connsiteX46" fmla="*/ 792505 w 1235578"/>
              <a:gd name="connsiteY46" fmla="*/ 706581 h 775854"/>
              <a:gd name="connsiteX47" fmla="*/ 834069 w 1235578"/>
              <a:gd name="connsiteY47" fmla="*/ 692727 h 775854"/>
              <a:gd name="connsiteX48" fmla="*/ 944905 w 1235578"/>
              <a:gd name="connsiteY48" fmla="*/ 665018 h 775854"/>
              <a:gd name="connsiteX49" fmla="*/ 986469 w 1235578"/>
              <a:gd name="connsiteY49" fmla="*/ 651163 h 775854"/>
              <a:gd name="connsiteX50" fmla="*/ 1028033 w 1235578"/>
              <a:gd name="connsiteY50" fmla="*/ 623454 h 775854"/>
              <a:gd name="connsiteX51" fmla="*/ 1055742 w 1235578"/>
              <a:gd name="connsiteY51" fmla="*/ 540327 h 775854"/>
              <a:gd name="connsiteX52" fmla="*/ 1069596 w 1235578"/>
              <a:gd name="connsiteY52" fmla="*/ 498763 h 775854"/>
              <a:gd name="connsiteX53" fmla="*/ 1055742 w 1235578"/>
              <a:gd name="connsiteY53" fmla="*/ 318654 h 775854"/>
              <a:gd name="connsiteX54" fmla="*/ 1014178 w 1235578"/>
              <a:gd name="connsiteY54" fmla="*/ 235527 h 775854"/>
              <a:gd name="connsiteX55" fmla="*/ 972615 w 1235578"/>
              <a:gd name="connsiteY55" fmla="*/ 221672 h 775854"/>
              <a:gd name="connsiteX56" fmla="*/ 806360 w 1235578"/>
              <a:gd name="connsiteY56" fmla="*/ 152400 h 775854"/>
              <a:gd name="connsiteX57" fmla="*/ 820215 w 1235578"/>
              <a:gd name="connsiteY57" fmla="*/ 110836 h 775854"/>
              <a:gd name="connsiteX58" fmla="*/ 861778 w 1235578"/>
              <a:gd name="connsiteY58" fmla="*/ 96981 h 775854"/>
              <a:gd name="connsiteX59" fmla="*/ 1000324 w 1235578"/>
              <a:gd name="connsiteY59" fmla="*/ 110836 h 775854"/>
              <a:gd name="connsiteX60" fmla="*/ 1041887 w 1235578"/>
              <a:gd name="connsiteY60" fmla="*/ 124690 h 775854"/>
              <a:gd name="connsiteX61" fmla="*/ 1097305 w 1235578"/>
              <a:gd name="connsiteY61" fmla="*/ 193963 h 775854"/>
              <a:gd name="connsiteX62" fmla="*/ 1125015 w 1235578"/>
              <a:gd name="connsiteY62" fmla="*/ 221672 h 775854"/>
              <a:gd name="connsiteX63" fmla="*/ 1180433 w 1235578"/>
              <a:gd name="connsiteY63" fmla="*/ 304800 h 775854"/>
              <a:gd name="connsiteX64" fmla="*/ 1208142 w 1235578"/>
              <a:gd name="connsiteY64" fmla="*/ 277090 h 775854"/>
              <a:gd name="connsiteX65" fmla="*/ 1208142 w 1235578"/>
              <a:gd name="connsiteY65" fmla="*/ 138545 h 775854"/>
              <a:gd name="connsiteX66" fmla="*/ 1083451 w 1235578"/>
              <a:gd name="connsiteY66" fmla="*/ 83127 h 775854"/>
              <a:gd name="connsiteX67" fmla="*/ 1041887 w 1235578"/>
              <a:gd name="connsiteY67" fmla="*/ 69272 h 775854"/>
              <a:gd name="connsiteX68" fmla="*/ 349160 w 1235578"/>
              <a:gd name="connsiteY68" fmla="*/ 69272 h 775854"/>
              <a:gd name="connsiteX69" fmla="*/ 266033 w 1235578"/>
              <a:gd name="connsiteY69" fmla="*/ 41563 h 775854"/>
              <a:gd name="connsiteX70" fmla="*/ 224469 w 1235578"/>
              <a:gd name="connsiteY70" fmla="*/ 0 h 77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35578" h="775854">
                <a:moveTo>
                  <a:pt x="224469" y="0"/>
                </a:moveTo>
                <a:lnTo>
                  <a:pt x="224469" y="0"/>
                </a:lnTo>
                <a:cubicBezTo>
                  <a:pt x="219851" y="46182"/>
                  <a:pt x="221872" y="93519"/>
                  <a:pt x="210615" y="138545"/>
                </a:cubicBezTo>
                <a:cubicBezTo>
                  <a:pt x="207447" y="151217"/>
                  <a:pt x="191065" y="156054"/>
                  <a:pt x="182905" y="166254"/>
                </a:cubicBezTo>
                <a:cubicBezTo>
                  <a:pt x="172503" y="179256"/>
                  <a:pt x="164432" y="193963"/>
                  <a:pt x="155196" y="207818"/>
                </a:cubicBezTo>
                <a:cubicBezTo>
                  <a:pt x="150578" y="221672"/>
                  <a:pt x="150465" y="237977"/>
                  <a:pt x="141342" y="249381"/>
                </a:cubicBezTo>
                <a:cubicBezTo>
                  <a:pt x="121810" y="273796"/>
                  <a:pt x="85594" y="281818"/>
                  <a:pt x="58215" y="290945"/>
                </a:cubicBezTo>
                <a:cubicBezTo>
                  <a:pt x="161809" y="368642"/>
                  <a:pt x="68647" y="307897"/>
                  <a:pt x="155196" y="346363"/>
                </a:cubicBezTo>
                <a:cubicBezTo>
                  <a:pt x="183506" y="358945"/>
                  <a:pt x="208934" y="378130"/>
                  <a:pt x="238324" y="387927"/>
                </a:cubicBezTo>
                <a:cubicBezTo>
                  <a:pt x="264974" y="396810"/>
                  <a:pt x="293742" y="397163"/>
                  <a:pt x="321451" y="401781"/>
                </a:cubicBezTo>
                <a:cubicBezTo>
                  <a:pt x="335306" y="411017"/>
                  <a:pt x="350013" y="419088"/>
                  <a:pt x="363015" y="429490"/>
                </a:cubicBezTo>
                <a:cubicBezTo>
                  <a:pt x="373215" y="437650"/>
                  <a:pt x="379523" y="450479"/>
                  <a:pt x="390724" y="457200"/>
                </a:cubicBezTo>
                <a:cubicBezTo>
                  <a:pt x="403247" y="464714"/>
                  <a:pt x="418433" y="466436"/>
                  <a:pt x="432287" y="471054"/>
                </a:cubicBezTo>
                <a:cubicBezTo>
                  <a:pt x="455378" y="466436"/>
                  <a:pt x="483470" y="472275"/>
                  <a:pt x="501560" y="457200"/>
                </a:cubicBezTo>
                <a:cubicBezTo>
                  <a:pt x="516188" y="445010"/>
                  <a:pt x="515415" y="420823"/>
                  <a:pt x="515415" y="401781"/>
                </a:cubicBezTo>
                <a:cubicBezTo>
                  <a:pt x="515415" y="359962"/>
                  <a:pt x="524012" y="312371"/>
                  <a:pt x="501560" y="277090"/>
                </a:cubicBezTo>
                <a:cubicBezTo>
                  <a:pt x="488535" y="256622"/>
                  <a:pt x="354189" y="238674"/>
                  <a:pt x="335305" y="235527"/>
                </a:cubicBezTo>
                <a:cubicBezTo>
                  <a:pt x="330687" y="221672"/>
                  <a:pt x="314920" y="207025"/>
                  <a:pt x="321451" y="193963"/>
                </a:cubicBezTo>
                <a:cubicBezTo>
                  <a:pt x="327982" y="180901"/>
                  <a:pt x="348973" y="184121"/>
                  <a:pt x="363015" y="180109"/>
                </a:cubicBezTo>
                <a:cubicBezTo>
                  <a:pt x="381324" y="174878"/>
                  <a:pt x="399960" y="170872"/>
                  <a:pt x="418433" y="166254"/>
                </a:cubicBezTo>
                <a:cubicBezTo>
                  <a:pt x="446142" y="175490"/>
                  <a:pt x="473224" y="186879"/>
                  <a:pt x="501560" y="193963"/>
                </a:cubicBezTo>
                <a:cubicBezTo>
                  <a:pt x="520033" y="198581"/>
                  <a:pt x="539149" y="201132"/>
                  <a:pt x="556978" y="207818"/>
                </a:cubicBezTo>
                <a:cubicBezTo>
                  <a:pt x="688081" y="256982"/>
                  <a:pt x="529864" y="219021"/>
                  <a:pt x="681669" y="249381"/>
                </a:cubicBezTo>
                <a:cubicBezTo>
                  <a:pt x="695524" y="258617"/>
                  <a:pt x="708340" y="269643"/>
                  <a:pt x="723233" y="277090"/>
                </a:cubicBezTo>
                <a:cubicBezTo>
                  <a:pt x="736295" y="283621"/>
                  <a:pt x="754470" y="280618"/>
                  <a:pt x="764796" y="290945"/>
                </a:cubicBezTo>
                <a:cubicBezTo>
                  <a:pt x="775123" y="301272"/>
                  <a:pt x="770550" y="320358"/>
                  <a:pt x="778651" y="332509"/>
                </a:cubicBezTo>
                <a:cubicBezTo>
                  <a:pt x="817043" y="390096"/>
                  <a:pt x="833915" y="376355"/>
                  <a:pt x="903342" y="387927"/>
                </a:cubicBezTo>
                <a:cubicBezTo>
                  <a:pt x="898724" y="411018"/>
                  <a:pt x="900018" y="436138"/>
                  <a:pt x="889487" y="457200"/>
                </a:cubicBezTo>
                <a:cubicBezTo>
                  <a:pt x="879273" y="477628"/>
                  <a:pt x="827578" y="515863"/>
                  <a:pt x="806360" y="526472"/>
                </a:cubicBezTo>
                <a:cubicBezTo>
                  <a:pt x="793298" y="533003"/>
                  <a:pt x="777858" y="533796"/>
                  <a:pt x="764796" y="540327"/>
                </a:cubicBezTo>
                <a:cubicBezTo>
                  <a:pt x="749903" y="547774"/>
                  <a:pt x="739297" y="563655"/>
                  <a:pt x="723233" y="568036"/>
                </a:cubicBezTo>
                <a:cubicBezTo>
                  <a:pt x="687312" y="577833"/>
                  <a:pt x="649342" y="577272"/>
                  <a:pt x="612396" y="581890"/>
                </a:cubicBezTo>
                <a:cubicBezTo>
                  <a:pt x="603160" y="600363"/>
                  <a:pt x="600368" y="623868"/>
                  <a:pt x="584687" y="637309"/>
                </a:cubicBezTo>
                <a:cubicBezTo>
                  <a:pt x="574142" y="646347"/>
                  <a:pt x="496559" y="671303"/>
                  <a:pt x="473851" y="678872"/>
                </a:cubicBezTo>
                <a:cubicBezTo>
                  <a:pt x="344542" y="674254"/>
                  <a:pt x="214751" y="677095"/>
                  <a:pt x="85924" y="665018"/>
                </a:cubicBezTo>
                <a:cubicBezTo>
                  <a:pt x="65361" y="663090"/>
                  <a:pt x="46371" y="650531"/>
                  <a:pt x="30505" y="637309"/>
                </a:cubicBezTo>
                <a:cubicBezTo>
                  <a:pt x="17713" y="626649"/>
                  <a:pt x="12032" y="609600"/>
                  <a:pt x="2796" y="595745"/>
                </a:cubicBezTo>
                <a:cubicBezTo>
                  <a:pt x="7414" y="572654"/>
                  <a:pt x="0" y="543123"/>
                  <a:pt x="16651" y="526472"/>
                </a:cubicBezTo>
                <a:cubicBezTo>
                  <a:pt x="26978" y="516145"/>
                  <a:pt x="28284" y="553602"/>
                  <a:pt x="30505" y="568036"/>
                </a:cubicBezTo>
                <a:cubicBezTo>
                  <a:pt x="37562" y="613908"/>
                  <a:pt x="29683" y="662551"/>
                  <a:pt x="44360" y="706581"/>
                </a:cubicBezTo>
                <a:cubicBezTo>
                  <a:pt x="49626" y="722378"/>
                  <a:pt x="70708" y="727527"/>
                  <a:pt x="85924" y="734290"/>
                </a:cubicBezTo>
                <a:cubicBezTo>
                  <a:pt x="112615" y="746153"/>
                  <a:pt x="141342" y="752764"/>
                  <a:pt x="169051" y="762000"/>
                </a:cubicBezTo>
                <a:lnTo>
                  <a:pt x="210615" y="775854"/>
                </a:lnTo>
                <a:cubicBezTo>
                  <a:pt x="316833" y="771236"/>
                  <a:pt x="423221" y="769575"/>
                  <a:pt x="529269" y="762000"/>
                </a:cubicBezTo>
                <a:cubicBezTo>
                  <a:pt x="552757" y="760322"/>
                  <a:pt x="575268" y="751726"/>
                  <a:pt x="598542" y="748145"/>
                </a:cubicBezTo>
                <a:cubicBezTo>
                  <a:pt x="635342" y="742483"/>
                  <a:pt x="672433" y="738908"/>
                  <a:pt x="709378" y="734290"/>
                </a:cubicBezTo>
                <a:lnTo>
                  <a:pt x="792505" y="706581"/>
                </a:lnTo>
                <a:cubicBezTo>
                  <a:pt x="806360" y="701963"/>
                  <a:pt x="819901" y="696269"/>
                  <a:pt x="834069" y="692727"/>
                </a:cubicBezTo>
                <a:cubicBezTo>
                  <a:pt x="871014" y="683491"/>
                  <a:pt x="908777" y="677061"/>
                  <a:pt x="944905" y="665018"/>
                </a:cubicBezTo>
                <a:cubicBezTo>
                  <a:pt x="958760" y="660400"/>
                  <a:pt x="973407" y="657694"/>
                  <a:pt x="986469" y="651163"/>
                </a:cubicBezTo>
                <a:cubicBezTo>
                  <a:pt x="1001362" y="643716"/>
                  <a:pt x="1014178" y="632690"/>
                  <a:pt x="1028033" y="623454"/>
                </a:cubicBezTo>
                <a:lnTo>
                  <a:pt x="1055742" y="540327"/>
                </a:lnTo>
                <a:lnTo>
                  <a:pt x="1069596" y="498763"/>
                </a:lnTo>
                <a:cubicBezTo>
                  <a:pt x="1064978" y="438727"/>
                  <a:pt x="1063211" y="378403"/>
                  <a:pt x="1055742" y="318654"/>
                </a:cubicBezTo>
                <a:cubicBezTo>
                  <a:pt x="1052953" y="296344"/>
                  <a:pt x="1031367" y="249278"/>
                  <a:pt x="1014178" y="235527"/>
                </a:cubicBezTo>
                <a:cubicBezTo>
                  <a:pt x="1002774" y="226404"/>
                  <a:pt x="985910" y="227715"/>
                  <a:pt x="972615" y="221672"/>
                </a:cubicBezTo>
                <a:cubicBezTo>
                  <a:pt x="816337" y="150636"/>
                  <a:pt x="914947" y="179546"/>
                  <a:pt x="806360" y="152400"/>
                </a:cubicBezTo>
                <a:cubicBezTo>
                  <a:pt x="810978" y="138545"/>
                  <a:pt x="809888" y="121163"/>
                  <a:pt x="820215" y="110836"/>
                </a:cubicBezTo>
                <a:cubicBezTo>
                  <a:pt x="830541" y="100509"/>
                  <a:pt x="847174" y="96981"/>
                  <a:pt x="861778" y="96981"/>
                </a:cubicBezTo>
                <a:cubicBezTo>
                  <a:pt x="908190" y="96981"/>
                  <a:pt x="954142" y="106218"/>
                  <a:pt x="1000324" y="110836"/>
                </a:cubicBezTo>
                <a:cubicBezTo>
                  <a:pt x="1014178" y="115454"/>
                  <a:pt x="1029364" y="117176"/>
                  <a:pt x="1041887" y="124690"/>
                </a:cubicBezTo>
                <a:cubicBezTo>
                  <a:pt x="1067618" y="140129"/>
                  <a:pt x="1079880" y="172183"/>
                  <a:pt x="1097305" y="193963"/>
                </a:cubicBezTo>
                <a:cubicBezTo>
                  <a:pt x="1105465" y="204163"/>
                  <a:pt x="1117178" y="211222"/>
                  <a:pt x="1125015" y="221672"/>
                </a:cubicBezTo>
                <a:cubicBezTo>
                  <a:pt x="1144996" y="248314"/>
                  <a:pt x="1180433" y="304800"/>
                  <a:pt x="1180433" y="304800"/>
                </a:cubicBezTo>
                <a:cubicBezTo>
                  <a:pt x="1189669" y="295563"/>
                  <a:pt x="1204011" y="289482"/>
                  <a:pt x="1208142" y="277090"/>
                </a:cubicBezTo>
                <a:cubicBezTo>
                  <a:pt x="1216780" y="251176"/>
                  <a:pt x="1235578" y="172841"/>
                  <a:pt x="1208142" y="138545"/>
                </a:cubicBezTo>
                <a:cubicBezTo>
                  <a:pt x="1184191" y="108606"/>
                  <a:pt x="1108850" y="91593"/>
                  <a:pt x="1083451" y="83127"/>
                </a:cubicBezTo>
                <a:lnTo>
                  <a:pt x="1041887" y="69272"/>
                </a:lnTo>
                <a:cubicBezTo>
                  <a:pt x="755948" y="82889"/>
                  <a:pt x="656317" y="95600"/>
                  <a:pt x="349160" y="69272"/>
                </a:cubicBezTo>
                <a:cubicBezTo>
                  <a:pt x="320059" y="66778"/>
                  <a:pt x="294369" y="48647"/>
                  <a:pt x="266033" y="41563"/>
                </a:cubicBezTo>
                <a:lnTo>
                  <a:pt x="224469"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0" name="Freeform 9"/>
          <p:cNvSpPr/>
          <p:nvPr/>
        </p:nvSpPr>
        <p:spPr>
          <a:xfrm>
            <a:off x="2627784" y="2204864"/>
            <a:ext cx="521146" cy="432048"/>
          </a:xfrm>
          <a:custGeom>
            <a:avLst/>
            <a:gdLst>
              <a:gd name="connsiteX0" fmla="*/ 207818 w 665018"/>
              <a:gd name="connsiteY0" fmla="*/ 152400 h 512618"/>
              <a:gd name="connsiteX1" fmla="*/ 207818 w 665018"/>
              <a:gd name="connsiteY1" fmla="*/ 152400 h 512618"/>
              <a:gd name="connsiteX2" fmla="*/ 124691 w 665018"/>
              <a:gd name="connsiteY2" fmla="*/ 235528 h 512618"/>
              <a:gd name="connsiteX3" fmla="*/ 83127 w 665018"/>
              <a:gd name="connsiteY3" fmla="*/ 263237 h 512618"/>
              <a:gd name="connsiteX4" fmla="*/ 27709 w 665018"/>
              <a:gd name="connsiteY4" fmla="*/ 346364 h 512618"/>
              <a:gd name="connsiteX5" fmla="*/ 0 w 665018"/>
              <a:gd name="connsiteY5" fmla="*/ 387928 h 512618"/>
              <a:gd name="connsiteX6" fmla="*/ 41564 w 665018"/>
              <a:gd name="connsiteY6" fmla="*/ 498764 h 512618"/>
              <a:gd name="connsiteX7" fmla="*/ 83127 w 665018"/>
              <a:gd name="connsiteY7" fmla="*/ 512618 h 512618"/>
              <a:gd name="connsiteX8" fmla="*/ 277091 w 665018"/>
              <a:gd name="connsiteY8" fmla="*/ 498764 h 512618"/>
              <a:gd name="connsiteX9" fmla="*/ 360218 w 665018"/>
              <a:gd name="connsiteY9" fmla="*/ 471055 h 512618"/>
              <a:gd name="connsiteX10" fmla="*/ 401782 w 665018"/>
              <a:gd name="connsiteY10" fmla="*/ 443346 h 512618"/>
              <a:gd name="connsiteX11" fmla="*/ 443346 w 665018"/>
              <a:gd name="connsiteY11" fmla="*/ 429491 h 512618"/>
              <a:gd name="connsiteX12" fmla="*/ 512618 w 665018"/>
              <a:gd name="connsiteY12" fmla="*/ 360218 h 512618"/>
              <a:gd name="connsiteX13" fmla="*/ 554182 w 665018"/>
              <a:gd name="connsiteY13" fmla="*/ 277091 h 512618"/>
              <a:gd name="connsiteX14" fmla="*/ 568036 w 665018"/>
              <a:gd name="connsiteY14" fmla="*/ 235528 h 512618"/>
              <a:gd name="connsiteX15" fmla="*/ 595746 w 665018"/>
              <a:gd name="connsiteY15" fmla="*/ 96982 h 512618"/>
              <a:gd name="connsiteX16" fmla="*/ 623455 w 665018"/>
              <a:gd name="connsiteY16" fmla="*/ 55418 h 512618"/>
              <a:gd name="connsiteX17" fmla="*/ 665018 w 665018"/>
              <a:gd name="connsiteY17" fmla="*/ 27709 h 512618"/>
              <a:gd name="connsiteX18" fmla="*/ 623455 w 665018"/>
              <a:gd name="connsiteY18" fmla="*/ 0 h 512618"/>
              <a:gd name="connsiteX19" fmla="*/ 540327 w 665018"/>
              <a:gd name="connsiteY19" fmla="*/ 27709 h 512618"/>
              <a:gd name="connsiteX20" fmla="*/ 457200 w 665018"/>
              <a:gd name="connsiteY20" fmla="*/ 69273 h 512618"/>
              <a:gd name="connsiteX21" fmla="*/ 415636 w 665018"/>
              <a:gd name="connsiteY21" fmla="*/ 96982 h 512618"/>
              <a:gd name="connsiteX22" fmla="*/ 332509 w 665018"/>
              <a:gd name="connsiteY22" fmla="*/ 124691 h 512618"/>
              <a:gd name="connsiteX23" fmla="*/ 290946 w 665018"/>
              <a:gd name="connsiteY23" fmla="*/ 138546 h 512618"/>
              <a:gd name="connsiteX24" fmla="*/ 207818 w 665018"/>
              <a:gd name="connsiteY24" fmla="*/ 152400 h 512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65018" h="512618">
                <a:moveTo>
                  <a:pt x="207818" y="152400"/>
                </a:moveTo>
                <a:lnTo>
                  <a:pt x="207818" y="152400"/>
                </a:lnTo>
                <a:cubicBezTo>
                  <a:pt x="180109" y="180109"/>
                  <a:pt x="153979" y="209494"/>
                  <a:pt x="124691" y="235528"/>
                </a:cubicBezTo>
                <a:cubicBezTo>
                  <a:pt x="112246" y="246590"/>
                  <a:pt x="94092" y="250706"/>
                  <a:pt x="83127" y="263237"/>
                </a:cubicBezTo>
                <a:cubicBezTo>
                  <a:pt x="61197" y="288299"/>
                  <a:pt x="46182" y="318655"/>
                  <a:pt x="27709" y="346364"/>
                </a:cubicBezTo>
                <a:lnTo>
                  <a:pt x="0" y="387928"/>
                </a:lnTo>
                <a:cubicBezTo>
                  <a:pt x="7510" y="425478"/>
                  <a:pt x="7589" y="471584"/>
                  <a:pt x="41564" y="498764"/>
                </a:cubicBezTo>
                <a:cubicBezTo>
                  <a:pt x="52968" y="507887"/>
                  <a:pt x="69273" y="508000"/>
                  <a:pt x="83127" y="512618"/>
                </a:cubicBezTo>
                <a:cubicBezTo>
                  <a:pt x="147782" y="508000"/>
                  <a:pt x="212989" y="508379"/>
                  <a:pt x="277091" y="498764"/>
                </a:cubicBezTo>
                <a:cubicBezTo>
                  <a:pt x="305976" y="494431"/>
                  <a:pt x="360218" y="471055"/>
                  <a:pt x="360218" y="471055"/>
                </a:cubicBezTo>
                <a:cubicBezTo>
                  <a:pt x="374073" y="461819"/>
                  <a:pt x="386889" y="450793"/>
                  <a:pt x="401782" y="443346"/>
                </a:cubicBezTo>
                <a:cubicBezTo>
                  <a:pt x="414844" y="436815"/>
                  <a:pt x="431663" y="438254"/>
                  <a:pt x="443346" y="429491"/>
                </a:cubicBezTo>
                <a:cubicBezTo>
                  <a:pt x="469470" y="409898"/>
                  <a:pt x="512618" y="360218"/>
                  <a:pt x="512618" y="360218"/>
                </a:cubicBezTo>
                <a:cubicBezTo>
                  <a:pt x="547445" y="255742"/>
                  <a:pt x="500464" y="384528"/>
                  <a:pt x="554182" y="277091"/>
                </a:cubicBezTo>
                <a:cubicBezTo>
                  <a:pt x="560713" y="264029"/>
                  <a:pt x="563418" y="249382"/>
                  <a:pt x="568036" y="235528"/>
                </a:cubicBezTo>
                <a:cubicBezTo>
                  <a:pt x="573142" y="199785"/>
                  <a:pt x="576400" y="135673"/>
                  <a:pt x="595746" y="96982"/>
                </a:cubicBezTo>
                <a:cubicBezTo>
                  <a:pt x="603193" y="82089"/>
                  <a:pt x="611681" y="67192"/>
                  <a:pt x="623455" y="55418"/>
                </a:cubicBezTo>
                <a:cubicBezTo>
                  <a:pt x="635229" y="43644"/>
                  <a:pt x="651164" y="36945"/>
                  <a:pt x="665018" y="27709"/>
                </a:cubicBezTo>
                <a:cubicBezTo>
                  <a:pt x="651164" y="18473"/>
                  <a:pt x="640106" y="0"/>
                  <a:pt x="623455" y="0"/>
                </a:cubicBezTo>
                <a:cubicBezTo>
                  <a:pt x="594247" y="0"/>
                  <a:pt x="540327" y="27709"/>
                  <a:pt x="540327" y="27709"/>
                </a:cubicBezTo>
                <a:cubicBezTo>
                  <a:pt x="421220" y="107115"/>
                  <a:pt x="571915" y="11915"/>
                  <a:pt x="457200" y="69273"/>
                </a:cubicBezTo>
                <a:cubicBezTo>
                  <a:pt x="442307" y="76720"/>
                  <a:pt x="430852" y="90219"/>
                  <a:pt x="415636" y="96982"/>
                </a:cubicBezTo>
                <a:cubicBezTo>
                  <a:pt x="388946" y="108844"/>
                  <a:pt x="360218" y="115455"/>
                  <a:pt x="332509" y="124691"/>
                </a:cubicBezTo>
                <a:cubicBezTo>
                  <a:pt x="318655" y="129309"/>
                  <a:pt x="303097" y="130445"/>
                  <a:pt x="290946" y="138546"/>
                </a:cubicBezTo>
                <a:cubicBezTo>
                  <a:pt x="245539" y="168817"/>
                  <a:pt x="221673" y="150091"/>
                  <a:pt x="207818" y="152400"/>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1" name="Freeform 10"/>
          <p:cNvSpPr/>
          <p:nvPr/>
        </p:nvSpPr>
        <p:spPr>
          <a:xfrm>
            <a:off x="1187624" y="2132856"/>
            <a:ext cx="648072" cy="504056"/>
          </a:xfrm>
          <a:custGeom>
            <a:avLst/>
            <a:gdLst>
              <a:gd name="connsiteX0" fmla="*/ 332509 w 748145"/>
              <a:gd name="connsiteY0" fmla="*/ 41563 h 404182"/>
              <a:gd name="connsiteX1" fmla="*/ 332509 w 748145"/>
              <a:gd name="connsiteY1" fmla="*/ 41563 h 404182"/>
              <a:gd name="connsiteX2" fmla="*/ 207818 w 748145"/>
              <a:gd name="connsiteY2" fmla="*/ 27709 h 404182"/>
              <a:gd name="connsiteX3" fmla="*/ 166254 w 748145"/>
              <a:gd name="connsiteY3" fmla="*/ 13854 h 404182"/>
              <a:gd name="connsiteX4" fmla="*/ 0 w 748145"/>
              <a:gd name="connsiteY4" fmla="*/ 27709 h 404182"/>
              <a:gd name="connsiteX5" fmla="*/ 13854 w 748145"/>
              <a:gd name="connsiteY5" fmla="*/ 96981 h 404182"/>
              <a:gd name="connsiteX6" fmla="*/ 27709 w 748145"/>
              <a:gd name="connsiteY6" fmla="*/ 138545 h 404182"/>
              <a:gd name="connsiteX7" fmla="*/ 152400 w 748145"/>
              <a:gd name="connsiteY7" fmla="*/ 152400 h 404182"/>
              <a:gd name="connsiteX8" fmla="*/ 277091 w 748145"/>
              <a:gd name="connsiteY8" fmla="*/ 180109 h 404182"/>
              <a:gd name="connsiteX9" fmla="*/ 304800 w 748145"/>
              <a:gd name="connsiteY9" fmla="*/ 221672 h 404182"/>
              <a:gd name="connsiteX10" fmla="*/ 318654 w 748145"/>
              <a:gd name="connsiteY10" fmla="*/ 277090 h 404182"/>
              <a:gd name="connsiteX11" fmla="*/ 387927 w 748145"/>
              <a:gd name="connsiteY11" fmla="*/ 332509 h 404182"/>
              <a:gd name="connsiteX12" fmla="*/ 457200 w 748145"/>
              <a:gd name="connsiteY12" fmla="*/ 401781 h 404182"/>
              <a:gd name="connsiteX13" fmla="*/ 498763 w 748145"/>
              <a:gd name="connsiteY13" fmla="*/ 387927 h 404182"/>
              <a:gd name="connsiteX14" fmla="*/ 581891 w 748145"/>
              <a:gd name="connsiteY14" fmla="*/ 332509 h 404182"/>
              <a:gd name="connsiteX15" fmla="*/ 665018 w 748145"/>
              <a:gd name="connsiteY15" fmla="*/ 263236 h 404182"/>
              <a:gd name="connsiteX16" fmla="*/ 748145 w 748145"/>
              <a:gd name="connsiteY16" fmla="*/ 249381 h 404182"/>
              <a:gd name="connsiteX17" fmla="*/ 720436 w 748145"/>
              <a:gd name="connsiteY17" fmla="*/ 124690 h 404182"/>
              <a:gd name="connsiteX18" fmla="*/ 692727 w 748145"/>
              <a:gd name="connsiteY18" fmla="*/ 83127 h 404182"/>
              <a:gd name="connsiteX19" fmla="*/ 623454 w 748145"/>
              <a:gd name="connsiteY19" fmla="*/ 69272 h 404182"/>
              <a:gd name="connsiteX20" fmla="*/ 540327 w 748145"/>
              <a:gd name="connsiteY20" fmla="*/ 41563 h 404182"/>
              <a:gd name="connsiteX21" fmla="*/ 498763 w 748145"/>
              <a:gd name="connsiteY21" fmla="*/ 13854 h 404182"/>
              <a:gd name="connsiteX22" fmla="*/ 387927 w 748145"/>
              <a:gd name="connsiteY22" fmla="*/ 0 h 404182"/>
              <a:gd name="connsiteX23" fmla="*/ 318654 w 748145"/>
              <a:gd name="connsiteY23" fmla="*/ 13854 h 404182"/>
              <a:gd name="connsiteX24" fmla="*/ 332509 w 748145"/>
              <a:gd name="connsiteY24" fmla="*/ 41563 h 404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8145" h="404182">
                <a:moveTo>
                  <a:pt x="332509" y="41563"/>
                </a:moveTo>
                <a:lnTo>
                  <a:pt x="332509" y="41563"/>
                </a:lnTo>
                <a:cubicBezTo>
                  <a:pt x="290945" y="36945"/>
                  <a:pt x="249068" y="34584"/>
                  <a:pt x="207818" y="27709"/>
                </a:cubicBezTo>
                <a:cubicBezTo>
                  <a:pt x="193413" y="25308"/>
                  <a:pt x="180858" y="13854"/>
                  <a:pt x="166254" y="13854"/>
                </a:cubicBezTo>
                <a:cubicBezTo>
                  <a:pt x="110644" y="13854"/>
                  <a:pt x="55418" y="23091"/>
                  <a:pt x="0" y="27709"/>
                </a:cubicBezTo>
                <a:cubicBezTo>
                  <a:pt x="4618" y="50800"/>
                  <a:pt x="8143" y="74136"/>
                  <a:pt x="13854" y="96981"/>
                </a:cubicBezTo>
                <a:cubicBezTo>
                  <a:pt x="17396" y="111149"/>
                  <a:pt x="14149" y="133121"/>
                  <a:pt x="27709" y="138545"/>
                </a:cubicBezTo>
                <a:cubicBezTo>
                  <a:pt x="66537" y="154077"/>
                  <a:pt x="111001" y="146486"/>
                  <a:pt x="152400" y="152400"/>
                </a:cubicBezTo>
                <a:cubicBezTo>
                  <a:pt x="193447" y="158264"/>
                  <a:pt x="236749" y="170023"/>
                  <a:pt x="277091" y="180109"/>
                </a:cubicBezTo>
                <a:cubicBezTo>
                  <a:pt x="286327" y="193963"/>
                  <a:pt x="298241" y="206367"/>
                  <a:pt x="304800" y="221672"/>
                </a:cubicBezTo>
                <a:cubicBezTo>
                  <a:pt x="312301" y="239174"/>
                  <a:pt x="310139" y="260059"/>
                  <a:pt x="318654" y="277090"/>
                </a:cubicBezTo>
                <a:cubicBezTo>
                  <a:pt x="328526" y="296834"/>
                  <a:pt x="373241" y="322719"/>
                  <a:pt x="387927" y="332509"/>
                </a:cubicBezTo>
                <a:cubicBezTo>
                  <a:pt x="404091" y="356755"/>
                  <a:pt x="422563" y="396008"/>
                  <a:pt x="457200" y="401781"/>
                </a:cubicBezTo>
                <a:cubicBezTo>
                  <a:pt x="471605" y="404182"/>
                  <a:pt x="484909" y="392545"/>
                  <a:pt x="498763" y="387927"/>
                </a:cubicBezTo>
                <a:cubicBezTo>
                  <a:pt x="526472" y="369454"/>
                  <a:pt x="558343" y="356058"/>
                  <a:pt x="581891" y="332509"/>
                </a:cubicBezTo>
                <a:cubicBezTo>
                  <a:pt x="601185" y="313215"/>
                  <a:pt x="636083" y="272881"/>
                  <a:pt x="665018" y="263236"/>
                </a:cubicBezTo>
                <a:cubicBezTo>
                  <a:pt x="691668" y="254353"/>
                  <a:pt x="720436" y="253999"/>
                  <a:pt x="748145" y="249381"/>
                </a:cubicBezTo>
                <a:cubicBezTo>
                  <a:pt x="742823" y="217450"/>
                  <a:pt x="737490" y="158798"/>
                  <a:pt x="720436" y="124690"/>
                </a:cubicBezTo>
                <a:cubicBezTo>
                  <a:pt x="712989" y="109797"/>
                  <a:pt x="707184" y="91388"/>
                  <a:pt x="692727" y="83127"/>
                </a:cubicBezTo>
                <a:cubicBezTo>
                  <a:pt x="672281" y="71444"/>
                  <a:pt x="646173" y="75468"/>
                  <a:pt x="623454" y="69272"/>
                </a:cubicBezTo>
                <a:cubicBezTo>
                  <a:pt x="595275" y="61587"/>
                  <a:pt x="564629" y="57764"/>
                  <a:pt x="540327" y="41563"/>
                </a:cubicBezTo>
                <a:cubicBezTo>
                  <a:pt x="526472" y="32327"/>
                  <a:pt x="514827" y="18235"/>
                  <a:pt x="498763" y="13854"/>
                </a:cubicBezTo>
                <a:cubicBezTo>
                  <a:pt x="462842" y="4058"/>
                  <a:pt x="424872" y="4618"/>
                  <a:pt x="387927" y="0"/>
                </a:cubicBezTo>
                <a:cubicBezTo>
                  <a:pt x="364836" y="4618"/>
                  <a:pt x="338247" y="792"/>
                  <a:pt x="318654" y="13854"/>
                </a:cubicBezTo>
                <a:cubicBezTo>
                  <a:pt x="306503" y="21955"/>
                  <a:pt x="330200" y="36945"/>
                  <a:pt x="332509" y="41563"/>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2" name="Freeform 11"/>
          <p:cNvSpPr/>
          <p:nvPr/>
        </p:nvSpPr>
        <p:spPr>
          <a:xfrm>
            <a:off x="395536" y="2132856"/>
            <a:ext cx="720080" cy="648072"/>
          </a:xfrm>
          <a:custGeom>
            <a:avLst/>
            <a:gdLst>
              <a:gd name="connsiteX0" fmla="*/ 471054 w 907343"/>
              <a:gd name="connsiteY0" fmla="*/ 55418 h 914400"/>
              <a:gd name="connsiteX1" fmla="*/ 471054 w 907343"/>
              <a:gd name="connsiteY1" fmla="*/ 55418 h 914400"/>
              <a:gd name="connsiteX2" fmla="*/ 290945 w 907343"/>
              <a:gd name="connsiteY2" fmla="*/ 193963 h 914400"/>
              <a:gd name="connsiteX3" fmla="*/ 249381 w 907343"/>
              <a:gd name="connsiteY3" fmla="*/ 221672 h 914400"/>
              <a:gd name="connsiteX4" fmla="*/ 207818 w 907343"/>
              <a:gd name="connsiteY4" fmla="*/ 235527 h 914400"/>
              <a:gd name="connsiteX5" fmla="*/ 180109 w 907343"/>
              <a:gd name="connsiteY5" fmla="*/ 277091 h 914400"/>
              <a:gd name="connsiteX6" fmla="*/ 166254 w 907343"/>
              <a:gd name="connsiteY6" fmla="*/ 318654 h 914400"/>
              <a:gd name="connsiteX7" fmla="*/ 124690 w 907343"/>
              <a:gd name="connsiteY7" fmla="*/ 346363 h 914400"/>
              <a:gd name="connsiteX8" fmla="*/ 110836 w 907343"/>
              <a:gd name="connsiteY8" fmla="*/ 387927 h 914400"/>
              <a:gd name="connsiteX9" fmla="*/ 96981 w 907343"/>
              <a:gd name="connsiteY9" fmla="*/ 457200 h 914400"/>
              <a:gd name="connsiteX10" fmla="*/ 41563 w 907343"/>
              <a:gd name="connsiteY10" fmla="*/ 540327 h 914400"/>
              <a:gd name="connsiteX11" fmla="*/ 13854 w 907343"/>
              <a:gd name="connsiteY11" fmla="*/ 581891 h 914400"/>
              <a:gd name="connsiteX12" fmla="*/ 27709 w 907343"/>
              <a:gd name="connsiteY12" fmla="*/ 651163 h 914400"/>
              <a:gd name="connsiteX13" fmla="*/ 41563 w 907343"/>
              <a:gd name="connsiteY13" fmla="*/ 692727 h 914400"/>
              <a:gd name="connsiteX14" fmla="*/ 0 w 907343"/>
              <a:gd name="connsiteY14" fmla="*/ 775854 h 914400"/>
              <a:gd name="connsiteX15" fmla="*/ 41563 w 907343"/>
              <a:gd name="connsiteY15" fmla="*/ 789709 h 914400"/>
              <a:gd name="connsiteX16" fmla="*/ 83127 w 907343"/>
              <a:gd name="connsiteY16" fmla="*/ 775854 h 914400"/>
              <a:gd name="connsiteX17" fmla="*/ 124690 w 907343"/>
              <a:gd name="connsiteY17" fmla="*/ 803563 h 914400"/>
              <a:gd name="connsiteX18" fmla="*/ 152400 w 907343"/>
              <a:gd name="connsiteY18" fmla="*/ 845127 h 914400"/>
              <a:gd name="connsiteX19" fmla="*/ 221672 w 907343"/>
              <a:gd name="connsiteY19" fmla="*/ 831272 h 914400"/>
              <a:gd name="connsiteX20" fmla="*/ 263236 w 907343"/>
              <a:gd name="connsiteY20" fmla="*/ 803563 h 914400"/>
              <a:gd name="connsiteX21" fmla="*/ 415636 w 907343"/>
              <a:gd name="connsiteY21" fmla="*/ 831272 h 914400"/>
              <a:gd name="connsiteX22" fmla="*/ 498763 w 907343"/>
              <a:gd name="connsiteY22" fmla="*/ 858982 h 914400"/>
              <a:gd name="connsiteX23" fmla="*/ 581890 w 907343"/>
              <a:gd name="connsiteY23" fmla="*/ 886691 h 914400"/>
              <a:gd name="connsiteX24" fmla="*/ 623454 w 907343"/>
              <a:gd name="connsiteY24" fmla="*/ 900545 h 914400"/>
              <a:gd name="connsiteX25" fmla="*/ 720436 w 907343"/>
              <a:gd name="connsiteY25" fmla="*/ 914400 h 914400"/>
              <a:gd name="connsiteX26" fmla="*/ 706581 w 907343"/>
              <a:gd name="connsiteY26" fmla="*/ 872836 h 914400"/>
              <a:gd name="connsiteX27" fmla="*/ 665018 w 907343"/>
              <a:gd name="connsiteY27" fmla="*/ 845127 h 914400"/>
              <a:gd name="connsiteX28" fmla="*/ 595745 w 907343"/>
              <a:gd name="connsiteY28" fmla="*/ 803563 h 914400"/>
              <a:gd name="connsiteX29" fmla="*/ 512618 w 907343"/>
              <a:gd name="connsiteY29" fmla="*/ 775854 h 914400"/>
              <a:gd name="connsiteX30" fmla="*/ 429490 w 907343"/>
              <a:gd name="connsiteY30" fmla="*/ 720436 h 914400"/>
              <a:gd name="connsiteX31" fmla="*/ 401781 w 907343"/>
              <a:gd name="connsiteY31" fmla="*/ 637309 h 914400"/>
              <a:gd name="connsiteX32" fmla="*/ 387927 w 907343"/>
              <a:gd name="connsiteY32" fmla="*/ 595745 h 914400"/>
              <a:gd name="connsiteX33" fmla="*/ 401781 w 907343"/>
              <a:gd name="connsiteY33" fmla="*/ 415636 h 914400"/>
              <a:gd name="connsiteX34" fmla="*/ 415636 w 907343"/>
              <a:gd name="connsiteY34" fmla="*/ 374072 h 914400"/>
              <a:gd name="connsiteX35" fmla="*/ 498763 w 907343"/>
              <a:gd name="connsiteY35" fmla="*/ 318654 h 914400"/>
              <a:gd name="connsiteX36" fmla="*/ 554181 w 907343"/>
              <a:gd name="connsiteY36" fmla="*/ 235527 h 914400"/>
              <a:gd name="connsiteX37" fmla="*/ 637309 w 907343"/>
              <a:gd name="connsiteY37" fmla="*/ 180109 h 914400"/>
              <a:gd name="connsiteX38" fmla="*/ 886690 w 907343"/>
              <a:gd name="connsiteY38" fmla="*/ 180109 h 914400"/>
              <a:gd name="connsiteX39" fmla="*/ 803563 w 907343"/>
              <a:gd name="connsiteY39" fmla="*/ 152400 h 914400"/>
              <a:gd name="connsiteX40" fmla="*/ 762000 w 907343"/>
              <a:gd name="connsiteY40" fmla="*/ 138545 h 914400"/>
              <a:gd name="connsiteX41" fmla="*/ 734290 w 907343"/>
              <a:gd name="connsiteY41" fmla="*/ 110836 h 914400"/>
              <a:gd name="connsiteX42" fmla="*/ 678872 w 907343"/>
              <a:gd name="connsiteY42" fmla="*/ 27709 h 914400"/>
              <a:gd name="connsiteX43" fmla="*/ 637309 w 907343"/>
              <a:gd name="connsiteY43" fmla="*/ 0 h 914400"/>
              <a:gd name="connsiteX44" fmla="*/ 554181 w 907343"/>
              <a:gd name="connsiteY44" fmla="*/ 27709 h 914400"/>
              <a:gd name="connsiteX45" fmla="*/ 471054 w 907343"/>
              <a:gd name="connsiteY45" fmla="*/ 55418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07343" h="914400">
                <a:moveTo>
                  <a:pt x="471054" y="55418"/>
                </a:moveTo>
                <a:lnTo>
                  <a:pt x="471054" y="55418"/>
                </a:lnTo>
                <a:cubicBezTo>
                  <a:pt x="348789" y="160216"/>
                  <a:pt x="409497" y="114929"/>
                  <a:pt x="290945" y="193963"/>
                </a:cubicBezTo>
                <a:cubicBezTo>
                  <a:pt x="277090" y="203199"/>
                  <a:pt x="265178" y="216406"/>
                  <a:pt x="249381" y="221672"/>
                </a:cubicBezTo>
                <a:lnTo>
                  <a:pt x="207818" y="235527"/>
                </a:lnTo>
                <a:cubicBezTo>
                  <a:pt x="198582" y="249382"/>
                  <a:pt x="187556" y="262198"/>
                  <a:pt x="180109" y="277091"/>
                </a:cubicBezTo>
                <a:cubicBezTo>
                  <a:pt x="173578" y="290153"/>
                  <a:pt x="175377" y="307250"/>
                  <a:pt x="166254" y="318654"/>
                </a:cubicBezTo>
                <a:cubicBezTo>
                  <a:pt x="155852" y="331656"/>
                  <a:pt x="138545" y="337127"/>
                  <a:pt x="124690" y="346363"/>
                </a:cubicBezTo>
                <a:cubicBezTo>
                  <a:pt x="120072" y="360218"/>
                  <a:pt x="114378" y="373759"/>
                  <a:pt x="110836" y="387927"/>
                </a:cubicBezTo>
                <a:cubicBezTo>
                  <a:pt x="105125" y="410772"/>
                  <a:pt x="106725" y="435762"/>
                  <a:pt x="96981" y="457200"/>
                </a:cubicBezTo>
                <a:cubicBezTo>
                  <a:pt x="83200" y="487517"/>
                  <a:pt x="60036" y="512618"/>
                  <a:pt x="41563" y="540327"/>
                </a:cubicBezTo>
                <a:lnTo>
                  <a:pt x="13854" y="581891"/>
                </a:lnTo>
                <a:cubicBezTo>
                  <a:pt x="18472" y="604982"/>
                  <a:pt x="21998" y="628318"/>
                  <a:pt x="27709" y="651163"/>
                </a:cubicBezTo>
                <a:cubicBezTo>
                  <a:pt x="31251" y="665331"/>
                  <a:pt x="41563" y="678123"/>
                  <a:pt x="41563" y="692727"/>
                </a:cubicBezTo>
                <a:cubicBezTo>
                  <a:pt x="41563" y="721409"/>
                  <a:pt x="14011" y="754838"/>
                  <a:pt x="0" y="775854"/>
                </a:cubicBezTo>
                <a:cubicBezTo>
                  <a:pt x="13854" y="780472"/>
                  <a:pt x="26959" y="789709"/>
                  <a:pt x="41563" y="789709"/>
                </a:cubicBezTo>
                <a:cubicBezTo>
                  <a:pt x="56167" y="789709"/>
                  <a:pt x="68722" y="773453"/>
                  <a:pt x="83127" y="775854"/>
                </a:cubicBezTo>
                <a:cubicBezTo>
                  <a:pt x="99551" y="778591"/>
                  <a:pt x="110836" y="794327"/>
                  <a:pt x="124690" y="803563"/>
                </a:cubicBezTo>
                <a:cubicBezTo>
                  <a:pt x="133927" y="817418"/>
                  <a:pt x="139398" y="834725"/>
                  <a:pt x="152400" y="845127"/>
                </a:cubicBezTo>
                <a:cubicBezTo>
                  <a:pt x="195935" y="879955"/>
                  <a:pt x="192957" y="854244"/>
                  <a:pt x="221672" y="831272"/>
                </a:cubicBezTo>
                <a:cubicBezTo>
                  <a:pt x="234674" y="820870"/>
                  <a:pt x="249381" y="812799"/>
                  <a:pt x="263236" y="803563"/>
                </a:cubicBezTo>
                <a:cubicBezTo>
                  <a:pt x="376992" y="841483"/>
                  <a:pt x="196310" y="784273"/>
                  <a:pt x="415636" y="831272"/>
                </a:cubicBezTo>
                <a:cubicBezTo>
                  <a:pt x="444196" y="837392"/>
                  <a:pt x="471054" y="849746"/>
                  <a:pt x="498763" y="858982"/>
                </a:cubicBezTo>
                <a:lnTo>
                  <a:pt x="581890" y="886691"/>
                </a:lnTo>
                <a:cubicBezTo>
                  <a:pt x="595745" y="891309"/>
                  <a:pt x="608997" y="898480"/>
                  <a:pt x="623454" y="900545"/>
                </a:cubicBezTo>
                <a:lnTo>
                  <a:pt x="720436" y="914400"/>
                </a:lnTo>
                <a:cubicBezTo>
                  <a:pt x="720436" y="914400"/>
                  <a:pt x="715704" y="884240"/>
                  <a:pt x="706581" y="872836"/>
                </a:cubicBezTo>
                <a:cubicBezTo>
                  <a:pt x="696179" y="859834"/>
                  <a:pt x="679138" y="853952"/>
                  <a:pt x="665018" y="845127"/>
                </a:cubicBezTo>
                <a:cubicBezTo>
                  <a:pt x="642183" y="830855"/>
                  <a:pt x="620260" y="814706"/>
                  <a:pt x="595745" y="803563"/>
                </a:cubicBezTo>
                <a:cubicBezTo>
                  <a:pt x="569155" y="791477"/>
                  <a:pt x="536920" y="792055"/>
                  <a:pt x="512618" y="775854"/>
                </a:cubicBezTo>
                <a:lnTo>
                  <a:pt x="429490" y="720436"/>
                </a:lnTo>
                <a:lnTo>
                  <a:pt x="401781" y="637309"/>
                </a:lnTo>
                <a:lnTo>
                  <a:pt x="387927" y="595745"/>
                </a:lnTo>
                <a:cubicBezTo>
                  <a:pt x="392545" y="535709"/>
                  <a:pt x="394312" y="475385"/>
                  <a:pt x="401781" y="415636"/>
                </a:cubicBezTo>
                <a:cubicBezTo>
                  <a:pt x="403592" y="401145"/>
                  <a:pt x="405309" y="384399"/>
                  <a:pt x="415636" y="374072"/>
                </a:cubicBezTo>
                <a:cubicBezTo>
                  <a:pt x="439184" y="350524"/>
                  <a:pt x="498763" y="318654"/>
                  <a:pt x="498763" y="318654"/>
                </a:cubicBezTo>
                <a:cubicBezTo>
                  <a:pt x="517236" y="290945"/>
                  <a:pt x="526472" y="254000"/>
                  <a:pt x="554181" y="235527"/>
                </a:cubicBezTo>
                <a:lnTo>
                  <a:pt x="637309" y="180109"/>
                </a:lnTo>
                <a:cubicBezTo>
                  <a:pt x="670558" y="183803"/>
                  <a:pt x="853440" y="213359"/>
                  <a:pt x="886690" y="180109"/>
                </a:cubicBezTo>
                <a:cubicBezTo>
                  <a:pt x="907343" y="159456"/>
                  <a:pt x="831272" y="161636"/>
                  <a:pt x="803563" y="152400"/>
                </a:cubicBezTo>
                <a:lnTo>
                  <a:pt x="762000" y="138545"/>
                </a:lnTo>
                <a:cubicBezTo>
                  <a:pt x="752763" y="129309"/>
                  <a:pt x="742127" y="121286"/>
                  <a:pt x="734290" y="110836"/>
                </a:cubicBezTo>
                <a:cubicBezTo>
                  <a:pt x="714309" y="84194"/>
                  <a:pt x="706581" y="46182"/>
                  <a:pt x="678872" y="27709"/>
                </a:cubicBezTo>
                <a:lnTo>
                  <a:pt x="637309" y="0"/>
                </a:lnTo>
                <a:cubicBezTo>
                  <a:pt x="609600" y="9236"/>
                  <a:pt x="578484" y="11507"/>
                  <a:pt x="554181" y="27709"/>
                </a:cubicBezTo>
                <a:cubicBezTo>
                  <a:pt x="504933" y="60541"/>
                  <a:pt x="484908" y="50800"/>
                  <a:pt x="471054" y="55418"/>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3" name="Freeform 12"/>
          <p:cNvSpPr/>
          <p:nvPr/>
        </p:nvSpPr>
        <p:spPr>
          <a:xfrm>
            <a:off x="2051720" y="3717032"/>
            <a:ext cx="792088" cy="504056"/>
          </a:xfrm>
          <a:custGeom>
            <a:avLst/>
            <a:gdLst>
              <a:gd name="connsiteX0" fmla="*/ 313562 w 1020144"/>
              <a:gd name="connsiteY0" fmla="*/ 0 h 707960"/>
              <a:gd name="connsiteX1" fmla="*/ 313562 w 1020144"/>
              <a:gd name="connsiteY1" fmla="*/ 0 h 707960"/>
              <a:gd name="connsiteX2" fmla="*/ 271999 w 1020144"/>
              <a:gd name="connsiteY2" fmla="*/ 332509 h 707960"/>
              <a:gd name="connsiteX3" fmla="*/ 230435 w 1020144"/>
              <a:gd name="connsiteY3" fmla="*/ 360218 h 707960"/>
              <a:gd name="connsiteX4" fmla="*/ 202726 w 1020144"/>
              <a:gd name="connsiteY4" fmla="*/ 401782 h 707960"/>
              <a:gd name="connsiteX5" fmla="*/ 133453 w 1020144"/>
              <a:gd name="connsiteY5" fmla="*/ 498764 h 707960"/>
              <a:gd name="connsiteX6" fmla="*/ 188872 w 1020144"/>
              <a:gd name="connsiteY6" fmla="*/ 554182 h 707960"/>
              <a:gd name="connsiteX7" fmla="*/ 147308 w 1020144"/>
              <a:gd name="connsiteY7" fmla="*/ 595746 h 707960"/>
              <a:gd name="connsiteX8" fmla="*/ 105744 w 1020144"/>
              <a:gd name="connsiteY8" fmla="*/ 623455 h 707960"/>
              <a:gd name="connsiteX9" fmla="*/ 22617 w 1020144"/>
              <a:gd name="connsiteY9" fmla="*/ 651164 h 707960"/>
              <a:gd name="connsiteX10" fmla="*/ 8762 w 1020144"/>
              <a:gd name="connsiteY10" fmla="*/ 692727 h 707960"/>
              <a:gd name="connsiteX11" fmla="*/ 64181 w 1020144"/>
              <a:gd name="connsiteY11" fmla="*/ 706582 h 707960"/>
              <a:gd name="connsiteX12" fmla="*/ 216581 w 1020144"/>
              <a:gd name="connsiteY12" fmla="*/ 692727 h 707960"/>
              <a:gd name="connsiteX13" fmla="*/ 382835 w 1020144"/>
              <a:gd name="connsiteY13" fmla="*/ 665018 h 707960"/>
              <a:gd name="connsiteX14" fmla="*/ 424399 w 1020144"/>
              <a:gd name="connsiteY14" fmla="*/ 651164 h 707960"/>
              <a:gd name="connsiteX15" fmla="*/ 646072 w 1020144"/>
              <a:gd name="connsiteY15" fmla="*/ 651164 h 707960"/>
              <a:gd name="connsiteX16" fmla="*/ 618362 w 1020144"/>
              <a:gd name="connsiteY16" fmla="*/ 623455 h 707960"/>
              <a:gd name="connsiteX17" fmla="*/ 576799 w 1020144"/>
              <a:gd name="connsiteY17" fmla="*/ 595746 h 707960"/>
              <a:gd name="connsiteX18" fmla="*/ 493672 w 1020144"/>
              <a:gd name="connsiteY18" fmla="*/ 540327 h 707960"/>
              <a:gd name="connsiteX19" fmla="*/ 465962 w 1020144"/>
              <a:gd name="connsiteY19" fmla="*/ 512618 h 707960"/>
              <a:gd name="connsiteX20" fmla="*/ 424399 w 1020144"/>
              <a:gd name="connsiteY20" fmla="*/ 498764 h 707960"/>
              <a:gd name="connsiteX21" fmla="*/ 535235 w 1020144"/>
              <a:gd name="connsiteY21" fmla="*/ 471055 h 707960"/>
              <a:gd name="connsiteX22" fmla="*/ 632217 w 1020144"/>
              <a:gd name="connsiteY22" fmla="*/ 443346 h 707960"/>
              <a:gd name="connsiteX23" fmla="*/ 590653 w 1020144"/>
              <a:gd name="connsiteY23" fmla="*/ 429491 h 707960"/>
              <a:gd name="connsiteX24" fmla="*/ 576799 w 1020144"/>
              <a:gd name="connsiteY24" fmla="*/ 387927 h 707960"/>
              <a:gd name="connsiteX25" fmla="*/ 632217 w 1020144"/>
              <a:gd name="connsiteY25" fmla="*/ 374073 h 707960"/>
              <a:gd name="connsiteX26" fmla="*/ 770762 w 1020144"/>
              <a:gd name="connsiteY26" fmla="*/ 360218 h 707960"/>
              <a:gd name="connsiteX27" fmla="*/ 729199 w 1020144"/>
              <a:gd name="connsiteY27" fmla="*/ 374073 h 707960"/>
              <a:gd name="connsiteX28" fmla="*/ 687635 w 1020144"/>
              <a:gd name="connsiteY28" fmla="*/ 401782 h 707960"/>
              <a:gd name="connsiteX29" fmla="*/ 632217 w 1020144"/>
              <a:gd name="connsiteY29" fmla="*/ 387927 h 707960"/>
              <a:gd name="connsiteX30" fmla="*/ 646072 w 1020144"/>
              <a:gd name="connsiteY30" fmla="*/ 318655 h 707960"/>
              <a:gd name="connsiteX31" fmla="*/ 687635 w 1020144"/>
              <a:gd name="connsiteY31" fmla="*/ 277091 h 707960"/>
              <a:gd name="connsiteX32" fmla="*/ 715344 w 1020144"/>
              <a:gd name="connsiteY32" fmla="*/ 235527 h 707960"/>
              <a:gd name="connsiteX33" fmla="*/ 840035 w 1020144"/>
              <a:gd name="connsiteY33" fmla="*/ 138546 h 707960"/>
              <a:gd name="connsiteX34" fmla="*/ 881599 w 1020144"/>
              <a:gd name="connsiteY34" fmla="*/ 110837 h 707960"/>
              <a:gd name="connsiteX35" fmla="*/ 937017 w 1020144"/>
              <a:gd name="connsiteY35" fmla="*/ 83127 h 707960"/>
              <a:gd name="connsiteX36" fmla="*/ 1020144 w 1020144"/>
              <a:gd name="connsiteY36" fmla="*/ 55418 h 707960"/>
              <a:gd name="connsiteX37" fmla="*/ 978581 w 1020144"/>
              <a:gd name="connsiteY37" fmla="*/ 110837 h 707960"/>
              <a:gd name="connsiteX38" fmla="*/ 743053 w 1020144"/>
              <a:gd name="connsiteY38" fmla="*/ 138546 h 707960"/>
              <a:gd name="connsiteX39" fmla="*/ 659926 w 1020144"/>
              <a:gd name="connsiteY39" fmla="*/ 124691 h 707960"/>
              <a:gd name="connsiteX40" fmla="*/ 576799 w 1020144"/>
              <a:gd name="connsiteY40" fmla="*/ 96982 h 707960"/>
              <a:gd name="connsiteX41" fmla="*/ 535235 w 1020144"/>
              <a:gd name="connsiteY41" fmla="*/ 55418 h 707960"/>
              <a:gd name="connsiteX42" fmla="*/ 493672 w 1020144"/>
              <a:gd name="connsiteY42" fmla="*/ 41564 h 707960"/>
              <a:gd name="connsiteX43" fmla="*/ 396690 w 1020144"/>
              <a:gd name="connsiteY43" fmla="*/ 13855 h 707960"/>
              <a:gd name="connsiteX44" fmla="*/ 313562 w 1020144"/>
              <a:gd name="connsiteY44" fmla="*/ 0 h 70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20144" h="707960">
                <a:moveTo>
                  <a:pt x="313562" y="0"/>
                </a:moveTo>
                <a:lnTo>
                  <a:pt x="313562" y="0"/>
                </a:lnTo>
                <a:cubicBezTo>
                  <a:pt x="310806" y="57882"/>
                  <a:pt x="351526" y="252983"/>
                  <a:pt x="271999" y="332509"/>
                </a:cubicBezTo>
                <a:cubicBezTo>
                  <a:pt x="260225" y="344283"/>
                  <a:pt x="244290" y="350982"/>
                  <a:pt x="230435" y="360218"/>
                </a:cubicBezTo>
                <a:cubicBezTo>
                  <a:pt x="221199" y="374073"/>
                  <a:pt x="212404" y="388232"/>
                  <a:pt x="202726" y="401782"/>
                </a:cubicBezTo>
                <a:cubicBezTo>
                  <a:pt x="116802" y="522076"/>
                  <a:pt x="198755" y="400810"/>
                  <a:pt x="133453" y="498764"/>
                </a:cubicBezTo>
                <a:cubicBezTo>
                  <a:pt x="93490" y="618656"/>
                  <a:pt x="135372" y="447181"/>
                  <a:pt x="188872" y="554182"/>
                </a:cubicBezTo>
                <a:cubicBezTo>
                  <a:pt x="197634" y="571707"/>
                  <a:pt x="162360" y="583203"/>
                  <a:pt x="147308" y="595746"/>
                </a:cubicBezTo>
                <a:cubicBezTo>
                  <a:pt x="134516" y="606406"/>
                  <a:pt x="120960" y="616692"/>
                  <a:pt x="105744" y="623455"/>
                </a:cubicBezTo>
                <a:cubicBezTo>
                  <a:pt x="79054" y="635317"/>
                  <a:pt x="22617" y="651164"/>
                  <a:pt x="22617" y="651164"/>
                </a:cubicBezTo>
                <a:cubicBezTo>
                  <a:pt x="17999" y="665018"/>
                  <a:pt x="0" y="681044"/>
                  <a:pt x="8762" y="692727"/>
                </a:cubicBezTo>
                <a:cubicBezTo>
                  <a:pt x="20187" y="707960"/>
                  <a:pt x="45139" y="706582"/>
                  <a:pt x="64181" y="706582"/>
                </a:cubicBezTo>
                <a:cubicBezTo>
                  <a:pt x="115190" y="706582"/>
                  <a:pt x="165781" y="697345"/>
                  <a:pt x="216581" y="692727"/>
                </a:cubicBezTo>
                <a:cubicBezTo>
                  <a:pt x="314021" y="660248"/>
                  <a:pt x="197230" y="695952"/>
                  <a:pt x="382835" y="665018"/>
                </a:cubicBezTo>
                <a:cubicBezTo>
                  <a:pt x="397240" y="662617"/>
                  <a:pt x="410544" y="655782"/>
                  <a:pt x="424399" y="651164"/>
                </a:cubicBezTo>
                <a:cubicBezTo>
                  <a:pt x="494606" y="661193"/>
                  <a:pt x="576231" y="681096"/>
                  <a:pt x="646072" y="651164"/>
                </a:cubicBezTo>
                <a:cubicBezTo>
                  <a:pt x="658078" y="646019"/>
                  <a:pt x="628562" y="631615"/>
                  <a:pt x="618362" y="623455"/>
                </a:cubicBezTo>
                <a:cubicBezTo>
                  <a:pt x="605360" y="613053"/>
                  <a:pt x="589591" y="606406"/>
                  <a:pt x="576799" y="595746"/>
                </a:cubicBezTo>
                <a:cubicBezTo>
                  <a:pt x="507612" y="538090"/>
                  <a:pt x="566715" y="564676"/>
                  <a:pt x="493672" y="540327"/>
                </a:cubicBezTo>
                <a:cubicBezTo>
                  <a:pt x="484435" y="531091"/>
                  <a:pt x="477163" y="519338"/>
                  <a:pt x="465962" y="512618"/>
                </a:cubicBezTo>
                <a:cubicBezTo>
                  <a:pt x="453439" y="505105"/>
                  <a:pt x="411876" y="506277"/>
                  <a:pt x="424399" y="498764"/>
                </a:cubicBezTo>
                <a:cubicBezTo>
                  <a:pt x="457055" y="479171"/>
                  <a:pt x="499107" y="483098"/>
                  <a:pt x="535235" y="471055"/>
                </a:cubicBezTo>
                <a:cubicBezTo>
                  <a:pt x="594863" y="451179"/>
                  <a:pt x="562631" y="460742"/>
                  <a:pt x="632217" y="443346"/>
                </a:cubicBezTo>
                <a:cubicBezTo>
                  <a:pt x="618362" y="438728"/>
                  <a:pt x="600980" y="439818"/>
                  <a:pt x="590653" y="429491"/>
                </a:cubicBezTo>
                <a:cubicBezTo>
                  <a:pt x="580326" y="419164"/>
                  <a:pt x="568037" y="399610"/>
                  <a:pt x="576799" y="387927"/>
                </a:cubicBezTo>
                <a:cubicBezTo>
                  <a:pt x="588224" y="372694"/>
                  <a:pt x="613367" y="376766"/>
                  <a:pt x="632217" y="374073"/>
                </a:cubicBezTo>
                <a:cubicBezTo>
                  <a:pt x="678163" y="367509"/>
                  <a:pt x="724580" y="364836"/>
                  <a:pt x="770762" y="360218"/>
                </a:cubicBezTo>
                <a:cubicBezTo>
                  <a:pt x="756908" y="364836"/>
                  <a:pt x="742261" y="367542"/>
                  <a:pt x="729199" y="374073"/>
                </a:cubicBezTo>
                <a:cubicBezTo>
                  <a:pt x="714306" y="381520"/>
                  <a:pt x="704119" y="399427"/>
                  <a:pt x="687635" y="401782"/>
                </a:cubicBezTo>
                <a:cubicBezTo>
                  <a:pt x="668785" y="404475"/>
                  <a:pt x="650690" y="392545"/>
                  <a:pt x="632217" y="387927"/>
                </a:cubicBezTo>
                <a:cubicBezTo>
                  <a:pt x="636835" y="364836"/>
                  <a:pt x="635541" y="339717"/>
                  <a:pt x="646072" y="318655"/>
                </a:cubicBezTo>
                <a:cubicBezTo>
                  <a:pt x="654834" y="301130"/>
                  <a:pt x="675092" y="292143"/>
                  <a:pt x="687635" y="277091"/>
                </a:cubicBezTo>
                <a:cubicBezTo>
                  <a:pt x="698295" y="264299"/>
                  <a:pt x="704684" y="248319"/>
                  <a:pt x="715344" y="235527"/>
                </a:cubicBezTo>
                <a:cubicBezTo>
                  <a:pt x="756037" y="186696"/>
                  <a:pt x="782111" y="177162"/>
                  <a:pt x="840035" y="138546"/>
                </a:cubicBezTo>
                <a:cubicBezTo>
                  <a:pt x="853890" y="129310"/>
                  <a:pt x="866706" y="118284"/>
                  <a:pt x="881599" y="110837"/>
                </a:cubicBezTo>
                <a:cubicBezTo>
                  <a:pt x="900072" y="101600"/>
                  <a:pt x="917841" y="90798"/>
                  <a:pt x="937017" y="83127"/>
                </a:cubicBezTo>
                <a:cubicBezTo>
                  <a:pt x="964136" y="72279"/>
                  <a:pt x="1020144" y="55418"/>
                  <a:pt x="1020144" y="55418"/>
                </a:cubicBezTo>
                <a:cubicBezTo>
                  <a:pt x="1006290" y="73891"/>
                  <a:pt x="994909" y="94509"/>
                  <a:pt x="978581" y="110837"/>
                </a:cubicBezTo>
                <a:cubicBezTo>
                  <a:pt x="899041" y="190377"/>
                  <a:pt x="883470" y="149347"/>
                  <a:pt x="743053" y="138546"/>
                </a:cubicBezTo>
                <a:cubicBezTo>
                  <a:pt x="715344" y="133928"/>
                  <a:pt x="687178" y="131504"/>
                  <a:pt x="659926" y="124691"/>
                </a:cubicBezTo>
                <a:cubicBezTo>
                  <a:pt x="631590" y="117607"/>
                  <a:pt x="576799" y="96982"/>
                  <a:pt x="576799" y="96982"/>
                </a:cubicBezTo>
                <a:cubicBezTo>
                  <a:pt x="562944" y="83127"/>
                  <a:pt x="551538" y="66286"/>
                  <a:pt x="535235" y="55418"/>
                </a:cubicBezTo>
                <a:cubicBezTo>
                  <a:pt x="523084" y="47317"/>
                  <a:pt x="507714" y="45576"/>
                  <a:pt x="493672" y="41564"/>
                </a:cubicBezTo>
                <a:cubicBezTo>
                  <a:pt x="371897" y="6771"/>
                  <a:pt x="496343" y="47072"/>
                  <a:pt x="396690" y="13855"/>
                </a:cubicBezTo>
                <a:cubicBezTo>
                  <a:pt x="346364" y="30630"/>
                  <a:pt x="327417" y="2309"/>
                  <a:pt x="313562" y="0"/>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4" name="Freeform 13"/>
          <p:cNvSpPr/>
          <p:nvPr/>
        </p:nvSpPr>
        <p:spPr>
          <a:xfrm rot="21222876">
            <a:off x="2535365" y="2696957"/>
            <a:ext cx="1152128" cy="1005840"/>
          </a:xfrm>
          <a:custGeom>
            <a:avLst/>
            <a:gdLst>
              <a:gd name="connsiteX0" fmla="*/ 194713 w 997889"/>
              <a:gd name="connsiteY0" fmla="*/ 484910 h 1069147"/>
              <a:gd name="connsiteX1" fmla="*/ 194713 w 997889"/>
              <a:gd name="connsiteY1" fmla="*/ 484910 h 1069147"/>
              <a:gd name="connsiteX2" fmla="*/ 83877 w 997889"/>
              <a:gd name="connsiteY2" fmla="*/ 623455 h 1069147"/>
              <a:gd name="connsiteX3" fmla="*/ 42313 w 997889"/>
              <a:gd name="connsiteY3" fmla="*/ 651164 h 1069147"/>
              <a:gd name="connsiteX4" fmla="*/ 14604 w 997889"/>
              <a:gd name="connsiteY4" fmla="*/ 609600 h 1069147"/>
              <a:gd name="connsiteX5" fmla="*/ 28458 w 997889"/>
              <a:gd name="connsiteY5" fmla="*/ 651164 h 1069147"/>
              <a:gd name="connsiteX6" fmla="*/ 56168 w 997889"/>
              <a:gd name="connsiteY6" fmla="*/ 678873 h 1069147"/>
              <a:gd name="connsiteX7" fmla="*/ 125440 w 997889"/>
              <a:gd name="connsiteY7" fmla="*/ 762000 h 1069147"/>
              <a:gd name="connsiteX8" fmla="*/ 180858 w 997889"/>
              <a:gd name="connsiteY8" fmla="*/ 748146 h 1069147"/>
              <a:gd name="connsiteX9" fmla="*/ 222422 w 997889"/>
              <a:gd name="connsiteY9" fmla="*/ 734291 h 1069147"/>
              <a:gd name="connsiteX10" fmla="*/ 236277 w 997889"/>
              <a:gd name="connsiteY10" fmla="*/ 775855 h 1069147"/>
              <a:gd name="connsiteX11" fmla="*/ 194713 w 997889"/>
              <a:gd name="connsiteY11" fmla="*/ 914400 h 1069147"/>
              <a:gd name="connsiteX12" fmla="*/ 167004 w 997889"/>
              <a:gd name="connsiteY12" fmla="*/ 942110 h 1069147"/>
              <a:gd name="connsiteX13" fmla="*/ 83877 w 997889"/>
              <a:gd name="connsiteY13" fmla="*/ 955964 h 1069147"/>
              <a:gd name="connsiteX14" fmla="*/ 42313 w 997889"/>
              <a:gd name="connsiteY14" fmla="*/ 997528 h 1069147"/>
              <a:gd name="connsiteX15" fmla="*/ 83877 w 997889"/>
              <a:gd name="connsiteY15" fmla="*/ 1011382 h 1069147"/>
              <a:gd name="connsiteX16" fmla="*/ 236277 w 997889"/>
              <a:gd name="connsiteY16" fmla="*/ 1025237 h 1069147"/>
              <a:gd name="connsiteX17" fmla="*/ 360968 w 997889"/>
              <a:gd name="connsiteY17" fmla="*/ 1025237 h 1069147"/>
              <a:gd name="connsiteX18" fmla="*/ 430240 w 997889"/>
              <a:gd name="connsiteY18" fmla="*/ 969819 h 1069147"/>
              <a:gd name="connsiteX19" fmla="*/ 471804 w 997889"/>
              <a:gd name="connsiteY19" fmla="*/ 983673 h 1069147"/>
              <a:gd name="connsiteX20" fmla="*/ 679622 w 997889"/>
              <a:gd name="connsiteY20" fmla="*/ 969819 h 1069147"/>
              <a:gd name="connsiteX21" fmla="*/ 693477 w 997889"/>
              <a:gd name="connsiteY21" fmla="*/ 928255 h 1069147"/>
              <a:gd name="connsiteX22" fmla="*/ 651913 w 997889"/>
              <a:gd name="connsiteY22" fmla="*/ 831273 h 1069147"/>
              <a:gd name="connsiteX23" fmla="*/ 665768 w 997889"/>
              <a:gd name="connsiteY23" fmla="*/ 789710 h 1069147"/>
              <a:gd name="connsiteX24" fmla="*/ 776604 w 997889"/>
              <a:gd name="connsiteY24" fmla="*/ 692728 h 1069147"/>
              <a:gd name="connsiteX25" fmla="*/ 818168 w 997889"/>
              <a:gd name="connsiteY25" fmla="*/ 678873 h 1069147"/>
              <a:gd name="connsiteX26" fmla="*/ 901295 w 997889"/>
              <a:gd name="connsiteY26" fmla="*/ 609600 h 1069147"/>
              <a:gd name="connsiteX27" fmla="*/ 942858 w 997889"/>
              <a:gd name="connsiteY27" fmla="*/ 595746 h 1069147"/>
              <a:gd name="connsiteX28" fmla="*/ 956713 w 997889"/>
              <a:gd name="connsiteY28" fmla="*/ 110837 h 1069147"/>
              <a:gd name="connsiteX29" fmla="*/ 901295 w 997889"/>
              <a:gd name="connsiteY29" fmla="*/ 27710 h 1069147"/>
              <a:gd name="connsiteX30" fmla="*/ 845877 w 997889"/>
              <a:gd name="connsiteY30" fmla="*/ 13855 h 1069147"/>
              <a:gd name="connsiteX31" fmla="*/ 804313 w 997889"/>
              <a:gd name="connsiteY31" fmla="*/ 0 h 1069147"/>
              <a:gd name="connsiteX32" fmla="*/ 762749 w 997889"/>
              <a:gd name="connsiteY32" fmla="*/ 13855 h 1069147"/>
              <a:gd name="connsiteX33" fmla="*/ 748895 w 997889"/>
              <a:gd name="connsiteY33" fmla="*/ 110837 h 1069147"/>
              <a:gd name="connsiteX34" fmla="*/ 735040 w 997889"/>
              <a:gd name="connsiteY34" fmla="*/ 152400 h 1069147"/>
              <a:gd name="connsiteX35" fmla="*/ 748895 w 997889"/>
              <a:gd name="connsiteY35" fmla="*/ 235528 h 1069147"/>
              <a:gd name="connsiteX36" fmla="*/ 735040 w 997889"/>
              <a:gd name="connsiteY36" fmla="*/ 318655 h 1069147"/>
              <a:gd name="connsiteX37" fmla="*/ 693477 w 997889"/>
              <a:gd name="connsiteY37" fmla="*/ 346364 h 1069147"/>
              <a:gd name="connsiteX38" fmla="*/ 610349 w 997889"/>
              <a:gd name="connsiteY38" fmla="*/ 374073 h 1069147"/>
              <a:gd name="connsiteX39" fmla="*/ 568786 w 997889"/>
              <a:gd name="connsiteY39" fmla="*/ 401782 h 1069147"/>
              <a:gd name="connsiteX40" fmla="*/ 527222 w 997889"/>
              <a:gd name="connsiteY40" fmla="*/ 443346 h 1069147"/>
              <a:gd name="connsiteX41" fmla="*/ 485658 w 997889"/>
              <a:gd name="connsiteY41" fmla="*/ 457200 h 1069147"/>
              <a:gd name="connsiteX42" fmla="*/ 457949 w 997889"/>
              <a:gd name="connsiteY42" fmla="*/ 484910 h 1069147"/>
              <a:gd name="connsiteX43" fmla="*/ 250131 w 997889"/>
              <a:gd name="connsiteY43" fmla="*/ 498764 h 1069147"/>
              <a:gd name="connsiteX44" fmla="*/ 194713 w 997889"/>
              <a:gd name="connsiteY44" fmla="*/ 484910 h 106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97889" h="1069147">
                <a:moveTo>
                  <a:pt x="194713" y="484910"/>
                </a:moveTo>
                <a:lnTo>
                  <a:pt x="194713" y="484910"/>
                </a:lnTo>
                <a:cubicBezTo>
                  <a:pt x="155596" y="539673"/>
                  <a:pt x="133041" y="582484"/>
                  <a:pt x="83877" y="623455"/>
                </a:cubicBezTo>
                <a:cubicBezTo>
                  <a:pt x="71085" y="634115"/>
                  <a:pt x="56168" y="641928"/>
                  <a:pt x="42313" y="651164"/>
                </a:cubicBezTo>
                <a:cubicBezTo>
                  <a:pt x="33077" y="637309"/>
                  <a:pt x="31255" y="609600"/>
                  <a:pt x="14604" y="609600"/>
                </a:cubicBezTo>
                <a:cubicBezTo>
                  <a:pt x="0" y="609600"/>
                  <a:pt x="20944" y="638641"/>
                  <a:pt x="28458" y="651164"/>
                </a:cubicBezTo>
                <a:cubicBezTo>
                  <a:pt x="35179" y="662365"/>
                  <a:pt x="48008" y="668673"/>
                  <a:pt x="56168" y="678873"/>
                </a:cubicBezTo>
                <a:cubicBezTo>
                  <a:pt x="133329" y="775324"/>
                  <a:pt x="26702" y="663262"/>
                  <a:pt x="125440" y="762000"/>
                </a:cubicBezTo>
                <a:cubicBezTo>
                  <a:pt x="143913" y="757382"/>
                  <a:pt x="162549" y="753377"/>
                  <a:pt x="180858" y="748146"/>
                </a:cubicBezTo>
                <a:cubicBezTo>
                  <a:pt x="194900" y="744134"/>
                  <a:pt x="209360" y="727760"/>
                  <a:pt x="222422" y="734291"/>
                </a:cubicBezTo>
                <a:cubicBezTo>
                  <a:pt x="235484" y="740822"/>
                  <a:pt x="231659" y="762000"/>
                  <a:pt x="236277" y="775855"/>
                </a:cubicBezTo>
                <a:cubicBezTo>
                  <a:pt x="229998" y="800970"/>
                  <a:pt x="205956" y="903157"/>
                  <a:pt x="194713" y="914400"/>
                </a:cubicBezTo>
                <a:cubicBezTo>
                  <a:pt x="185477" y="923637"/>
                  <a:pt x="179235" y="937523"/>
                  <a:pt x="167004" y="942110"/>
                </a:cubicBezTo>
                <a:cubicBezTo>
                  <a:pt x="140701" y="951974"/>
                  <a:pt x="111586" y="951346"/>
                  <a:pt x="83877" y="955964"/>
                </a:cubicBezTo>
                <a:cubicBezTo>
                  <a:pt x="70022" y="969819"/>
                  <a:pt x="42313" y="977935"/>
                  <a:pt x="42313" y="997528"/>
                </a:cubicBezTo>
                <a:cubicBezTo>
                  <a:pt x="42313" y="1012132"/>
                  <a:pt x="69420" y="1009317"/>
                  <a:pt x="83877" y="1011382"/>
                </a:cubicBezTo>
                <a:cubicBezTo>
                  <a:pt x="134374" y="1018596"/>
                  <a:pt x="185477" y="1020619"/>
                  <a:pt x="236277" y="1025237"/>
                </a:cubicBezTo>
                <a:cubicBezTo>
                  <a:pt x="335201" y="1058212"/>
                  <a:pt x="295102" y="1069147"/>
                  <a:pt x="360968" y="1025237"/>
                </a:cubicBezTo>
                <a:cubicBezTo>
                  <a:pt x="382244" y="993322"/>
                  <a:pt x="385626" y="969819"/>
                  <a:pt x="430240" y="969819"/>
                </a:cubicBezTo>
                <a:cubicBezTo>
                  <a:pt x="444844" y="969819"/>
                  <a:pt x="457949" y="979055"/>
                  <a:pt x="471804" y="983673"/>
                </a:cubicBezTo>
                <a:cubicBezTo>
                  <a:pt x="541077" y="979055"/>
                  <a:pt x="612268" y="986657"/>
                  <a:pt x="679622" y="969819"/>
                </a:cubicBezTo>
                <a:cubicBezTo>
                  <a:pt x="693790" y="966277"/>
                  <a:pt x="693477" y="942859"/>
                  <a:pt x="693477" y="928255"/>
                </a:cubicBezTo>
                <a:cubicBezTo>
                  <a:pt x="693477" y="883524"/>
                  <a:pt x="674536" y="865209"/>
                  <a:pt x="651913" y="831273"/>
                </a:cubicBezTo>
                <a:cubicBezTo>
                  <a:pt x="656531" y="817419"/>
                  <a:pt x="657006" y="801393"/>
                  <a:pt x="665768" y="789710"/>
                </a:cubicBezTo>
                <a:cubicBezTo>
                  <a:pt x="687438" y="760816"/>
                  <a:pt x="738145" y="711958"/>
                  <a:pt x="776604" y="692728"/>
                </a:cubicBezTo>
                <a:cubicBezTo>
                  <a:pt x="789666" y="686197"/>
                  <a:pt x="805106" y="685404"/>
                  <a:pt x="818168" y="678873"/>
                </a:cubicBezTo>
                <a:cubicBezTo>
                  <a:pt x="908824" y="633545"/>
                  <a:pt x="809372" y="670882"/>
                  <a:pt x="901295" y="609600"/>
                </a:cubicBezTo>
                <a:cubicBezTo>
                  <a:pt x="913446" y="601499"/>
                  <a:pt x="929004" y="600364"/>
                  <a:pt x="942858" y="595746"/>
                </a:cubicBezTo>
                <a:cubicBezTo>
                  <a:pt x="997889" y="375628"/>
                  <a:pt x="981618" y="484405"/>
                  <a:pt x="956713" y="110837"/>
                </a:cubicBezTo>
                <a:cubicBezTo>
                  <a:pt x="954487" y="77447"/>
                  <a:pt x="929271" y="43696"/>
                  <a:pt x="901295" y="27710"/>
                </a:cubicBezTo>
                <a:cubicBezTo>
                  <a:pt x="884763" y="18263"/>
                  <a:pt x="864186" y="19086"/>
                  <a:pt x="845877" y="13855"/>
                </a:cubicBezTo>
                <a:cubicBezTo>
                  <a:pt x="831835" y="9843"/>
                  <a:pt x="818168" y="4618"/>
                  <a:pt x="804313" y="0"/>
                </a:cubicBezTo>
                <a:cubicBezTo>
                  <a:pt x="790458" y="4618"/>
                  <a:pt x="769280" y="793"/>
                  <a:pt x="762749" y="13855"/>
                </a:cubicBezTo>
                <a:cubicBezTo>
                  <a:pt x="748145" y="43063"/>
                  <a:pt x="755299" y="78816"/>
                  <a:pt x="748895" y="110837"/>
                </a:cubicBezTo>
                <a:cubicBezTo>
                  <a:pt x="746031" y="125157"/>
                  <a:pt x="739658" y="138546"/>
                  <a:pt x="735040" y="152400"/>
                </a:cubicBezTo>
                <a:cubicBezTo>
                  <a:pt x="739658" y="180109"/>
                  <a:pt x="742801" y="208105"/>
                  <a:pt x="748895" y="235528"/>
                </a:cubicBezTo>
                <a:cubicBezTo>
                  <a:pt x="759945" y="285254"/>
                  <a:pt x="780050" y="273644"/>
                  <a:pt x="735040" y="318655"/>
                </a:cubicBezTo>
                <a:cubicBezTo>
                  <a:pt x="723266" y="330429"/>
                  <a:pt x="708693" y="339601"/>
                  <a:pt x="693477" y="346364"/>
                </a:cubicBezTo>
                <a:cubicBezTo>
                  <a:pt x="666786" y="358227"/>
                  <a:pt x="610349" y="374073"/>
                  <a:pt x="610349" y="374073"/>
                </a:cubicBezTo>
                <a:cubicBezTo>
                  <a:pt x="596495" y="383309"/>
                  <a:pt x="581578" y="391122"/>
                  <a:pt x="568786" y="401782"/>
                </a:cubicBezTo>
                <a:cubicBezTo>
                  <a:pt x="553734" y="414325"/>
                  <a:pt x="543525" y="432478"/>
                  <a:pt x="527222" y="443346"/>
                </a:cubicBezTo>
                <a:cubicBezTo>
                  <a:pt x="515071" y="451447"/>
                  <a:pt x="499513" y="452582"/>
                  <a:pt x="485658" y="457200"/>
                </a:cubicBezTo>
                <a:cubicBezTo>
                  <a:pt x="476422" y="466437"/>
                  <a:pt x="468149" y="476750"/>
                  <a:pt x="457949" y="484910"/>
                </a:cubicBezTo>
                <a:cubicBezTo>
                  <a:pt x="383374" y="544571"/>
                  <a:pt x="388698" y="510312"/>
                  <a:pt x="250131" y="498764"/>
                </a:cubicBezTo>
                <a:cubicBezTo>
                  <a:pt x="204187" y="483450"/>
                  <a:pt x="203949" y="487219"/>
                  <a:pt x="194713" y="484910"/>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5" name="Freeform 14"/>
          <p:cNvSpPr/>
          <p:nvPr/>
        </p:nvSpPr>
        <p:spPr>
          <a:xfrm rot="17777117">
            <a:off x="3556583" y="2923987"/>
            <a:ext cx="864096" cy="360040"/>
          </a:xfrm>
          <a:custGeom>
            <a:avLst/>
            <a:gdLst>
              <a:gd name="connsiteX0" fmla="*/ 305385 w 1192542"/>
              <a:gd name="connsiteY0" fmla="*/ 31443 h 554671"/>
              <a:gd name="connsiteX1" fmla="*/ 305385 w 1192542"/>
              <a:gd name="connsiteY1" fmla="*/ 31443 h 554671"/>
              <a:gd name="connsiteX2" fmla="*/ 222258 w 1192542"/>
              <a:gd name="connsiteY2" fmla="*/ 128424 h 554671"/>
              <a:gd name="connsiteX3" fmla="*/ 194549 w 1192542"/>
              <a:gd name="connsiteY3" fmla="*/ 156134 h 554671"/>
              <a:gd name="connsiteX4" fmla="*/ 152985 w 1192542"/>
              <a:gd name="connsiteY4" fmla="*/ 183843 h 554671"/>
              <a:gd name="connsiteX5" fmla="*/ 83712 w 1192542"/>
              <a:gd name="connsiteY5" fmla="*/ 266970 h 554671"/>
              <a:gd name="connsiteX6" fmla="*/ 42149 w 1192542"/>
              <a:gd name="connsiteY6" fmla="*/ 294679 h 554671"/>
              <a:gd name="connsiteX7" fmla="*/ 139131 w 1192542"/>
              <a:gd name="connsiteY7" fmla="*/ 322388 h 554671"/>
              <a:gd name="connsiteX8" fmla="*/ 125276 w 1192542"/>
              <a:gd name="connsiteY8" fmla="*/ 322388 h 554671"/>
              <a:gd name="connsiteX9" fmla="*/ 222258 w 1192542"/>
              <a:gd name="connsiteY9" fmla="*/ 433224 h 554671"/>
              <a:gd name="connsiteX10" fmla="*/ 236112 w 1192542"/>
              <a:gd name="connsiteY10" fmla="*/ 474788 h 554671"/>
              <a:gd name="connsiteX11" fmla="*/ 305385 w 1192542"/>
              <a:gd name="connsiteY11" fmla="*/ 433224 h 554671"/>
              <a:gd name="connsiteX12" fmla="*/ 346949 w 1192542"/>
              <a:gd name="connsiteY12" fmla="*/ 419370 h 554671"/>
              <a:gd name="connsiteX13" fmla="*/ 430076 w 1192542"/>
              <a:gd name="connsiteY13" fmla="*/ 377806 h 554671"/>
              <a:gd name="connsiteX14" fmla="*/ 513203 w 1192542"/>
              <a:gd name="connsiteY14" fmla="*/ 433224 h 554671"/>
              <a:gd name="connsiteX15" fmla="*/ 596331 w 1192542"/>
              <a:gd name="connsiteY15" fmla="*/ 460934 h 554671"/>
              <a:gd name="connsiteX16" fmla="*/ 721022 w 1192542"/>
              <a:gd name="connsiteY16" fmla="*/ 433224 h 554671"/>
              <a:gd name="connsiteX17" fmla="*/ 845712 w 1192542"/>
              <a:gd name="connsiteY17" fmla="*/ 377806 h 554671"/>
              <a:gd name="connsiteX18" fmla="*/ 859567 w 1192542"/>
              <a:gd name="connsiteY18" fmla="*/ 336243 h 554671"/>
              <a:gd name="connsiteX19" fmla="*/ 873422 w 1192542"/>
              <a:gd name="connsiteY19" fmla="*/ 280824 h 554671"/>
              <a:gd name="connsiteX20" fmla="*/ 956549 w 1192542"/>
              <a:gd name="connsiteY20" fmla="*/ 336243 h 554671"/>
              <a:gd name="connsiteX21" fmla="*/ 998112 w 1192542"/>
              <a:gd name="connsiteY21" fmla="*/ 350097 h 554671"/>
              <a:gd name="connsiteX22" fmla="*/ 1025822 w 1192542"/>
              <a:gd name="connsiteY22" fmla="*/ 377806 h 554671"/>
              <a:gd name="connsiteX23" fmla="*/ 1067385 w 1192542"/>
              <a:gd name="connsiteY23" fmla="*/ 225406 h 554671"/>
              <a:gd name="connsiteX24" fmla="*/ 1164367 w 1192542"/>
              <a:gd name="connsiteY24" fmla="*/ 100715 h 554671"/>
              <a:gd name="connsiteX25" fmla="*/ 1178222 w 1192542"/>
              <a:gd name="connsiteY25" fmla="*/ 59152 h 554671"/>
              <a:gd name="connsiteX26" fmla="*/ 901131 w 1192542"/>
              <a:gd name="connsiteY26" fmla="*/ 86861 h 554671"/>
              <a:gd name="connsiteX27" fmla="*/ 859567 w 1192542"/>
              <a:gd name="connsiteY27" fmla="*/ 100715 h 554671"/>
              <a:gd name="connsiteX28" fmla="*/ 693312 w 1192542"/>
              <a:gd name="connsiteY28" fmla="*/ 73006 h 554671"/>
              <a:gd name="connsiteX29" fmla="*/ 513203 w 1192542"/>
              <a:gd name="connsiteY29" fmla="*/ 142279 h 554671"/>
              <a:gd name="connsiteX30" fmla="*/ 471640 w 1192542"/>
              <a:gd name="connsiteY30" fmla="*/ 128424 h 554671"/>
              <a:gd name="connsiteX31" fmla="*/ 416222 w 1192542"/>
              <a:gd name="connsiteY31" fmla="*/ 45297 h 554671"/>
              <a:gd name="connsiteX32" fmla="*/ 388512 w 1192542"/>
              <a:gd name="connsiteY32" fmla="*/ 17588 h 554671"/>
              <a:gd name="connsiteX33" fmla="*/ 333094 w 1192542"/>
              <a:gd name="connsiteY33" fmla="*/ 3734 h 554671"/>
              <a:gd name="connsiteX34" fmla="*/ 305385 w 1192542"/>
              <a:gd name="connsiteY34" fmla="*/ 31443 h 554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92542" h="554671">
                <a:moveTo>
                  <a:pt x="305385" y="31443"/>
                </a:moveTo>
                <a:lnTo>
                  <a:pt x="305385" y="31443"/>
                </a:lnTo>
                <a:cubicBezTo>
                  <a:pt x="277676" y="63770"/>
                  <a:pt x="250545" y="96601"/>
                  <a:pt x="222258" y="128424"/>
                </a:cubicBezTo>
                <a:cubicBezTo>
                  <a:pt x="213580" y="138187"/>
                  <a:pt x="204749" y="147974"/>
                  <a:pt x="194549" y="156134"/>
                </a:cubicBezTo>
                <a:cubicBezTo>
                  <a:pt x="181547" y="166536"/>
                  <a:pt x="166840" y="174607"/>
                  <a:pt x="152985" y="183843"/>
                </a:cubicBezTo>
                <a:cubicBezTo>
                  <a:pt x="125739" y="224711"/>
                  <a:pt x="123715" y="233634"/>
                  <a:pt x="83712" y="266970"/>
                </a:cubicBezTo>
                <a:cubicBezTo>
                  <a:pt x="70920" y="277630"/>
                  <a:pt x="56003" y="285443"/>
                  <a:pt x="42149" y="294679"/>
                </a:cubicBezTo>
                <a:cubicBezTo>
                  <a:pt x="215394" y="337992"/>
                  <a:pt x="0" y="282636"/>
                  <a:pt x="139131" y="322388"/>
                </a:cubicBezTo>
                <a:cubicBezTo>
                  <a:pt x="184791" y="335434"/>
                  <a:pt x="253540" y="348042"/>
                  <a:pt x="125276" y="322388"/>
                </a:cubicBezTo>
                <a:cubicBezTo>
                  <a:pt x="189930" y="419370"/>
                  <a:pt x="152985" y="387042"/>
                  <a:pt x="222258" y="433224"/>
                </a:cubicBezTo>
                <a:cubicBezTo>
                  <a:pt x="226876" y="447079"/>
                  <a:pt x="223050" y="468257"/>
                  <a:pt x="236112" y="474788"/>
                </a:cubicBezTo>
                <a:cubicBezTo>
                  <a:pt x="264657" y="489061"/>
                  <a:pt x="290078" y="442408"/>
                  <a:pt x="305385" y="433224"/>
                </a:cubicBezTo>
                <a:cubicBezTo>
                  <a:pt x="317908" y="425710"/>
                  <a:pt x="333094" y="423988"/>
                  <a:pt x="346949" y="419370"/>
                </a:cubicBezTo>
                <a:cubicBezTo>
                  <a:pt x="357064" y="412627"/>
                  <a:pt x="410956" y="371433"/>
                  <a:pt x="430076" y="377806"/>
                </a:cubicBezTo>
                <a:cubicBezTo>
                  <a:pt x="461669" y="388337"/>
                  <a:pt x="481610" y="422693"/>
                  <a:pt x="513203" y="433224"/>
                </a:cubicBezTo>
                <a:lnTo>
                  <a:pt x="596331" y="460934"/>
                </a:lnTo>
                <a:cubicBezTo>
                  <a:pt x="627576" y="554671"/>
                  <a:pt x="587020" y="477891"/>
                  <a:pt x="721022" y="433224"/>
                </a:cubicBezTo>
                <a:cubicBezTo>
                  <a:pt x="819945" y="400250"/>
                  <a:pt x="779847" y="421717"/>
                  <a:pt x="845712" y="377806"/>
                </a:cubicBezTo>
                <a:cubicBezTo>
                  <a:pt x="850330" y="363952"/>
                  <a:pt x="855555" y="350285"/>
                  <a:pt x="859567" y="336243"/>
                </a:cubicBezTo>
                <a:cubicBezTo>
                  <a:pt x="864798" y="317934"/>
                  <a:pt x="854380" y="280824"/>
                  <a:pt x="873422" y="280824"/>
                </a:cubicBezTo>
                <a:cubicBezTo>
                  <a:pt x="906724" y="280824"/>
                  <a:pt x="924956" y="325712"/>
                  <a:pt x="956549" y="336243"/>
                </a:cubicBezTo>
                <a:lnTo>
                  <a:pt x="998112" y="350097"/>
                </a:lnTo>
                <a:cubicBezTo>
                  <a:pt x="1007349" y="359333"/>
                  <a:pt x="1016585" y="387042"/>
                  <a:pt x="1025822" y="377806"/>
                </a:cubicBezTo>
                <a:cubicBezTo>
                  <a:pt x="1059061" y="344568"/>
                  <a:pt x="1049348" y="265087"/>
                  <a:pt x="1067385" y="225406"/>
                </a:cubicBezTo>
                <a:cubicBezTo>
                  <a:pt x="1095004" y="164644"/>
                  <a:pt x="1122005" y="143077"/>
                  <a:pt x="1164367" y="100715"/>
                </a:cubicBezTo>
                <a:cubicBezTo>
                  <a:pt x="1168985" y="86861"/>
                  <a:pt x="1192542" y="62016"/>
                  <a:pt x="1178222" y="59152"/>
                </a:cubicBezTo>
                <a:cubicBezTo>
                  <a:pt x="1165617" y="56631"/>
                  <a:pt x="927766" y="83901"/>
                  <a:pt x="901131" y="86861"/>
                </a:cubicBezTo>
                <a:cubicBezTo>
                  <a:pt x="887276" y="91479"/>
                  <a:pt x="874171" y="100715"/>
                  <a:pt x="859567" y="100715"/>
                </a:cubicBezTo>
                <a:cubicBezTo>
                  <a:pt x="794698" y="100715"/>
                  <a:pt x="751681" y="87598"/>
                  <a:pt x="693312" y="73006"/>
                </a:cubicBezTo>
                <a:cubicBezTo>
                  <a:pt x="587094" y="179225"/>
                  <a:pt x="648978" y="161676"/>
                  <a:pt x="513203" y="142279"/>
                </a:cubicBezTo>
                <a:cubicBezTo>
                  <a:pt x="499349" y="137661"/>
                  <a:pt x="481966" y="138751"/>
                  <a:pt x="471640" y="128424"/>
                </a:cubicBezTo>
                <a:cubicBezTo>
                  <a:pt x="448092" y="104876"/>
                  <a:pt x="439771" y="68845"/>
                  <a:pt x="416222" y="45297"/>
                </a:cubicBezTo>
                <a:cubicBezTo>
                  <a:pt x="406985" y="36061"/>
                  <a:pt x="400195" y="23430"/>
                  <a:pt x="388512" y="17588"/>
                </a:cubicBezTo>
                <a:cubicBezTo>
                  <a:pt x="371481" y="9073"/>
                  <a:pt x="351765" y="0"/>
                  <a:pt x="333094" y="3734"/>
                </a:cubicBezTo>
                <a:cubicBezTo>
                  <a:pt x="322968" y="5759"/>
                  <a:pt x="310003" y="26825"/>
                  <a:pt x="305385" y="31443"/>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6" name="Freeform 15"/>
          <p:cNvSpPr/>
          <p:nvPr/>
        </p:nvSpPr>
        <p:spPr>
          <a:xfrm>
            <a:off x="1736601" y="4293096"/>
            <a:ext cx="531143" cy="288032"/>
          </a:xfrm>
          <a:custGeom>
            <a:avLst/>
            <a:gdLst>
              <a:gd name="connsiteX0" fmla="*/ 458063 w 991243"/>
              <a:gd name="connsiteY0" fmla="*/ 27709 h 597203"/>
              <a:gd name="connsiteX1" fmla="*/ 458063 w 991243"/>
              <a:gd name="connsiteY1" fmla="*/ 27709 h 597203"/>
              <a:gd name="connsiteX2" fmla="*/ 28572 w 991243"/>
              <a:gd name="connsiteY2" fmla="*/ 41564 h 597203"/>
              <a:gd name="connsiteX3" fmla="*/ 863 w 991243"/>
              <a:gd name="connsiteY3" fmla="*/ 124691 h 597203"/>
              <a:gd name="connsiteX4" fmla="*/ 42426 w 991243"/>
              <a:gd name="connsiteY4" fmla="*/ 138546 h 597203"/>
              <a:gd name="connsiteX5" fmla="*/ 139408 w 991243"/>
              <a:gd name="connsiteY5" fmla="*/ 193964 h 597203"/>
              <a:gd name="connsiteX6" fmla="*/ 180972 w 991243"/>
              <a:gd name="connsiteY6" fmla="*/ 277091 h 597203"/>
              <a:gd name="connsiteX7" fmla="*/ 194826 w 991243"/>
              <a:gd name="connsiteY7" fmla="*/ 332509 h 597203"/>
              <a:gd name="connsiteX8" fmla="*/ 333372 w 991243"/>
              <a:gd name="connsiteY8" fmla="*/ 346364 h 597203"/>
              <a:gd name="connsiteX9" fmla="*/ 388790 w 991243"/>
              <a:gd name="connsiteY9" fmla="*/ 360218 h 597203"/>
              <a:gd name="connsiteX10" fmla="*/ 402645 w 991243"/>
              <a:gd name="connsiteY10" fmla="*/ 401782 h 597203"/>
              <a:gd name="connsiteX11" fmla="*/ 430354 w 991243"/>
              <a:gd name="connsiteY11" fmla="*/ 443346 h 597203"/>
              <a:gd name="connsiteX12" fmla="*/ 513481 w 991243"/>
              <a:gd name="connsiteY12" fmla="*/ 498764 h 597203"/>
              <a:gd name="connsiteX13" fmla="*/ 596608 w 991243"/>
              <a:gd name="connsiteY13" fmla="*/ 540327 h 597203"/>
              <a:gd name="connsiteX14" fmla="*/ 679735 w 991243"/>
              <a:gd name="connsiteY14" fmla="*/ 554182 h 597203"/>
              <a:gd name="connsiteX15" fmla="*/ 665881 w 991243"/>
              <a:gd name="connsiteY15" fmla="*/ 512618 h 597203"/>
              <a:gd name="connsiteX16" fmla="*/ 693590 w 991243"/>
              <a:gd name="connsiteY16" fmla="*/ 332509 h 597203"/>
              <a:gd name="connsiteX17" fmla="*/ 707445 w 991243"/>
              <a:gd name="connsiteY17" fmla="*/ 290946 h 597203"/>
              <a:gd name="connsiteX18" fmla="*/ 749008 w 991243"/>
              <a:gd name="connsiteY18" fmla="*/ 277091 h 597203"/>
              <a:gd name="connsiteX19" fmla="*/ 735154 w 991243"/>
              <a:gd name="connsiteY19" fmla="*/ 235527 h 597203"/>
              <a:gd name="connsiteX20" fmla="*/ 818281 w 991243"/>
              <a:gd name="connsiteY20" fmla="*/ 207818 h 597203"/>
              <a:gd name="connsiteX21" fmla="*/ 942972 w 991243"/>
              <a:gd name="connsiteY21" fmla="*/ 138546 h 597203"/>
              <a:gd name="connsiteX22" fmla="*/ 956826 w 991243"/>
              <a:gd name="connsiteY22" fmla="*/ 55418 h 597203"/>
              <a:gd name="connsiteX23" fmla="*/ 873699 w 991243"/>
              <a:gd name="connsiteY23" fmla="*/ 0 h 597203"/>
              <a:gd name="connsiteX24" fmla="*/ 845990 w 991243"/>
              <a:gd name="connsiteY24" fmla="*/ 41564 h 597203"/>
              <a:gd name="connsiteX25" fmla="*/ 762863 w 991243"/>
              <a:gd name="connsiteY25" fmla="*/ 83127 h 597203"/>
              <a:gd name="connsiteX26" fmla="*/ 596608 w 991243"/>
              <a:gd name="connsiteY26" fmla="*/ 55418 h 597203"/>
              <a:gd name="connsiteX27" fmla="*/ 527335 w 991243"/>
              <a:gd name="connsiteY27" fmla="*/ 41564 h 597203"/>
              <a:gd name="connsiteX28" fmla="*/ 458063 w 991243"/>
              <a:gd name="connsiteY28" fmla="*/ 27709 h 597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1243" h="597203">
                <a:moveTo>
                  <a:pt x="458063" y="27709"/>
                </a:moveTo>
                <a:lnTo>
                  <a:pt x="458063" y="27709"/>
                </a:lnTo>
                <a:cubicBezTo>
                  <a:pt x="314899" y="32327"/>
                  <a:pt x="168692" y="11841"/>
                  <a:pt x="28572" y="41564"/>
                </a:cubicBezTo>
                <a:cubicBezTo>
                  <a:pt x="0" y="47625"/>
                  <a:pt x="863" y="124691"/>
                  <a:pt x="863" y="124691"/>
                </a:cubicBezTo>
                <a:cubicBezTo>
                  <a:pt x="14717" y="129309"/>
                  <a:pt x="29746" y="131301"/>
                  <a:pt x="42426" y="138546"/>
                </a:cubicBezTo>
                <a:cubicBezTo>
                  <a:pt x="159853" y="205647"/>
                  <a:pt x="44111" y="162197"/>
                  <a:pt x="139408" y="193964"/>
                </a:cubicBezTo>
                <a:cubicBezTo>
                  <a:pt x="169767" y="239502"/>
                  <a:pt x="166632" y="226902"/>
                  <a:pt x="180972" y="277091"/>
                </a:cubicBezTo>
                <a:cubicBezTo>
                  <a:pt x="186203" y="295400"/>
                  <a:pt x="177492" y="324630"/>
                  <a:pt x="194826" y="332509"/>
                </a:cubicBezTo>
                <a:cubicBezTo>
                  <a:pt x="237078" y="351715"/>
                  <a:pt x="287190" y="341746"/>
                  <a:pt x="333372" y="346364"/>
                </a:cubicBezTo>
                <a:cubicBezTo>
                  <a:pt x="351845" y="350982"/>
                  <a:pt x="373921" y="348323"/>
                  <a:pt x="388790" y="360218"/>
                </a:cubicBezTo>
                <a:cubicBezTo>
                  <a:pt x="400194" y="369341"/>
                  <a:pt x="396114" y="388720"/>
                  <a:pt x="402645" y="401782"/>
                </a:cubicBezTo>
                <a:cubicBezTo>
                  <a:pt x="410092" y="416675"/>
                  <a:pt x="417823" y="432381"/>
                  <a:pt x="430354" y="443346"/>
                </a:cubicBezTo>
                <a:cubicBezTo>
                  <a:pt x="455416" y="465276"/>
                  <a:pt x="485772" y="480291"/>
                  <a:pt x="513481" y="498764"/>
                </a:cubicBezTo>
                <a:cubicBezTo>
                  <a:pt x="567195" y="534573"/>
                  <a:pt x="539249" y="521208"/>
                  <a:pt x="596608" y="540327"/>
                </a:cubicBezTo>
                <a:cubicBezTo>
                  <a:pt x="609447" y="548887"/>
                  <a:pt x="658225" y="597203"/>
                  <a:pt x="679735" y="554182"/>
                </a:cubicBezTo>
                <a:cubicBezTo>
                  <a:pt x="686266" y="541120"/>
                  <a:pt x="670499" y="526473"/>
                  <a:pt x="665881" y="512618"/>
                </a:cubicBezTo>
                <a:cubicBezTo>
                  <a:pt x="677047" y="412123"/>
                  <a:pt x="671773" y="408864"/>
                  <a:pt x="693590" y="332509"/>
                </a:cubicBezTo>
                <a:cubicBezTo>
                  <a:pt x="697602" y="318467"/>
                  <a:pt x="697119" y="301272"/>
                  <a:pt x="707445" y="290946"/>
                </a:cubicBezTo>
                <a:cubicBezTo>
                  <a:pt x="717771" y="280620"/>
                  <a:pt x="735154" y="281709"/>
                  <a:pt x="749008" y="277091"/>
                </a:cubicBezTo>
                <a:cubicBezTo>
                  <a:pt x="744390" y="263236"/>
                  <a:pt x="724827" y="245854"/>
                  <a:pt x="735154" y="235527"/>
                </a:cubicBezTo>
                <a:cubicBezTo>
                  <a:pt x="755807" y="214874"/>
                  <a:pt x="793979" y="224020"/>
                  <a:pt x="818281" y="207818"/>
                </a:cubicBezTo>
                <a:cubicBezTo>
                  <a:pt x="913559" y="144299"/>
                  <a:pt x="869815" y="162931"/>
                  <a:pt x="942972" y="138546"/>
                </a:cubicBezTo>
                <a:cubicBezTo>
                  <a:pt x="961342" y="110991"/>
                  <a:pt x="991243" y="89835"/>
                  <a:pt x="956826" y="55418"/>
                </a:cubicBezTo>
                <a:cubicBezTo>
                  <a:pt x="933278" y="31870"/>
                  <a:pt x="873699" y="0"/>
                  <a:pt x="873699" y="0"/>
                </a:cubicBezTo>
                <a:cubicBezTo>
                  <a:pt x="864463" y="13855"/>
                  <a:pt x="857764" y="29790"/>
                  <a:pt x="845990" y="41564"/>
                </a:cubicBezTo>
                <a:cubicBezTo>
                  <a:pt x="819133" y="68421"/>
                  <a:pt x="796667" y="71859"/>
                  <a:pt x="762863" y="83127"/>
                </a:cubicBezTo>
                <a:cubicBezTo>
                  <a:pt x="599608" y="50477"/>
                  <a:pt x="802826" y="89787"/>
                  <a:pt x="596608" y="55418"/>
                </a:cubicBezTo>
                <a:cubicBezTo>
                  <a:pt x="573380" y="51547"/>
                  <a:pt x="550814" y="43370"/>
                  <a:pt x="527335" y="41564"/>
                </a:cubicBezTo>
                <a:cubicBezTo>
                  <a:pt x="490498" y="38731"/>
                  <a:pt x="469608" y="30018"/>
                  <a:pt x="458063" y="27709"/>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7" name="Freeform 16"/>
          <p:cNvSpPr/>
          <p:nvPr/>
        </p:nvSpPr>
        <p:spPr>
          <a:xfrm rot="20378063">
            <a:off x="2877923" y="3699591"/>
            <a:ext cx="792088" cy="360040"/>
          </a:xfrm>
          <a:custGeom>
            <a:avLst/>
            <a:gdLst>
              <a:gd name="connsiteX0" fmla="*/ 217007 w 989454"/>
              <a:gd name="connsiteY0" fmla="*/ 27709 h 498764"/>
              <a:gd name="connsiteX1" fmla="*/ 217007 w 989454"/>
              <a:gd name="connsiteY1" fmla="*/ 27709 h 498764"/>
              <a:gd name="connsiteX2" fmla="*/ 106170 w 989454"/>
              <a:gd name="connsiteY2" fmla="*/ 69273 h 498764"/>
              <a:gd name="connsiteX3" fmla="*/ 64607 w 989454"/>
              <a:gd name="connsiteY3" fmla="*/ 83127 h 498764"/>
              <a:gd name="connsiteX4" fmla="*/ 50752 w 989454"/>
              <a:gd name="connsiteY4" fmla="*/ 221673 h 498764"/>
              <a:gd name="connsiteX5" fmla="*/ 36898 w 989454"/>
              <a:gd name="connsiteY5" fmla="*/ 304800 h 498764"/>
              <a:gd name="connsiteX6" fmla="*/ 23043 w 989454"/>
              <a:gd name="connsiteY6" fmla="*/ 374073 h 498764"/>
              <a:gd name="connsiteX7" fmla="*/ 300134 w 989454"/>
              <a:gd name="connsiteY7" fmla="*/ 360218 h 498764"/>
              <a:gd name="connsiteX8" fmla="*/ 452534 w 989454"/>
              <a:gd name="connsiteY8" fmla="*/ 360218 h 498764"/>
              <a:gd name="connsiteX9" fmla="*/ 410970 w 989454"/>
              <a:gd name="connsiteY9" fmla="*/ 387927 h 498764"/>
              <a:gd name="connsiteX10" fmla="*/ 341698 w 989454"/>
              <a:gd name="connsiteY10" fmla="*/ 415636 h 498764"/>
              <a:gd name="connsiteX11" fmla="*/ 258570 w 989454"/>
              <a:gd name="connsiteY11" fmla="*/ 443345 h 498764"/>
              <a:gd name="connsiteX12" fmla="*/ 217007 w 989454"/>
              <a:gd name="connsiteY12" fmla="*/ 457200 h 498764"/>
              <a:gd name="connsiteX13" fmla="*/ 106170 w 989454"/>
              <a:gd name="connsiteY13" fmla="*/ 484909 h 498764"/>
              <a:gd name="connsiteX14" fmla="*/ 147734 w 989454"/>
              <a:gd name="connsiteY14" fmla="*/ 498764 h 498764"/>
              <a:gd name="connsiteX15" fmla="*/ 300134 w 989454"/>
              <a:gd name="connsiteY15" fmla="*/ 471054 h 498764"/>
              <a:gd name="connsiteX16" fmla="*/ 424825 w 989454"/>
              <a:gd name="connsiteY16" fmla="*/ 457200 h 498764"/>
              <a:gd name="connsiteX17" fmla="*/ 466389 w 989454"/>
              <a:gd name="connsiteY17" fmla="*/ 443345 h 498764"/>
              <a:gd name="connsiteX18" fmla="*/ 549516 w 989454"/>
              <a:gd name="connsiteY18" fmla="*/ 429491 h 498764"/>
              <a:gd name="connsiteX19" fmla="*/ 591080 w 989454"/>
              <a:gd name="connsiteY19" fmla="*/ 401782 h 498764"/>
              <a:gd name="connsiteX20" fmla="*/ 688061 w 989454"/>
              <a:gd name="connsiteY20" fmla="*/ 360218 h 498764"/>
              <a:gd name="connsiteX21" fmla="*/ 701916 w 989454"/>
              <a:gd name="connsiteY21" fmla="*/ 277091 h 498764"/>
              <a:gd name="connsiteX22" fmla="*/ 729625 w 989454"/>
              <a:gd name="connsiteY22" fmla="*/ 235527 h 498764"/>
              <a:gd name="connsiteX23" fmla="*/ 743480 w 989454"/>
              <a:gd name="connsiteY23" fmla="*/ 193964 h 498764"/>
              <a:gd name="connsiteX24" fmla="*/ 785043 w 989454"/>
              <a:gd name="connsiteY24" fmla="*/ 180109 h 498764"/>
              <a:gd name="connsiteX25" fmla="*/ 937443 w 989454"/>
              <a:gd name="connsiteY25" fmla="*/ 166254 h 498764"/>
              <a:gd name="connsiteX26" fmla="*/ 923589 w 989454"/>
              <a:gd name="connsiteY26" fmla="*/ 55418 h 498764"/>
              <a:gd name="connsiteX27" fmla="*/ 840461 w 989454"/>
              <a:gd name="connsiteY27" fmla="*/ 69273 h 498764"/>
              <a:gd name="connsiteX28" fmla="*/ 785043 w 989454"/>
              <a:gd name="connsiteY28" fmla="*/ 83127 h 498764"/>
              <a:gd name="connsiteX29" fmla="*/ 674207 w 989454"/>
              <a:gd name="connsiteY29" fmla="*/ 69273 h 498764"/>
              <a:gd name="connsiteX30" fmla="*/ 438680 w 989454"/>
              <a:gd name="connsiteY30" fmla="*/ 41564 h 498764"/>
              <a:gd name="connsiteX31" fmla="*/ 272425 w 989454"/>
              <a:gd name="connsiteY31" fmla="*/ 0 h 498764"/>
              <a:gd name="connsiteX32" fmla="*/ 272425 w 989454"/>
              <a:gd name="connsiteY32" fmla="*/ 83127 h 498764"/>
              <a:gd name="connsiteX33" fmla="*/ 230861 w 989454"/>
              <a:gd name="connsiteY33" fmla="*/ 69273 h 498764"/>
              <a:gd name="connsiteX34" fmla="*/ 217007 w 989454"/>
              <a:gd name="connsiteY34" fmla="*/ 27709 h 49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89454" h="498764">
                <a:moveTo>
                  <a:pt x="217007" y="27709"/>
                </a:moveTo>
                <a:lnTo>
                  <a:pt x="217007" y="27709"/>
                </a:lnTo>
                <a:lnTo>
                  <a:pt x="106170" y="69273"/>
                </a:lnTo>
                <a:cubicBezTo>
                  <a:pt x="92446" y="74264"/>
                  <a:pt x="69598" y="69403"/>
                  <a:pt x="64607" y="83127"/>
                </a:cubicBezTo>
                <a:cubicBezTo>
                  <a:pt x="48746" y="126745"/>
                  <a:pt x="56509" y="175619"/>
                  <a:pt x="50752" y="221673"/>
                </a:cubicBezTo>
                <a:cubicBezTo>
                  <a:pt x="47268" y="249547"/>
                  <a:pt x="41923" y="277162"/>
                  <a:pt x="36898" y="304800"/>
                </a:cubicBezTo>
                <a:cubicBezTo>
                  <a:pt x="32686" y="327968"/>
                  <a:pt x="0" y="369222"/>
                  <a:pt x="23043" y="374073"/>
                </a:cubicBezTo>
                <a:cubicBezTo>
                  <a:pt x="113538" y="393125"/>
                  <a:pt x="207770" y="364836"/>
                  <a:pt x="300134" y="360218"/>
                </a:cubicBezTo>
                <a:cubicBezTo>
                  <a:pt x="316401" y="357507"/>
                  <a:pt x="431234" y="328269"/>
                  <a:pt x="452534" y="360218"/>
                </a:cubicBezTo>
                <a:cubicBezTo>
                  <a:pt x="461770" y="374073"/>
                  <a:pt x="425863" y="380480"/>
                  <a:pt x="410970" y="387927"/>
                </a:cubicBezTo>
                <a:cubicBezTo>
                  <a:pt x="388726" y="399049"/>
                  <a:pt x="365070" y="407137"/>
                  <a:pt x="341698" y="415636"/>
                </a:cubicBezTo>
                <a:cubicBezTo>
                  <a:pt x="314248" y="425618"/>
                  <a:pt x="286279" y="434108"/>
                  <a:pt x="258570" y="443345"/>
                </a:cubicBezTo>
                <a:cubicBezTo>
                  <a:pt x="244716" y="447963"/>
                  <a:pt x="231175" y="453658"/>
                  <a:pt x="217007" y="457200"/>
                </a:cubicBezTo>
                <a:lnTo>
                  <a:pt x="106170" y="484909"/>
                </a:lnTo>
                <a:cubicBezTo>
                  <a:pt x="120025" y="489527"/>
                  <a:pt x="133130" y="498764"/>
                  <a:pt x="147734" y="498764"/>
                </a:cubicBezTo>
                <a:cubicBezTo>
                  <a:pt x="375093" y="498764"/>
                  <a:pt x="183227" y="490538"/>
                  <a:pt x="300134" y="471054"/>
                </a:cubicBezTo>
                <a:cubicBezTo>
                  <a:pt x="341384" y="464179"/>
                  <a:pt x="383261" y="461818"/>
                  <a:pt x="424825" y="457200"/>
                </a:cubicBezTo>
                <a:cubicBezTo>
                  <a:pt x="438680" y="452582"/>
                  <a:pt x="452133" y="446513"/>
                  <a:pt x="466389" y="443345"/>
                </a:cubicBezTo>
                <a:cubicBezTo>
                  <a:pt x="493811" y="437251"/>
                  <a:pt x="522866" y="438374"/>
                  <a:pt x="549516" y="429491"/>
                </a:cubicBezTo>
                <a:cubicBezTo>
                  <a:pt x="565313" y="424226"/>
                  <a:pt x="576623" y="410043"/>
                  <a:pt x="591080" y="401782"/>
                </a:cubicBezTo>
                <a:cubicBezTo>
                  <a:pt x="639015" y="374391"/>
                  <a:pt x="641432" y="375762"/>
                  <a:pt x="688061" y="360218"/>
                </a:cubicBezTo>
                <a:cubicBezTo>
                  <a:pt x="692679" y="332509"/>
                  <a:pt x="693033" y="303741"/>
                  <a:pt x="701916" y="277091"/>
                </a:cubicBezTo>
                <a:cubicBezTo>
                  <a:pt x="707182" y="261294"/>
                  <a:pt x="722178" y="250420"/>
                  <a:pt x="729625" y="235527"/>
                </a:cubicBezTo>
                <a:cubicBezTo>
                  <a:pt x="736156" y="222465"/>
                  <a:pt x="733154" y="204290"/>
                  <a:pt x="743480" y="193964"/>
                </a:cubicBezTo>
                <a:cubicBezTo>
                  <a:pt x="753806" y="183638"/>
                  <a:pt x="770586" y="182174"/>
                  <a:pt x="785043" y="180109"/>
                </a:cubicBezTo>
                <a:cubicBezTo>
                  <a:pt x="835540" y="172895"/>
                  <a:pt x="886643" y="170872"/>
                  <a:pt x="937443" y="166254"/>
                </a:cubicBezTo>
                <a:cubicBezTo>
                  <a:pt x="970417" y="67331"/>
                  <a:pt x="989454" y="99329"/>
                  <a:pt x="923589" y="55418"/>
                </a:cubicBezTo>
                <a:cubicBezTo>
                  <a:pt x="895880" y="60036"/>
                  <a:pt x="868007" y="63764"/>
                  <a:pt x="840461" y="69273"/>
                </a:cubicBezTo>
                <a:cubicBezTo>
                  <a:pt x="821790" y="73007"/>
                  <a:pt x="804084" y="83127"/>
                  <a:pt x="785043" y="83127"/>
                </a:cubicBezTo>
                <a:cubicBezTo>
                  <a:pt x="747810" y="83127"/>
                  <a:pt x="711113" y="74194"/>
                  <a:pt x="674207" y="69273"/>
                </a:cubicBezTo>
                <a:cubicBezTo>
                  <a:pt x="490427" y="44769"/>
                  <a:pt x="667781" y="64473"/>
                  <a:pt x="438680" y="41564"/>
                </a:cubicBezTo>
                <a:cubicBezTo>
                  <a:pt x="328902" y="4971"/>
                  <a:pt x="384363" y="18656"/>
                  <a:pt x="272425" y="0"/>
                </a:cubicBezTo>
                <a:cubicBezTo>
                  <a:pt x="287981" y="23334"/>
                  <a:pt x="330760" y="59793"/>
                  <a:pt x="272425" y="83127"/>
                </a:cubicBezTo>
                <a:cubicBezTo>
                  <a:pt x="258865" y="88551"/>
                  <a:pt x="244716" y="73891"/>
                  <a:pt x="230861" y="69273"/>
                </a:cubicBezTo>
                <a:lnTo>
                  <a:pt x="217007" y="27709"/>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8" name="Freeform 17"/>
          <p:cNvSpPr/>
          <p:nvPr/>
        </p:nvSpPr>
        <p:spPr>
          <a:xfrm>
            <a:off x="2483768" y="4149080"/>
            <a:ext cx="432048" cy="360040"/>
          </a:xfrm>
          <a:custGeom>
            <a:avLst/>
            <a:gdLst>
              <a:gd name="connsiteX0" fmla="*/ 27709 w 656588"/>
              <a:gd name="connsiteY0" fmla="*/ 396444 h 798225"/>
              <a:gd name="connsiteX1" fmla="*/ 27709 w 656588"/>
              <a:gd name="connsiteY1" fmla="*/ 396444 h 798225"/>
              <a:gd name="connsiteX2" fmla="*/ 13855 w 656588"/>
              <a:gd name="connsiteY2" fmla="*/ 562698 h 798225"/>
              <a:gd name="connsiteX3" fmla="*/ 55419 w 656588"/>
              <a:gd name="connsiteY3" fmla="*/ 548844 h 798225"/>
              <a:gd name="connsiteX4" fmla="*/ 41564 w 656588"/>
              <a:gd name="connsiteY4" fmla="*/ 590407 h 798225"/>
              <a:gd name="connsiteX5" fmla="*/ 0 w 656588"/>
              <a:gd name="connsiteY5" fmla="*/ 631971 h 798225"/>
              <a:gd name="connsiteX6" fmla="*/ 221673 w 656588"/>
              <a:gd name="connsiteY6" fmla="*/ 645825 h 798225"/>
              <a:gd name="connsiteX7" fmla="*/ 290946 w 656588"/>
              <a:gd name="connsiteY7" fmla="*/ 659680 h 798225"/>
              <a:gd name="connsiteX8" fmla="*/ 180109 w 656588"/>
              <a:gd name="connsiteY8" fmla="*/ 701244 h 798225"/>
              <a:gd name="connsiteX9" fmla="*/ 138546 w 656588"/>
              <a:gd name="connsiteY9" fmla="*/ 728953 h 798225"/>
              <a:gd name="connsiteX10" fmla="*/ 55419 w 656588"/>
              <a:gd name="connsiteY10" fmla="*/ 742807 h 798225"/>
              <a:gd name="connsiteX11" fmla="*/ 138546 w 656588"/>
              <a:gd name="connsiteY11" fmla="*/ 798225 h 798225"/>
              <a:gd name="connsiteX12" fmla="*/ 221673 w 656588"/>
              <a:gd name="connsiteY12" fmla="*/ 770516 h 798225"/>
              <a:gd name="connsiteX13" fmla="*/ 304800 w 656588"/>
              <a:gd name="connsiteY13" fmla="*/ 715098 h 798225"/>
              <a:gd name="connsiteX14" fmla="*/ 346364 w 656588"/>
              <a:gd name="connsiteY14" fmla="*/ 631971 h 798225"/>
              <a:gd name="connsiteX15" fmla="*/ 429491 w 656588"/>
              <a:gd name="connsiteY15" fmla="*/ 604262 h 798225"/>
              <a:gd name="connsiteX16" fmla="*/ 443346 w 656588"/>
              <a:gd name="connsiteY16" fmla="*/ 438007 h 798225"/>
              <a:gd name="connsiteX17" fmla="*/ 484909 w 656588"/>
              <a:gd name="connsiteY17" fmla="*/ 410298 h 798225"/>
              <a:gd name="connsiteX18" fmla="*/ 609600 w 656588"/>
              <a:gd name="connsiteY18" fmla="*/ 382589 h 798225"/>
              <a:gd name="connsiteX19" fmla="*/ 651164 w 656588"/>
              <a:gd name="connsiteY19" fmla="*/ 354880 h 798225"/>
              <a:gd name="connsiteX20" fmla="*/ 637309 w 656588"/>
              <a:gd name="connsiteY20" fmla="*/ 313316 h 798225"/>
              <a:gd name="connsiteX21" fmla="*/ 554182 w 656588"/>
              <a:gd name="connsiteY21" fmla="*/ 271753 h 798225"/>
              <a:gd name="connsiteX22" fmla="*/ 512619 w 656588"/>
              <a:gd name="connsiteY22" fmla="*/ 285607 h 798225"/>
              <a:gd name="connsiteX23" fmla="*/ 484909 w 656588"/>
              <a:gd name="connsiteY23" fmla="*/ 313316 h 798225"/>
              <a:gd name="connsiteX24" fmla="*/ 443346 w 656588"/>
              <a:gd name="connsiteY24" fmla="*/ 341025 h 798225"/>
              <a:gd name="connsiteX25" fmla="*/ 387928 w 656588"/>
              <a:gd name="connsiteY25" fmla="*/ 327171 h 798225"/>
              <a:gd name="connsiteX26" fmla="*/ 332509 w 656588"/>
              <a:gd name="connsiteY26" fmla="*/ 244044 h 798225"/>
              <a:gd name="connsiteX27" fmla="*/ 360219 w 656588"/>
              <a:gd name="connsiteY27" fmla="*/ 133207 h 798225"/>
              <a:gd name="connsiteX28" fmla="*/ 374073 w 656588"/>
              <a:gd name="connsiteY28" fmla="*/ 91644 h 798225"/>
              <a:gd name="connsiteX29" fmla="*/ 415637 w 656588"/>
              <a:gd name="connsiteY29" fmla="*/ 77789 h 798225"/>
              <a:gd name="connsiteX30" fmla="*/ 401782 w 656588"/>
              <a:gd name="connsiteY30" fmla="*/ 8516 h 798225"/>
              <a:gd name="connsiteX31" fmla="*/ 387928 w 656588"/>
              <a:gd name="connsiteY31" fmla="*/ 63934 h 798225"/>
              <a:gd name="connsiteX32" fmla="*/ 374073 w 656588"/>
              <a:gd name="connsiteY32" fmla="*/ 105498 h 798225"/>
              <a:gd name="connsiteX33" fmla="*/ 332509 w 656588"/>
              <a:gd name="connsiteY33" fmla="*/ 119353 h 798225"/>
              <a:gd name="connsiteX34" fmla="*/ 249382 w 656588"/>
              <a:gd name="connsiteY34" fmla="*/ 133207 h 798225"/>
              <a:gd name="connsiteX35" fmla="*/ 221673 w 656588"/>
              <a:gd name="connsiteY35" fmla="*/ 174771 h 798225"/>
              <a:gd name="connsiteX36" fmla="*/ 207819 w 656588"/>
              <a:gd name="connsiteY36" fmla="*/ 216334 h 798225"/>
              <a:gd name="connsiteX37" fmla="*/ 138546 w 656588"/>
              <a:gd name="connsiteY37" fmla="*/ 271753 h 798225"/>
              <a:gd name="connsiteX38" fmla="*/ 83128 w 656588"/>
              <a:gd name="connsiteY38" fmla="*/ 368734 h 798225"/>
              <a:gd name="connsiteX39" fmla="*/ 27709 w 656588"/>
              <a:gd name="connsiteY39" fmla="*/ 396444 h 79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56588" h="798225">
                <a:moveTo>
                  <a:pt x="27709" y="396444"/>
                </a:moveTo>
                <a:lnTo>
                  <a:pt x="27709" y="396444"/>
                </a:lnTo>
                <a:cubicBezTo>
                  <a:pt x="23091" y="451862"/>
                  <a:pt x="3907" y="507985"/>
                  <a:pt x="13855" y="562698"/>
                </a:cubicBezTo>
                <a:cubicBezTo>
                  <a:pt x="16468" y="577066"/>
                  <a:pt x="45092" y="538517"/>
                  <a:pt x="55419" y="548844"/>
                </a:cubicBezTo>
                <a:cubicBezTo>
                  <a:pt x="65745" y="559170"/>
                  <a:pt x="49665" y="578256"/>
                  <a:pt x="41564" y="590407"/>
                </a:cubicBezTo>
                <a:cubicBezTo>
                  <a:pt x="30695" y="606710"/>
                  <a:pt x="13855" y="618116"/>
                  <a:pt x="0" y="631971"/>
                </a:cubicBezTo>
                <a:cubicBezTo>
                  <a:pt x="73891" y="636589"/>
                  <a:pt x="147971" y="638806"/>
                  <a:pt x="221673" y="645825"/>
                </a:cubicBezTo>
                <a:cubicBezTo>
                  <a:pt x="245115" y="648058"/>
                  <a:pt x="283499" y="637340"/>
                  <a:pt x="290946" y="659680"/>
                </a:cubicBezTo>
                <a:cubicBezTo>
                  <a:pt x="296519" y="676399"/>
                  <a:pt x="183630" y="700364"/>
                  <a:pt x="180109" y="701244"/>
                </a:cubicBezTo>
                <a:cubicBezTo>
                  <a:pt x="166255" y="710480"/>
                  <a:pt x="154342" y="723688"/>
                  <a:pt x="138546" y="728953"/>
                </a:cubicBezTo>
                <a:cubicBezTo>
                  <a:pt x="111896" y="737836"/>
                  <a:pt x="55419" y="714716"/>
                  <a:pt x="55419" y="742807"/>
                </a:cubicBezTo>
                <a:cubicBezTo>
                  <a:pt x="55419" y="776109"/>
                  <a:pt x="138546" y="798225"/>
                  <a:pt x="138546" y="798225"/>
                </a:cubicBezTo>
                <a:cubicBezTo>
                  <a:pt x="166255" y="788989"/>
                  <a:pt x="197371" y="786718"/>
                  <a:pt x="221673" y="770516"/>
                </a:cubicBezTo>
                <a:lnTo>
                  <a:pt x="304800" y="715098"/>
                </a:lnTo>
                <a:cubicBezTo>
                  <a:pt x="312349" y="692451"/>
                  <a:pt x="323747" y="646106"/>
                  <a:pt x="346364" y="631971"/>
                </a:cubicBezTo>
                <a:cubicBezTo>
                  <a:pt x="371132" y="616491"/>
                  <a:pt x="429491" y="604262"/>
                  <a:pt x="429491" y="604262"/>
                </a:cubicBezTo>
                <a:cubicBezTo>
                  <a:pt x="434109" y="548844"/>
                  <a:pt x="428069" y="491478"/>
                  <a:pt x="443346" y="438007"/>
                </a:cubicBezTo>
                <a:cubicBezTo>
                  <a:pt x="447920" y="421997"/>
                  <a:pt x="470016" y="417744"/>
                  <a:pt x="484909" y="410298"/>
                </a:cubicBezTo>
                <a:cubicBezTo>
                  <a:pt x="519013" y="393246"/>
                  <a:pt x="577680" y="387909"/>
                  <a:pt x="609600" y="382589"/>
                </a:cubicBezTo>
                <a:cubicBezTo>
                  <a:pt x="623455" y="373353"/>
                  <a:pt x="644980" y="370340"/>
                  <a:pt x="651164" y="354880"/>
                </a:cubicBezTo>
                <a:cubicBezTo>
                  <a:pt x="656588" y="341320"/>
                  <a:pt x="646432" y="324720"/>
                  <a:pt x="637309" y="313316"/>
                </a:cubicBezTo>
                <a:cubicBezTo>
                  <a:pt x="617776" y="288899"/>
                  <a:pt x="581563" y="280880"/>
                  <a:pt x="554182" y="271753"/>
                </a:cubicBezTo>
                <a:cubicBezTo>
                  <a:pt x="540328" y="276371"/>
                  <a:pt x="525142" y="278094"/>
                  <a:pt x="512619" y="285607"/>
                </a:cubicBezTo>
                <a:cubicBezTo>
                  <a:pt x="501418" y="292327"/>
                  <a:pt x="495109" y="305156"/>
                  <a:pt x="484909" y="313316"/>
                </a:cubicBezTo>
                <a:cubicBezTo>
                  <a:pt x="471907" y="323718"/>
                  <a:pt x="457200" y="331789"/>
                  <a:pt x="443346" y="341025"/>
                </a:cubicBezTo>
                <a:cubicBezTo>
                  <a:pt x="424873" y="336407"/>
                  <a:pt x="404460" y="336618"/>
                  <a:pt x="387928" y="327171"/>
                </a:cubicBezTo>
                <a:cubicBezTo>
                  <a:pt x="345195" y="302752"/>
                  <a:pt x="345735" y="283719"/>
                  <a:pt x="332509" y="244044"/>
                </a:cubicBezTo>
                <a:cubicBezTo>
                  <a:pt x="341746" y="207098"/>
                  <a:pt x="348176" y="169336"/>
                  <a:pt x="360219" y="133207"/>
                </a:cubicBezTo>
                <a:cubicBezTo>
                  <a:pt x="364837" y="119353"/>
                  <a:pt x="363747" y="101970"/>
                  <a:pt x="374073" y="91644"/>
                </a:cubicBezTo>
                <a:cubicBezTo>
                  <a:pt x="384400" y="81317"/>
                  <a:pt x="401782" y="82407"/>
                  <a:pt x="415637" y="77789"/>
                </a:cubicBezTo>
                <a:cubicBezTo>
                  <a:pt x="411019" y="54698"/>
                  <a:pt x="422844" y="19047"/>
                  <a:pt x="401782" y="8516"/>
                </a:cubicBezTo>
                <a:cubicBezTo>
                  <a:pt x="384751" y="0"/>
                  <a:pt x="393159" y="45625"/>
                  <a:pt x="387928" y="63934"/>
                </a:cubicBezTo>
                <a:cubicBezTo>
                  <a:pt x="383916" y="77976"/>
                  <a:pt x="384400" y="95171"/>
                  <a:pt x="374073" y="105498"/>
                </a:cubicBezTo>
                <a:cubicBezTo>
                  <a:pt x="363746" y="115825"/>
                  <a:pt x="346765" y="116185"/>
                  <a:pt x="332509" y="119353"/>
                </a:cubicBezTo>
                <a:cubicBezTo>
                  <a:pt x="305087" y="125447"/>
                  <a:pt x="277091" y="128589"/>
                  <a:pt x="249382" y="133207"/>
                </a:cubicBezTo>
                <a:cubicBezTo>
                  <a:pt x="240146" y="147062"/>
                  <a:pt x="229120" y="159878"/>
                  <a:pt x="221673" y="174771"/>
                </a:cubicBezTo>
                <a:cubicBezTo>
                  <a:pt x="215142" y="187833"/>
                  <a:pt x="215333" y="203811"/>
                  <a:pt x="207819" y="216334"/>
                </a:cubicBezTo>
                <a:cubicBezTo>
                  <a:pt x="194658" y="238269"/>
                  <a:pt x="157424" y="259167"/>
                  <a:pt x="138546" y="271753"/>
                </a:cubicBezTo>
                <a:cubicBezTo>
                  <a:pt x="117449" y="377235"/>
                  <a:pt x="147096" y="313904"/>
                  <a:pt x="83128" y="368734"/>
                </a:cubicBezTo>
                <a:cubicBezTo>
                  <a:pt x="63293" y="385736"/>
                  <a:pt x="36945" y="391826"/>
                  <a:pt x="27709" y="396444"/>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9" name="Freeform 18"/>
          <p:cNvSpPr/>
          <p:nvPr/>
        </p:nvSpPr>
        <p:spPr>
          <a:xfrm>
            <a:off x="2267744" y="2708920"/>
            <a:ext cx="507286" cy="336802"/>
          </a:xfrm>
          <a:custGeom>
            <a:avLst/>
            <a:gdLst>
              <a:gd name="connsiteX0" fmla="*/ 101113 w 745869"/>
              <a:gd name="connsiteY0" fmla="*/ 13062 h 463854"/>
              <a:gd name="connsiteX1" fmla="*/ 101113 w 745869"/>
              <a:gd name="connsiteY1" fmla="*/ 13062 h 463854"/>
              <a:gd name="connsiteX2" fmla="*/ 31840 w 745869"/>
              <a:gd name="connsiteY2" fmla="*/ 110043 h 463854"/>
              <a:gd name="connsiteX3" fmla="*/ 4131 w 745869"/>
              <a:gd name="connsiteY3" fmla="*/ 137753 h 463854"/>
              <a:gd name="connsiteX4" fmla="*/ 45695 w 745869"/>
              <a:gd name="connsiteY4" fmla="*/ 151607 h 463854"/>
              <a:gd name="connsiteX5" fmla="*/ 87258 w 745869"/>
              <a:gd name="connsiteY5" fmla="*/ 137753 h 463854"/>
              <a:gd name="connsiteX6" fmla="*/ 101113 w 745869"/>
              <a:gd name="connsiteY6" fmla="*/ 179316 h 463854"/>
              <a:gd name="connsiteX7" fmla="*/ 114967 w 745869"/>
              <a:gd name="connsiteY7" fmla="*/ 248589 h 463854"/>
              <a:gd name="connsiteX8" fmla="*/ 225804 w 745869"/>
              <a:gd name="connsiteY8" fmla="*/ 276298 h 463854"/>
              <a:gd name="connsiteX9" fmla="*/ 267367 w 745869"/>
              <a:gd name="connsiteY9" fmla="*/ 304007 h 463854"/>
              <a:gd name="connsiteX10" fmla="*/ 253513 w 745869"/>
              <a:gd name="connsiteY10" fmla="*/ 262443 h 463854"/>
              <a:gd name="connsiteX11" fmla="*/ 239658 w 745869"/>
              <a:gd name="connsiteY11" fmla="*/ 331716 h 463854"/>
              <a:gd name="connsiteX12" fmla="*/ 225804 w 745869"/>
              <a:gd name="connsiteY12" fmla="*/ 373280 h 463854"/>
              <a:gd name="connsiteX13" fmla="*/ 198095 w 745869"/>
              <a:gd name="connsiteY13" fmla="*/ 414843 h 463854"/>
              <a:gd name="connsiteX14" fmla="*/ 184240 w 745869"/>
              <a:gd name="connsiteY14" fmla="*/ 456407 h 463854"/>
              <a:gd name="connsiteX15" fmla="*/ 225804 w 745869"/>
              <a:gd name="connsiteY15" fmla="*/ 428698 h 463854"/>
              <a:gd name="connsiteX16" fmla="*/ 267367 w 745869"/>
              <a:gd name="connsiteY16" fmla="*/ 414843 h 463854"/>
              <a:gd name="connsiteX17" fmla="*/ 295077 w 745869"/>
              <a:gd name="connsiteY17" fmla="*/ 387134 h 463854"/>
              <a:gd name="connsiteX18" fmla="*/ 336640 w 745869"/>
              <a:gd name="connsiteY18" fmla="*/ 304007 h 463854"/>
              <a:gd name="connsiteX19" fmla="*/ 378204 w 745869"/>
              <a:gd name="connsiteY19" fmla="*/ 276298 h 463854"/>
              <a:gd name="connsiteX20" fmla="*/ 405913 w 745869"/>
              <a:gd name="connsiteY20" fmla="*/ 234734 h 463854"/>
              <a:gd name="connsiteX21" fmla="*/ 572167 w 745869"/>
              <a:gd name="connsiteY21" fmla="*/ 151607 h 463854"/>
              <a:gd name="connsiteX22" fmla="*/ 655295 w 745869"/>
              <a:gd name="connsiteY22" fmla="*/ 123898 h 463854"/>
              <a:gd name="connsiteX23" fmla="*/ 696858 w 745869"/>
              <a:gd name="connsiteY23" fmla="*/ 96189 h 463854"/>
              <a:gd name="connsiteX24" fmla="*/ 710713 w 745869"/>
              <a:gd name="connsiteY24" fmla="*/ 54625 h 463854"/>
              <a:gd name="connsiteX25" fmla="*/ 738422 w 745869"/>
              <a:gd name="connsiteY25" fmla="*/ 13062 h 463854"/>
              <a:gd name="connsiteX26" fmla="*/ 696858 w 745869"/>
              <a:gd name="connsiteY26" fmla="*/ 26916 h 463854"/>
              <a:gd name="connsiteX27" fmla="*/ 544458 w 745869"/>
              <a:gd name="connsiteY27" fmla="*/ 40771 h 463854"/>
              <a:gd name="connsiteX28" fmla="*/ 461331 w 745869"/>
              <a:gd name="connsiteY28" fmla="*/ 54625 h 463854"/>
              <a:gd name="connsiteX29" fmla="*/ 419767 w 745869"/>
              <a:gd name="connsiteY29" fmla="*/ 68480 h 463854"/>
              <a:gd name="connsiteX30" fmla="*/ 405913 w 745869"/>
              <a:gd name="connsiteY30" fmla="*/ 110043 h 463854"/>
              <a:gd name="connsiteX31" fmla="*/ 322786 w 745869"/>
              <a:gd name="connsiteY31" fmla="*/ 96189 h 463854"/>
              <a:gd name="connsiteX32" fmla="*/ 295077 w 745869"/>
              <a:gd name="connsiteY32" fmla="*/ 137753 h 463854"/>
              <a:gd name="connsiteX33" fmla="*/ 281222 w 745869"/>
              <a:gd name="connsiteY33" fmla="*/ 179316 h 463854"/>
              <a:gd name="connsiteX34" fmla="*/ 239658 w 745869"/>
              <a:gd name="connsiteY34" fmla="*/ 193171 h 463854"/>
              <a:gd name="connsiteX35" fmla="*/ 142677 w 745869"/>
              <a:gd name="connsiteY35" fmla="*/ 165462 h 463854"/>
              <a:gd name="connsiteX36" fmla="*/ 114967 w 745869"/>
              <a:gd name="connsiteY36" fmla="*/ 137753 h 463854"/>
              <a:gd name="connsiteX37" fmla="*/ 101113 w 745869"/>
              <a:gd name="connsiteY37" fmla="*/ 96189 h 463854"/>
              <a:gd name="connsiteX38" fmla="*/ 142677 w 745869"/>
              <a:gd name="connsiteY38" fmla="*/ 13062 h 463854"/>
              <a:gd name="connsiteX39" fmla="*/ 211949 w 745869"/>
              <a:gd name="connsiteY39" fmla="*/ 26916 h 463854"/>
              <a:gd name="connsiteX40" fmla="*/ 170386 w 745869"/>
              <a:gd name="connsiteY40" fmla="*/ 40771 h 463854"/>
              <a:gd name="connsiteX41" fmla="*/ 128822 w 745869"/>
              <a:gd name="connsiteY41" fmla="*/ 26916 h 463854"/>
              <a:gd name="connsiteX42" fmla="*/ 101113 w 745869"/>
              <a:gd name="connsiteY42" fmla="*/ 13062 h 463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45869" h="463854">
                <a:moveTo>
                  <a:pt x="101113" y="13062"/>
                </a:moveTo>
                <a:lnTo>
                  <a:pt x="101113" y="13062"/>
                </a:lnTo>
                <a:cubicBezTo>
                  <a:pt x="78022" y="45389"/>
                  <a:pt x="56230" y="78684"/>
                  <a:pt x="31840" y="110043"/>
                </a:cubicBezTo>
                <a:cubicBezTo>
                  <a:pt x="23820" y="120354"/>
                  <a:pt x="0" y="125361"/>
                  <a:pt x="4131" y="137753"/>
                </a:cubicBezTo>
                <a:cubicBezTo>
                  <a:pt x="8749" y="151608"/>
                  <a:pt x="31840" y="146989"/>
                  <a:pt x="45695" y="151607"/>
                </a:cubicBezTo>
                <a:cubicBezTo>
                  <a:pt x="59549" y="146989"/>
                  <a:pt x="74196" y="131222"/>
                  <a:pt x="87258" y="137753"/>
                </a:cubicBezTo>
                <a:cubicBezTo>
                  <a:pt x="100320" y="144284"/>
                  <a:pt x="97571" y="165148"/>
                  <a:pt x="101113" y="179316"/>
                </a:cubicBezTo>
                <a:cubicBezTo>
                  <a:pt x="106824" y="202161"/>
                  <a:pt x="96379" y="234132"/>
                  <a:pt x="114967" y="248589"/>
                </a:cubicBezTo>
                <a:cubicBezTo>
                  <a:pt x="145028" y="271970"/>
                  <a:pt x="225804" y="276298"/>
                  <a:pt x="225804" y="276298"/>
                </a:cubicBezTo>
                <a:cubicBezTo>
                  <a:pt x="239658" y="285534"/>
                  <a:pt x="252474" y="311454"/>
                  <a:pt x="267367" y="304007"/>
                </a:cubicBezTo>
                <a:cubicBezTo>
                  <a:pt x="280429" y="297476"/>
                  <a:pt x="263840" y="252116"/>
                  <a:pt x="253513" y="262443"/>
                </a:cubicBezTo>
                <a:cubicBezTo>
                  <a:pt x="236862" y="279094"/>
                  <a:pt x="245369" y="308871"/>
                  <a:pt x="239658" y="331716"/>
                </a:cubicBezTo>
                <a:cubicBezTo>
                  <a:pt x="236116" y="345884"/>
                  <a:pt x="232335" y="360218"/>
                  <a:pt x="225804" y="373280"/>
                </a:cubicBezTo>
                <a:cubicBezTo>
                  <a:pt x="218358" y="388173"/>
                  <a:pt x="205542" y="399950"/>
                  <a:pt x="198095" y="414843"/>
                </a:cubicBezTo>
                <a:cubicBezTo>
                  <a:pt x="191564" y="427905"/>
                  <a:pt x="171178" y="449876"/>
                  <a:pt x="184240" y="456407"/>
                </a:cubicBezTo>
                <a:cubicBezTo>
                  <a:pt x="199133" y="463854"/>
                  <a:pt x="210911" y="436145"/>
                  <a:pt x="225804" y="428698"/>
                </a:cubicBezTo>
                <a:cubicBezTo>
                  <a:pt x="238866" y="422167"/>
                  <a:pt x="253513" y="419461"/>
                  <a:pt x="267367" y="414843"/>
                </a:cubicBezTo>
                <a:cubicBezTo>
                  <a:pt x="276604" y="405607"/>
                  <a:pt x="288356" y="398335"/>
                  <a:pt x="295077" y="387134"/>
                </a:cubicBezTo>
                <a:cubicBezTo>
                  <a:pt x="328883" y="330791"/>
                  <a:pt x="284084" y="356563"/>
                  <a:pt x="336640" y="304007"/>
                </a:cubicBezTo>
                <a:cubicBezTo>
                  <a:pt x="348414" y="292233"/>
                  <a:pt x="364349" y="285534"/>
                  <a:pt x="378204" y="276298"/>
                </a:cubicBezTo>
                <a:cubicBezTo>
                  <a:pt x="387440" y="262443"/>
                  <a:pt x="393382" y="245699"/>
                  <a:pt x="405913" y="234734"/>
                </a:cubicBezTo>
                <a:cubicBezTo>
                  <a:pt x="472022" y="176888"/>
                  <a:pt x="493687" y="177766"/>
                  <a:pt x="572167" y="151607"/>
                </a:cubicBezTo>
                <a:cubicBezTo>
                  <a:pt x="572172" y="151605"/>
                  <a:pt x="655291" y="123901"/>
                  <a:pt x="655295" y="123898"/>
                </a:cubicBezTo>
                <a:lnTo>
                  <a:pt x="696858" y="96189"/>
                </a:lnTo>
                <a:cubicBezTo>
                  <a:pt x="701476" y="82334"/>
                  <a:pt x="704182" y="67687"/>
                  <a:pt x="710713" y="54625"/>
                </a:cubicBezTo>
                <a:cubicBezTo>
                  <a:pt x="718160" y="39732"/>
                  <a:pt x="745869" y="27955"/>
                  <a:pt x="738422" y="13062"/>
                </a:cubicBezTo>
                <a:cubicBezTo>
                  <a:pt x="731891" y="0"/>
                  <a:pt x="711315" y="24851"/>
                  <a:pt x="696858" y="26916"/>
                </a:cubicBezTo>
                <a:cubicBezTo>
                  <a:pt x="646361" y="34130"/>
                  <a:pt x="595118" y="34811"/>
                  <a:pt x="544458" y="40771"/>
                </a:cubicBezTo>
                <a:cubicBezTo>
                  <a:pt x="516559" y="44053"/>
                  <a:pt x="489040" y="50007"/>
                  <a:pt x="461331" y="54625"/>
                </a:cubicBezTo>
                <a:cubicBezTo>
                  <a:pt x="447476" y="59243"/>
                  <a:pt x="430094" y="58153"/>
                  <a:pt x="419767" y="68480"/>
                </a:cubicBezTo>
                <a:cubicBezTo>
                  <a:pt x="409441" y="78806"/>
                  <a:pt x="419955" y="106031"/>
                  <a:pt x="405913" y="110043"/>
                </a:cubicBezTo>
                <a:cubicBezTo>
                  <a:pt x="378903" y="117760"/>
                  <a:pt x="350495" y="100807"/>
                  <a:pt x="322786" y="96189"/>
                </a:cubicBezTo>
                <a:cubicBezTo>
                  <a:pt x="313550" y="110044"/>
                  <a:pt x="302524" y="122860"/>
                  <a:pt x="295077" y="137753"/>
                </a:cubicBezTo>
                <a:cubicBezTo>
                  <a:pt x="288546" y="150815"/>
                  <a:pt x="291549" y="168990"/>
                  <a:pt x="281222" y="179316"/>
                </a:cubicBezTo>
                <a:cubicBezTo>
                  <a:pt x="270895" y="189643"/>
                  <a:pt x="253513" y="188553"/>
                  <a:pt x="239658" y="193171"/>
                </a:cubicBezTo>
                <a:cubicBezTo>
                  <a:pt x="229310" y="190584"/>
                  <a:pt x="156872" y="173979"/>
                  <a:pt x="142677" y="165462"/>
                </a:cubicBezTo>
                <a:cubicBezTo>
                  <a:pt x="131476" y="158742"/>
                  <a:pt x="124204" y="146989"/>
                  <a:pt x="114967" y="137753"/>
                </a:cubicBezTo>
                <a:cubicBezTo>
                  <a:pt x="110349" y="123898"/>
                  <a:pt x="101113" y="110793"/>
                  <a:pt x="101113" y="96189"/>
                </a:cubicBezTo>
                <a:cubicBezTo>
                  <a:pt x="101113" y="45120"/>
                  <a:pt x="113180" y="42558"/>
                  <a:pt x="142677" y="13062"/>
                </a:cubicBezTo>
                <a:cubicBezTo>
                  <a:pt x="165768" y="17680"/>
                  <a:pt x="195298" y="10265"/>
                  <a:pt x="211949" y="26916"/>
                </a:cubicBezTo>
                <a:cubicBezTo>
                  <a:pt x="222275" y="37242"/>
                  <a:pt x="184990" y="40771"/>
                  <a:pt x="170386" y="40771"/>
                </a:cubicBezTo>
                <a:cubicBezTo>
                  <a:pt x="155782" y="40771"/>
                  <a:pt x="142990" y="30458"/>
                  <a:pt x="128822" y="26916"/>
                </a:cubicBezTo>
                <a:cubicBezTo>
                  <a:pt x="124342" y="25796"/>
                  <a:pt x="105731" y="15371"/>
                  <a:pt x="101113" y="13062"/>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cxnSp>
        <p:nvCxnSpPr>
          <p:cNvPr id="32" name="Straight Arrow Connector 31"/>
          <p:cNvCxnSpPr/>
          <p:nvPr/>
        </p:nvCxnSpPr>
        <p:spPr>
          <a:xfrm flipV="1">
            <a:off x="4644008" y="2060848"/>
            <a:ext cx="612000" cy="3600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8630" name="Rectangle 3"/>
          <p:cNvSpPr>
            <a:spLocks noChangeArrowheads="1"/>
          </p:cNvSpPr>
          <p:nvPr/>
        </p:nvSpPr>
        <p:spPr bwMode="auto">
          <a:xfrm>
            <a:off x="0" y="116632"/>
            <a:ext cx="5400600" cy="1862048"/>
          </a:xfrm>
          <a:prstGeom prst="rect">
            <a:avLst/>
          </a:prstGeom>
          <a:noFill/>
          <a:ln w="9525">
            <a:noFill/>
            <a:miter lim="800000"/>
            <a:headEnd/>
            <a:tailEnd/>
          </a:ln>
        </p:spPr>
        <p:txBody>
          <a:bodyPr wrap="square" anchor="ctr">
            <a:spAutoFit/>
          </a:bodyPr>
          <a:lstStyle/>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menutup</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melemparkan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mengeluarkan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membebaskan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membatalkan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hutang</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mengangkat</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nasa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p>
        </p:txBody>
      </p:sp>
      <p:sp>
        <p:nvSpPr>
          <p:cNvPr id="27" name="Rectangle 26"/>
          <p:cNvSpPr/>
          <p:nvPr/>
        </p:nvSpPr>
        <p:spPr>
          <a:xfrm>
            <a:off x="6588224" y="44624"/>
            <a:ext cx="504056" cy="2651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Rectangle 27"/>
          <p:cNvSpPr/>
          <p:nvPr/>
        </p:nvSpPr>
        <p:spPr>
          <a:xfrm rot="16200000">
            <a:off x="6588840" y="-460048"/>
            <a:ext cx="504000" cy="237744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TextBox 28"/>
          <p:cNvSpPr txBox="1"/>
          <p:nvPr/>
        </p:nvSpPr>
        <p:spPr>
          <a:xfrm>
            <a:off x="5148064" y="457508"/>
            <a:ext cx="3312368" cy="523220"/>
          </a:xfrm>
          <a:prstGeom prst="rect">
            <a:avLst/>
          </a:prstGeom>
          <a:noFill/>
        </p:spPr>
        <p:txBody>
          <a:bodyPr wrap="square" rtlCol="0">
            <a:spAutoFit/>
          </a:bodyPr>
          <a:lstStyle/>
          <a:p>
            <a:pPr algn="ctr"/>
            <a:r>
              <a:rPr lang="en-US" altLang="ko-KR" sz="2800" b="1" dirty="0" smtClean="0">
                <a:latin typeface="Calibri" pitchFamily="34" charset="0"/>
                <a:ea typeface="Gulim" pitchFamily="34" charset="-127"/>
                <a:cs typeface="Times New Roman" pitchFamily="18" charset="0"/>
              </a:rPr>
              <a:t>4. </a:t>
            </a:r>
            <a:r>
              <a:rPr lang="en-US" altLang="ko-KR" sz="2800" b="1" dirty="0" err="1" smtClean="0">
                <a:latin typeface="Calibri" pitchFamily="34" charset="0"/>
                <a:ea typeface="Gulim" pitchFamily="34" charset="-127"/>
                <a:cs typeface="Times New Roman" pitchFamily="18" charset="0"/>
              </a:rPr>
              <a:t>Diampuni</a:t>
            </a:r>
            <a:r>
              <a:rPr lang="en-US" altLang="ko-KR" sz="2800" b="1" dirty="0" smtClean="0">
                <a:latin typeface="Calibri" pitchFamily="34" charset="0"/>
                <a:ea typeface="Gulim" pitchFamily="34" charset="-127"/>
                <a:cs typeface="Times New Roman" pitchFamily="18" charset="0"/>
              </a:rPr>
              <a:t> </a:t>
            </a:r>
            <a:endParaRPr lang="en-CA" sz="2800" b="1" dirty="0">
              <a:latin typeface="Calibri" pitchFamily="34" charset="0"/>
            </a:endParaRPr>
          </a:p>
        </p:txBody>
      </p:sp>
      <p:sp>
        <p:nvSpPr>
          <p:cNvPr id="30" name="Rectangle 3"/>
          <p:cNvSpPr>
            <a:spLocks noChangeArrowheads="1"/>
          </p:cNvSpPr>
          <p:nvPr/>
        </p:nvSpPr>
        <p:spPr bwMode="auto">
          <a:xfrm>
            <a:off x="2912038" y="2708920"/>
            <a:ext cx="6268474" cy="2157001"/>
          </a:xfrm>
          <a:prstGeom prst="rect">
            <a:avLst/>
          </a:prstGeom>
          <a:noFill/>
          <a:ln w="9525">
            <a:noFill/>
            <a:miter lim="800000"/>
            <a:headEnd/>
            <a:tailEnd/>
          </a:ln>
        </p:spPr>
        <p:txBody>
          <a:bodyPr wrap="square" anchor="ctr">
            <a:spAutoFit/>
          </a:bodyPr>
          <a:lstStyle/>
          <a:p>
            <a:pPr eaLnBrk="0" hangingPunct="0">
              <a:lnSpc>
                <a:spcPts val="2300"/>
              </a:lnSpc>
            </a:pPr>
            <a:r>
              <a:rPr lang="en-US" altLang="ko-KR" sz="2200" dirty="0" smtClean="0">
                <a:solidFill>
                  <a:schemeClr val="bg1"/>
                </a:solidFill>
                <a:ea typeface="Gulim" pitchFamily="34" charset="-127"/>
                <a:cs typeface="Times New Roman" pitchFamily="18" charset="0"/>
              </a:rPr>
              <a:t>                  </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Lemparkan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di </a:t>
            </a:r>
            <a:r>
              <a:rPr lang="en-US" altLang="ko-KR" sz="2400" b="1" dirty="0" err="1" smtClean="0">
                <a:latin typeface="Calibri" pitchFamily="34" charset="0"/>
                <a:ea typeface="Gulim" pitchFamily="34" charset="-127"/>
                <a:cs typeface="Times New Roman" pitchFamily="18" charset="0"/>
              </a:rPr>
              <a:t>laut</a:t>
            </a:r>
            <a:endParaRPr lang="en-US" altLang="ko-KR" sz="2400" b="1" dirty="0" smtClean="0">
              <a:latin typeface="Calibri" pitchFamily="34" charset="0"/>
              <a:ea typeface="Gulim" pitchFamily="34" charset="-127"/>
              <a:cs typeface="Times New Roman" pitchFamily="18" charset="0"/>
            </a:endParaRPr>
          </a:p>
          <a:p>
            <a:pPr eaLnBrk="0" hangingPunct="0">
              <a:lnSpc>
                <a:spcPts val="2300"/>
              </a:lnSpc>
            </a:pP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Menghapuskan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p>
          <a:p>
            <a:pPr eaLnBrk="0" hangingPunct="0">
              <a:lnSpc>
                <a:spcPts val="2300"/>
              </a:lnSpc>
            </a:pP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Tidak</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mengingat</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eaLnBrk="0" hangingPunct="0">
              <a:lnSpc>
                <a:spcPts val="2300"/>
              </a:lnSpc>
            </a:pP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Tidak</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memperhitungkan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eaLnBrk="0" hangingPunct="0">
              <a:lnSpc>
                <a:spcPts val="2300"/>
              </a:lnSpc>
            </a:pP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Melemparkan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di</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belakang</a:t>
            </a:r>
            <a:endParaRPr lang="en-US" altLang="ko-KR" sz="2400" b="1" dirty="0" smtClean="0">
              <a:latin typeface="Calibri" pitchFamily="34" charset="0"/>
              <a:ea typeface="Gulim" pitchFamily="34" charset="-127"/>
              <a:cs typeface="Times New Roman" pitchFamily="18" charset="0"/>
            </a:endParaRPr>
          </a:p>
          <a:p>
            <a:pPr eaLnBrk="0" hangingPunct="0">
              <a:lnSpc>
                <a:spcPts val="2300"/>
              </a:lnSpc>
            </a:pPr>
            <a:r>
              <a:rPr lang="en-US" altLang="ko-KR" sz="2400" b="1" dirty="0" smtClean="0">
                <a:latin typeface="Calibri" pitchFamily="34" charset="0"/>
                <a:ea typeface="Gulim" pitchFamily="34" charset="-127"/>
                <a:cs typeface="Times New Roman" pitchFamily="18" charset="0"/>
              </a:rPr>
              <a:t>      Allah </a:t>
            </a:r>
            <a:r>
              <a:rPr lang="en-US" altLang="ko-KR" sz="2400" b="1" dirty="0" err="1" smtClean="0">
                <a:latin typeface="Calibri" pitchFamily="34" charset="0"/>
                <a:ea typeface="Gulim" pitchFamily="34" charset="-127"/>
                <a:cs typeface="Times New Roman" pitchFamily="18" charset="0"/>
              </a:rPr>
              <a:t>tempatkan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di</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bawah</a:t>
            </a:r>
            <a:r>
              <a:rPr lang="en-US" altLang="ko-KR" sz="2400" b="1" dirty="0" smtClean="0">
                <a:latin typeface="Calibri" pitchFamily="34" charset="0"/>
                <a:ea typeface="Gulim" pitchFamily="34" charset="-127"/>
                <a:cs typeface="Times New Roman" pitchFamily="18" charset="0"/>
              </a:rPr>
              <a:t> kaki</a:t>
            </a:r>
          </a:p>
          <a:p>
            <a:pPr eaLnBrk="0" hangingPunct="0">
              <a:lnSpc>
                <a:spcPts val="2300"/>
              </a:lnSpc>
            </a:pPr>
            <a:r>
              <a:rPr lang="en-CA" sz="2400" b="1" dirty="0" err="1" smtClean="0">
                <a:latin typeface="Calibri" pitchFamily="34" charset="0"/>
                <a:ea typeface="Gulim" pitchFamily="34" charset="-127"/>
                <a:cs typeface="Times New Roman" pitchFamily="18" charset="0"/>
              </a:rPr>
              <a:t>Membasuh</a:t>
            </a:r>
            <a:r>
              <a:rPr lang="en-CA" sz="2400" b="1" dirty="0" smtClean="0">
                <a:latin typeface="Calibri" pitchFamily="34" charset="0"/>
                <a:ea typeface="Gulim" pitchFamily="34" charset="-127"/>
                <a:cs typeface="Times New Roman" pitchFamily="18" charset="0"/>
              </a:rPr>
              <a:t>, </a:t>
            </a:r>
            <a:r>
              <a:rPr lang="en-CA" sz="2400" b="1" dirty="0" err="1" smtClean="0">
                <a:latin typeface="Calibri" pitchFamily="34" charset="0"/>
                <a:ea typeface="Gulim" pitchFamily="34" charset="-127"/>
                <a:cs typeface="Times New Roman" pitchFamily="18" charset="0"/>
              </a:rPr>
              <a:t>membersihkan</a:t>
            </a:r>
            <a:r>
              <a:rPr lang="en-CA" sz="2400" b="1" dirty="0" smtClean="0">
                <a:latin typeface="Calibri" pitchFamily="34" charset="0"/>
                <a:ea typeface="Gulim" pitchFamily="34" charset="-127"/>
                <a:cs typeface="Times New Roman" pitchFamily="18" charset="0"/>
              </a:rPr>
              <a:t> </a:t>
            </a:r>
            <a:r>
              <a:rPr lang="en-CA" sz="2400" b="1" dirty="0" err="1" smtClean="0">
                <a:latin typeface="Calibri" pitchFamily="34" charset="0"/>
                <a:ea typeface="Gulim" pitchFamily="34" charset="-127"/>
                <a:cs typeface="Times New Roman" pitchFamily="18" charset="0"/>
              </a:rPr>
              <a:t>kita</a:t>
            </a:r>
            <a:r>
              <a:rPr lang="en-CA" sz="2400" b="1" dirty="0" smtClean="0">
                <a:latin typeface="Calibri" pitchFamily="34" charset="0"/>
                <a:ea typeface="Gulim" pitchFamily="34" charset="-127"/>
                <a:cs typeface="Times New Roman" pitchFamily="18" charset="0"/>
              </a:rPr>
              <a:t> </a:t>
            </a:r>
            <a:r>
              <a:rPr lang="en-CA" sz="2400" b="1" dirty="0" err="1" smtClean="0">
                <a:latin typeface="Calibri" pitchFamily="34" charset="0"/>
                <a:ea typeface="Gulim" pitchFamily="34" charset="-127"/>
                <a:cs typeface="Times New Roman" pitchFamily="18" charset="0"/>
              </a:rPr>
              <a:t>dari</a:t>
            </a:r>
            <a:r>
              <a:rPr lang="en-CA" sz="2400" b="1" dirty="0" smtClean="0">
                <a:latin typeface="Calibri" pitchFamily="34" charset="0"/>
                <a:ea typeface="Gulim" pitchFamily="34" charset="-127"/>
                <a:cs typeface="Times New Roman" pitchFamily="18" charset="0"/>
              </a:rPr>
              <a:t> </a:t>
            </a:r>
            <a:r>
              <a:rPr lang="en-CA" sz="2400" b="1" dirty="0" err="1" smtClean="0">
                <a:latin typeface="Calibri" pitchFamily="34" charset="0"/>
                <a:ea typeface="Gulim" pitchFamily="34" charset="-127"/>
                <a:cs typeface="Times New Roman" pitchFamily="18" charset="0"/>
              </a:rPr>
              <a:t>dosa</a:t>
            </a:r>
            <a:endParaRPr lang="en-US" altLang="ko-KR" sz="2400" b="1" dirty="0">
              <a:latin typeface="Calibri" pitchFamily="34" charset="0"/>
              <a:ea typeface="Gulim" pitchFamily="34" charset="-127"/>
              <a:cs typeface="Times New Roman" pitchFamily="18" charset="0"/>
            </a:endParaRPr>
          </a:p>
        </p:txBody>
      </p:sp>
      <p:pic>
        <p:nvPicPr>
          <p:cNvPr id="34" name="Picture 33" descr="egyptian.gif"/>
          <p:cNvPicPr>
            <a:picLocks noChangeAspect="1"/>
          </p:cNvPicPr>
          <p:nvPr/>
        </p:nvPicPr>
        <p:blipFill>
          <a:blip r:embed="rId2" cstate="print"/>
          <a:stretch>
            <a:fillRect/>
          </a:stretch>
        </p:blipFill>
        <p:spPr>
          <a:xfrm rot="7200000">
            <a:off x="6457296" y="1460980"/>
            <a:ext cx="1689816" cy="1005840"/>
          </a:xfrm>
          <a:prstGeom prst="rect">
            <a:avLst/>
          </a:prstGeom>
        </p:spPr>
      </p:pic>
      <p:pic>
        <p:nvPicPr>
          <p:cNvPr id="35" name="Picture 34" descr="egyptian.gif"/>
          <p:cNvPicPr>
            <a:picLocks noChangeAspect="1"/>
          </p:cNvPicPr>
          <p:nvPr/>
        </p:nvPicPr>
        <p:blipFill>
          <a:blip r:embed="rId2" cstate="print"/>
          <a:stretch>
            <a:fillRect/>
          </a:stretch>
        </p:blipFill>
        <p:spPr>
          <a:xfrm rot="14400000" flipH="1">
            <a:off x="5521193" y="1460979"/>
            <a:ext cx="1689812" cy="1005840"/>
          </a:xfrm>
          <a:prstGeom prst="rect">
            <a:avLst/>
          </a:prstGeom>
        </p:spPr>
      </p:pic>
      <p:pic>
        <p:nvPicPr>
          <p:cNvPr id="36" name="Picture 35" descr="egyptian.gif"/>
          <p:cNvPicPr>
            <a:picLocks noChangeAspect="1"/>
          </p:cNvPicPr>
          <p:nvPr/>
        </p:nvPicPr>
        <p:blipFill>
          <a:blip r:embed="rId2" cstate="print"/>
          <a:stretch>
            <a:fillRect/>
          </a:stretch>
        </p:blipFill>
        <p:spPr>
          <a:xfrm>
            <a:off x="6012160" y="764704"/>
            <a:ext cx="1689817" cy="1005840"/>
          </a:xfrm>
          <a:prstGeom prst="rect">
            <a:avLst/>
          </a:prstGeom>
        </p:spPr>
      </p:pic>
      <p:sp>
        <p:nvSpPr>
          <p:cNvPr id="37" name="TextBox 36"/>
          <p:cNvSpPr txBox="1"/>
          <p:nvPr/>
        </p:nvSpPr>
        <p:spPr>
          <a:xfrm>
            <a:off x="7380312" y="2276872"/>
            <a:ext cx="1944216" cy="246221"/>
          </a:xfrm>
          <a:prstGeom prst="rect">
            <a:avLst/>
          </a:prstGeom>
          <a:noFill/>
        </p:spPr>
        <p:txBody>
          <a:bodyPr wrap="square" rtlCol="0">
            <a:spAutoFit/>
          </a:bodyPr>
          <a:lstStyle/>
          <a:p>
            <a:pPr algn="ctr"/>
            <a:r>
              <a:rPr lang="en-CA" sz="1000" dirty="0" smtClean="0">
                <a:solidFill>
                  <a:schemeClr val="tx1">
                    <a:lumMod val="85000"/>
                  </a:schemeClr>
                </a:solidFill>
              </a:rPr>
              <a:t>Smiley © sherv.net  </a:t>
            </a:r>
          </a:p>
        </p:txBody>
      </p:sp>
      <p:sp>
        <p:nvSpPr>
          <p:cNvPr id="38" name="TextBox 37"/>
          <p:cNvSpPr txBox="1"/>
          <p:nvPr/>
        </p:nvSpPr>
        <p:spPr>
          <a:xfrm>
            <a:off x="179512" y="4853478"/>
            <a:ext cx="8776592" cy="1815882"/>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Berbahagialah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yang </a:t>
            </a:r>
            <a:r>
              <a:rPr lang="en-CA" sz="2800" b="1" u="sng" dirty="0" err="1" smtClean="0">
                <a:solidFill>
                  <a:schemeClr val="bg1"/>
                </a:solidFill>
                <a:latin typeface="Calibri" pitchFamily="34" charset="0"/>
                <a:cs typeface="Calibri" pitchFamily="34" charset="0"/>
              </a:rPr>
              <a:t>diampuni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pelanggaran-pelanggarannya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yang </a:t>
            </a:r>
            <a:r>
              <a:rPr lang="en-CA" sz="2800" b="1" u="sng" dirty="0" err="1" smtClean="0">
                <a:solidFill>
                  <a:schemeClr val="bg1"/>
                </a:solidFill>
                <a:latin typeface="Calibri" pitchFamily="34" charset="0"/>
                <a:cs typeface="Calibri" pitchFamily="34" charset="0"/>
              </a:rPr>
              <a:t>ditutupi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dosa-dosanya</a:t>
            </a:r>
            <a:r>
              <a:rPr lang="en-CA" sz="2800" b="1" dirty="0" smtClean="0">
                <a:solidFill>
                  <a:schemeClr val="bg1"/>
                </a:solidFill>
                <a:latin typeface="Calibri" pitchFamily="34" charset="0"/>
                <a:cs typeface="Calibri" pitchFamily="34" charset="0"/>
              </a:rPr>
              <a:t>;</a:t>
            </a:r>
          </a:p>
          <a:p>
            <a:pPr algn="ctr"/>
            <a:r>
              <a:rPr lang="en-CA" sz="2800" b="1" dirty="0" err="1" smtClean="0">
                <a:solidFill>
                  <a:schemeClr val="bg1"/>
                </a:solidFill>
                <a:latin typeface="Calibri" pitchFamily="34" charset="0"/>
                <a:cs typeface="Calibri" pitchFamily="34" charset="0"/>
              </a:rPr>
              <a:t>berbahagialah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manusia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kesalahannya</a:t>
            </a:r>
            <a:r>
              <a:rPr lang="en-CA" sz="2800" b="1" dirty="0" smtClean="0">
                <a:solidFill>
                  <a:schemeClr val="bg1"/>
                </a:solidFill>
                <a:latin typeface="Calibri" pitchFamily="34" charset="0"/>
                <a:cs typeface="Calibri" pitchFamily="34" charset="0"/>
              </a:rPr>
              <a:t> </a:t>
            </a:r>
            <a:r>
              <a:rPr lang="en-CA" sz="2800" b="1" u="sng" dirty="0" err="1" smtClean="0">
                <a:solidFill>
                  <a:schemeClr val="bg1"/>
                </a:solidFill>
                <a:latin typeface="Calibri" pitchFamily="34" charset="0"/>
                <a:cs typeface="Calibri" pitchFamily="34" charset="0"/>
              </a:rPr>
              <a:t>tidak</a:t>
            </a:r>
            <a:r>
              <a:rPr lang="en-CA" sz="2800" b="1" u="sng" dirty="0" smtClean="0">
                <a:solidFill>
                  <a:schemeClr val="bg1"/>
                </a:solidFill>
                <a:latin typeface="Calibri" pitchFamily="34" charset="0"/>
                <a:cs typeface="Calibri" pitchFamily="34" charset="0"/>
              </a:rPr>
              <a:t> </a:t>
            </a:r>
            <a:r>
              <a:rPr lang="en-CA" sz="2800" b="1" u="sng" dirty="0" err="1" smtClean="0">
                <a:solidFill>
                  <a:schemeClr val="bg1"/>
                </a:solidFill>
                <a:latin typeface="Calibri" pitchFamily="34" charset="0"/>
                <a:cs typeface="Calibri" pitchFamily="34" charset="0"/>
              </a:rPr>
              <a:t>diperhitungkan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4:7-8</a:t>
            </a:r>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6" name="Heart 25"/>
          <p:cNvSpPr/>
          <p:nvPr/>
        </p:nvSpPr>
        <p:spPr>
          <a:xfrm>
            <a:off x="4860031" y="44624"/>
            <a:ext cx="3931920" cy="2743200"/>
          </a:xfrm>
          <a:prstGeom prst="heart">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 name="Heart 2"/>
          <p:cNvSpPr/>
          <p:nvPr/>
        </p:nvSpPr>
        <p:spPr>
          <a:xfrm>
            <a:off x="323528" y="1988840"/>
            <a:ext cx="3931920" cy="2743200"/>
          </a:xfrm>
          <a:prstGeom prst="heart">
            <a:avLst/>
          </a:prstGeom>
          <a:solidFill>
            <a:schemeClr val="accent4">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 name="Freeform 3"/>
          <p:cNvSpPr/>
          <p:nvPr/>
        </p:nvSpPr>
        <p:spPr>
          <a:xfrm rot="10800000">
            <a:off x="827584" y="2572073"/>
            <a:ext cx="754062" cy="496887"/>
          </a:xfrm>
          <a:custGeom>
            <a:avLst/>
            <a:gdLst>
              <a:gd name="connsiteX0" fmla="*/ 296883 w 754812"/>
              <a:gd name="connsiteY0" fmla="*/ 82380 h 495899"/>
              <a:gd name="connsiteX1" fmla="*/ 296883 w 754812"/>
              <a:gd name="connsiteY1" fmla="*/ 82380 h 495899"/>
              <a:gd name="connsiteX2" fmla="*/ 172192 w 754812"/>
              <a:gd name="connsiteY2" fmla="*/ 110090 h 495899"/>
              <a:gd name="connsiteX3" fmla="*/ 130628 w 754812"/>
              <a:gd name="connsiteY3" fmla="*/ 123944 h 495899"/>
              <a:gd name="connsiteX4" fmla="*/ 102919 w 754812"/>
              <a:gd name="connsiteY4" fmla="*/ 165508 h 495899"/>
              <a:gd name="connsiteX5" fmla="*/ 61356 w 754812"/>
              <a:gd name="connsiteY5" fmla="*/ 207071 h 495899"/>
              <a:gd name="connsiteX6" fmla="*/ 19792 w 754812"/>
              <a:gd name="connsiteY6" fmla="*/ 290199 h 495899"/>
              <a:gd name="connsiteX7" fmla="*/ 61356 w 754812"/>
              <a:gd name="connsiteY7" fmla="*/ 304053 h 495899"/>
              <a:gd name="connsiteX8" fmla="*/ 130628 w 754812"/>
              <a:gd name="connsiteY8" fmla="*/ 373326 h 495899"/>
              <a:gd name="connsiteX9" fmla="*/ 241465 w 754812"/>
              <a:gd name="connsiteY9" fmla="*/ 428744 h 495899"/>
              <a:gd name="connsiteX10" fmla="*/ 380010 w 754812"/>
              <a:gd name="connsiteY10" fmla="*/ 470308 h 495899"/>
              <a:gd name="connsiteX11" fmla="*/ 546265 w 754812"/>
              <a:gd name="connsiteY11" fmla="*/ 442599 h 495899"/>
              <a:gd name="connsiteX12" fmla="*/ 532410 w 754812"/>
              <a:gd name="connsiteY12" fmla="*/ 401035 h 495899"/>
              <a:gd name="connsiteX13" fmla="*/ 449283 w 754812"/>
              <a:gd name="connsiteY13" fmla="*/ 359471 h 495899"/>
              <a:gd name="connsiteX14" fmla="*/ 421574 w 754812"/>
              <a:gd name="connsiteY14" fmla="*/ 317908 h 495899"/>
              <a:gd name="connsiteX15" fmla="*/ 380010 w 754812"/>
              <a:gd name="connsiteY15" fmla="*/ 304053 h 495899"/>
              <a:gd name="connsiteX16" fmla="*/ 463138 w 754812"/>
              <a:gd name="connsiteY16" fmla="*/ 262490 h 495899"/>
              <a:gd name="connsiteX17" fmla="*/ 490847 w 754812"/>
              <a:gd name="connsiteY17" fmla="*/ 234780 h 495899"/>
              <a:gd name="connsiteX18" fmla="*/ 670956 w 754812"/>
              <a:gd name="connsiteY18" fmla="*/ 262490 h 495899"/>
              <a:gd name="connsiteX19" fmla="*/ 712519 w 754812"/>
              <a:gd name="connsiteY19" fmla="*/ 248635 h 495899"/>
              <a:gd name="connsiteX20" fmla="*/ 726374 w 754812"/>
              <a:gd name="connsiteY20" fmla="*/ 151653 h 495899"/>
              <a:gd name="connsiteX21" fmla="*/ 643247 w 754812"/>
              <a:gd name="connsiteY21" fmla="*/ 96235 h 495899"/>
              <a:gd name="connsiteX22" fmla="*/ 601683 w 754812"/>
              <a:gd name="connsiteY22" fmla="*/ 54671 h 495899"/>
              <a:gd name="connsiteX23" fmla="*/ 518556 w 754812"/>
              <a:gd name="connsiteY23" fmla="*/ 26962 h 495899"/>
              <a:gd name="connsiteX24" fmla="*/ 476992 w 754812"/>
              <a:gd name="connsiteY24" fmla="*/ 13108 h 495899"/>
              <a:gd name="connsiteX25" fmla="*/ 380010 w 754812"/>
              <a:gd name="connsiteY25" fmla="*/ 54671 h 495899"/>
              <a:gd name="connsiteX26" fmla="*/ 296883 w 754812"/>
              <a:gd name="connsiteY26" fmla="*/ 82380 h 49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54812" h="495899">
                <a:moveTo>
                  <a:pt x="296883" y="82380"/>
                </a:moveTo>
                <a:lnTo>
                  <a:pt x="296883" y="82380"/>
                </a:lnTo>
                <a:cubicBezTo>
                  <a:pt x="255319" y="91617"/>
                  <a:pt x="213498" y="99763"/>
                  <a:pt x="172192" y="110090"/>
                </a:cubicBezTo>
                <a:cubicBezTo>
                  <a:pt x="158024" y="113632"/>
                  <a:pt x="142032" y="114821"/>
                  <a:pt x="130628" y="123944"/>
                </a:cubicBezTo>
                <a:cubicBezTo>
                  <a:pt x="117626" y="134346"/>
                  <a:pt x="113579" y="152716"/>
                  <a:pt x="102919" y="165508"/>
                </a:cubicBezTo>
                <a:cubicBezTo>
                  <a:pt x="90376" y="180560"/>
                  <a:pt x="73899" y="192019"/>
                  <a:pt x="61356" y="207071"/>
                </a:cubicBezTo>
                <a:cubicBezTo>
                  <a:pt x="31515" y="242881"/>
                  <a:pt x="33678" y="248543"/>
                  <a:pt x="19792" y="290199"/>
                </a:cubicBezTo>
                <a:cubicBezTo>
                  <a:pt x="33647" y="294817"/>
                  <a:pt x="49952" y="294930"/>
                  <a:pt x="61356" y="304053"/>
                </a:cubicBezTo>
                <a:cubicBezTo>
                  <a:pt x="173513" y="393778"/>
                  <a:pt x="0" y="302074"/>
                  <a:pt x="130628" y="373326"/>
                </a:cubicBezTo>
                <a:cubicBezTo>
                  <a:pt x="166891" y="393106"/>
                  <a:pt x="202278" y="415682"/>
                  <a:pt x="241465" y="428744"/>
                </a:cubicBezTo>
                <a:cubicBezTo>
                  <a:pt x="342656" y="462474"/>
                  <a:pt x="296256" y="449369"/>
                  <a:pt x="380010" y="470308"/>
                </a:cubicBezTo>
                <a:cubicBezTo>
                  <a:pt x="435428" y="461072"/>
                  <a:pt x="564032" y="495899"/>
                  <a:pt x="546265" y="442599"/>
                </a:cubicBezTo>
                <a:cubicBezTo>
                  <a:pt x="541647" y="428744"/>
                  <a:pt x="541533" y="412439"/>
                  <a:pt x="532410" y="401035"/>
                </a:cubicBezTo>
                <a:cubicBezTo>
                  <a:pt x="512878" y="376619"/>
                  <a:pt x="476663" y="368598"/>
                  <a:pt x="449283" y="359471"/>
                </a:cubicBezTo>
                <a:cubicBezTo>
                  <a:pt x="440047" y="345617"/>
                  <a:pt x="434576" y="328310"/>
                  <a:pt x="421574" y="317908"/>
                </a:cubicBezTo>
                <a:cubicBezTo>
                  <a:pt x="410170" y="308785"/>
                  <a:pt x="380010" y="318657"/>
                  <a:pt x="380010" y="304053"/>
                </a:cubicBezTo>
                <a:cubicBezTo>
                  <a:pt x="380010" y="286147"/>
                  <a:pt x="452889" y="265906"/>
                  <a:pt x="463138" y="262490"/>
                </a:cubicBezTo>
                <a:cubicBezTo>
                  <a:pt x="472374" y="253253"/>
                  <a:pt x="477830" y="235865"/>
                  <a:pt x="490847" y="234780"/>
                </a:cubicBezTo>
                <a:cubicBezTo>
                  <a:pt x="576569" y="227636"/>
                  <a:pt x="606556" y="241023"/>
                  <a:pt x="670956" y="262490"/>
                </a:cubicBezTo>
                <a:cubicBezTo>
                  <a:pt x="684810" y="257872"/>
                  <a:pt x="701115" y="257758"/>
                  <a:pt x="712519" y="248635"/>
                </a:cubicBezTo>
                <a:cubicBezTo>
                  <a:pt x="741568" y="225395"/>
                  <a:pt x="754812" y="184154"/>
                  <a:pt x="726374" y="151653"/>
                </a:cubicBezTo>
                <a:cubicBezTo>
                  <a:pt x="704444" y="126591"/>
                  <a:pt x="666795" y="119783"/>
                  <a:pt x="643247" y="96235"/>
                </a:cubicBezTo>
                <a:cubicBezTo>
                  <a:pt x="629392" y="82380"/>
                  <a:pt x="618811" y="64186"/>
                  <a:pt x="601683" y="54671"/>
                </a:cubicBezTo>
                <a:cubicBezTo>
                  <a:pt x="576151" y="40486"/>
                  <a:pt x="546265" y="36198"/>
                  <a:pt x="518556" y="26962"/>
                </a:cubicBezTo>
                <a:lnTo>
                  <a:pt x="476992" y="13108"/>
                </a:lnTo>
                <a:cubicBezTo>
                  <a:pt x="330400" y="49755"/>
                  <a:pt x="503021" y="0"/>
                  <a:pt x="380010" y="54671"/>
                </a:cubicBezTo>
                <a:cubicBezTo>
                  <a:pt x="353320" y="66533"/>
                  <a:pt x="310737" y="77762"/>
                  <a:pt x="296883" y="82380"/>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5" name="Freeform 4"/>
          <p:cNvSpPr/>
          <p:nvPr/>
        </p:nvSpPr>
        <p:spPr>
          <a:xfrm>
            <a:off x="1619672" y="2708920"/>
            <a:ext cx="1318965" cy="1080120"/>
          </a:xfrm>
          <a:custGeom>
            <a:avLst/>
            <a:gdLst>
              <a:gd name="connsiteX0" fmla="*/ 512715 w 1751342"/>
              <a:gd name="connsiteY0" fmla="*/ 439173 h 1276569"/>
              <a:gd name="connsiteX1" fmla="*/ 512715 w 1751342"/>
              <a:gd name="connsiteY1" fmla="*/ 439173 h 1276569"/>
              <a:gd name="connsiteX2" fmla="*/ 388024 w 1751342"/>
              <a:gd name="connsiteY2" fmla="*/ 466882 h 1276569"/>
              <a:gd name="connsiteX3" fmla="*/ 346460 w 1751342"/>
              <a:gd name="connsiteY3" fmla="*/ 508446 h 1276569"/>
              <a:gd name="connsiteX4" fmla="*/ 291042 w 1751342"/>
              <a:gd name="connsiteY4" fmla="*/ 550010 h 1276569"/>
              <a:gd name="connsiteX5" fmla="*/ 249478 w 1751342"/>
              <a:gd name="connsiteY5" fmla="*/ 591573 h 1276569"/>
              <a:gd name="connsiteX6" fmla="*/ 180205 w 1751342"/>
              <a:gd name="connsiteY6" fmla="*/ 646992 h 1276569"/>
              <a:gd name="connsiteX7" fmla="*/ 678969 w 1751342"/>
              <a:gd name="connsiteY7" fmla="*/ 702410 h 1276569"/>
              <a:gd name="connsiteX8" fmla="*/ 706678 w 1751342"/>
              <a:gd name="connsiteY8" fmla="*/ 743973 h 1276569"/>
              <a:gd name="connsiteX9" fmla="*/ 692824 w 1751342"/>
              <a:gd name="connsiteY9" fmla="*/ 840955 h 1276569"/>
              <a:gd name="connsiteX10" fmla="*/ 554278 w 1751342"/>
              <a:gd name="connsiteY10" fmla="*/ 951792 h 1276569"/>
              <a:gd name="connsiteX11" fmla="*/ 512715 w 1751342"/>
              <a:gd name="connsiteY11" fmla="*/ 965646 h 1276569"/>
              <a:gd name="connsiteX12" fmla="*/ 249478 w 1751342"/>
              <a:gd name="connsiteY12" fmla="*/ 951792 h 1276569"/>
              <a:gd name="connsiteX13" fmla="*/ 221769 w 1751342"/>
              <a:gd name="connsiteY13" fmla="*/ 924082 h 1276569"/>
              <a:gd name="connsiteX14" fmla="*/ 110933 w 1751342"/>
              <a:gd name="connsiteY14" fmla="*/ 854810 h 1276569"/>
              <a:gd name="connsiteX15" fmla="*/ 69369 w 1751342"/>
              <a:gd name="connsiteY15" fmla="*/ 868664 h 1276569"/>
              <a:gd name="connsiteX16" fmla="*/ 55515 w 1751342"/>
              <a:gd name="connsiteY16" fmla="*/ 910228 h 1276569"/>
              <a:gd name="connsiteX17" fmla="*/ 83224 w 1751342"/>
              <a:gd name="connsiteY17" fmla="*/ 1159610 h 1276569"/>
              <a:gd name="connsiteX18" fmla="*/ 221769 w 1751342"/>
              <a:gd name="connsiteY18" fmla="*/ 1173464 h 1276569"/>
              <a:gd name="connsiteX19" fmla="*/ 346460 w 1751342"/>
              <a:gd name="connsiteY19" fmla="*/ 1228882 h 1276569"/>
              <a:gd name="connsiteX20" fmla="*/ 415733 w 1751342"/>
              <a:gd name="connsiteY20" fmla="*/ 1242737 h 1276569"/>
              <a:gd name="connsiteX21" fmla="*/ 471151 w 1751342"/>
              <a:gd name="connsiteY21" fmla="*/ 1270446 h 1276569"/>
              <a:gd name="connsiteX22" fmla="*/ 623551 w 1751342"/>
              <a:gd name="connsiteY22" fmla="*/ 1228882 h 1276569"/>
              <a:gd name="connsiteX23" fmla="*/ 845224 w 1751342"/>
              <a:gd name="connsiteY23" fmla="*/ 1215028 h 1276569"/>
              <a:gd name="connsiteX24" fmla="*/ 831369 w 1751342"/>
              <a:gd name="connsiteY24" fmla="*/ 1090337 h 1276569"/>
              <a:gd name="connsiteX25" fmla="*/ 817515 w 1751342"/>
              <a:gd name="connsiteY25" fmla="*/ 1048773 h 1276569"/>
              <a:gd name="connsiteX26" fmla="*/ 831369 w 1751342"/>
              <a:gd name="connsiteY26" fmla="*/ 979501 h 1276569"/>
              <a:gd name="connsiteX27" fmla="*/ 914496 w 1751342"/>
              <a:gd name="connsiteY27" fmla="*/ 951792 h 1276569"/>
              <a:gd name="connsiteX28" fmla="*/ 956060 w 1751342"/>
              <a:gd name="connsiteY28" fmla="*/ 910228 h 1276569"/>
              <a:gd name="connsiteX29" fmla="*/ 1066896 w 1751342"/>
              <a:gd name="connsiteY29" fmla="*/ 827101 h 1276569"/>
              <a:gd name="connsiteX30" fmla="*/ 1136169 w 1751342"/>
              <a:gd name="connsiteY30" fmla="*/ 702410 h 1276569"/>
              <a:gd name="connsiteX31" fmla="*/ 1039187 w 1751342"/>
              <a:gd name="connsiteY31" fmla="*/ 605428 h 1276569"/>
              <a:gd name="connsiteX32" fmla="*/ 1053042 w 1751342"/>
              <a:gd name="connsiteY32" fmla="*/ 550010 h 1276569"/>
              <a:gd name="connsiteX33" fmla="*/ 1094605 w 1751342"/>
              <a:gd name="connsiteY33" fmla="*/ 522301 h 1276569"/>
              <a:gd name="connsiteX34" fmla="*/ 1122315 w 1751342"/>
              <a:gd name="connsiteY34" fmla="*/ 494592 h 1276569"/>
              <a:gd name="connsiteX35" fmla="*/ 1219296 w 1751342"/>
              <a:gd name="connsiteY35" fmla="*/ 466882 h 1276569"/>
              <a:gd name="connsiteX36" fmla="*/ 1274715 w 1751342"/>
              <a:gd name="connsiteY36" fmla="*/ 425319 h 1276569"/>
              <a:gd name="connsiteX37" fmla="*/ 1330133 w 1751342"/>
              <a:gd name="connsiteY37" fmla="*/ 411464 h 1276569"/>
              <a:gd name="connsiteX38" fmla="*/ 1676496 w 1751342"/>
              <a:gd name="connsiteY38" fmla="*/ 369901 h 1276569"/>
              <a:gd name="connsiteX39" fmla="*/ 1690351 w 1751342"/>
              <a:gd name="connsiteY39" fmla="*/ 314482 h 1276569"/>
              <a:gd name="connsiteX40" fmla="*/ 1704205 w 1751342"/>
              <a:gd name="connsiteY40" fmla="*/ 231355 h 1276569"/>
              <a:gd name="connsiteX41" fmla="*/ 1718060 w 1751342"/>
              <a:gd name="connsiteY41" fmla="*/ 189792 h 1276569"/>
              <a:gd name="connsiteX42" fmla="*/ 1718060 w 1751342"/>
              <a:gd name="connsiteY42" fmla="*/ 37392 h 1276569"/>
              <a:gd name="connsiteX43" fmla="*/ 1593369 w 1751342"/>
              <a:gd name="connsiteY43" fmla="*/ 51246 h 1276569"/>
              <a:gd name="connsiteX44" fmla="*/ 1496387 w 1751342"/>
              <a:gd name="connsiteY44" fmla="*/ 134373 h 1276569"/>
              <a:gd name="connsiteX45" fmla="*/ 1413260 w 1751342"/>
              <a:gd name="connsiteY45" fmla="*/ 189792 h 1276569"/>
              <a:gd name="connsiteX46" fmla="*/ 1371696 w 1751342"/>
              <a:gd name="connsiteY46" fmla="*/ 217501 h 1276569"/>
              <a:gd name="connsiteX47" fmla="*/ 1343987 w 1751342"/>
              <a:gd name="connsiteY47" fmla="*/ 259064 h 1276569"/>
              <a:gd name="connsiteX48" fmla="*/ 1302424 w 1751342"/>
              <a:gd name="connsiteY48" fmla="*/ 286773 h 1276569"/>
              <a:gd name="connsiteX49" fmla="*/ 1011478 w 1751342"/>
              <a:gd name="connsiteY49" fmla="*/ 314482 h 1276569"/>
              <a:gd name="connsiteX50" fmla="*/ 942205 w 1751342"/>
              <a:gd name="connsiteY50" fmla="*/ 328337 h 1276569"/>
              <a:gd name="connsiteX51" fmla="*/ 900642 w 1751342"/>
              <a:gd name="connsiteY51" fmla="*/ 356046 h 1276569"/>
              <a:gd name="connsiteX52" fmla="*/ 859078 w 1751342"/>
              <a:gd name="connsiteY52" fmla="*/ 369901 h 1276569"/>
              <a:gd name="connsiteX53" fmla="*/ 831369 w 1751342"/>
              <a:gd name="connsiteY53" fmla="*/ 411464 h 1276569"/>
              <a:gd name="connsiteX54" fmla="*/ 415733 w 1751342"/>
              <a:gd name="connsiteY54" fmla="*/ 425319 h 1276569"/>
              <a:gd name="connsiteX55" fmla="*/ 512715 w 1751342"/>
              <a:gd name="connsiteY55" fmla="*/ 439173 h 1276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51342" h="1276569">
                <a:moveTo>
                  <a:pt x="512715" y="439173"/>
                </a:moveTo>
                <a:lnTo>
                  <a:pt x="512715" y="439173"/>
                </a:lnTo>
                <a:cubicBezTo>
                  <a:pt x="471151" y="448409"/>
                  <a:pt x="427326" y="450506"/>
                  <a:pt x="388024" y="466882"/>
                </a:cubicBezTo>
                <a:cubicBezTo>
                  <a:pt x="369938" y="474418"/>
                  <a:pt x="361336" y="495695"/>
                  <a:pt x="346460" y="508446"/>
                </a:cubicBezTo>
                <a:cubicBezTo>
                  <a:pt x="328928" y="523473"/>
                  <a:pt x="308574" y="534983"/>
                  <a:pt x="291042" y="550010"/>
                </a:cubicBezTo>
                <a:cubicBezTo>
                  <a:pt x="276166" y="562761"/>
                  <a:pt x="264530" y="579030"/>
                  <a:pt x="249478" y="591573"/>
                </a:cubicBezTo>
                <a:cubicBezTo>
                  <a:pt x="144621" y="678953"/>
                  <a:pt x="260817" y="566380"/>
                  <a:pt x="180205" y="646992"/>
                </a:cubicBezTo>
                <a:cubicBezTo>
                  <a:pt x="111201" y="854008"/>
                  <a:pt x="164588" y="649653"/>
                  <a:pt x="678969" y="702410"/>
                </a:cubicBezTo>
                <a:cubicBezTo>
                  <a:pt x="695533" y="704109"/>
                  <a:pt x="697442" y="730119"/>
                  <a:pt x="706678" y="743973"/>
                </a:cubicBezTo>
                <a:cubicBezTo>
                  <a:pt x="702060" y="776300"/>
                  <a:pt x="708306" y="812203"/>
                  <a:pt x="692824" y="840955"/>
                </a:cubicBezTo>
                <a:cubicBezTo>
                  <a:pt x="662316" y="897613"/>
                  <a:pt x="609315" y="928204"/>
                  <a:pt x="554278" y="951792"/>
                </a:cubicBezTo>
                <a:cubicBezTo>
                  <a:pt x="540855" y="957545"/>
                  <a:pt x="526569" y="961028"/>
                  <a:pt x="512715" y="965646"/>
                </a:cubicBezTo>
                <a:cubicBezTo>
                  <a:pt x="424969" y="961028"/>
                  <a:pt x="336462" y="964218"/>
                  <a:pt x="249478" y="951792"/>
                </a:cubicBezTo>
                <a:cubicBezTo>
                  <a:pt x="236547" y="949945"/>
                  <a:pt x="231804" y="932444"/>
                  <a:pt x="221769" y="924082"/>
                </a:cubicBezTo>
                <a:cubicBezTo>
                  <a:pt x="167817" y="879121"/>
                  <a:pt x="170915" y="884801"/>
                  <a:pt x="110933" y="854810"/>
                </a:cubicBezTo>
                <a:cubicBezTo>
                  <a:pt x="97078" y="859428"/>
                  <a:pt x="79696" y="858337"/>
                  <a:pt x="69369" y="868664"/>
                </a:cubicBezTo>
                <a:cubicBezTo>
                  <a:pt x="59042" y="878991"/>
                  <a:pt x="54820" y="895641"/>
                  <a:pt x="55515" y="910228"/>
                </a:cubicBezTo>
                <a:cubicBezTo>
                  <a:pt x="59493" y="993772"/>
                  <a:pt x="0" y="1151288"/>
                  <a:pt x="83224" y="1159610"/>
                </a:cubicBezTo>
                <a:lnTo>
                  <a:pt x="221769" y="1173464"/>
                </a:lnTo>
                <a:cubicBezTo>
                  <a:pt x="384019" y="1214028"/>
                  <a:pt x="146721" y="1148987"/>
                  <a:pt x="346460" y="1228882"/>
                </a:cubicBezTo>
                <a:cubicBezTo>
                  <a:pt x="368324" y="1237628"/>
                  <a:pt x="392642" y="1238119"/>
                  <a:pt x="415733" y="1242737"/>
                </a:cubicBezTo>
                <a:cubicBezTo>
                  <a:pt x="434206" y="1251973"/>
                  <a:pt x="450624" y="1268165"/>
                  <a:pt x="471151" y="1270446"/>
                </a:cubicBezTo>
                <a:cubicBezTo>
                  <a:pt x="526261" y="1276569"/>
                  <a:pt x="571176" y="1232155"/>
                  <a:pt x="623551" y="1228882"/>
                </a:cubicBezTo>
                <a:lnTo>
                  <a:pt x="845224" y="1215028"/>
                </a:lnTo>
                <a:cubicBezTo>
                  <a:pt x="840606" y="1173464"/>
                  <a:pt x="838244" y="1131587"/>
                  <a:pt x="831369" y="1090337"/>
                </a:cubicBezTo>
                <a:cubicBezTo>
                  <a:pt x="828968" y="1075932"/>
                  <a:pt x="817515" y="1063377"/>
                  <a:pt x="817515" y="1048773"/>
                </a:cubicBezTo>
                <a:cubicBezTo>
                  <a:pt x="817515" y="1025225"/>
                  <a:pt x="814718" y="996152"/>
                  <a:pt x="831369" y="979501"/>
                </a:cubicBezTo>
                <a:cubicBezTo>
                  <a:pt x="852022" y="958848"/>
                  <a:pt x="914496" y="951792"/>
                  <a:pt x="914496" y="951792"/>
                </a:cubicBezTo>
                <a:cubicBezTo>
                  <a:pt x="928351" y="937937"/>
                  <a:pt x="940896" y="922635"/>
                  <a:pt x="956060" y="910228"/>
                </a:cubicBezTo>
                <a:cubicBezTo>
                  <a:pt x="991803" y="880984"/>
                  <a:pt x="1066896" y="827101"/>
                  <a:pt x="1066896" y="827101"/>
                </a:cubicBezTo>
                <a:cubicBezTo>
                  <a:pt x="1130416" y="731822"/>
                  <a:pt x="1111784" y="775567"/>
                  <a:pt x="1136169" y="702410"/>
                </a:cubicBezTo>
                <a:cubicBezTo>
                  <a:pt x="1040891" y="638891"/>
                  <a:pt x="1063573" y="678585"/>
                  <a:pt x="1039187" y="605428"/>
                </a:cubicBezTo>
                <a:cubicBezTo>
                  <a:pt x="1043805" y="586955"/>
                  <a:pt x="1042480" y="565853"/>
                  <a:pt x="1053042" y="550010"/>
                </a:cubicBezTo>
                <a:cubicBezTo>
                  <a:pt x="1062278" y="536156"/>
                  <a:pt x="1081603" y="532703"/>
                  <a:pt x="1094605" y="522301"/>
                </a:cubicBezTo>
                <a:cubicBezTo>
                  <a:pt x="1104805" y="514141"/>
                  <a:pt x="1111114" y="501313"/>
                  <a:pt x="1122315" y="494592"/>
                </a:cubicBezTo>
                <a:cubicBezTo>
                  <a:pt x="1136513" y="486073"/>
                  <a:pt x="1208943" y="469470"/>
                  <a:pt x="1219296" y="466882"/>
                </a:cubicBezTo>
                <a:cubicBezTo>
                  <a:pt x="1237769" y="453028"/>
                  <a:pt x="1254062" y="435646"/>
                  <a:pt x="1274715" y="425319"/>
                </a:cubicBezTo>
                <a:cubicBezTo>
                  <a:pt x="1291746" y="416804"/>
                  <a:pt x="1312069" y="417485"/>
                  <a:pt x="1330133" y="411464"/>
                </a:cubicBezTo>
                <a:cubicBezTo>
                  <a:pt x="1521770" y="347584"/>
                  <a:pt x="1238837" y="391783"/>
                  <a:pt x="1676496" y="369901"/>
                </a:cubicBezTo>
                <a:cubicBezTo>
                  <a:pt x="1681114" y="351428"/>
                  <a:pt x="1686617" y="333154"/>
                  <a:pt x="1690351" y="314482"/>
                </a:cubicBezTo>
                <a:cubicBezTo>
                  <a:pt x="1695860" y="286936"/>
                  <a:pt x="1698111" y="258777"/>
                  <a:pt x="1704205" y="231355"/>
                </a:cubicBezTo>
                <a:cubicBezTo>
                  <a:pt x="1707373" y="217099"/>
                  <a:pt x="1713442" y="203646"/>
                  <a:pt x="1718060" y="189792"/>
                </a:cubicBezTo>
                <a:cubicBezTo>
                  <a:pt x="1719183" y="183054"/>
                  <a:pt x="1751342" y="50705"/>
                  <a:pt x="1718060" y="37392"/>
                </a:cubicBezTo>
                <a:cubicBezTo>
                  <a:pt x="1679232" y="21861"/>
                  <a:pt x="1634933" y="46628"/>
                  <a:pt x="1593369" y="51246"/>
                </a:cubicBezTo>
                <a:cubicBezTo>
                  <a:pt x="1465837" y="136266"/>
                  <a:pt x="1664352" y="0"/>
                  <a:pt x="1496387" y="134373"/>
                </a:cubicBezTo>
                <a:cubicBezTo>
                  <a:pt x="1470382" y="155177"/>
                  <a:pt x="1440969" y="171319"/>
                  <a:pt x="1413260" y="189792"/>
                </a:cubicBezTo>
                <a:lnTo>
                  <a:pt x="1371696" y="217501"/>
                </a:lnTo>
                <a:cubicBezTo>
                  <a:pt x="1362460" y="231355"/>
                  <a:pt x="1355761" y="247290"/>
                  <a:pt x="1343987" y="259064"/>
                </a:cubicBezTo>
                <a:cubicBezTo>
                  <a:pt x="1332213" y="270838"/>
                  <a:pt x="1317317" y="279326"/>
                  <a:pt x="1302424" y="286773"/>
                </a:cubicBezTo>
                <a:cubicBezTo>
                  <a:pt x="1227081" y="324445"/>
                  <a:pt x="1017744" y="314134"/>
                  <a:pt x="1011478" y="314482"/>
                </a:cubicBezTo>
                <a:cubicBezTo>
                  <a:pt x="988387" y="319100"/>
                  <a:pt x="964254" y="320069"/>
                  <a:pt x="942205" y="328337"/>
                </a:cubicBezTo>
                <a:cubicBezTo>
                  <a:pt x="926614" y="334184"/>
                  <a:pt x="915535" y="348599"/>
                  <a:pt x="900642" y="356046"/>
                </a:cubicBezTo>
                <a:cubicBezTo>
                  <a:pt x="887580" y="362577"/>
                  <a:pt x="872933" y="365283"/>
                  <a:pt x="859078" y="369901"/>
                </a:cubicBezTo>
                <a:cubicBezTo>
                  <a:pt x="849842" y="383755"/>
                  <a:pt x="847891" y="409399"/>
                  <a:pt x="831369" y="411464"/>
                </a:cubicBezTo>
                <a:cubicBezTo>
                  <a:pt x="693817" y="428658"/>
                  <a:pt x="415733" y="425319"/>
                  <a:pt x="415733" y="425319"/>
                </a:cubicBezTo>
                <a:lnTo>
                  <a:pt x="512715" y="439173"/>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6" name="Freeform 5"/>
          <p:cNvSpPr/>
          <p:nvPr/>
        </p:nvSpPr>
        <p:spPr>
          <a:xfrm>
            <a:off x="3275856" y="2132856"/>
            <a:ext cx="720080" cy="456506"/>
          </a:xfrm>
          <a:custGeom>
            <a:avLst/>
            <a:gdLst>
              <a:gd name="connsiteX0" fmla="*/ 290946 w 1004870"/>
              <a:gd name="connsiteY0" fmla="*/ 360218 h 745477"/>
              <a:gd name="connsiteX1" fmla="*/ 290946 w 1004870"/>
              <a:gd name="connsiteY1" fmla="*/ 360218 h 745477"/>
              <a:gd name="connsiteX2" fmla="*/ 277091 w 1004870"/>
              <a:gd name="connsiteY2" fmla="*/ 526472 h 745477"/>
              <a:gd name="connsiteX3" fmla="*/ 221673 w 1004870"/>
              <a:gd name="connsiteY3" fmla="*/ 623454 h 745477"/>
              <a:gd name="connsiteX4" fmla="*/ 235528 w 1004870"/>
              <a:gd name="connsiteY4" fmla="*/ 706582 h 745477"/>
              <a:gd name="connsiteX5" fmla="*/ 401782 w 1004870"/>
              <a:gd name="connsiteY5" fmla="*/ 692727 h 745477"/>
              <a:gd name="connsiteX6" fmla="*/ 609600 w 1004870"/>
              <a:gd name="connsiteY6" fmla="*/ 706582 h 745477"/>
              <a:gd name="connsiteX7" fmla="*/ 789709 w 1004870"/>
              <a:gd name="connsiteY7" fmla="*/ 706582 h 745477"/>
              <a:gd name="connsiteX8" fmla="*/ 775855 w 1004870"/>
              <a:gd name="connsiteY8" fmla="*/ 637309 h 745477"/>
              <a:gd name="connsiteX9" fmla="*/ 720437 w 1004870"/>
              <a:gd name="connsiteY9" fmla="*/ 554182 h 745477"/>
              <a:gd name="connsiteX10" fmla="*/ 665018 w 1004870"/>
              <a:gd name="connsiteY10" fmla="*/ 484909 h 745477"/>
              <a:gd name="connsiteX11" fmla="*/ 637309 w 1004870"/>
              <a:gd name="connsiteY11" fmla="*/ 443345 h 745477"/>
              <a:gd name="connsiteX12" fmla="*/ 595746 w 1004870"/>
              <a:gd name="connsiteY12" fmla="*/ 415636 h 745477"/>
              <a:gd name="connsiteX13" fmla="*/ 512618 w 1004870"/>
              <a:gd name="connsiteY13" fmla="*/ 443345 h 745477"/>
              <a:gd name="connsiteX14" fmla="*/ 471055 w 1004870"/>
              <a:gd name="connsiteY14" fmla="*/ 457200 h 745477"/>
              <a:gd name="connsiteX15" fmla="*/ 443346 w 1004870"/>
              <a:gd name="connsiteY15" fmla="*/ 360218 h 745477"/>
              <a:gd name="connsiteX16" fmla="*/ 471055 w 1004870"/>
              <a:gd name="connsiteY16" fmla="*/ 304800 h 745477"/>
              <a:gd name="connsiteX17" fmla="*/ 568037 w 1004870"/>
              <a:gd name="connsiteY17" fmla="*/ 290945 h 745477"/>
              <a:gd name="connsiteX18" fmla="*/ 623455 w 1004870"/>
              <a:gd name="connsiteY18" fmla="*/ 277091 h 745477"/>
              <a:gd name="connsiteX19" fmla="*/ 706582 w 1004870"/>
              <a:gd name="connsiteY19" fmla="*/ 290945 h 745477"/>
              <a:gd name="connsiteX20" fmla="*/ 789709 w 1004870"/>
              <a:gd name="connsiteY20" fmla="*/ 346363 h 745477"/>
              <a:gd name="connsiteX21" fmla="*/ 817418 w 1004870"/>
              <a:gd name="connsiteY21" fmla="*/ 387927 h 745477"/>
              <a:gd name="connsiteX22" fmla="*/ 845128 w 1004870"/>
              <a:gd name="connsiteY22" fmla="*/ 512618 h 745477"/>
              <a:gd name="connsiteX23" fmla="*/ 858982 w 1004870"/>
              <a:gd name="connsiteY23" fmla="*/ 554182 h 745477"/>
              <a:gd name="connsiteX24" fmla="*/ 872837 w 1004870"/>
              <a:gd name="connsiteY24" fmla="*/ 609600 h 745477"/>
              <a:gd name="connsiteX25" fmla="*/ 914400 w 1004870"/>
              <a:gd name="connsiteY25" fmla="*/ 581891 h 745477"/>
              <a:gd name="connsiteX26" fmla="*/ 942109 w 1004870"/>
              <a:gd name="connsiteY26" fmla="*/ 498763 h 745477"/>
              <a:gd name="connsiteX27" fmla="*/ 969818 w 1004870"/>
              <a:gd name="connsiteY27" fmla="*/ 457200 h 745477"/>
              <a:gd name="connsiteX28" fmla="*/ 969818 w 1004870"/>
              <a:gd name="connsiteY28" fmla="*/ 249382 h 745477"/>
              <a:gd name="connsiteX29" fmla="*/ 858982 w 1004870"/>
              <a:gd name="connsiteY29" fmla="*/ 152400 h 745477"/>
              <a:gd name="connsiteX30" fmla="*/ 817418 w 1004870"/>
              <a:gd name="connsiteY30" fmla="*/ 110836 h 745477"/>
              <a:gd name="connsiteX31" fmla="*/ 775855 w 1004870"/>
              <a:gd name="connsiteY31" fmla="*/ 96982 h 745477"/>
              <a:gd name="connsiteX32" fmla="*/ 706582 w 1004870"/>
              <a:gd name="connsiteY32" fmla="*/ 41563 h 745477"/>
              <a:gd name="connsiteX33" fmla="*/ 651164 w 1004870"/>
              <a:gd name="connsiteY33" fmla="*/ 27709 h 745477"/>
              <a:gd name="connsiteX34" fmla="*/ 568037 w 1004870"/>
              <a:gd name="connsiteY34" fmla="*/ 0 h 745477"/>
              <a:gd name="connsiteX35" fmla="*/ 512618 w 1004870"/>
              <a:gd name="connsiteY35" fmla="*/ 27709 h 745477"/>
              <a:gd name="connsiteX36" fmla="*/ 471055 w 1004870"/>
              <a:gd name="connsiteY36" fmla="*/ 41563 h 745477"/>
              <a:gd name="connsiteX37" fmla="*/ 429491 w 1004870"/>
              <a:gd name="connsiteY37" fmla="*/ 69272 h 745477"/>
              <a:gd name="connsiteX38" fmla="*/ 401782 w 1004870"/>
              <a:gd name="connsiteY38" fmla="*/ 96982 h 745477"/>
              <a:gd name="connsiteX39" fmla="*/ 360218 w 1004870"/>
              <a:gd name="connsiteY39" fmla="*/ 110836 h 745477"/>
              <a:gd name="connsiteX40" fmla="*/ 69273 w 1004870"/>
              <a:gd name="connsiteY40" fmla="*/ 124691 h 745477"/>
              <a:gd name="connsiteX41" fmla="*/ 0 w 1004870"/>
              <a:gd name="connsiteY41" fmla="*/ 138545 h 745477"/>
              <a:gd name="connsiteX42" fmla="*/ 13855 w 1004870"/>
              <a:gd name="connsiteY42" fmla="*/ 221672 h 745477"/>
              <a:gd name="connsiteX43" fmla="*/ 41564 w 1004870"/>
              <a:gd name="connsiteY43" fmla="*/ 249382 h 745477"/>
              <a:gd name="connsiteX44" fmla="*/ 69273 w 1004870"/>
              <a:gd name="connsiteY44" fmla="*/ 290945 h 745477"/>
              <a:gd name="connsiteX45" fmla="*/ 96982 w 1004870"/>
              <a:gd name="connsiteY45" fmla="*/ 346363 h 745477"/>
              <a:gd name="connsiteX46" fmla="*/ 138546 w 1004870"/>
              <a:gd name="connsiteY46" fmla="*/ 304800 h 745477"/>
              <a:gd name="connsiteX47" fmla="*/ 180109 w 1004870"/>
              <a:gd name="connsiteY47" fmla="*/ 290945 h 745477"/>
              <a:gd name="connsiteX48" fmla="*/ 221673 w 1004870"/>
              <a:gd name="connsiteY48" fmla="*/ 304800 h 745477"/>
              <a:gd name="connsiteX49" fmla="*/ 290946 w 1004870"/>
              <a:gd name="connsiteY49" fmla="*/ 360218 h 74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04870" h="745477">
                <a:moveTo>
                  <a:pt x="290946" y="360218"/>
                </a:moveTo>
                <a:lnTo>
                  <a:pt x="290946" y="360218"/>
                </a:lnTo>
                <a:cubicBezTo>
                  <a:pt x="286328" y="415636"/>
                  <a:pt x="287339" y="471814"/>
                  <a:pt x="277091" y="526472"/>
                </a:cubicBezTo>
                <a:cubicBezTo>
                  <a:pt x="272505" y="550931"/>
                  <a:pt x="236193" y="601674"/>
                  <a:pt x="221673" y="623454"/>
                </a:cubicBezTo>
                <a:cubicBezTo>
                  <a:pt x="226291" y="651163"/>
                  <a:pt x="209309" y="696498"/>
                  <a:pt x="235528" y="706582"/>
                </a:cubicBezTo>
                <a:cubicBezTo>
                  <a:pt x="287431" y="726545"/>
                  <a:pt x="346172" y="692727"/>
                  <a:pt x="401782" y="692727"/>
                </a:cubicBezTo>
                <a:cubicBezTo>
                  <a:pt x="471208" y="692727"/>
                  <a:pt x="540327" y="701964"/>
                  <a:pt x="609600" y="706582"/>
                </a:cubicBezTo>
                <a:cubicBezTo>
                  <a:pt x="663811" y="720134"/>
                  <a:pt x="737849" y="745477"/>
                  <a:pt x="789709" y="706582"/>
                </a:cubicBezTo>
                <a:cubicBezTo>
                  <a:pt x="808548" y="692453"/>
                  <a:pt x="785599" y="658747"/>
                  <a:pt x="775855" y="637309"/>
                </a:cubicBezTo>
                <a:cubicBezTo>
                  <a:pt x="762075" y="606992"/>
                  <a:pt x="738910" y="581891"/>
                  <a:pt x="720437" y="554182"/>
                </a:cubicBezTo>
                <a:cubicBezTo>
                  <a:pt x="635148" y="426247"/>
                  <a:pt x="743989" y="583621"/>
                  <a:pt x="665018" y="484909"/>
                </a:cubicBezTo>
                <a:cubicBezTo>
                  <a:pt x="654616" y="471907"/>
                  <a:pt x="649083" y="455119"/>
                  <a:pt x="637309" y="443345"/>
                </a:cubicBezTo>
                <a:cubicBezTo>
                  <a:pt x="625535" y="431571"/>
                  <a:pt x="609600" y="424872"/>
                  <a:pt x="595746" y="415636"/>
                </a:cubicBezTo>
                <a:lnTo>
                  <a:pt x="512618" y="443345"/>
                </a:lnTo>
                <a:lnTo>
                  <a:pt x="471055" y="457200"/>
                </a:lnTo>
                <a:cubicBezTo>
                  <a:pt x="465734" y="441237"/>
                  <a:pt x="441764" y="372872"/>
                  <a:pt x="443346" y="360218"/>
                </a:cubicBezTo>
                <a:cubicBezTo>
                  <a:pt x="445908" y="339724"/>
                  <a:pt x="453001" y="314830"/>
                  <a:pt x="471055" y="304800"/>
                </a:cubicBezTo>
                <a:cubicBezTo>
                  <a:pt x="499601" y="288941"/>
                  <a:pt x="535908" y="296787"/>
                  <a:pt x="568037" y="290945"/>
                </a:cubicBezTo>
                <a:cubicBezTo>
                  <a:pt x="586771" y="287539"/>
                  <a:pt x="604982" y="281709"/>
                  <a:pt x="623455" y="277091"/>
                </a:cubicBezTo>
                <a:cubicBezTo>
                  <a:pt x="651164" y="281709"/>
                  <a:pt x="680652" y="280141"/>
                  <a:pt x="706582" y="290945"/>
                </a:cubicBezTo>
                <a:cubicBezTo>
                  <a:pt x="737322" y="303753"/>
                  <a:pt x="789709" y="346363"/>
                  <a:pt x="789709" y="346363"/>
                </a:cubicBezTo>
                <a:cubicBezTo>
                  <a:pt x="798945" y="360218"/>
                  <a:pt x="810859" y="372622"/>
                  <a:pt x="817418" y="387927"/>
                </a:cubicBezTo>
                <a:cubicBezTo>
                  <a:pt x="825952" y="407840"/>
                  <a:pt x="841183" y="496836"/>
                  <a:pt x="845128" y="512618"/>
                </a:cubicBezTo>
                <a:cubicBezTo>
                  <a:pt x="848670" y="526786"/>
                  <a:pt x="854970" y="540140"/>
                  <a:pt x="858982" y="554182"/>
                </a:cubicBezTo>
                <a:cubicBezTo>
                  <a:pt x="864213" y="572491"/>
                  <a:pt x="868219" y="591127"/>
                  <a:pt x="872837" y="609600"/>
                </a:cubicBezTo>
                <a:cubicBezTo>
                  <a:pt x="886691" y="600364"/>
                  <a:pt x="905575" y="596011"/>
                  <a:pt x="914400" y="581891"/>
                </a:cubicBezTo>
                <a:cubicBezTo>
                  <a:pt x="929880" y="557122"/>
                  <a:pt x="925907" y="523066"/>
                  <a:pt x="942109" y="498763"/>
                </a:cubicBezTo>
                <a:lnTo>
                  <a:pt x="969818" y="457200"/>
                </a:lnTo>
                <a:cubicBezTo>
                  <a:pt x="988776" y="381371"/>
                  <a:pt x="1004870" y="342855"/>
                  <a:pt x="969818" y="249382"/>
                </a:cubicBezTo>
                <a:cubicBezTo>
                  <a:pt x="950195" y="197053"/>
                  <a:pt x="896397" y="183579"/>
                  <a:pt x="858982" y="152400"/>
                </a:cubicBezTo>
                <a:cubicBezTo>
                  <a:pt x="843930" y="139857"/>
                  <a:pt x="833721" y="121704"/>
                  <a:pt x="817418" y="110836"/>
                </a:cubicBezTo>
                <a:cubicBezTo>
                  <a:pt x="805267" y="102735"/>
                  <a:pt x="789709" y="101600"/>
                  <a:pt x="775855" y="96982"/>
                </a:cubicBezTo>
                <a:cubicBezTo>
                  <a:pt x="753509" y="74635"/>
                  <a:pt x="737169" y="54672"/>
                  <a:pt x="706582" y="41563"/>
                </a:cubicBezTo>
                <a:cubicBezTo>
                  <a:pt x="689080" y="34062"/>
                  <a:pt x="669402" y="33180"/>
                  <a:pt x="651164" y="27709"/>
                </a:cubicBezTo>
                <a:cubicBezTo>
                  <a:pt x="623188" y="19316"/>
                  <a:pt x="568037" y="0"/>
                  <a:pt x="568037" y="0"/>
                </a:cubicBezTo>
                <a:cubicBezTo>
                  <a:pt x="549564" y="9236"/>
                  <a:pt x="531601" y="19573"/>
                  <a:pt x="512618" y="27709"/>
                </a:cubicBezTo>
                <a:cubicBezTo>
                  <a:pt x="499195" y="33462"/>
                  <a:pt x="484117" y="35032"/>
                  <a:pt x="471055" y="41563"/>
                </a:cubicBezTo>
                <a:cubicBezTo>
                  <a:pt x="456162" y="49010"/>
                  <a:pt x="442493" y="58870"/>
                  <a:pt x="429491" y="69272"/>
                </a:cubicBezTo>
                <a:cubicBezTo>
                  <a:pt x="419291" y="77432"/>
                  <a:pt x="412983" y="90261"/>
                  <a:pt x="401782" y="96982"/>
                </a:cubicBezTo>
                <a:cubicBezTo>
                  <a:pt x="389259" y="104496"/>
                  <a:pt x="374073" y="106218"/>
                  <a:pt x="360218" y="110836"/>
                </a:cubicBezTo>
                <a:cubicBezTo>
                  <a:pt x="244949" y="187683"/>
                  <a:pt x="357446" y="124691"/>
                  <a:pt x="69273" y="124691"/>
                </a:cubicBezTo>
                <a:cubicBezTo>
                  <a:pt x="45725" y="124691"/>
                  <a:pt x="23091" y="133927"/>
                  <a:pt x="0" y="138545"/>
                </a:cubicBezTo>
                <a:cubicBezTo>
                  <a:pt x="4618" y="166254"/>
                  <a:pt x="3991" y="195369"/>
                  <a:pt x="13855" y="221672"/>
                </a:cubicBezTo>
                <a:cubicBezTo>
                  <a:pt x="18442" y="233903"/>
                  <a:pt x="33404" y="239182"/>
                  <a:pt x="41564" y="249382"/>
                </a:cubicBezTo>
                <a:cubicBezTo>
                  <a:pt x="51966" y="262384"/>
                  <a:pt x="60037" y="277091"/>
                  <a:pt x="69273" y="290945"/>
                </a:cubicBezTo>
                <a:cubicBezTo>
                  <a:pt x="64654" y="304800"/>
                  <a:pt x="27709" y="369454"/>
                  <a:pt x="96982" y="346363"/>
                </a:cubicBezTo>
                <a:cubicBezTo>
                  <a:pt x="115570" y="340167"/>
                  <a:pt x="122243" y="315668"/>
                  <a:pt x="138546" y="304800"/>
                </a:cubicBezTo>
                <a:cubicBezTo>
                  <a:pt x="150697" y="296699"/>
                  <a:pt x="166255" y="295563"/>
                  <a:pt x="180109" y="290945"/>
                </a:cubicBezTo>
                <a:cubicBezTo>
                  <a:pt x="193964" y="295563"/>
                  <a:pt x="207631" y="300788"/>
                  <a:pt x="221673" y="304800"/>
                </a:cubicBezTo>
                <a:cubicBezTo>
                  <a:pt x="239982" y="310031"/>
                  <a:pt x="279401" y="350982"/>
                  <a:pt x="290946" y="360218"/>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7" name="Freeform 6"/>
          <p:cNvSpPr/>
          <p:nvPr/>
        </p:nvSpPr>
        <p:spPr>
          <a:xfrm>
            <a:off x="683568" y="2636912"/>
            <a:ext cx="1463040" cy="1188720"/>
          </a:xfrm>
          <a:custGeom>
            <a:avLst/>
            <a:gdLst>
              <a:gd name="connsiteX0" fmla="*/ 176052 w 1985644"/>
              <a:gd name="connsiteY0" fmla="*/ 665018 h 1722095"/>
              <a:gd name="connsiteX1" fmla="*/ 176052 w 1985644"/>
              <a:gd name="connsiteY1" fmla="*/ 665018 h 1722095"/>
              <a:gd name="connsiteX2" fmla="*/ 65215 w 1985644"/>
              <a:gd name="connsiteY2" fmla="*/ 720437 h 1722095"/>
              <a:gd name="connsiteX3" fmla="*/ 9797 w 1985644"/>
              <a:gd name="connsiteY3" fmla="*/ 762000 h 1722095"/>
              <a:gd name="connsiteX4" fmla="*/ 23652 w 1985644"/>
              <a:gd name="connsiteY4" fmla="*/ 872837 h 1722095"/>
              <a:gd name="connsiteX5" fmla="*/ 51361 w 1985644"/>
              <a:gd name="connsiteY5" fmla="*/ 955964 h 1722095"/>
              <a:gd name="connsiteX6" fmla="*/ 65215 w 1985644"/>
              <a:gd name="connsiteY6" fmla="*/ 1052946 h 1722095"/>
              <a:gd name="connsiteX7" fmla="*/ 273034 w 1985644"/>
              <a:gd name="connsiteY7" fmla="*/ 1108364 h 1722095"/>
              <a:gd name="connsiteX8" fmla="*/ 328452 w 1985644"/>
              <a:gd name="connsiteY8" fmla="*/ 1136073 h 1722095"/>
              <a:gd name="connsiteX9" fmla="*/ 550124 w 1985644"/>
              <a:gd name="connsiteY9" fmla="*/ 1177637 h 1722095"/>
              <a:gd name="connsiteX10" fmla="*/ 550124 w 1985644"/>
              <a:gd name="connsiteY10" fmla="*/ 1316182 h 1722095"/>
              <a:gd name="connsiteX11" fmla="*/ 508561 w 1985644"/>
              <a:gd name="connsiteY11" fmla="*/ 1357746 h 1722095"/>
              <a:gd name="connsiteX12" fmla="*/ 480852 w 1985644"/>
              <a:gd name="connsiteY12" fmla="*/ 1440873 h 1722095"/>
              <a:gd name="connsiteX13" fmla="*/ 453143 w 1985644"/>
              <a:gd name="connsiteY13" fmla="*/ 1551709 h 1722095"/>
              <a:gd name="connsiteX14" fmla="*/ 494706 w 1985644"/>
              <a:gd name="connsiteY14" fmla="*/ 1648691 h 1722095"/>
              <a:gd name="connsiteX15" fmla="*/ 536270 w 1985644"/>
              <a:gd name="connsiteY15" fmla="*/ 1676400 h 1722095"/>
              <a:gd name="connsiteX16" fmla="*/ 550124 w 1985644"/>
              <a:gd name="connsiteY16" fmla="*/ 1717964 h 1722095"/>
              <a:gd name="connsiteX17" fmla="*/ 633252 w 1985644"/>
              <a:gd name="connsiteY17" fmla="*/ 1690255 h 1722095"/>
              <a:gd name="connsiteX18" fmla="*/ 716379 w 1985644"/>
              <a:gd name="connsiteY18" fmla="*/ 1634837 h 1722095"/>
              <a:gd name="connsiteX19" fmla="*/ 757943 w 1985644"/>
              <a:gd name="connsiteY19" fmla="*/ 1607127 h 1722095"/>
              <a:gd name="connsiteX20" fmla="*/ 799506 w 1985644"/>
              <a:gd name="connsiteY20" fmla="*/ 1593273 h 1722095"/>
              <a:gd name="connsiteX21" fmla="*/ 785652 w 1985644"/>
              <a:gd name="connsiteY21" fmla="*/ 1468582 h 1722095"/>
              <a:gd name="connsiteX22" fmla="*/ 757943 w 1985644"/>
              <a:gd name="connsiteY22" fmla="*/ 1427018 h 1722095"/>
              <a:gd name="connsiteX23" fmla="*/ 771797 w 1985644"/>
              <a:gd name="connsiteY23" fmla="*/ 1330037 h 1722095"/>
              <a:gd name="connsiteX24" fmla="*/ 785652 w 1985644"/>
              <a:gd name="connsiteY24" fmla="*/ 1288473 h 1722095"/>
              <a:gd name="connsiteX25" fmla="*/ 938052 w 1985644"/>
              <a:gd name="connsiteY25" fmla="*/ 1219200 h 1722095"/>
              <a:gd name="connsiteX26" fmla="*/ 1104306 w 1985644"/>
              <a:gd name="connsiteY26" fmla="*/ 1205346 h 1722095"/>
              <a:gd name="connsiteX27" fmla="*/ 1132015 w 1985644"/>
              <a:gd name="connsiteY27" fmla="*/ 1122218 h 1722095"/>
              <a:gd name="connsiteX28" fmla="*/ 1145870 w 1985644"/>
              <a:gd name="connsiteY28" fmla="*/ 1080655 h 1722095"/>
              <a:gd name="connsiteX29" fmla="*/ 1173579 w 1985644"/>
              <a:gd name="connsiteY29" fmla="*/ 886691 h 1722095"/>
              <a:gd name="connsiteX30" fmla="*/ 1201288 w 1985644"/>
              <a:gd name="connsiteY30" fmla="*/ 845127 h 1722095"/>
              <a:gd name="connsiteX31" fmla="*/ 1242852 w 1985644"/>
              <a:gd name="connsiteY31" fmla="*/ 817418 h 1722095"/>
              <a:gd name="connsiteX32" fmla="*/ 1298270 w 1985644"/>
              <a:gd name="connsiteY32" fmla="*/ 734291 h 1722095"/>
              <a:gd name="connsiteX33" fmla="*/ 1325979 w 1985644"/>
              <a:gd name="connsiteY33" fmla="*/ 692727 h 1722095"/>
              <a:gd name="connsiteX34" fmla="*/ 1409106 w 1985644"/>
              <a:gd name="connsiteY34" fmla="*/ 637309 h 1722095"/>
              <a:gd name="connsiteX35" fmla="*/ 1450670 w 1985644"/>
              <a:gd name="connsiteY35" fmla="*/ 609600 h 1722095"/>
              <a:gd name="connsiteX36" fmla="*/ 1519943 w 1985644"/>
              <a:gd name="connsiteY36" fmla="*/ 484909 h 1722095"/>
              <a:gd name="connsiteX37" fmla="*/ 1575361 w 1985644"/>
              <a:gd name="connsiteY37" fmla="*/ 457200 h 1722095"/>
              <a:gd name="connsiteX38" fmla="*/ 1658488 w 1985644"/>
              <a:gd name="connsiteY38" fmla="*/ 429491 h 1722095"/>
              <a:gd name="connsiteX39" fmla="*/ 1935579 w 1985644"/>
              <a:gd name="connsiteY39" fmla="*/ 429491 h 1722095"/>
              <a:gd name="connsiteX40" fmla="*/ 1894015 w 1985644"/>
              <a:gd name="connsiteY40" fmla="*/ 235527 h 1722095"/>
              <a:gd name="connsiteX41" fmla="*/ 1810888 w 1985644"/>
              <a:gd name="connsiteY41" fmla="*/ 180109 h 1722095"/>
              <a:gd name="connsiteX42" fmla="*/ 1741615 w 1985644"/>
              <a:gd name="connsiteY42" fmla="*/ 83127 h 1722095"/>
              <a:gd name="connsiteX43" fmla="*/ 1713906 w 1985644"/>
              <a:gd name="connsiteY43" fmla="*/ 41564 h 1722095"/>
              <a:gd name="connsiteX44" fmla="*/ 1672343 w 1985644"/>
              <a:gd name="connsiteY44" fmla="*/ 27709 h 1722095"/>
              <a:gd name="connsiteX45" fmla="*/ 1630779 w 1985644"/>
              <a:gd name="connsiteY45" fmla="*/ 0 h 1722095"/>
              <a:gd name="connsiteX46" fmla="*/ 1589215 w 1985644"/>
              <a:gd name="connsiteY46" fmla="*/ 55418 h 1722095"/>
              <a:gd name="connsiteX47" fmla="*/ 1519943 w 1985644"/>
              <a:gd name="connsiteY47" fmla="*/ 110837 h 1722095"/>
              <a:gd name="connsiteX48" fmla="*/ 1464524 w 1985644"/>
              <a:gd name="connsiteY48" fmla="*/ 180109 h 1722095"/>
              <a:gd name="connsiteX49" fmla="*/ 1450670 w 1985644"/>
              <a:gd name="connsiteY49" fmla="*/ 221673 h 1722095"/>
              <a:gd name="connsiteX50" fmla="*/ 1367543 w 1985644"/>
              <a:gd name="connsiteY50" fmla="*/ 277091 h 1722095"/>
              <a:gd name="connsiteX51" fmla="*/ 1270561 w 1985644"/>
              <a:gd name="connsiteY51" fmla="*/ 332509 h 1722095"/>
              <a:gd name="connsiteX52" fmla="*/ 1228997 w 1985644"/>
              <a:gd name="connsiteY52" fmla="*/ 346364 h 1722095"/>
              <a:gd name="connsiteX53" fmla="*/ 1201288 w 1985644"/>
              <a:gd name="connsiteY53" fmla="*/ 429491 h 1722095"/>
              <a:gd name="connsiteX54" fmla="*/ 1173579 w 1985644"/>
              <a:gd name="connsiteY54" fmla="*/ 581891 h 1722095"/>
              <a:gd name="connsiteX55" fmla="*/ 1159724 w 1985644"/>
              <a:gd name="connsiteY55" fmla="*/ 637309 h 1722095"/>
              <a:gd name="connsiteX56" fmla="*/ 1118161 w 1985644"/>
              <a:gd name="connsiteY56" fmla="*/ 665018 h 1722095"/>
              <a:gd name="connsiteX57" fmla="*/ 1076597 w 1985644"/>
              <a:gd name="connsiteY57" fmla="*/ 651164 h 1722095"/>
              <a:gd name="connsiteX58" fmla="*/ 993470 w 1985644"/>
              <a:gd name="connsiteY58" fmla="*/ 665018 h 1722095"/>
              <a:gd name="connsiteX59" fmla="*/ 951906 w 1985644"/>
              <a:gd name="connsiteY59" fmla="*/ 706582 h 1722095"/>
              <a:gd name="connsiteX60" fmla="*/ 868779 w 1985644"/>
              <a:gd name="connsiteY60" fmla="*/ 762000 h 1722095"/>
              <a:gd name="connsiteX61" fmla="*/ 771797 w 1985644"/>
              <a:gd name="connsiteY61" fmla="*/ 789709 h 1722095"/>
              <a:gd name="connsiteX62" fmla="*/ 591688 w 1985644"/>
              <a:gd name="connsiteY62" fmla="*/ 775855 h 1722095"/>
              <a:gd name="connsiteX63" fmla="*/ 508561 w 1985644"/>
              <a:gd name="connsiteY63" fmla="*/ 748146 h 1722095"/>
              <a:gd name="connsiteX64" fmla="*/ 425434 w 1985644"/>
              <a:gd name="connsiteY64" fmla="*/ 692727 h 1722095"/>
              <a:gd name="connsiteX65" fmla="*/ 383870 w 1985644"/>
              <a:gd name="connsiteY65" fmla="*/ 706582 h 1722095"/>
              <a:gd name="connsiteX66" fmla="*/ 342306 w 1985644"/>
              <a:gd name="connsiteY66" fmla="*/ 748146 h 1722095"/>
              <a:gd name="connsiteX67" fmla="*/ 106779 w 1985644"/>
              <a:gd name="connsiteY67" fmla="*/ 692727 h 1722095"/>
              <a:gd name="connsiteX68" fmla="*/ 176052 w 1985644"/>
              <a:gd name="connsiteY68" fmla="*/ 665018 h 172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985644" h="1722095">
                <a:moveTo>
                  <a:pt x="176052" y="665018"/>
                </a:moveTo>
                <a:lnTo>
                  <a:pt x="176052" y="665018"/>
                </a:lnTo>
                <a:cubicBezTo>
                  <a:pt x="139106" y="683491"/>
                  <a:pt x="100895" y="699624"/>
                  <a:pt x="65215" y="720437"/>
                </a:cubicBezTo>
                <a:cubicBezTo>
                  <a:pt x="45270" y="732072"/>
                  <a:pt x="15872" y="739723"/>
                  <a:pt x="9797" y="762000"/>
                </a:cubicBezTo>
                <a:cubicBezTo>
                  <a:pt x="0" y="797921"/>
                  <a:pt x="15851" y="836430"/>
                  <a:pt x="23652" y="872837"/>
                </a:cubicBezTo>
                <a:cubicBezTo>
                  <a:pt x="29772" y="901396"/>
                  <a:pt x="51361" y="955964"/>
                  <a:pt x="51361" y="955964"/>
                </a:cubicBezTo>
                <a:cubicBezTo>
                  <a:pt x="55979" y="988291"/>
                  <a:pt x="42124" y="1029855"/>
                  <a:pt x="65215" y="1052946"/>
                </a:cubicBezTo>
                <a:cubicBezTo>
                  <a:pt x="95482" y="1083213"/>
                  <a:pt x="224321" y="1100245"/>
                  <a:pt x="273034" y="1108364"/>
                </a:cubicBezTo>
                <a:cubicBezTo>
                  <a:pt x="291507" y="1117600"/>
                  <a:pt x="308080" y="1132678"/>
                  <a:pt x="328452" y="1136073"/>
                </a:cubicBezTo>
                <a:cubicBezTo>
                  <a:pt x="559100" y="1174514"/>
                  <a:pt x="471815" y="1099325"/>
                  <a:pt x="550124" y="1177637"/>
                </a:cubicBezTo>
                <a:cubicBezTo>
                  <a:pt x="568481" y="1232705"/>
                  <a:pt x="579070" y="1243817"/>
                  <a:pt x="550124" y="1316182"/>
                </a:cubicBezTo>
                <a:cubicBezTo>
                  <a:pt x="542847" y="1334374"/>
                  <a:pt x="522415" y="1343891"/>
                  <a:pt x="508561" y="1357746"/>
                </a:cubicBezTo>
                <a:cubicBezTo>
                  <a:pt x="499325" y="1385455"/>
                  <a:pt x="486580" y="1412232"/>
                  <a:pt x="480852" y="1440873"/>
                </a:cubicBezTo>
                <a:cubicBezTo>
                  <a:pt x="464133" y="1524466"/>
                  <a:pt x="474443" y="1487806"/>
                  <a:pt x="453143" y="1551709"/>
                </a:cubicBezTo>
                <a:cubicBezTo>
                  <a:pt x="463741" y="1594104"/>
                  <a:pt x="462813" y="1616798"/>
                  <a:pt x="494706" y="1648691"/>
                </a:cubicBezTo>
                <a:cubicBezTo>
                  <a:pt x="506480" y="1660465"/>
                  <a:pt x="522415" y="1667164"/>
                  <a:pt x="536270" y="1676400"/>
                </a:cubicBezTo>
                <a:cubicBezTo>
                  <a:pt x="540888" y="1690255"/>
                  <a:pt x="535667" y="1715899"/>
                  <a:pt x="550124" y="1717964"/>
                </a:cubicBezTo>
                <a:cubicBezTo>
                  <a:pt x="579039" y="1722095"/>
                  <a:pt x="633252" y="1690255"/>
                  <a:pt x="633252" y="1690255"/>
                </a:cubicBezTo>
                <a:lnTo>
                  <a:pt x="716379" y="1634837"/>
                </a:lnTo>
                <a:cubicBezTo>
                  <a:pt x="730234" y="1625600"/>
                  <a:pt x="742146" y="1612393"/>
                  <a:pt x="757943" y="1607127"/>
                </a:cubicBezTo>
                <a:lnTo>
                  <a:pt x="799506" y="1593273"/>
                </a:lnTo>
                <a:cubicBezTo>
                  <a:pt x="794888" y="1551709"/>
                  <a:pt x="795795" y="1509153"/>
                  <a:pt x="785652" y="1468582"/>
                </a:cubicBezTo>
                <a:cubicBezTo>
                  <a:pt x="781614" y="1452428"/>
                  <a:pt x="759600" y="1443587"/>
                  <a:pt x="757943" y="1427018"/>
                </a:cubicBezTo>
                <a:cubicBezTo>
                  <a:pt x="754694" y="1394525"/>
                  <a:pt x="765393" y="1362058"/>
                  <a:pt x="771797" y="1330037"/>
                </a:cubicBezTo>
                <a:cubicBezTo>
                  <a:pt x="774661" y="1315716"/>
                  <a:pt x="775325" y="1298800"/>
                  <a:pt x="785652" y="1288473"/>
                </a:cubicBezTo>
                <a:cubicBezTo>
                  <a:pt x="836112" y="1238013"/>
                  <a:pt x="873078" y="1226844"/>
                  <a:pt x="938052" y="1219200"/>
                </a:cubicBezTo>
                <a:cubicBezTo>
                  <a:pt x="993281" y="1212702"/>
                  <a:pt x="1048888" y="1209964"/>
                  <a:pt x="1104306" y="1205346"/>
                </a:cubicBezTo>
                <a:lnTo>
                  <a:pt x="1132015" y="1122218"/>
                </a:lnTo>
                <a:lnTo>
                  <a:pt x="1145870" y="1080655"/>
                </a:lnTo>
                <a:cubicBezTo>
                  <a:pt x="1149410" y="1041710"/>
                  <a:pt x="1146924" y="940000"/>
                  <a:pt x="1173579" y="886691"/>
                </a:cubicBezTo>
                <a:cubicBezTo>
                  <a:pt x="1181026" y="871798"/>
                  <a:pt x="1189514" y="856901"/>
                  <a:pt x="1201288" y="845127"/>
                </a:cubicBezTo>
                <a:cubicBezTo>
                  <a:pt x="1213062" y="833353"/>
                  <a:pt x="1228997" y="826654"/>
                  <a:pt x="1242852" y="817418"/>
                </a:cubicBezTo>
                <a:lnTo>
                  <a:pt x="1298270" y="734291"/>
                </a:lnTo>
                <a:cubicBezTo>
                  <a:pt x="1307506" y="720436"/>
                  <a:pt x="1312124" y="701963"/>
                  <a:pt x="1325979" y="692727"/>
                </a:cubicBezTo>
                <a:lnTo>
                  <a:pt x="1409106" y="637309"/>
                </a:lnTo>
                <a:lnTo>
                  <a:pt x="1450670" y="609600"/>
                </a:lnTo>
                <a:cubicBezTo>
                  <a:pt x="1463914" y="569868"/>
                  <a:pt x="1481830" y="503965"/>
                  <a:pt x="1519943" y="484909"/>
                </a:cubicBezTo>
                <a:cubicBezTo>
                  <a:pt x="1538416" y="475673"/>
                  <a:pt x="1556185" y="464870"/>
                  <a:pt x="1575361" y="457200"/>
                </a:cubicBezTo>
                <a:cubicBezTo>
                  <a:pt x="1602480" y="446352"/>
                  <a:pt x="1658488" y="429491"/>
                  <a:pt x="1658488" y="429491"/>
                </a:cubicBezTo>
                <a:cubicBezTo>
                  <a:pt x="1710056" y="435937"/>
                  <a:pt x="1903158" y="467806"/>
                  <a:pt x="1935579" y="429491"/>
                </a:cubicBezTo>
                <a:cubicBezTo>
                  <a:pt x="1985644" y="370323"/>
                  <a:pt x="1945776" y="274349"/>
                  <a:pt x="1894015" y="235527"/>
                </a:cubicBezTo>
                <a:cubicBezTo>
                  <a:pt x="1867373" y="215546"/>
                  <a:pt x="1810888" y="180109"/>
                  <a:pt x="1810888" y="180109"/>
                </a:cubicBezTo>
                <a:cubicBezTo>
                  <a:pt x="1776523" y="77013"/>
                  <a:pt x="1829273" y="214613"/>
                  <a:pt x="1741615" y="83127"/>
                </a:cubicBezTo>
                <a:cubicBezTo>
                  <a:pt x="1732379" y="69273"/>
                  <a:pt x="1726908" y="51966"/>
                  <a:pt x="1713906" y="41564"/>
                </a:cubicBezTo>
                <a:cubicBezTo>
                  <a:pt x="1702502" y="32441"/>
                  <a:pt x="1685405" y="34240"/>
                  <a:pt x="1672343" y="27709"/>
                </a:cubicBezTo>
                <a:cubicBezTo>
                  <a:pt x="1657450" y="20262"/>
                  <a:pt x="1644634" y="9236"/>
                  <a:pt x="1630779" y="0"/>
                </a:cubicBezTo>
                <a:cubicBezTo>
                  <a:pt x="1616924" y="18473"/>
                  <a:pt x="1605543" y="39090"/>
                  <a:pt x="1589215" y="55418"/>
                </a:cubicBezTo>
                <a:cubicBezTo>
                  <a:pt x="1517201" y="127432"/>
                  <a:pt x="1574788" y="42281"/>
                  <a:pt x="1519943" y="110837"/>
                </a:cubicBezTo>
                <a:cubicBezTo>
                  <a:pt x="1450044" y="198212"/>
                  <a:pt x="1531422" y="113214"/>
                  <a:pt x="1464524" y="180109"/>
                </a:cubicBezTo>
                <a:cubicBezTo>
                  <a:pt x="1459906" y="193964"/>
                  <a:pt x="1458771" y="209522"/>
                  <a:pt x="1450670" y="221673"/>
                </a:cubicBezTo>
                <a:cubicBezTo>
                  <a:pt x="1421019" y="266151"/>
                  <a:pt x="1411118" y="262566"/>
                  <a:pt x="1367543" y="277091"/>
                </a:cubicBezTo>
                <a:cubicBezTo>
                  <a:pt x="1325801" y="304919"/>
                  <a:pt x="1319779" y="311416"/>
                  <a:pt x="1270561" y="332509"/>
                </a:cubicBezTo>
                <a:cubicBezTo>
                  <a:pt x="1257138" y="338262"/>
                  <a:pt x="1242852" y="341746"/>
                  <a:pt x="1228997" y="346364"/>
                </a:cubicBezTo>
                <a:cubicBezTo>
                  <a:pt x="1219761" y="374073"/>
                  <a:pt x="1204911" y="400509"/>
                  <a:pt x="1201288" y="429491"/>
                </a:cubicBezTo>
                <a:cubicBezTo>
                  <a:pt x="1178364" y="612892"/>
                  <a:pt x="1202056" y="482226"/>
                  <a:pt x="1173579" y="581891"/>
                </a:cubicBezTo>
                <a:cubicBezTo>
                  <a:pt x="1168348" y="600200"/>
                  <a:pt x="1170286" y="621466"/>
                  <a:pt x="1159724" y="637309"/>
                </a:cubicBezTo>
                <a:cubicBezTo>
                  <a:pt x="1150488" y="651163"/>
                  <a:pt x="1132015" y="655782"/>
                  <a:pt x="1118161" y="665018"/>
                </a:cubicBezTo>
                <a:cubicBezTo>
                  <a:pt x="1104306" y="660400"/>
                  <a:pt x="1091201" y="651164"/>
                  <a:pt x="1076597" y="651164"/>
                </a:cubicBezTo>
                <a:cubicBezTo>
                  <a:pt x="1048506" y="651164"/>
                  <a:pt x="1019140" y="653609"/>
                  <a:pt x="993470" y="665018"/>
                </a:cubicBezTo>
                <a:cubicBezTo>
                  <a:pt x="975565" y="672976"/>
                  <a:pt x="967372" y="694553"/>
                  <a:pt x="951906" y="706582"/>
                </a:cubicBezTo>
                <a:cubicBezTo>
                  <a:pt x="925619" y="727028"/>
                  <a:pt x="900372" y="751469"/>
                  <a:pt x="868779" y="762000"/>
                </a:cubicBezTo>
                <a:cubicBezTo>
                  <a:pt x="809151" y="781876"/>
                  <a:pt x="841383" y="772313"/>
                  <a:pt x="771797" y="789709"/>
                </a:cubicBezTo>
                <a:cubicBezTo>
                  <a:pt x="711761" y="785091"/>
                  <a:pt x="651165" y="785246"/>
                  <a:pt x="591688" y="775855"/>
                </a:cubicBezTo>
                <a:cubicBezTo>
                  <a:pt x="562838" y="771300"/>
                  <a:pt x="508561" y="748146"/>
                  <a:pt x="508561" y="748146"/>
                </a:cubicBezTo>
                <a:cubicBezTo>
                  <a:pt x="483573" y="723158"/>
                  <a:pt x="465534" y="692727"/>
                  <a:pt x="425434" y="692727"/>
                </a:cubicBezTo>
                <a:cubicBezTo>
                  <a:pt x="410830" y="692727"/>
                  <a:pt x="397725" y="701964"/>
                  <a:pt x="383870" y="706582"/>
                </a:cubicBezTo>
                <a:cubicBezTo>
                  <a:pt x="370015" y="720437"/>
                  <a:pt x="361792" y="746095"/>
                  <a:pt x="342306" y="748146"/>
                </a:cubicBezTo>
                <a:cubicBezTo>
                  <a:pt x="118822" y="771671"/>
                  <a:pt x="141529" y="796973"/>
                  <a:pt x="106779" y="692727"/>
                </a:cubicBezTo>
                <a:lnTo>
                  <a:pt x="176052" y="665018"/>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8" name="Freeform 7"/>
          <p:cNvSpPr/>
          <p:nvPr/>
        </p:nvSpPr>
        <p:spPr>
          <a:xfrm>
            <a:off x="1331640" y="3789040"/>
            <a:ext cx="640080" cy="365760"/>
          </a:xfrm>
          <a:custGeom>
            <a:avLst/>
            <a:gdLst>
              <a:gd name="connsiteX0" fmla="*/ 224469 w 1235578"/>
              <a:gd name="connsiteY0" fmla="*/ 0 h 775854"/>
              <a:gd name="connsiteX1" fmla="*/ 224469 w 1235578"/>
              <a:gd name="connsiteY1" fmla="*/ 0 h 775854"/>
              <a:gd name="connsiteX2" fmla="*/ 210615 w 1235578"/>
              <a:gd name="connsiteY2" fmla="*/ 138545 h 775854"/>
              <a:gd name="connsiteX3" fmla="*/ 182905 w 1235578"/>
              <a:gd name="connsiteY3" fmla="*/ 166254 h 775854"/>
              <a:gd name="connsiteX4" fmla="*/ 155196 w 1235578"/>
              <a:gd name="connsiteY4" fmla="*/ 207818 h 775854"/>
              <a:gd name="connsiteX5" fmla="*/ 141342 w 1235578"/>
              <a:gd name="connsiteY5" fmla="*/ 249381 h 775854"/>
              <a:gd name="connsiteX6" fmla="*/ 58215 w 1235578"/>
              <a:gd name="connsiteY6" fmla="*/ 290945 h 775854"/>
              <a:gd name="connsiteX7" fmla="*/ 155196 w 1235578"/>
              <a:gd name="connsiteY7" fmla="*/ 346363 h 775854"/>
              <a:gd name="connsiteX8" fmla="*/ 238324 w 1235578"/>
              <a:gd name="connsiteY8" fmla="*/ 387927 h 775854"/>
              <a:gd name="connsiteX9" fmla="*/ 321451 w 1235578"/>
              <a:gd name="connsiteY9" fmla="*/ 401781 h 775854"/>
              <a:gd name="connsiteX10" fmla="*/ 363015 w 1235578"/>
              <a:gd name="connsiteY10" fmla="*/ 429490 h 775854"/>
              <a:gd name="connsiteX11" fmla="*/ 390724 w 1235578"/>
              <a:gd name="connsiteY11" fmla="*/ 457200 h 775854"/>
              <a:gd name="connsiteX12" fmla="*/ 432287 w 1235578"/>
              <a:gd name="connsiteY12" fmla="*/ 471054 h 775854"/>
              <a:gd name="connsiteX13" fmla="*/ 501560 w 1235578"/>
              <a:gd name="connsiteY13" fmla="*/ 457200 h 775854"/>
              <a:gd name="connsiteX14" fmla="*/ 515415 w 1235578"/>
              <a:gd name="connsiteY14" fmla="*/ 401781 h 775854"/>
              <a:gd name="connsiteX15" fmla="*/ 501560 w 1235578"/>
              <a:gd name="connsiteY15" fmla="*/ 277090 h 775854"/>
              <a:gd name="connsiteX16" fmla="*/ 335305 w 1235578"/>
              <a:gd name="connsiteY16" fmla="*/ 235527 h 775854"/>
              <a:gd name="connsiteX17" fmla="*/ 321451 w 1235578"/>
              <a:gd name="connsiteY17" fmla="*/ 193963 h 775854"/>
              <a:gd name="connsiteX18" fmla="*/ 363015 w 1235578"/>
              <a:gd name="connsiteY18" fmla="*/ 180109 h 775854"/>
              <a:gd name="connsiteX19" fmla="*/ 418433 w 1235578"/>
              <a:gd name="connsiteY19" fmla="*/ 166254 h 775854"/>
              <a:gd name="connsiteX20" fmla="*/ 501560 w 1235578"/>
              <a:gd name="connsiteY20" fmla="*/ 193963 h 775854"/>
              <a:gd name="connsiteX21" fmla="*/ 556978 w 1235578"/>
              <a:gd name="connsiteY21" fmla="*/ 207818 h 775854"/>
              <a:gd name="connsiteX22" fmla="*/ 681669 w 1235578"/>
              <a:gd name="connsiteY22" fmla="*/ 249381 h 775854"/>
              <a:gd name="connsiteX23" fmla="*/ 723233 w 1235578"/>
              <a:gd name="connsiteY23" fmla="*/ 277090 h 775854"/>
              <a:gd name="connsiteX24" fmla="*/ 764796 w 1235578"/>
              <a:gd name="connsiteY24" fmla="*/ 290945 h 775854"/>
              <a:gd name="connsiteX25" fmla="*/ 778651 w 1235578"/>
              <a:gd name="connsiteY25" fmla="*/ 332509 h 775854"/>
              <a:gd name="connsiteX26" fmla="*/ 903342 w 1235578"/>
              <a:gd name="connsiteY26" fmla="*/ 387927 h 775854"/>
              <a:gd name="connsiteX27" fmla="*/ 889487 w 1235578"/>
              <a:gd name="connsiteY27" fmla="*/ 457200 h 775854"/>
              <a:gd name="connsiteX28" fmla="*/ 806360 w 1235578"/>
              <a:gd name="connsiteY28" fmla="*/ 526472 h 775854"/>
              <a:gd name="connsiteX29" fmla="*/ 764796 w 1235578"/>
              <a:gd name="connsiteY29" fmla="*/ 540327 h 775854"/>
              <a:gd name="connsiteX30" fmla="*/ 723233 w 1235578"/>
              <a:gd name="connsiteY30" fmla="*/ 568036 h 775854"/>
              <a:gd name="connsiteX31" fmla="*/ 612396 w 1235578"/>
              <a:gd name="connsiteY31" fmla="*/ 581890 h 775854"/>
              <a:gd name="connsiteX32" fmla="*/ 584687 w 1235578"/>
              <a:gd name="connsiteY32" fmla="*/ 637309 h 775854"/>
              <a:gd name="connsiteX33" fmla="*/ 473851 w 1235578"/>
              <a:gd name="connsiteY33" fmla="*/ 678872 h 775854"/>
              <a:gd name="connsiteX34" fmla="*/ 85924 w 1235578"/>
              <a:gd name="connsiteY34" fmla="*/ 665018 h 775854"/>
              <a:gd name="connsiteX35" fmla="*/ 30505 w 1235578"/>
              <a:gd name="connsiteY35" fmla="*/ 637309 h 775854"/>
              <a:gd name="connsiteX36" fmla="*/ 2796 w 1235578"/>
              <a:gd name="connsiteY36" fmla="*/ 595745 h 775854"/>
              <a:gd name="connsiteX37" fmla="*/ 16651 w 1235578"/>
              <a:gd name="connsiteY37" fmla="*/ 526472 h 775854"/>
              <a:gd name="connsiteX38" fmla="*/ 30505 w 1235578"/>
              <a:gd name="connsiteY38" fmla="*/ 568036 h 775854"/>
              <a:gd name="connsiteX39" fmla="*/ 44360 w 1235578"/>
              <a:gd name="connsiteY39" fmla="*/ 706581 h 775854"/>
              <a:gd name="connsiteX40" fmla="*/ 85924 w 1235578"/>
              <a:gd name="connsiteY40" fmla="*/ 734290 h 775854"/>
              <a:gd name="connsiteX41" fmla="*/ 169051 w 1235578"/>
              <a:gd name="connsiteY41" fmla="*/ 762000 h 775854"/>
              <a:gd name="connsiteX42" fmla="*/ 210615 w 1235578"/>
              <a:gd name="connsiteY42" fmla="*/ 775854 h 775854"/>
              <a:gd name="connsiteX43" fmla="*/ 529269 w 1235578"/>
              <a:gd name="connsiteY43" fmla="*/ 762000 h 775854"/>
              <a:gd name="connsiteX44" fmla="*/ 598542 w 1235578"/>
              <a:gd name="connsiteY44" fmla="*/ 748145 h 775854"/>
              <a:gd name="connsiteX45" fmla="*/ 709378 w 1235578"/>
              <a:gd name="connsiteY45" fmla="*/ 734290 h 775854"/>
              <a:gd name="connsiteX46" fmla="*/ 792505 w 1235578"/>
              <a:gd name="connsiteY46" fmla="*/ 706581 h 775854"/>
              <a:gd name="connsiteX47" fmla="*/ 834069 w 1235578"/>
              <a:gd name="connsiteY47" fmla="*/ 692727 h 775854"/>
              <a:gd name="connsiteX48" fmla="*/ 944905 w 1235578"/>
              <a:gd name="connsiteY48" fmla="*/ 665018 h 775854"/>
              <a:gd name="connsiteX49" fmla="*/ 986469 w 1235578"/>
              <a:gd name="connsiteY49" fmla="*/ 651163 h 775854"/>
              <a:gd name="connsiteX50" fmla="*/ 1028033 w 1235578"/>
              <a:gd name="connsiteY50" fmla="*/ 623454 h 775854"/>
              <a:gd name="connsiteX51" fmla="*/ 1055742 w 1235578"/>
              <a:gd name="connsiteY51" fmla="*/ 540327 h 775854"/>
              <a:gd name="connsiteX52" fmla="*/ 1069596 w 1235578"/>
              <a:gd name="connsiteY52" fmla="*/ 498763 h 775854"/>
              <a:gd name="connsiteX53" fmla="*/ 1055742 w 1235578"/>
              <a:gd name="connsiteY53" fmla="*/ 318654 h 775854"/>
              <a:gd name="connsiteX54" fmla="*/ 1014178 w 1235578"/>
              <a:gd name="connsiteY54" fmla="*/ 235527 h 775854"/>
              <a:gd name="connsiteX55" fmla="*/ 972615 w 1235578"/>
              <a:gd name="connsiteY55" fmla="*/ 221672 h 775854"/>
              <a:gd name="connsiteX56" fmla="*/ 806360 w 1235578"/>
              <a:gd name="connsiteY56" fmla="*/ 152400 h 775854"/>
              <a:gd name="connsiteX57" fmla="*/ 820215 w 1235578"/>
              <a:gd name="connsiteY57" fmla="*/ 110836 h 775854"/>
              <a:gd name="connsiteX58" fmla="*/ 861778 w 1235578"/>
              <a:gd name="connsiteY58" fmla="*/ 96981 h 775854"/>
              <a:gd name="connsiteX59" fmla="*/ 1000324 w 1235578"/>
              <a:gd name="connsiteY59" fmla="*/ 110836 h 775854"/>
              <a:gd name="connsiteX60" fmla="*/ 1041887 w 1235578"/>
              <a:gd name="connsiteY60" fmla="*/ 124690 h 775854"/>
              <a:gd name="connsiteX61" fmla="*/ 1097305 w 1235578"/>
              <a:gd name="connsiteY61" fmla="*/ 193963 h 775854"/>
              <a:gd name="connsiteX62" fmla="*/ 1125015 w 1235578"/>
              <a:gd name="connsiteY62" fmla="*/ 221672 h 775854"/>
              <a:gd name="connsiteX63" fmla="*/ 1180433 w 1235578"/>
              <a:gd name="connsiteY63" fmla="*/ 304800 h 775854"/>
              <a:gd name="connsiteX64" fmla="*/ 1208142 w 1235578"/>
              <a:gd name="connsiteY64" fmla="*/ 277090 h 775854"/>
              <a:gd name="connsiteX65" fmla="*/ 1208142 w 1235578"/>
              <a:gd name="connsiteY65" fmla="*/ 138545 h 775854"/>
              <a:gd name="connsiteX66" fmla="*/ 1083451 w 1235578"/>
              <a:gd name="connsiteY66" fmla="*/ 83127 h 775854"/>
              <a:gd name="connsiteX67" fmla="*/ 1041887 w 1235578"/>
              <a:gd name="connsiteY67" fmla="*/ 69272 h 775854"/>
              <a:gd name="connsiteX68" fmla="*/ 349160 w 1235578"/>
              <a:gd name="connsiteY68" fmla="*/ 69272 h 775854"/>
              <a:gd name="connsiteX69" fmla="*/ 266033 w 1235578"/>
              <a:gd name="connsiteY69" fmla="*/ 41563 h 775854"/>
              <a:gd name="connsiteX70" fmla="*/ 224469 w 1235578"/>
              <a:gd name="connsiteY70" fmla="*/ 0 h 77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35578" h="775854">
                <a:moveTo>
                  <a:pt x="224469" y="0"/>
                </a:moveTo>
                <a:lnTo>
                  <a:pt x="224469" y="0"/>
                </a:lnTo>
                <a:cubicBezTo>
                  <a:pt x="219851" y="46182"/>
                  <a:pt x="221872" y="93519"/>
                  <a:pt x="210615" y="138545"/>
                </a:cubicBezTo>
                <a:cubicBezTo>
                  <a:pt x="207447" y="151217"/>
                  <a:pt x="191065" y="156054"/>
                  <a:pt x="182905" y="166254"/>
                </a:cubicBezTo>
                <a:cubicBezTo>
                  <a:pt x="172503" y="179256"/>
                  <a:pt x="164432" y="193963"/>
                  <a:pt x="155196" y="207818"/>
                </a:cubicBezTo>
                <a:cubicBezTo>
                  <a:pt x="150578" y="221672"/>
                  <a:pt x="150465" y="237977"/>
                  <a:pt x="141342" y="249381"/>
                </a:cubicBezTo>
                <a:cubicBezTo>
                  <a:pt x="121810" y="273796"/>
                  <a:pt x="85594" y="281818"/>
                  <a:pt x="58215" y="290945"/>
                </a:cubicBezTo>
                <a:cubicBezTo>
                  <a:pt x="161809" y="368642"/>
                  <a:pt x="68647" y="307897"/>
                  <a:pt x="155196" y="346363"/>
                </a:cubicBezTo>
                <a:cubicBezTo>
                  <a:pt x="183506" y="358945"/>
                  <a:pt x="208934" y="378130"/>
                  <a:pt x="238324" y="387927"/>
                </a:cubicBezTo>
                <a:cubicBezTo>
                  <a:pt x="264974" y="396810"/>
                  <a:pt x="293742" y="397163"/>
                  <a:pt x="321451" y="401781"/>
                </a:cubicBezTo>
                <a:cubicBezTo>
                  <a:pt x="335306" y="411017"/>
                  <a:pt x="350013" y="419088"/>
                  <a:pt x="363015" y="429490"/>
                </a:cubicBezTo>
                <a:cubicBezTo>
                  <a:pt x="373215" y="437650"/>
                  <a:pt x="379523" y="450479"/>
                  <a:pt x="390724" y="457200"/>
                </a:cubicBezTo>
                <a:cubicBezTo>
                  <a:pt x="403247" y="464714"/>
                  <a:pt x="418433" y="466436"/>
                  <a:pt x="432287" y="471054"/>
                </a:cubicBezTo>
                <a:cubicBezTo>
                  <a:pt x="455378" y="466436"/>
                  <a:pt x="483470" y="472275"/>
                  <a:pt x="501560" y="457200"/>
                </a:cubicBezTo>
                <a:cubicBezTo>
                  <a:pt x="516188" y="445010"/>
                  <a:pt x="515415" y="420823"/>
                  <a:pt x="515415" y="401781"/>
                </a:cubicBezTo>
                <a:cubicBezTo>
                  <a:pt x="515415" y="359962"/>
                  <a:pt x="524012" y="312371"/>
                  <a:pt x="501560" y="277090"/>
                </a:cubicBezTo>
                <a:cubicBezTo>
                  <a:pt x="488535" y="256622"/>
                  <a:pt x="354189" y="238674"/>
                  <a:pt x="335305" y="235527"/>
                </a:cubicBezTo>
                <a:cubicBezTo>
                  <a:pt x="330687" y="221672"/>
                  <a:pt x="314920" y="207025"/>
                  <a:pt x="321451" y="193963"/>
                </a:cubicBezTo>
                <a:cubicBezTo>
                  <a:pt x="327982" y="180901"/>
                  <a:pt x="348973" y="184121"/>
                  <a:pt x="363015" y="180109"/>
                </a:cubicBezTo>
                <a:cubicBezTo>
                  <a:pt x="381324" y="174878"/>
                  <a:pt x="399960" y="170872"/>
                  <a:pt x="418433" y="166254"/>
                </a:cubicBezTo>
                <a:cubicBezTo>
                  <a:pt x="446142" y="175490"/>
                  <a:pt x="473224" y="186879"/>
                  <a:pt x="501560" y="193963"/>
                </a:cubicBezTo>
                <a:cubicBezTo>
                  <a:pt x="520033" y="198581"/>
                  <a:pt x="539149" y="201132"/>
                  <a:pt x="556978" y="207818"/>
                </a:cubicBezTo>
                <a:cubicBezTo>
                  <a:pt x="688081" y="256982"/>
                  <a:pt x="529864" y="219021"/>
                  <a:pt x="681669" y="249381"/>
                </a:cubicBezTo>
                <a:cubicBezTo>
                  <a:pt x="695524" y="258617"/>
                  <a:pt x="708340" y="269643"/>
                  <a:pt x="723233" y="277090"/>
                </a:cubicBezTo>
                <a:cubicBezTo>
                  <a:pt x="736295" y="283621"/>
                  <a:pt x="754470" y="280618"/>
                  <a:pt x="764796" y="290945"/>
                </a:cubicBezTo>
                <a:cubicBezTo>
                  <a:pt x="775123" y="301272"/>
                  <a:pt x="770550" y="320358"/>
                  <a:pt x="778651" y="332509"/>
                </a:cubicBezTo>
                <a:cubicBezTo>
                  <a:pt x="817043" y="390096"/>
                  <a:pt x="833915" y="376355"/>
                  <a:pt x="903342" y="387927"/>
                </a:cubicBezTo>
                <a:cubicBezTo>
                  <a:pt x="898724" y="411018"/>
                  <a:pt x="900018" y="436138"/>
                  <a:pt x="889487" y="457200"/>
                </a:cubicBezTo>
                <a:cubicBezTo>
                  <a:pt x="879273" y="477628"/>
                  <a:pt x="827578" y="515863"/>
                  <a:pt x="806360" y="526472"/>
                </a:cubicBezTo>
                <a:cubicBezTo>
                  <a:pt x="793298" y="533003"/>
                  <a:pt x="777858" y="533796"/>
                  <a:pt x="764796" y="540327"/>
                </a:cubicBezTo>
                <a:cubicBezTo>
                  <a:pt x="749903" y="547774"/>
                  <a:pt x="739297" y="563655"/>
                  <a:pt x="723233" y="568036"/>
                </a:cubicBezTo>
                <a:cubicBezTo>
                  <a:pt x="687312" y="577833"/>
                  <a:pt x="649342" y="577272"/>
                  <a:pt x="612396" y="581890"/>
                </a:cubicBezTo>
                <a:cubicBezTo>
                  <a:pt x="603160" y="600363"/>
                  <a:pt x="600368" y="623868"/>
                  <a:pt x="584687" y="637309"/>
                </a:cubicBezTo>
                <a:cubicBezTo>
                  <a:pt x="574142" y="646347"/>
                  <a:pt x="496559" y="671303"/>
                  <a:pt x="473851" y="678872"/>
                </a:cubicBezTo>
                <a:cubicBezTo>
                  <a:pt x="344542" y="674254"/>
                  <a:pt x="214751" y="677095"/>
                  <a:pt x="85924" y="665018"/>
                </a:cubicBezTo>
                <a:cubicBezTo>
                  <a:pt x="65361" y="663090"/>
                  <a:pt x="46371" y="650531"/>
                  <a:pt x="30505" y="637309"/>
                </a:cubicBezTo>
                <a:cubicBezTo>
                  <a:pt x="17713" y="626649"/>
                  <a:pt x="12032" y="609600"/>
                  <a:pt x="2796" y="595745"/>
                </a:cubicBezTo>
                <a:cubicBezTo>
                  <a:pt x="7414" y="572654"/>
                  <a:pt x="0" y="543123"/>
                  <a:pt x="16651" y="526472"/>
                </a:cubicBezTo>
                <a:cubicBezTo>
                  <a:pt x="26978" y="516145"/>
                  <a:pt x="28284" y="553602"/>
                  <a:pt x="30505" y="568036"/>
                </a:cubicBezTo>
                <a:cubicBezTo>
                  <a:pt x="37562" y="613908"/>
                  <a:pt x="29683" y="662551"/>
                  <a:pt x="44360" y="706581"/>
                </a:cubicBezTo>
                <a:cubicBezTo>
                  <a:pt x="49626" y="722378"/>
                  <a:pt x="70708" y="727527"/>
                  <a:pt x="85924" y="734290"/>
                </a:cubicBezTo>
                <a:cubicBezTo>
                  <a:pt x="112615" y="746153"/>
                  <a:pt x="141342" y="752764"/>
                  <a:pt x="169051" y="762000"/>
                </a:cubicBezTo>
                <a:lnTo>
                  <a:pt x="210615" y="775854"/>
                </a:lnTo>
                <a:cubicBezTo>
                  <a:pt x="316833" y="771236"/>
                  <a:pt x="423221" y="769575"/>
                  <a:pt x="529269" y="762000"/>
                </a:cubicBezTo>
                <a:cubicBezTo>
                  <a:pt x="552757" y="760322"/>
                  <a:pt x="575268" y="751726"/>
                  <a:pt x="598542" y="748145"/>
                </a:cubicBezTo>
                <a:cubicBezTo>
                  <a:pt x="635342" y="742483"/>
                  <a:pt x="672433" y="738908"/>
                  <a:pt x="709378" y="734290"/>
                </a:cubicBezTo>
                <a:lnTo>
                  <a:pt x="792505" y="706581"/>
                </a:lnTo>
                <a:cubicBezTo>
                  <a:pt x="806360" y="701963"/>
                  <a:pt x="819901" y="696269"/>
                  <a:pt x="834069" y="692727"/>
                </a:cubicBezTo>
                <a:cubicBezTo>
                  <a:pt x="871014" y="683491"/>
                  <a:pt x="908777" y="677061"/>
                  <a:pt x="944905" y="665018"/>
                </a:cubicBezTo>
                <a:cubicBezTo>
                  <a:pt x="958760" y="660400"/>
                  <a:pt x="973407" y="657694"/>
                  <a:pt x="986469" y="651163"/>
                </a:cubicBezTo>
                <a:cubicBezTo>
                  <a:pt x="1001362" y="643716"/>
                  <a:pt x="1014178" y="632690"/>
                  <a:pt x="1028033" y="623454"/>
                </a:cubicBezTo>
                <a:lnTo>
                  <a:pt x="1055742" y="540327"/>
                </a:lnTo>
                <a:lnTo>
                  <a:pt x="1069596" y="498763"/>
                </a:lnTo>
                <a:cubicBezTo>
                  <a:pt x="1064978" y="438727"/>
                  <a:pt x="1063211" y="378403"/>
                  <a:pt x="1055742" y="318654"/>
                </a:cubicBezTo>
                <a:cubicBezTo>
                  <a:pt x="1052953" y="296344"/>
                  <a:pt x="1031367" y="249278"/>
                  <a:pt x="1014178" y="235527"/>
                </a:cubicBezTo>
                <a:cubicBezTo>
                  <a:pt x="1002774" y="226404"/>
                  <a:pt x="985910" y="227715"/>
                  <a:pt x="972615" y="221672"/>
                </a:cubicBezTo>
                <a:cubicBezTo>
                  <a:pt x="816337" y="150636"/>
                  <a:pt x="914947" y="179546"/>
                  <a:pt x="806360" y="152400"/>
                </a:cubicBezTo>
                <a:cubicBezTo>
                  <a:pt x="810978" y="138545"/>
                  <a:pt x="809888" y="121163"/>
                  <a:pt x="820215" y="110836"/>
                </a:cubicBezTo>
                <a:cubicBezTo>
                  <a:pt x="830541" y="100509"/>
                  <a:pt x="847174" y="96981"/>
                  <a:pt x="861778" y="96981"/>
                </a:cubicBezTo>
                <a:cubicBezTo>
                  <a:pt x="908190" y="96981"/>
                  <a:pt x="954142" y="106218"/>
                  <a:pt x="1000324" y="110836"/>
                </a:cubicBezTo>
                <a:cubicBezTo>
                  <a:pt x="1014178" y="115454"/>
                  <a:pt x="1029364" y="117176"/>
                  <a:pt x="1041887" y="124690"/>
                </a:cubicBezTo>
                <a:cubicBezTo>
                  <a:pt x="1067618" y="140129"/>
                  <a:pt x="1079880" y="172183"/>
                  <a:pt x="1097305" y="193963"/>
                </a:cubicBezTo>
                <a:cubicBezTo>
                  <a:pt x="1105465" y="204163"/>
                  <a:pt x="1117178" y="211222"/>
                  <a:pt x="1125015" y="221672"/>
                </a:cubicBezTo>
                <a:cubicBezTo>
                  <a:pt x="1144996" y="248314"/>
                  <a:pt x="1180433" y="304800"/>
                  <a:pt x="1180433" y="304800"/>
                </a:cubicBezTo>
                <a:cubicBezTo>
                  <a:pt x="1189669" y="295563"/>
                  <a:pt x="1204011" y="289482"/>
                  <a:pt x="1208142" y="277090"/>
                </a:cubicBezTo>
                <a:cubicBezTo>
                  <a:pt x="1216780" y="251176"/>
                  <a:pt x="1235578" y="172841"/>
                  <a:pt x="1208142" y="138545"/>
                </a:cubicBezTo>
                <a:cubicBezTo>
                  <a:pt x="1184191" y="108606"/>
                  <a:pt x="1108850" y="91593"/>
                  <a:pt x="1083451" y="83127"/>
                </a:cubicBezTo>
                <a:lnTo>
                  <a:pt x="1041887" y="69272"/>
                </a:lnTo>
                <a:cubicBezTo>
                  <a:pt x="755948" y="82889"/>
                  <a:pt x="656317" y="95600"/>
                  <a:pt x="349160" y="69272"/>
                </a:cubicBezTo>
                <a:cubicBezTo>
                  <a:pt x="320059" y="66778"/>
                  <a:pt x="294369" y="48647"/>
                  <a:pt x="266033" y="41563"/>
                </a:cubicBezTo>
                <a:lnTo>
                  <a:pt x="224469"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0" name="Freeform 9"/>
          <p:cNvSpPr/>
          <p:nvPr/>
        </p:nvSpPr>
        <p:spPr>
          <a:xfrm>
            <a:off x="2627784" y="2204864"/>
            <a:ext cx="521146" cy="432048"/>
          </a:xfrm>
          <a:custGeom>
            <a:avLst/>
            <a:gdLst>
              <a:gd name="connsiteX0" fmla="*/ 207818 w 665018"/>
              <a:gd name="connsiteY0" fmla="*/ 152400 h 512618"/>
              <a:gd name="connsiteX1" fmla="*/ 207818 w 665018"/>
              <a:gd name="connsiteY1" fmla="*/ 152400 h 512618"/>
              <a:gd name="connsiteX2" fmla="*/ 124691 w 665018"/>
              <a:gd name="connsiteY2" fmla="*/ 235528 h 512618"/>
              <a:gd name="connsiteX3" fmla="*/ 83127 w 665018"/>
              <a:gd name="connsiteY3" fmla="*/ 263237 h 512618"/>
              <a:gd name="connsiteX4" fmla="*/ 27709 w 665018"/>
              <a:gd name="connsiteY4" fmla="*/ 346364 h 512618"/>
              <a:gd name="connsiteX5" fmla="*/ 0 w 665018"/>
              <a:gd name="connsiteY5" fmla="*/ 387928 h 512618"/>
              <a:gd name="connsiteX6" fmla="*/ 41564 w 665018"/>
              <a:gd name="connsiteY6" fmla="*/ 498764 h 512618"/>
              <a:gd name="connsiteX7" fmla="*/ 83127 w 665018"/>
              <a:gd name="connsiteY7" fmla="*/ 512618 h 512618"/>
              <a:gd name="connsiteX8" fmla="*/ 277091 w 665018"/>
              <a:gd name="connsiteY8" fmla="*/ 498764 h 512618"/>
              <a:gd name="connsiteX9" fmla="*/ 360218 w 665018"/>
              <a:gd name="connsiteY9" fmla="*/ 471055 h 512618"/>
              <a:gd name="connsiteX10" fmla="*/ 401782 w 665018"/>
              <a:gd name="connsiteY10" fmla="*/ 443346 h 512618"/>
              <a:gd name="connsiteX11" fmla="*/ 443346 w 665018"/>
              <a:gd name="connsiteY11" fmla="*/ 429491 h 512618"/>
              <a:gd name="connsiteX12" fmla="*/ 512618 w 665018"/>
              <a:gd name="connsiteY12" fmla="*/ 360218 h 512618"/>
              <a:gd name="connsiteX13" fmla="*/ 554182 w 665018"/>
              <a:gd name="connsiteY13" fmla="*/ 277091 h 512618"/>
              <a:gd name="connsiteX14" fmla="*/ 568036 w 665018"/>
              <a:gd name="connsiteY14" fmla="*/ 235528 h 512618"/>
              <a:gd name="connsiteX15" fmla="*/ 595746 w 665018"/>
              <a:gd name="connsiteY15" fmla="*/ 96982 h 512618"/>
              <a:gd name="connsiteX16" fmla="*/ 623455 w 665018"/>
              <a:gd name="connsiteY16" fmla="*/ 55418 h 512618"/>
              <a:gd name="connsiteX17" fmla="*/ 665018 w 665018"/>
              <a:gd name="connsiteY17" fmla="*/ 27709 h 512618"/>
              <a:gd name="connsiteX18" fmla="*/ 623455 w 665018"/>
              <a:gd name="connsiteY18" fmla="*/ 0 h 512618"/>
              <a:gd name="connsiteX19" fmla="*/ 540327 w 665018"/>
              <a:gd name="connsiteY19" fmla="*/ 27709 h 512618"/>
              <a:gd name="connsiteX20" fmla="*/ 457200 w 665018"/>
              <a:gd name="connsiteY20" fmla="*/ 69273 h 512618"/>
              <a:gd name="connsiteX21" fmla="*/ 415636 w 665018"/>
              <a:gd name="connsiteY21" fmla="*/ 96982 h 512618"/>
              <a:gd name="connsiteX22" fmla="*/ 332509 w 665018"/>
              <a:gd name="connsiteY22" fmla="*/ 124691 h 512618"/>
              <a:gd name="connsiteX23" fmla="*/ 290946 w 665018"/>
              <a:gd name="connsiteY23" fmla="*/ 138546 h 512618"/>
              <a:gd name="connsiteX24" fmla="*/ 207818 w 665018"/>
              <a:gd name="connsiteY24" fmla="*/ 152400 h 512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65018" h="512618">
                <a:moveTo>
                  <a:pt x="207818" y="152400"/>
                </a:moveTo>
                <a:lnTo>
                  <a:pt x="207818" y="152400"/>
                </a:lnTo>
                <a:cubicBezTo>
                  <a:pt x="180109" y="180109"/>
                  <a:pt x="153979" y="209494"/>
                  <a:pt x="124691" y="235528"/>
                </a:cubicBezTo>
                <a:cubicBezTo>
                  <a:pt x="112246" y="246590"/>
                  <a:pt x="94092" y="250706"/>
                  <a:pt x="83127" y="263237"/>
                </a:cubicBezTo>
                <a:cubicBezTo>
                  <a:pt x="61197" y="288299"/>
                  <a:pt x="46182" y="318655"/>
                  <a:pt x="27709" y="346364"/>
                </a:cubicBezTo>
                <a:lnTo>
                  <a:pt x="0" y="387928"/>
                </a:lnTo>
                <a:cubicBezTo>
                  <a:pt x="7510" y="425478"/>
                  <a:pt x="7589" y="471584"/>
                  <a:pt x="41564" y="498764"/>
                </a:cubicBezTo>
                <a:cubicBezTo>
                  <a:pt x="52968" y="507887"/>
                  <a:pt x="69273" y="508000"/>
                  <a:pt x="83127" y="512618"/>
                </a:cubicBezTo>
                <a:cubicBezTo>
                  <a:pt x="147782" y="508000"/>
                  <a:pt x="212989" y="508379"/>
                  <a:pt x="277091" y="498764"/>
                </a:cubicBezTo>
                <a:cubicBezTo>
                  <a:pt x="305976" y="494431"/>
                  <a:pt x="360218" y="471055"/>
                  <a:pt x="360218" y="471055"/>
                </a:cubicBezTo>
                <a:cubicBezTo>
                  <a:pt x="374073" y="461819"/>
                  <a:pt x="386889" y="450793"/>
                  <a:pt x="401782" y="443346"/>
                </a:cubicBezTo>
                <a:cubicBezTo>
                  <a:pt x="414844" y="436815"/>
                  <a:pt x="431663" y="438254"/>
                  <a:pt x="443346" y="429491"/>
                </a:cubicBezTo>
                <a:cubicBezTo>
                  <a:pt x="469470" y="409898"/>
                  <a:pt x="512618" y="360218"/>
                  <a:pt x="512618" y="360218"/>
                </a:cubicBezTo>
                <a:cubicBezTo>
                  <a:pt x="547445" y="255742"/>
                  <a:pt x="500464" y="384528"/>
                  <a:pt x="554182" y="277091"/>
                </a:cubicBezTo>
                <a:cubicBezTo>
                  <a:pt x="560713" y="264029"/>
                  <a:pt x="563418" y="249382"/>
                  <a:pt x="568036" y="235528"/>
                </a:cubicBezTo>
                <a:cubicBezTo>
                  <a:pt x="573142" y="199785"/>
                  <a:pt x="576400" y="135673"/>
                  <a:pt x="595746" y="96982"/>
                </a:cubicBezTo>
                <a:cubicBezTo>
                  <a:pt x="603193" y="82089"/>
                  <a:pt x="611681" y="67192"/>
                  <a:pt x="623455" y="55418"/>
                </a:cubicBezTo>
                <a:cubicBezTo>
                  <a:pt x="635229" y="43644"/>
                  <a:pt x="651164" y="36945"/>
                  <a:pt x="665018" y="27709"/>
                </a:cubicBezTo>
                <a:cubicBezTo>
                  <a:pt x="651164" y="18473"/>
                  <a:pt x="640106" y="0"/>
                  <a:pt x="623455" y="0"/>
                </a:cubicBezTo>
                <a:cubicBezTo>
                  <a:pt x="594247" y="0"/>
                  <a:pt x="540327" y="27709"/>
                  <a:pt x="540327" y="27709"/>
                </a:cubicBezTo>
                <a:cubicBezTo>
                  <a:pt x="421220" y="107115"/>
                  <a:pt x="571915" y="11915"/>
                  <a:pt x="457200" y="69273"/>
                </a:cubicBezTo>
                <a:cubicBezTo>
                  <a:pt x="442307" y="76720"/>
                  <a:pt x="430852" y="90219"/>
                  <a:pt x="415636" y="96982"/>
                </a:cubicBezTo>
                <a:cubicBezTo>
                  <a:pt x="388946" y="108844"/>
                  <a:pt x="360218" y="115455"/>
                  <a:pt x="332509" y="124691"/>
                </a:cubicBezTo>
                <a:cubicBezTo>
                  <a:pt x="318655" y="129309"/>
                  <a:pt x="303097" y="130445"/>
                  <a:pt x="290946" y="138546"/>
                </a:cubicBezTo>
                <a:cubicBezTo>
                  <a:pt x="245539" y="168817"/>
                  <a:pt x="221673" y="150091"/>
                  <a:pt x="207818" y="152400"/>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1" name="Freeform 10"/>
          <p:cNvSpPr/>
          <p:nvPr/>
        </p:nvSpPr>
        <p:spPr>
          <a:xfrm>
            <a:off x="1187624" y="2132856"/>
            <a:ext cx="648072" cy="504056"/>
          </a:xfrm>
          <a:custGeom>
            <a:avLst/>
            <a:gdLst>
              <a:gd name="connsiteX0" fmla="*/ 332509 w 748145"/>
              <a:gd name="connsiteY0" fmla="*/ 41563 h 404182"/>
              <a:gd name="connsiteX1" fmla="*/ 332509 w 748145"/>
              <a:gd name="connsiteY1" fmla="*/ 41563 h 404182"/>
              <a:gd name="connsiteX2" fmla="*/ 207818 w 748145"/>
              <a:gd name="connsiteY2" fmla="*/ 27709 h 404182"/>
              <a:gd name="connsiteX3" fmla="*/ 166254 w 748145"/>
              <a:gd name="connsiteY3" fmla="*/ 13854 h 404182"/>
              <a:gd name="connsiteX4" fmla="*/ 0 w 748145"/>
              <a:gd name="connsiteY4" fmla="*/ 27709 h 404182"/>
              <a:gd name="connsiteX5" fmla="*/ 13854 w 748145"/>
              <a:gd name="connsiteY5" fmla="*/ 96981 h 404182"/>
              <a:gd name="connsiteX6" fmla="*/ 27709 w 748145"/>
              <a:gd name="connsiteY6" fmla="*/ 138545 h 404182"/>
              <a:gd name="connsiteX7" fmla="*/ 152400 w 748145"/>
              <a:gd name="connsiteY7" fmla="*/ 152400 h 404182"/>
              <a:gd name="connsiteX8" fmla="*/ 277091 w 748145"/>
              <a:gd name="connsiteY8" fmla="*/ 180109 h 404182"/>
              <a:gd name="connsiteX9" fmla="*/ 304800 w 748145"/>
              <a:gd name="connsiteY9" fmla="*/ 221672 h 404182"/>
              <a:gd name="connsiteX10" fmla="*/ 318654 w 748145"/>
              <a:gd name="connsiteY10" fmla="*/ 277090 h 404182"/>
              <a:gd name="connsiteX11" fmla="*/ 387927 w 748145"/>
              <a:gd name="connsiteY11" fmla="*/ 332509 h 404182"/>
              <a:gd name="connsiteX12" fmla="*/ 457200 w 748145"/>
              <a:gd name="connsiteY12" fmla="*/ 401781 h 404182"/>
              <a:gd name="connsiteX13" fmla="*/ 498763 w 748145"/>
              <a:gd name="connsiteY13" fmla="*/ 387927 h 404182"/>
              <a:gd name="connsiteX14" fmla="*/ 581891 w 748145"/>
              <a:gd name="connsiteY14" fmla="*/ 332509 h 404182"/>
              <a:gd name="connsiteX15" fmla="*/ 665018 w 748145"/>
              <a:gd name="connsiteY15" fmla="*/ 263236 h 404182"/>
              <a:gd name="connsiteX16" fmla="*/ 748145 w 748145"/>
              <a:gd name="connsiteY16" fmla="*/ 249381 h 404182"/>
              <a:gd name="connsiteX17" fmla="*/ 720436 w 748145"/>
              <a:gd name="connsiteY17" fmla="*/ 124690 h 404182"/>
              <a:gd name="connsiteX18" fmla="*/ 692727 w 748145"/>
              <a:gd name="connsiteY18" fmla="*/ 83127 h 404182"/>
              <a:gd name="connsiteX19" fmla="*/ 623454 w 748145"/>
              <a:gd name="connsiteY19" fmla="*/ 69272 h 404182"/>
              <a:gd name="connsiteX20" fmla="*/ 540327 w 748145"/>
              <a:gd name="connsiteY20" fmla="*/ 41563 h 404182"/>
              <a:gd name="connsiteX21" fmla="*/ 498763 w 748145"/>
              <a:gd name="connsiteY21" fmla="*/ 13854 h 404182"/>
              <a:gd name="connsiteX22" fmla="*/ 387927 w 748145"/>
              <a:gd name="connsiteY22" fmla="*/ 0 h 404182"/>
              <a:gd name="connsiteX23" fmla="*/ 318654 w 748145"/>
              <a:gd name="connsiteY23" fmla="*/ 13854 h 404182"/>
              <a:gd name="connsiteX24" fmla="*/ 332509 w 748145"/>
              <a:gd name="connsiteY24" fmla="*/ 41563 h 404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8145" h="404182">
                <a:moveTo>
                  <a:pt x="332509" y="41563"/>
                </a:moveTo>
                <a:lnTo>
                  <a:pt x="332509" y="41563"/>
                </a:lnTo>
                <a:cubicBezTo>
                  <a:pt x="290945" y="36945"/>
                  <a:pt x="249068" y="34584"/>
                  <a:pt x="207818" y="27709"/>
                </a:cubicBezTo>
                <a:cubicBezTo>
                  <a:pt x="193413" y="25308"/>
                  <a:pt x="180858" y="13854"/>
                  <a:pt x="166254" y="13854"/>
                </a:cubicBezTo>
                <a:cubicBezTo>
                  <a:pt x="110644" y="13854"/>
                  <a:pt x="55418" y="23091"/>
                  <a:pt x="0" y="27709"/>
                </a:cubicBezTo>
                <a:cubicBezTo>
                  <a:pt x="4618" y="50800"/>
                  <a:pt x="8143" y="74136"/>
                  <a:pt x="13854" y="96981"/>
                </a:cubicBezTo>
                <a:cubicBezTo>
                  <a:pt x="17396" y="111149"/>
                  <a:pt x="14149" y="133121"/>
                  <a:pt x="27709" y="138545"/>
                </a:cubicBezTo>
                <a:cubicBezTo>
                  <a:pt x="66537" y="154077"/>
                  <a:pt x="111001" y="146486"/>
                  <a:pt x="152400" y="152400"/>
                </a:cubicBezTo>
                <a:cubicBezTo>
                  <a:pt x="193447" y="158264"/>
                  <a:pt x="236749" y="170023"/>
                  <a:pt x="277091" y="180109"/>
                </a:cubicBezTo>
                <a:cubicBezTo>
                  <a:pt x="286327" y="193963"/>
                  <a:pt x="298241" y="206367"/>
                  <a:pt x="304800" y="221672"/>
                </a:cubicBezTo>
                <a:cubicBezTo>
                  <a:pt x="312301" y="239174"/>
                  <a:pt x="310139" y="260059"/>
                  <a:pt x="318654" y="277090"/>
                </a:cubicBezTo>
                <a:cubicBezTo>
                  <a:pt x="328526" y="296834"/>
                  <a:pt x="373241" y="322719"/>
                  <a:pt x="387927" y="332509"/>
                </a:cubicBezTo>
                <a:cubicBezTo>
                  <a:pt x="404091" y="356755"/>
                  <a:pt x="422563" y="396008"/>
                  <a:pt x="457200" y="401781"/>
                </a:cubicBezTo>
                <a:cubicBezTo>
                  <a:pt x="471605" y="404182"/>
                  <a:pt x="484909" y="392545"/>
                  <a:pt x="498763" y="387927"/>
                </a:cubicBezTo>
                <a:cubicBezTo>
                  <a:pt x="526472" y="369454"/>
                  <a:pt x="558343" y="356058"/>
                  <a:pt x="581891" y="332509"/>
                </a:cubicBezTo>
                <a:cubicBezTo>
                  <a:pt x="601185" y="313215"/>
                  <a:pt x="636083" y="272881"/>
                  <a:pt x="665018" y="263236"/>
                </a:cubicBezTo>
                <a:cubicBezTo>
                  <a:pt x="691668" y="254353"/>
                  <a:pt x="720436" y="253999"/>
                  <a:pt x="748145" y="249381"/>
                </a:cubicBezTo>
                <a:cubicBezTo>
                  <a:pt x="742823" y="217450"/>
                  <a:pt x="737490" y="158798"/>
                  <a:pt x="720436" y="124690"/>
                </a:cubicBezTo>
                <a:cubicBezTo>
                  <a:pt x="712989" y="109797"/>
                  <a:pt x="707184" y="91388"/>
                  <a:pt x="692727" y="83127"/>
                </a:cubicBezTo>
                <a:cubicBezTo>
                  <a:pt x="672281" y="71444"/>
                  <a:pt x="646173" y="75468"/>
                  <a:pt x="623454" y="69272"/>
                </a:cubicBezTo>
                <a:cubicBezTo>
                  <a:pt x="595275" y="61587"/>
                  <a:pt x="564629" y="57764"/>
                  <a:pt x="540327" y="41563"/>
                </a:cubicBezTo>
                <a:cubicBezTo>
                  <a:pt x="526472" y="32327"/>
                  <a:pt x="514827" y="18235"/>
                  <a:pt x="498763" y="13854"/>
                </a:cubicBezTo>
                <a:cubicBezTo>
                  <a:pt x="462842" y="4058"/>
                  <a:pt x="424872" y="4618"/>
                  <a:pt x="387927" y="0"/>
                </a:cubicBezTo>
                <a:cubicBezTo>
                  <a:pt x="364836" y="4618"/>
                  <a:pt x="338247" y="792"/>
                  <a:pt x="318654" y="13854"/>
                </a:cubicBezTo>
                <a:cubicBezTo>
                  <a:pt x="306503" y="21955"/>
                  <a:pt x="330200" y="36945"/>
                  <a:pt x="332509" y="41563"/>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2" name="Freeform 11"/>
          <p:cNvSpPr/>
          <p:nvPr/>
        </p:nvSpPr>
        <p:spPr>
          <a:xfrm>
            <a:off x="395536" y="2132856"/>
            <a:ext cx="720080" cy="648072"/>
          </a:xfrm>
          <a:custGeom>
            <a:avLst/>
            <a:gdLst>
              <a:gd name="connsiteX0" fmla="*/ 471054 w 907343"/>
              <a:gd name="connsiteY0" fmla="*/ 55418 h 914400"/>
              <a:gd name="connsiteX1" fmla="*/ 471054 w 907343"/>
              <a:gd name="connsiteY1" fmla="*/ 55418 h 914400"/>
              <a:gd name="connsiteX2" fmla="*/ 290945 w 907343"/>
              <a:gd name="connsiteY2" fmla="*/ 193963 h 914400"/>
              <a:gd name="connsiteX3" fmla="*/ 249381 w 907343"/>
              <a:gd name="connsiteY3" fmla="*/ 221672 h 914400"/>
              <a:gd name="connsiteX4" fmla="*/ 207818 w 907343"/>
              <a:gd name="connsiteY4" fmla="*/ 235527 h 914400"/>
              <a:gd name="connsiteX5" fmla="*/ 180109 w 907343"/>
              <a:gd name="connsiteY5" fmla="*/ 277091 h 914400"/>
              <a:gd name="connsiteX6" fmla="*/ 166254 w 907343"/>
              <a:gd name="connsiteY6" fmla="*/ 318654 h 914400"/>
              <a:gd name="connsiteX7" fmla="*/ 124690 w 907343"/>
              <a:gd name="connsiteY7" fmla="*/ 346363 h 914400"/>
              <a:gd name="connsiteX8" fmla="*/ 110836 w 907343"/>
              <a:gd name="connsiteY8" fmla="*/ 387927 h 914400"/>
              <a:gd name="connsiteX9" fmla="*/ 96981 w 907343"/>
              <a:gd name="connsiteY9" fmla="*/ 457200 h 914400"/>
              <a:gd name="connsiteX10" fmla="*/ 41563 w 907343"/>
              <a:gd name="connsiteY10" fmla="*/ 540327 h 914400"/>
              <a:gd name="connsiteX11" fmla="*/ 13854 w 907343"/>
              <a:gd name="connsiteY11" fmla="*/ 581891 h 914400"/>
              <a:gd name="connsiteX12" fmla="*/ 27709 w 907343"/>
              <a:gd name="connsiteY12" fmla="*/ 651163 h 914400"/>
              <a:gd name="connsiteX13" fmla="*/ 41563 w 907343"/>
              <a:gd name="connsiteY13" fmla="*/ 692727 h 914400"/>
              <a:gd name="connsiteX14" fmla="*/ 0 w 907343"/>
              <a:gd name="connsiteY14" fmla="*/ 775854 h 914400"/>
              <a:gd name="connsiteX15" fmla="*/ 41563 w 907343"/>
              <a:gd name="connsiteY15" fmla="*/ 789709 h 914400"/>
              <a:gd name="connsiteX16" fmla="*/ 83127 w 907343"/>
              <a:gd name="connsiteY16" fmla="*/ 775854 h 914400"/>
              <a:gd name="connsiteX17" fmla="*/ 124690 w 907343"/>
              <a:gd name="connsiteY17" fmla="*/ 803563 h 914400"/>
              <a:gd name="connsiteX18" fmla="*/ 152400 w 907343"/>
              <a:gd name="connsiteY18" fmla="*/ 845127 h 914400"/>
              <a:gd name="connsiteX19" fmla="*/ 221672 w 907343"/>
              <a:gd name="connsiteY19" fmla="*/ 831272 h 914400"/>
              <a:gd name="connsiteX20" fmla="*/ 263236 w 907343"/>
              <a:gd name="connsiteY20" fmla="*/ 803563 h 914400"/>
              <a:gd name="connsiteX21" fmla="*/ 415636 w 907343"/>
              <a:gd name="connsiteY21" fmla="*/ 831272 h 914400"/>
              <a:gd name="connsiteX22" fmla="*/ 498763 w 907343"/>
              <a:gd name="connsiteY22" fmla="*/ 858982 h 914400"/>
              <a:gd name="connsiteX23" fmla="*/ 581890 w 907343"/>
              <a:gd name="connsiteY23" fmla="*/ 886691 h 914400"/>
              <a:gd name="connsiteX24" fmla="*/ 623454 w 907343"/>
              <a:gd name="connsiteY24" fmla="*/ 900545 h 914400"/>
              <a:gd name="connsiteX25" fmla="*/ 720436 w 907343"/>
              <a:gd name="connsiteY25" fmla="*/ 914400 h 914400"/>
              <a:gd name="connsiteX26" fmla="*/ 706581 w 907343"/>
              <a:gd name="connsiteY26" fmla="*/ 872836 h 914400"/>
              <a:gd name="connsiteX27" fmla="*/ 665018 w 907343"/>
              <a:gd name="connsiteY27" fmla="*/ 845127 h 914400"/>
              <a:gd name="connsiteX28" fmla="*/ 595745 w 907343"/>
              <a:gd name="connsiteY28" fmla="*/ 803563 h 914400"/>
              <a:gd name="connsiteX29" fmla="*/ 512618 w 907343"/>
              <a:gd name="connsiteY29" fmla="*/ 775854 h 914400"/>
              <a:gd name="connsiteX30" fmla="*/ 429490 w 907343"/>
              <a:gd name="connsiteY30" fmla="*/ 720436 h 914400"/>
              <a:gd name="connsiteX31" fmla="*/ 401781 w 907343"/>
              <a:gd name="connsiteY31" fmla="*/ 637309 h 914400"/>
              <a:gd name="connsiteX32" fmla="*/ 387927 w 907343"/>
              <a:gd name="connsiteY32" fmla="*/ 595745 h 914400"/>
              <a:gd name="connsiteX33" fmla="*/ 401781 w 907343"/>
              <a:gd name="connsiteY33" fmla="*/ 415636 h 914400"/>
              <a:gd name="connsiteX34" fmla="*/ 415636 w 907343"/>
              <a:gd name="connsiteY34" fmla="*/ 374072 h 914400"/>
              <a:gd name="connsiteX35" fmla="*/ 498763 w 907343"/>
              <a:gd name="connsiteY35" fmla="*/ 318654 h 914400"/>
              <a:gd name="connsiteX36" fmla="*/ 554181 w 907343"/>
              <a:gd name="connsiteY36" fmla="*/ 235527 h 914400"/>
              <a:gd name="connsiteX37" fmla="*/ 637309 w 907343"/>
              <a:gd name="connsiteY37" fmla="*/ 180109 h 914400"/>
              <a:gd name="connsiteX38" fmla="*/ 886690 w 907343"/>
              <a:gd name="connsiteY38" fmla="*/ 180109 h 914400"/>
              <a:gd name="connsiteX39" fmla="*/ 803563 w 907343"/>
              <a:gd name="connsiteY39" fmla="*/ 152400 h 914400"/>
              <a:gd name="connsiteX40" fmla="*/ 762000 w 907343"/>
              <a:gd name="connsiteY40" fmla="*/ 138545 h 914400"/>
              <a:gd name="connsiteX41" fmla="*/ 734290 w 907343"/>
              <a:gd name="connsiteY41" fmla="*/ 110836 h 914400"/>
              <a:gd name="connsiteX42" fmla="*/ 678872 w 907343"/>
              <a:gd name="connsiteY42" fmla="*/ 27709 h 914400"/>
              <a:gd name="connsiteX43" fmla="*/ 637309 w 907343"/>
              <a:gd name="connsiteY43" fmla="*/ 0 h 914400"/>
              <a:gd name="connsiteX44" fmla="*/ 554181 w 907343"/>
              <a:gd name="connsiteY44" fmla="*/ 27709 h 914400"/>
              <a:gd name="connsiteX45" fmla="*/ 471054 w 907343"/>
              <a:gd name="connsiteY45" fmla="*/ 55418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07343" h="914400">
                <a:moveTo>
                  <a:pt x="471054" y="55418"/>
                </a:moveTo>
                <a:lnTo>
                  <a:pt x="471054" y="55418"/>
                </a:lnTo>
                <a:cubicBezTo>
                  <a:pt x="348789" y="160216"/>
                  <a:pt x="409497" y="114929"/>
                  <a:pt x="290945" y="193963"/>
                </a:cubicBezTo>
                <a:cubicBezTo>
                  <a:pt x="277090" y="203199"/>
                  <a:pt x="265178" y="216406"/>
                  <a:pt x="249381" y="221672"/>
                </a:cubicBezTo>
                <a:lnTo>
                  <a:pt x="207818" y="235527"/>
                </a:lnTo>
                <a:cubicBezTo>
                  <a:pt x="198582" y="249382"/>
                  <a:pt x="187556" y="262198"/>
                  <a:pt x="180109" y="277091"/>
                </a:cubicBezTo>
                <a:cubicBezTo>
                  <a:pt x="173578" y="290153"/>
                  <a:pt x="175377" y="307250"/>
                  <a:pt x="166254" y="318654"/>
                </a:cubicBezTo>
                <a:cubicBezTo>
                  <a:pt x="155852" y="331656"/>
                  <a:pt x="138545" y="337127"/>
                  <a:pt x="124690" y="346363"/>
                </a:cubicBezTo>
                <a:cubicBezTo>
                  <a:pt x="120072" y="360218"/>
                  <a:pt x="114378" y="373759"/>
                  <a:pt x="110836" y="387927"/>
                </a:cubicBezTo>
                <a:cubicBezTo>
                  <a:pt x="105125" y="410772"/>
                  <a:pt x="106725" y="435762"/>
                  <a:pt x="96981" y="457200"/>
                </a:cubicBezTo>
                <a:cubicBezTo>
                  <a:pt x="83200" y="487517"/>
                  <a:pt x="60036" y="512618"/>
                  <a:pt x="41563" y="540327"/>
                </a:cubicBezTo>
                <a:lnTo>
                  <a:pt x="13854" y="581891"/>
                </a:lnTo>
                <a:cubicBezTo>
                  <a:pt x="18472" y="604982"/>
                  <a:pt x="21998" y="628318"/>
                  <a:pt x="27709" y="651163"/>
                </a:cubicBezTo>
                <a:cubicBezTo>
                  <a:pt x="31251" y="665331"/>
                  <a:pt x="41563" y="678123"/>
                  <a:pt x="41563" y="692727"/>
                </a:cubicBezTo>
                <a:cubicBezTo>
                  <a:pt x="41563" y="721409"/>
                  <a:pt x="14011" y="754838"/>
                  <a:pt x="0" y="775854"/>
                </a:cubicBezTo>
                <a:cubicBezTo>
                  <a:pt x="13854" y="780472"/>
                  <a:pt x="26959" y="789709"/>
                  <a:pt x="41563" y="789709"/>
                </a:cubicBezTo>
                <a:cubicBezTo>
                  <a:pt x="56167" y="789709"/>
                  <a:pt x="68722" y="773453"/>
                  <a:pt x="83127" y="775854"/>
                </a:cubicBezTo>
                <a:cubicBezTo>
                  <a:pt x="99551" y="778591"/>
                  <a:pt x="110836" y="794327"/>
                  <a:pt x="124690" y="803563"/>
                </a:cubicBezTo>
                <a:cubicBezTo>
                  <a:pt x="133927" y="817418"/>
                  <a:pt x="139398" y="834725"/>
                  <a:pt x="152400" y="845127"/>
                </a:cubicBezTo>
                <a:cubicBezTo>
                  <a:pt x="195935" y="879955"/>
                  <a:pt x="192957" y="854244"/>
                  <a:pt x="221672" y="831272"/>
                </a:cubicBezTo>
                <a:cubicBezTo>
                  <a:pt x="234674" y="820870"/>
                  <a:pt x="249381" y="812799"/>
                  <a:pt x="263236" y="803563"/>
                </a:cubicBezTo>
                <a:cubicBezTo>
                  <a:pt x="376992" y="841483"/>
                  <a:pt x="196310" y="784273"/>
                  <a:pt x="415636" y="831272"/>
                </a:cubicBezTo>
                <a:cubicBezTo>
                  <a:pt x="444196" y="837392"/>
                  <a:pt x="471054" y="849746"/>
                  <a:pt x="498763" y="858982"/>
                </a:cubicBezTo>
                <a:lnTo>
                  <a:pt x="581890" y="886691"/>
                </a:lnTo>
                <a:cubicBezTo>
                  <a:pt x="595745" y="891309"/>
                  <a:pt x="608997" y="898480"/>
                  <a:pt x="623454" y="900545"/>
                </a:cubicBezTo>
                <a:lnTo>
                  <a:pt x="720436" y="914400"/>
                </a:lnTo>
                <a:cubicBezTo>
                  <a:pt x="720436" y="914400"/>
                  <a:pt x="715704" y="884240"/>
                  <a:pt x="706581" y="872836"/>
                </a:cubicBezTo>
                <a:cubicBezTo>
                  <a:pt x="696179" y="859834"/>
                  <a:pt x="679138" y="853952"/>
                  <a:pt x="665018" y="845127"/>
                </a:cubicBezTo>
                <a:cubicBezTo>
                  <a:pt x="642183" y="830855"/>
                  <a:pt x="620260" y="814706"/>
                  <a:pt x="595745" y="803563"/>
                </a:cubicBezTo>
                <a:cubicBezTo>
                  <a:pt x="569155" y="791477"/>
                  <a:pt x="536920" y="792055"/>
                  <a:pt x="512618" y="775854"/>
                </a:cubicBezTo>
                <a:lnTo>
                  <a:pt x="429490" y="720436"/>
                </a:lnTo>
                <a:lnTo>
                  <a:pt x="401781" y="637309"/>
                </a:lnTo>
                <a:lnTo>
                  <a:pt x="387927" y="595745"/>
                </a:lnTo>
                <a:cubicBezTo>
                  <a:pt x="392545" y="535709"/>
                  <a:pt x="394312" y="475385"/>
                  <a:pt x="401781" y="415636"/>
                </a:cubicBezTo>
                <a:cubicBezTo>
                  <a:pt x="403592" y="401145"/>
                  <a:pt x="405309" y="384399"/>
                  <a:pt x="415636" y="374072"/>
                </a:cubicBezTo>
                <a:cubicBezTo>
                  <a:pt x="439184" y="350524"/>
                  <a:pt x="498763" y="318654"/>
                  <a:pt x="498763" y="318654"/>
                </a:cubicBezTo>
                <a:cubicBezTo>
                  <a:pt x="517236" y="290945"/>
                  <a:pt x="526472" y="254000"/>
                  <a:pt x="554181" y="235527"/>
                </a:cubicBezTo>
                <a:lnTo>
                  <a:pt x="637309" y="180109"/>
                </a:lnTo>
                <a:cubicBezTo>
                  <a:pt x="670558" y="183803"/>
                  <a:pt x="853440" y="213359"/>
                  <a:pt x="886690" y="180109"/>
                </a:cubicBezTo>
                <a:cubicBezTo>
                  <a:pt x="907343" y="159456"/>
                  <a:pt x="831272" y="161636"/>
                  <a:pt x="803563" y="152400"/>
                </a:cubicBezTo>
                <a:lnTo>
                  <a:pt x="762000" y="138545"/>
                </a:lnTo>
                <a:cubicBezTo>
                  <a:pt x="752763" y="129309"/>
                  <a:pt x="742127" y="121286"/>
                  <a:pt x="734290" y="110836"/>
                </a:cubicBezTo>
                <a:cubicBezTo>
                  <a:pt x="714309" y="84194"/>
                  <a:pt x="706581" y="46182"/>
                  <a:pt x="678872" y="27709"/>
                </a:cubicBezTo>
                <a:lnTo>
                  <a:pt x="637309" y="0"/>
                </a:lnTo>
                <a:cubicBezTo>
                  <a:pt x="609600" y="9236"/>
                  <a:pt x="578484" y="11507"/>
                  <a:pt x="554181" y="27709"/>
                </a:cubicBezTo>
                <a:cubicBezTo>
                  <a:pt x="504933" y="60541"/>
                  <a:pt x="484908" y="50800"/>
                  <a:pt x="471054" y="55418"/>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3" name="Freeform 12"/>
          <p:cNvSpPr/>
          <p:nvPr/>
        </p:nvSpPr>
        <p:spPr>
          <a:xfrm>
            <a:off x="2051720" y="3717032"/>
            <a:ext cx="792088" cy="504056"/>
          </a:xfrm>
          <a:custGeom>
            <a:avLst/>
            <a:gdLst>
              <a:gd name="connsiteX0" fmla="*/ 313562 w 1020144"/>
              <a:gd name="connsiteY0" fmla="*/ 0 h 707960"/>
              <a:gd name="connsiteX1" fmla="*/ 313562 w 1020144"/>
              <a:gd name="connsiteY1" fmla="*/ 0 h 707960"/>
              <a:gd name="connsiteX2" fmla="*/ 271999 w 1020144"/>
              <a:gd name="connsiteY2" fmla="*/ 332509 h 707960"/>
              <a:gd name="connsiteX3" fmla="*/ 230435 w 1020144"/>
              <a:gd name="connsiteY3" fmla="*/ 360218 h 707960"/>
              <a:gd name="connsiteX4" fmla="*/ 202726 w 1020144"/>
              <a:gd name="connsiteY4" fmla="*/ 401782 h 707960"/>
              <a:gd name="connsiteX5" fmla="*/ 133453 w 1020144"/>
              <a:gd name="connsiteY5" fmla="*/ 498764 h 707960"/>
              <a:gd name="connsiteX6" fmla="*/ 188872 w 1020144"/>
              <a:gd name="connsiteY6" fmla="*/ 554182 h 707960"/>
              <a:gd name="connsiteX7" fmla="*/ 147308 w 1020144"/>
              <a:gd name="connsiteY7" fmla="*/ 595746 h 707960"/>
              <a:gd name="connsiteX8" fmla="*/ 105744 w 1020144"/>
              <a:gd name="connsiteY8" fmla="*/ 623455 h 707960"/>
              <a:gd name="connsiteX9" fmla="*/ 22617 w 1020144"/>
              <a:gd name="connsiteY9" fmla="*/ 651164 h 707960"/>
              <a:gd name="connsiteX10" fmla="*/ 8762 w 1020144"/>
              <a:gd name="connsiteY10" fmla="*/ 692727 h 707960"/>
              <a:gd name="connsiteX11" fmla="*/ 64181 w 1020144"/>
              <a:gd name="connsiteY11" fmla="*/ 706582 h 707960"/>
              <a:gd name="connsiteX12" fmla="*/ 216581 w 1020144"/>
              <a:gd name="connsiteY12" fmla="*/ 692727 h 707960"/>
              <a:gd name="connsiteX13" fmla="*/ 382835 w 1020144"/>
              <a:gd name="connsiteY13" fmla="*/ 665018 h 707960"/>
              <a:gd name="connsiteX14" fmla="*/ 424399 w 1020144"/>
              <a:gd name="connsiteY14" fmla="*/ 651164 h 707960"/>
              <a:gd name="connsiteX15" fmla="*/ 646072 w 1020144"/>
              <a:gd name="connsiteY15" fmla="*/ 651164 h 707960"/>
              <a:gd name="connsiteX16" fmla="*/ 618362 w 1020144"/>
              <a:gd name="connsiteY16" fmla="*/ 623455 h 707960"/>
              <a:gd name="connsiteX17" fmla="*/ 576799 w 1020144"/>
              <a:gd name="connsiteY17" fmla="*/ 595746 h 707960"/>
              <a:gd name="connsiteX18" fmla="*/ 493672 w 1020144"/>
              <a:gd name="connsiteY18" fmla="*/ 540327 h 707960"/>
              <a:gd name="connsiteX19" fmla="*/ 465962 w 1020144"/>
              <a:gd name="connsiteY19" fmla="*/ 512618 h 707960"/>
              <a:gd name="connsiteX20" fmla="*/ 424399 w 1020144"/>
              <a:gd name="connsiteY20" fmla="*/ 498764 h 707960"/>
              <a:gd name="connsiteX21" fmla="*/ 535235 w 1020144"/>
              <a:gd name="connsiteY21" fmla="*/ 471055 h 707960"/>
              <a:gd name="connsiteX22" fmla="*/ 632217 w 1020144"/>
              <a:gd name="connsiteY22" fmla="*/ 443346 h 707960"/>
              <a:gd name="connsiteX23" fmla="*/ 590653 w 1020144"/>
              <a:gd name="connsiteY23" fmla="*/ 429491 h 707960"/>
              <a:gd name="connsiteX24" fmla="*/ 576799 w 1020144"/>
              <a:gd name="connsiteY24" fmla="*/ 387927 h 707960"/>
              <a:gd name="connsiteX25" fmla="*/ 632217 w 1020144"/>
              <a:gd name="connsiteY25" fmla="*/ 374073 h 707960"/>
              <a:gd name="connsiteX26" fmla="*/ 770762 w 1020144"/>
              <a:gd name="connsiteY26" fmla="*/ 360218 h 707960"/>
              <a:gd name="connsiteX27" fmla="*/ 729199 w 1020144"/>
              <a:gd name="connsiteY27" fmla="*/ 374073 h 707960"/>
              <a:gd name="connsiteX28" fmla="*/ 687635 w 1020144"/>
              <a:gd name="connsiteY28" fmla="*/ 401782 h 707960"/>
              <a:gd name="connsiteX29" fmla="*/ 632217 w 1020144"/>
              <a:gd name="connsiteY29" fmla="*/ 387927 h 707960"/>
              <a:gd name="connsiteX30" fmla="*/ 646072 w 1020144"/>
              <a:gd name="connsiteY30" fmla="*/ 318655 h 707960"/>
              <a:gd name="connsiteX31" fmla="*/ 687635 w 1020144"/>
              <a:gd name="connsiteY31" fmla="*/ 277091 h 707960"/>
              <a:gd name="connsiteX32" fmla="*/ 715344 w 1020144"/>
              <a:gd name="connsiteY32" fmla="*/ 235527 h 707960"/>
              <a:gd name="connsiteX33" fmla="*/ 840035 w 1020144"/>
              <a:gd name="connsiteY33" fmla="*/ 138546 h 707960"/>
              <a:gd name="connsiteX34" fmla="*/ 881599 w 1020144"/>
              <a:gd name="connsiteY34" fmla="*/ 110837 h 707960"/>
              <a:gd name="connsiteX35" fmla="*/ 937017 w 1020144"/>
              <a:gd name="connsiteY35" fmla="*/ 83127 h 707960"/>
              <a:gd name="connsiteX36" fmla="*/ 1020144 w 1020144"/>
              <a:gd name="connsiteY36" fmla="*/ 55418 h 707960"/>
              <a:gd name="connsiteX37" fmla="*/ 978581 w 1020144"/>
              <a:gd name="connsiteY37" fmla="*/ 110837 h 707960"/>
              <a:gd name="connsiteX38" fmla="*/ 743053 w 1020144"/>
              <a:gd name="connsiteY38" fmla="*/ 138546 h 707960"/>
              <a:gd name="connsiteX39" fmla="*/ 659926 w 1020144"/>
              <a:gd name="connsiteY39" fmla="*/ 124691 h 707960"/>
              <a:gd name="connsiteX40" fmla="*/ 576799 w 1020144"/>
              <a:gd name="connsiteY40" fmla="*/ 96982 h 707960"/>
              <a:gd name="connsiteX41" fmla="*/ 535235 w 1020144"/>
              <a:gd name="connsiteY41" fmla="*/ 55418 h 707960"/>
              <a:gd name="connsiteX42" fmla="*/ 493672 w 1020144"/>
              <a:gd name="connsiteY42" fmla="*/ 41564 h 707960"/>
              <a:gd name="connsiteX43" fmla="*/ 396690 w 1020144"/>
              <a:gd name="connsiteY43" fmla="*/ 13855 h 707960"/>
              <a:gd name="connsiteX44" fmla="*/ 313562 w 1020144"/>
              <a:gd name="connsiteY44" fmla="*/ 0 h 70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20144" h="707960">
                <a:moveTo>
                  <a:pt x="313562" y="0"/>
                </a:moveTo>
                <a:lnTo>
                  <a:pt x="313562" y="0"/>
                </a:lnTo>
                <a:cubicBezTo>
                  <a:pt x="310806" y="57882"/>
                  <a:pt x="351526" y="252983"/>
                  <a:pt x="271999" y="332509"/>
                </a:cubicBezTo>
                <a:cubicBezTo>
                  <a:pt x="260225" y="344283"/>
                  <a:pt x="244290" y="350982"/>
                  <a:pt x="230435" y="360218"/>
                </a:cubicBezTo>
                <a:cubicBezTo>
                  <a:pt x="221199" y="374073"/>
                  <a:pt x="212404" y="388232"/>
                  <a:pt x="202726" y="401782"/>
                </a:cubicBezTo>
                <a:cubicBezTo>
                  <a:pt x="116802" y="522076"/>
                  <a:pt x="198755" y="400810"/>
                  <a:pt x="133453" y="498764"/>
                </a:cubicBezTo>
                <a:cubicBezTo>
                  <a:pt x="93490" y="618656"/>
                  <a:pt x="135372" y="447181"/>
                  <a:pt x="188872" y="554182"/>
                </a:cubicBezTo>
                <a:cubicBezTo>
                  <a:pt x="197634" y="571707"/>
                  <a:pt x="162360" y="583203"/>
                  <a:pt x="147308" y="595746"/>
                </a:cubicBezTo>
                <a:cubicBezTo>
                  <a:pt x="134516" y="606406"/>
                  <a:pt x="120960" y="616692"/>
                  <a:pt x="105744" y="623455"/>
                </a:cubicBezTo>
                <a:cubicBezTo>
                  <a:pt x="79054" y="635317"/>
                  <a:pt x="22617" y="651164"/>
                  <a:pt x="22617" y="651164"/>
                </a:cubicBezTo>
                <a:cubicBezTo>
                  <a:pt x="17999" y="665018"/>
                  <a:pt x="0" y="681044"/>
                  <a:pt x="8762" y="692727"/>
                </a:cubicBezTo>
                <a:cubicBezTo>
                  <a:pt x="20187" y="707960"/>
                  <a:pt x="45139" y="706582"/>
                  <a:pt x="64181" y="706582"/>
                </a:cubicBezTo>
                <a:cubicBezTo>
                  <a:pt x="115190" y="706582"/>
                  <a:pt x="165781" y="697345"/>
                  <a:pt x="216581" y="692727"/>
                </a:cubicBezTo>
                <a:cubicBezTo>
                  <a:pt x="314021" y="660248"/>
                  <a:pt x="197230" y="695952"/>
                  <a:pt x="382835" y="665018"/>
                </a:cubicBezTo>
                <a:cubicBezTo>
                  <a:pt x="397240" y="662617"/>
                  <a:pt x="410544" y="655782"/>
                  <a:pt x="424399" y="651164"/>
                </a:cubicBezTo>
                <a:cubicBezTo>
                  <a:pt x="494606" y="661193"/>
                  <a:pt x="576231" y="681096"/>
                  <a:pt x="646072" y="651164"/>
                </a:cubicBezTo>
                <a:cubicBezTo>
                  <a:pt x="658078" y="646019"/>
                  <a:pt x="628562" y="631615"/>
                  <a:pt x="618362" y="623455"/>
                </a:cubicBezTo>
                <a:cubicBezTo>
                  <a:pt x="605360" y="613053"/>
                  <a:pt x="589591" y="606406"/>
                  <a:pt x="576799" y="595746"/>
                </a:cubicBezTo>
                <a:cubicBezTo>
                  <a:pt x="507612" y="538090"/>
                  <a:pt x="566715" y="564676"/>
                  <a:pt x="493672" y="540327"/>
                </a:cubicBezTo>
                <a:cubicBezTo>
                  <a:pt x="484435" y="531091"/>
                  <a:pt x="477163" y="519338"/>
                  <a:pt x="465962" y="512618"/>
                </a:cubicBezTo>
                <a:cubicBezTo>
                  <a:pt x="453439" y="505105"/>
                  <a:pt x="411876" y="506277"/>
                  <a:pt x="424399" y="498764"/>
                </a:cubicBezTo>
                <a:cubicBezTo>
                  <a:pt x="457055" y="479171"/>
                  <a:pt x="499107" y="483098"/>
                  <a:pt x="535235" y="471055"/>
                </a:cubicBezTo>
                <a:cubicBezTo>
                  <a:pt x="594863" y="451179"/>
                  <a:pt x="562631" y="460742"/>
                  <a:pt x="632217" y="443346"/>
                </a:cubicBezTo>
                <a:cubicBezTo>
                  <a:pt x="618362" y="438728"/>
                  <a:pt x="600980" y="439818"/>
                  <a:pt x="590653" y="429491"/>
                </a:cubicBezTo>
                <a:cubicBezTo>
                  <a:pt x="580326" y="419164"/>
                  <a:pt x="568037" y="399610"/>
                  <a:pt x="576799" y="387927"/>
                </a:cubicBezTo>
                <a:cubicBezTo>
                  <a:pt x="588224" y="372694"/>
                  <a:pt x="613367" y="376766"/>
                  <a:pt x="632217" y="374073"/>
                </a:cubicBezTo>
                <a:cubicBezTo>
                  <a:pt x="678163" y="367509"/>
                  <a:pt x="724580" y="364836"/>
                  <a:pt x="770762" y="360218"/>
                </a:cubicBezTo>
                <a:cubicBezTo>
                  <a:pt x="756908" y="364836"/>
                  <a:pt x="742261" y="367542"/>
                  <a:pt x="729199" y="374073"/>
                </a:cubicBezTo>
                <a:cubicBezTo>
                  <a:pt x="714306" y="381520"/>
                  <a:pt x="704119" y="399427"/>
                  <a:pt x="687635" y="401782"/>
                </a:cubicBezTo>
                <a:cubicBezTo>
                  <a:pt x="668785" y="404475"/>
                  <a:pt x="650690" y="392545"/>
                  <a:pt x="632217" y="387927"/>
                </a:cubicBezTo>
                <a:cubicBezTo>
                  <a:pt x="636835" y="364836"/>
                  <a:pt x="635541" y="339717"/>
                  <a:pt x="646072" y="318655"/>
                </a:cubicBezTo>
                <a:cubicBezTo>
                  <a:pt x="654834" y="301130"/>
                  <a:pt x="675092" y="292143"/>
                  <a:pt x="687635" y="277091"/>
                </a:cubicBezTo>
                <a:cubicBezTo>
                  <a:pt x="698295" y="264299"/>
                  <a:pt x="704684" y="248319"/>
                  <a:pt x="715344" y="235527"/>
                </a:cubicBezTo>
                <a:cubicBezTo>
                  <a:pt x="756037" y="186696"/>
                  <a:pt x="782111" y="177162"/>
                  <a:pt x="840035" y="138546"/>
                </a:cubicBezTo>
                <a:cubicBezTo>
                  <a:pt x="853890" y="129310"/>
                  <a:pt x="866706" y="118284"/>
                  <a:pt x="881599" y="110837"/>
                </a:cubicBezTo>
                <a:cubicBezTo>
                  <a:pt x="900072" y="101600"/>
                  <a:pt x="917841" y="90798"/>
                  <a:pt x="937017" y="83127"/>
                </a:cubicBezTo>
                <a:cubicBezTo>
                  <a:pt x="964136" y="72279"/>
                  <a:pt x="1020144" y="55418"/>
                  <a:pt x="1020144" y="55418"/>
                </a:cubicBezTo>
                <a:cubicBezTo>
                  <a:pt x="1006290" y="73891"/>
                  <a:pt x="994909" y="94509"/>
                  <a:pt x="978581" y="110837"/>
                </a:cubicBezTo>
                <a:cubicBezTo>
                  <a:pt x="899041" y="190377"/>
                  <a:pt x="883470" y="149347"/>
                  <a:pt x="743053" y="138546"/>
                </a:cubicBezTo>
                <a:cubicBezTo>
                  <a:pt x="715344" y="133928"/>
                  <a:pt x="687178" y="131504"/>
                  <a:pt x="659926" y="124691"/>
                </a:cubicBezTo>
                <a:cubicBezTo>
                  <a:pt x="631590" y="117607"/>
                  <a:pt x="576799" y="96982"/>
                  <a:pt x="576799" y="96982"/>
                </a:cubicBezTo>
                <a:cubicBezTo>
                  <a:pt x="562944" y="83127"/>
                  <a:pt x="551538" y="66286"/>
                  <a:pt x="535235" y="55418"/>
                </a:cubicBezTo>
                <a:cubicBezTo>
                  <a:pt x="523084" y="47317"/>
                  <a:pt x="507714" y="45576"/>
                  <a:pt x="493672" y="41564"/>
                </a:cubicBezTo>
                <a:cubicBezTo>
                  <a:pt x="371897" y="6771"/>
                  <a:pt x="496343" y="47072"/>
                  <a:pt x="396690" y="13855"/>
                </a:cubicBezTo>
                <a:cubicBezTo>
                  <a:pt x="346364" y="30630"/>
                  <a:pt x="327417" y="2309"/>
                  <a:pt x="313562" y="0"/>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4" name="Freeform 13"/>
          <p:cNvSpPr/>
          <p:nvPr/>
        </p:nvSpPr>
        <p:spPr>
          <a:xfrm rot="21222876">
            <a:off x="2535365" y="2696957"/>
            <a:ext cx="1152128" cy="1005840"/>
          </a:xfrm>
          <a:custGeom>
            <a:avLst/>
            <a:gdLst>
              <a:gd name="connsiteX0" fmla="*/ 194713 w 997889"/>
              <a:gd name="connsiteY0" fmla="*/ 484910 h 1069147"/>
              <a:gd name="connsiteX1" fmla="*/ 194713 w 997889"/>
              <a:gd name="connsiteY1" fmla="*/ 484910 h 1069147"/>
              <a:gd name="connsiteX2" fmla="*/ 83877 w 997889"/>
              <a:gd name="connsiteY2" fmla="*/ 623455 h 1069147"/>
              <a:gd name="connsiteX3" fmla="*/ 42313 w 997889"/>
              <a:gd name="connsiteY3" fmla="*/ 651164 h 1069147"/>
              <a:gd name="connsiteX4" fmla="*/ 14604 w 997889"/>
              <a:gd name="connsiteY4" fmla="*/ 609600 h 1069147"/>
              <a:gd name="connsiteX5" fmla="*/ 28458 w 997889"/>
              <a:gd name="connsiteY5" fmla="*/ 651164 h 1069147"/>
              <a:gd name="connsiteX6" fmla="*/ 56168 w 997889"/>
              <a:gd name="connsiteY6" fmla="*/ 678873 h 1069147"/>
              <a:gd name="connsiteX7" fmla="*/ 125440 w 997889"/>
              <a:gd name="connsiteY7" fmla="*/ 762000 h 1069147"/>
              <a:gd name="connsiteX8" fmla="*/ 180858 w 997889"/>
              <a:gd name="connsiteY8" fmla="*/ 748146 h 1069147"/>
              <a:gd name="connsiteX9" fmla="*/ 222422 w 997889"/>
              <a:gd name="connsiteY9" fmla="*/ 734291 h 1069147"/>
              <a:gd name="connsiteX10" fmla="*/ 236277 w 997889"/>
              <a:gd name="connsiteY10" fmla="*/ 775855 h 1069147"/>
              <a:gd name="connsiteX11" fmla="*/ 194713 w 997889"/>
              <a:gd name="connsiteY11" fmla="*/ 914400 h 1069147"/>
              <a:gd name="connsiteX12" fmla="*/ 167004 w 997889"/>
              <a:gd name="connsiteY12" fmla="*/ 942110 h 1069147"/>
              <a:gd name="connsiteX13" fmla="*/ 83877 w 997889"/>
              <a:gd name="connsiteY13" fmla="*/ 955964 h 1069147"/>
              <a:gd name="connsiteX14" fmla="*/ 42313 w 997889"/>
              <a:gd name="connsiteY14" fmla="*/ 997528 h 1069147"/>
              <a:gd name="connsiteX15" fmla="*/ 83877 w 997889"/>
              <a:gd name="connsiteY15" fmla="*/ 1011382 h 1069147"/>
              <a:gd name="connsiteX16" fmla="*/ 236277 w 997889"/>
              <a:gd name="connsiteY16" fmla="*/ 1025237 h 1069147"/>
              <a:gd name="connsiteX17" fmla="*/ 360968 w 997889"/>
              <a:gd name="connsiteY17" fmla="*/ 1025237 h 1069147"/>
              <a:gd name="connsiteX18" fmla="*/ 430240 w 997889"/>
              <a:gd name="connsiteY18" fmla="*/ 969819 h 1069147"/>
              <a:gd name="connsiteX19" fmla="*/ 471804 w 997889"/>
              <a:gd name="connsiteY19" fmla="*/ 983673 h 1069147"/>
              <a:gd name="connsiteX20" fmla="*/ 679622 w 997889"/>
              <a:gd name="connsiteY20" fmla="*/ 969819 h 1069147"/>
              <a:gd name="connsiteX21" fmla="*/ 693477 w 997889"/>
              <a:gd name="connsiteY21" fmla="*/ 928255 h 1069147"/>
              <a:gd name="connsiteX22" fmla="*/ 651913 w 997889"/>
              <a:gd name="connsiteY22" fmla="*/ 831273 h 1069147"/>
              <a:gd name="connsiteX23" fmla="*/ 665768 w 997889"/>
              <a:gd name="connsiteY23" fmla="*/ 789710 h 1069147"/>
              <a:gd name="connsiteX24" fmla="*/ 776604 w 997889"/>
              <a:gd name="connsiteY24" fmla="*/ 692728 h 1069147"/>
              <a:gd name="connsiteX25" fmla="*/ 818168 w 997889"/>
              <a:gd name="connsiteY25" fmla="*/ 678873 h 1069147"/>
              <a:gd name="connsiteX26" fmla="*/ 901295 w 997889"/>
              <a:gd name="connsiteY26" fmla="*/ 609600 h 1069147"/>
              <a:gd name="connsiteX27" fmla="*/ 942858 w 997889"/>
              <a:gd name="connsiteY27" fmla="*/ 595746 h 1069147"/>
              <a:gd name="connsiteX28" fmla="*/ 956713 w 997889"/>
              <a:gd name="connsiteY28" fmla="*/ 110837 h 1069147"/>
              <a:gd name="connsiteX29" fmla="*/ 901295 w 997889"/>
              <a:gd name="connsiteY29" fmla="*/ 27710 h 1069147"/>
              <a:gd name="connsiteX30" fmla="*/ 845877 w 997889"/>
              <a:gd name="connsiteY30" fmla="*/ 13855 h 1069147"/>
              <a:gd name="connsiteX31" fmla="*/ 804313 w 997889"/>
              <a:gd name="connsiteY31" fmla="*/ 0 h 1069147"/>
              <a:gd name="connsiteX32" fmla="*/ 762749 w 997889"/>
              <a:gd name="connsiteY32" fmla="*/ 13855 h 1069147"/>
              <a:gd name="connsiteX33" fmla="*/ 748895 w 997889"/>
              <a:gd name="connsiteY33" fmla="*/ 110837 h 1069147"/>
              <a:gd name="connsiteX34" fmla="*/ 735040 w 997889"/>
              <a:gd name="connsiteY34" fmla="*/ 152400 h 1069147"/>
              <a:gd name="connsiteX35" fmla="*/ 748895 w 997889"/>
              <a:gd name="connsiteY35" fmla="*/ 235528 h 1069147"/>
              <a:gd name="connsiteX36" fmla="*/ 735040 w 997889"/>
              <a:gd name="connsiteY36" fmla="*/ 318655 h 1069147"/>
              <a:gd name="connsiteX37" fmla="*/ 693477 w 997889"/>
              <a:gd name="connsiteY37" fmla="*/ 346364 h 1069147"/>
              <a:gd name="connsiteX38" fmla="*/ 610349 w 997889"/>
              <a:gd name="connsiteY38" fmla="*/ 374073 h 1069147"/>
              <a:gd name="connsiteX39" fmla="*/ 568786 w 997889"/>
              <a:gd name="connsiteY39" fmla="*/ 401782 h 1069147"/>
              <a:gd name="connsiteX40" fmla="*/ 527222 w 997889"/>
              <a:gd name="connsiteY40" fmla="*/ 443346 h 1069147"/>
              <a:gd name="connsiteX41" fmla="*/ 485658 w 997889"/>
              <a:gd name="connsiteY41" fmla="*/ 457200 h 1069147"/>
              <a:gd name="connsiteX42" fmla="*/ 457949 w 997889"/>
              <a:gd name="connsiteY42" fmla="*/ 484910 h 1069147"/>
              <a:gd name="connsiteX43" fmla="*/ 250131 w 997889"/>
              <a:gd name="connsiteY43" fmla="*/ 498764 h 1069147"/>
              <a:gd name="connsiteX44" fmla="*/ 194713 w 997889"/>
              <a:gd name="connsiteY44" fmla="*/ 484910 h 106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97889" h="1069147">
                <a:moveTo>
                  <a:pt x="194713" y="484910"/>
                </a:moveTo>
                <a:lnTo>
                  <a:pt x="194713" y="484910"/>
                </a:lnTo>
                <a:cubicBezTo>
                  <a:pt x="155596" y="539673"/>
                  <a:pt x="133041" y="582484"/>
                  <a:pt x="83877" y="623455"/>
                </a:cubicBezTo>
                <a:cubicBezTo>
                  <a:pt x="71085" y="634115"/>
                  <a:pt x="56168" y="641928"/>
                  <a:pt x="42313" y="651164"/>
                </a:cubicBezTo>
                <a:cubicBezTo>
                  <a:pt x="33077" y="637309"/>
                  <a:pt x="31255" y="609600"/>
                  <a:pt x="14604" y="609600"/>
                </a:cubicBezTo>
                <a:cubicBezTo>
                  <a:pt x="0" y="609600"/>
                  <a:pt x="20944" y="638641"/>
                  <a:pt x="28458" y="651164"/>
                </a:cubicBezTo>
                <a:cubicBezTo>
                  <a:pt x="35179" y="662365"/>
                  <a:pt x="48008" y="668673"/>
                  <a:pt x="56168" y="678873"/>
                </a:cubicBezTo>
                <a:cubicBezTo>
                  <a:pt x="133329" y="775324"/>
                  <a:pt x="26702" y="663262"/>
                  <a:pt x="125440" y="762000"/>
                </a:cubicBezTo>
                <a:cubicBezTo>
                  <a:pt x="143913" y="757382"/>
                  <a:pt x="162549" y="753377"/>
                  <a:pt x="180858" y="748146"/>
                </a:cubicBezTo>
                <a:cubicBezTo>
                  <a:pt x="194900" y="744134"/>
                  <a:pt x="209360" y="727760"/>
                  <a:pt x="222422" y="734291"/>
                </a:cubicBezTo>
                <a:cubicBezTo>
                  <a:pt x="235484" y="740822"/>
                  <a:pt x="231659" y="762000"/>
                  <a:pt x="236277" y="775855"/>
                </a:cubicBezTo>
                <a:cubicBezTo>
                  <a:pt x="229998" y="800970"/>
                  <a:pt x="205956" y="903157"/>
                  <a:pt x="194713" y="914400"/>
                </a:cubicBezTo>
                <a:cubicBezTo>
                  <a:pt x="185477" y="923637"/>
                  <a:pt x="179235" y="937523"/>
                  <a:pt x="167004" y="942110"/>
                </a:cubicBezTo>
                <a:cubicBezTo>
                  <a:pt x="140701" y="951974"/>
                  <a:pt x="111586" y="951346"/>
                  <a:pt x="83877" y="955964"/>
                </a:cubicBezTo>
                <a:cubicBezTo>
                  <a:pt x="70022" y="969819"/>
                  <a:pt x="42313" y="977935"/>
                  <a:pt x="42313" y="997528"/>
                </a:cubicBezTo>
                <a:cubicBezTo>
                  <a:pt x="42313" y="1012132"/>
                  <a:pt x="69420" y="1009317"/>
                  <a:pt x="83877" y="1011382"/>
                </a:cubicBezTo>
                <a:cubicBezTo>
                  <a:pt x="134374" y="1018596"/>
                  <a:pt x="185477" y="1020619"/>
                  <a:pt x="236277" y="1025237"/>
                </a:cubicBezTo>
                <a:cubicBezTo>
                  <a:pt x="335201" y="1058212"/>
                  <a:pt x="295102" y="1069147"/>
                  <a:pt x="360968" y="1025237"/>
                </a:cubicBezTo>
                <a:cubicBezTo>
                  <a:pt x="382244" y="993322"/>
                  <a:pt x="385626" y="969819"/>
                  <a:pt x="430240" y="969819"/>
                </a:cubicBezTo>
                <a:cubicBezTo>
                  <a:pt x="444844" y="969819"/>
                  <a:pt x="457949" y="979055"/>
                  <a:pt x="471804" y="983673"/>
                </a:cubicBezTo>
                <a:cubicBezTo>
                  <a:pt x="541077" y="979055"/>
                  <a:pt x="612268" y="986657"/>
                  <a:pt x="679622" y="969819"/>
                </a:cubicBezTo>
                <a:cubicBezTo>
                  <a:pt x="693790" y="966277"/>
                  <a:pt x="693477" y="942859"/>
                  <a:pt x="693477" y="928255"/>
                </a:cubicBezTo>
                <a:cubicBezTo>
                  <a:pt x="693477" y="883524"/>
                  <a:pt x="674536" y="865209"/>
                  <a:pt x="651913" y="831273"/>
                </a:cubicBezTo>
                <a:cubicBezTo>
                  <a:pt x="656531" y="817419"/>
                  <a:pt x="657006" y="801393"/>
                  <a:pt x="665768" y="789710"/>
                </a:cubicBezTo>
                <a:cubicBezTo>
                  <a:pt x="687438" y="760816"/>
                  <a:pt x="738145" y="711958"/>
                  <a:pt x="776604" y="692728"/>
                </a:cubicBezTo>
                <a:cubicBezTo>
                  <a:pt x="789666" y="686197"/>
                  <a:pt x="805106" y="685404"/>
                  <a:pt x="818168" y="678873"/>
                </a:cubicBezTo>
                <a:cubicBezTo>
                  <a:pt x="908824" y="633545"/>
                  <a:pt x="809372" y="670882"/>
                  <a:pt x="901295" y="609600"/>
                </a:cubicBezTo>
                <a:cubicBezTo>
                  <a:pt x="913446" y="601499"/>
                  <a:pt x="929004" y="600364"/>
                  <a:pt x="942858" y="595746"/>
                </a:cubicBezTo>
                <a:cubicBezTo>
                  <a:pt x="997889" y="375628"/>
                  <a:pt x="981618" y="484405"/>
                  <a:pt x="956713" y="110837"/>
                </a:cubicBezTo>
                <a:cubicBezTo>
                  <a:pt x="954487" y="77447"/>
                  <a:pt x="929271" y="43696"/>
                  <a:pt x="901295" y="27710"/>
                </a:cubicBezTo>
                <a:cubicBezTo>
                  <a:pt x="884763" y="18263"/>
                  <a:pt x="864186" y="19086"/>
                  <a:pt x="845877" y="13855"/>
                </a:cubicBezTo>
                <a:cubicBezTo>
                  <a:pt x="831835" y="9843"/>
                  <a:pt x="818168" y="4618"/>
                  <a:pt x="804313" y="0"/>
                </a:cubicBezTo>
                <a:cubicBezTo>
                  <a:pt x="790458" y="4618"/>
                  <a:pt x="769280" y="793"/>
                  <a:pt x="762749" y="13855"/>
                </a:cubicBezTo>
                <a:cubicBezTo>
                  <a:pt x="748145" y="43063"/>
                  <a:pt x="755299" y="78816"/>
                  <a:pt x="748895" y="110837"/>
                </a:cubicBezTo>
                <a:cubicBezTo>
                  <a:pt x="746031" y="125157"/>
                  <a:pt x="739658" y="138546"/>
                  <a:pt x="735040" y="152400"/>
                </a:cubicBezTo>
                <a:cubicBezTo>
                  <a:pt x="739658" y="180109"/>
                  <a:pt x="742801" y="208105"/>
                  <a:pt x="748895" y="235528"/>
                </a:cubicBezTo>
                <a:cubicBezTo>
                  <a:pt x="759945" y="285254"/>
                  <a:pt x="780050" y="273644"/>
                  <a:pt x="735040" y="318655"/>
                </a:cubicBezTo>
                <a:cubicBezTo>
                  <a:pt x="723266" y="330429"/>
                  <a:pt x="708693" y="339601"/>
                  <a:pt x="693477" y="346364"/>
                </a:cubicBezTo>
                <a:cubicBezTo>
                  <a:pt x="666786" y="358227"/>
                  <a:pt x="610349" y="374073"/>
                  <a:pt x="610349" y="374073"/>
                </a:cubicBezTo>
                <a:cubicBezTo>
                  <a:pt x="596495" y="383309"/>
                  <a:pt x="581578" y="391122"/>
                  <a:pt x="568786" y="401782"/>
                </a:cubicBezTo>
                <a:cubicBezTo>
                  <a:pt x="553734" y="414325"/>
                  <a:pt x="543525" y="432478"/>
                  <a:pt x="527222" y="443346"/>
                </a:cubicBezTo>
                <a:cubicBezTo>
                  <a:pt x="515071" y="451447"/>
                  <a:pt x="499513" y="452582"/>
                  <a:pt x="485658" y="457200"/>
                </a:cubicBezTo>
                <a:cubicBezTo>
                  <a:pt x="476422" y="466437"/>
                  <a:pt x="468149" y="476750"/>
                  <a:pt x="457949" y="484910"/>
                </a:cubicBezTo>
                <a:cubicBezTo>
                  <a:pt x="383374" y="544571"/>
                  <a:pt x="388698" y="510312"/>
                  <a:pt x="250131" y="498764"/>
                </a:cubicBezTo>
                <a:cubicBezTo>
                  <a:pt x="204187" y="483450"/>
                  <a:pt x="203949" y="487219"/>
                  <a:pt x="194713" y="484910"/>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5" name="Freeform 14"/>
          <p:cNvSpPr/>
          <p:nvPr/>
        </p:nvSpPr>
        <p:spPr>
          <a:xfrm rot="17777117">
            <a:off x="3556583" y="2923987"/>
            <a:ext cx="864096" cy="360040"/>
          </a:xfrm>
          <a:custGeom>
            <a:avLst/>
            <a:gdLst>
              <a:gd name="connsiteX0" fmla="*/ 305385 w 1192542"/>
              <a:gd name="connsiteY0" fmla="*/ 31443 h 554671"/>
              <a:gd name="connsiteX1" fmla="*/ 305385 w 1192542"/>
              <a:gd name="connsiteY1" fmla="*/ 31443 h 554671"/>
              <a:gd name="connsiteX2" fmla="*/ 222258 w 1192542"/>
              <a:gd name="connsiteY2" fmla="*/ 128424 h 554671"/>
              <a:gd name="connsiteX3" fmla="*/ 194549 w 1192542"/>
              <a:gd name="connsiteY3" fmla="*/ 156134 h 554671"/>
              <a:gd name="connsiteX4" fmla="*/ 152985 w 1192542"/>
              <a:gd name="connsiteY4" fmla="*/ 183843 h 554671"/>
              <a:gd name="connsiteX5" fmla="*/ 83712 w 1192542"/>
              <a:gd name="connsiteY5" fmla="*/ 266970 h 554671"/>
              <a:gd name="connsiteX6" fmla="*/ 42149 w 1192542"/>
              <a:gd name="connsiteY6" fmla="*/ 294679 h 554671"/>
              <a:gd name="connsiteX7" fmla="*/ 139131 w 1192542"/>
              <a:gd name="connsiteY7" fmla="*/ 322388 h 554671"/>
              <a:gd name="connsiteX8" fmla="*/ 125276 w 1192542"/>
              <a:gd name="connsiteY8" fmla="*/ 322388 h 554671"/>
              <a:gd name="connsiteX9" fmla="*/ 222258 w 1192542"/>
              <a:gd name="connsiteY9" fmla="*/ 433224 h 554671"/>
              <a:gd name="connsiteX10" fmla="*/ 236112 w 1192542"/>
              <a:gd name="connsiteY10" fmla="*/ 474788 h 554671"/>
              <a:gd name="connsiteX11" fmla="*/ 305385 w 1192542"/>
              <a:gd name="connsiteY11" fmla="*/ 433224 h 554671"/>
              <a:gd name="connsiteX12" fmla="*/ 346949 w 1192542"/>
              <a:gd name="connsiteY12" fmla="*/ 419370 h 554671"/>
              <a:gd name="connsiteX13" fmla="*/ 430076 w 1192542"/>
              <a:gd name="connsiteY13" fmla="*/ 377806 h 554671"/>
              <a:gd name="connsiteX14" fmla="*/ 513203 w 1192542"/>
              <a:gd name="connsiteY14" fmla="*/ 433224 h 554671"/>
              <a:gd name="connsiteX15" fmla="*/ 596331 w 1192542"/>
              <a:gd name="connsiteY15" fmla="*/ 460934 h 554671"/>
              <a:gd name="connsiteX16" fmla="*/ 721022 w 1192542"/>
              <a:gd name="connsiteY16" fmla="*/ 433224 h 554671"/>
              <a:gd name="connsiteX17" fmla="*/ 845712 w 1192542"/>
              <a:gd name="connsiteY17" fmla="*/ 377806 h 554671"/>
              <a:gd name="connsiteX18" fmla="*/ 859567 w 1192542"/>
              <a:gd name="connsiteY18" fmla="*/ 336243 h 554671"/>
              <a:gd name="connsiteX19" fmla="*/ 873422 w 1192542"/>
              <a:gd name="connsiteY19" fmla="*/ 280824 h 554671"/>
              <a:gd name="connsiteX20" fmla="*/ 956549 w 1192542"/>
              <a:gd name="connsiteY20" fmla="*/ 336243 h 554671"/>
              <a:gd name="connsiteX21" fmla="*/ 998112 w 1192542"/>
              <a:gd name="connsiteY21" fmla="*/ 350097 h 554671"/>
              <a:gd name="connsiteX22" fmla="*/ 1025822 w 1192542"/>
              <a:gd name="connsiteY22" fmla="*/ 377806 h 554671"/>
              <a:gd name="connsiteX23" fmla="*/ 1067385 w 1192542"/>
              <a:gd name="connsiteY23" fmla="*/ 225406 h 554671"/>
              <a:gd name="connsiteX24" fmla="*/ 1164367 w 1192542"/>
              <a:gd name="connsiteY24" fmla="*/ 100715 h 554671"/>
              <a:gd name="connsiteX25" fmla="*/ 1178222 w 1192542"/>
              <a:gd name="connsiteY25" fmla="*/ 59152 h 554671"/>
              <a:gd name="connsiteX26" fmla="*/ 901131 w 1192542"/>
              <a:gd name="connsiteY26" fmla="*/ 86861 h 554671"/>
              <a:gd name="connsiteX27" fmla="*/ 859567 w 1192542"/>
              <a:gd name="connsiteY27" fmla="*/ 100715 h 554671"/>
              <a:gd name="connsiteX28" fmla="*/ 693312 w 1192542"/>
              <a:gd name="connsiteY28" fmla="*/ 73006 h 554671"/>
              <a:gd name="connsiteX29" fmla="*/ 513203 w 1192542"/>
              <a:gd name="connsiteY29" fmla="*/ 142279 h 554671"/>
              <a:gd name="connsiteX30" fmla="*/ 471640 w 1192542"/>
              <a:gd name="connsiteY30" fmla="*/ 128424 h 554671"/>
              <a:gd name="connsiteX31" fmla="*/ 416222 w 1192542"/>
              <a:gd name="connsiteY31" fmla="*/ 45297 h 554671"/>
              <a:gd name="connsiteX32" fmla="*/ 388512 w 1192542"/>
              <a:gd name="connsiteY32" fmla="*/ 17588 h 554671"/>
              <a:gd name="connsiteX33" fmla="*/ 333094 w 1192542"/>
              <a:gd name="connsiteY33" fmla="*/ 3734 h 554671"/>
              <a:gd name="connsiteX34" fmla="*/ 305385 w 1192542"/>
              <a:gd name="connsiteY34" fmla="*/ 31443 h 554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92542" h="554671">
                <a:moveTo>
                  <a:pt x="305385" y="31443"/>
                </a:moveTo>
                <a:lnTo>
                  <a:pt x="305385" y="31443"/>
                </a:lnTo>
                <a:cubicBezTo>
                  <a:pt x="277676" y="63770"/>
                  <a:pt x="250545" y="96601"/>
                  <a:pt x="222258" y="128424"/>
                </a:cubicBezTo>
                <a:cubicBezTo>
                  <a:pt x="213580" y="138187"/>
                  <a:pt x="204749" y="147974"/>
                  <a:pt x="194549" y="156134"/>
                </a:cubicBezTo>
                <a:cubicBezTo>
                  <a:pt x="181547" y="166536"/>
                  <a:pt x="166840" y="174607"/>
                  <a:pt x="152985" y="183843"/>
                </a:cubicBezTo>
                <a:cubicBezTo>
                  <a:pt x="125739" y="224711"/>
                  <a:pt x="123715" y="233634"/>
                  <a:pt x="83712" y="266970"/>
                </a:cubicBezTo>
                <a:cubicBezTo>
                  <a:pt x="70920" y="277630"/>
                  <a:pt x="56003" y="285443"/>
                  <a:pt x="42149" y="294679"/>
                </a:cubicBezTo>
                <a:cubicBezTo>
                  <a:pt x="215394" y="337992"/>
                  <a:pt x="0" y="282636"/>
                  <a:pt x="139131" y="322388"/>
                </a:cubicBezTo>
                <a:cubicBezTo>
                  <a:pt x="184791" y="335434"/>
                  <a:pt x="253540" y="348042"/>
                  <a:pt x="125276" y="322388"/>
                </a:cubicBezTo>
                <a:cubicBezTo>
                  <a:pt x="189930" y="419370"/>
                  <a:pt x="152985" y="387042"/>
                  <a:pt x="222258" y="433224"/>
                </a:cubicBezTo>
                <a:cubicBezTo>
                  <a:pt x="226876" y="447079"/>
                  <a:pt x="223050" y="468257"/>
                  <a:pt x="236112" y="474788"/>
                </a:cubicBezTo>
                <a:cubicBezTo>
                  <a:pt x="264657" y="489061"/>
                  <a:pt x="290078" y="442408"/>
                  <a:pt x="305385" y="433224"/>
                </a:cubicBezTo>
                <a:cubicBezTo>
                  <a:pt x="317908" y="425710"/>
                  <a:pt x="333094" y="423988"/>
                  <a:pt x="346949" y="419370"/>
                </a:cubicBezTo>
                <a:cubicBezTo>
                  <a:pt x="357064" y="412627"/>
                  <a:pt x="410956" y="371433"/>
                  <a:pt x="430076" y="377806"/>
                </a:cubicBezTo>
                <a:cubicBezTo>
                  <a:pt x="461669" y="388337"/>
                  <a:pt x="481610" y="422693"/>
                  <a:pt x="513203" y="433224"/>
                </a:cubicBezTo>
                <a:lnTo>
                  <a:pt x="596331" y="460934"/>
                </a:lnTo>
                <a:cubicBezTo>
                  <a:pt x="627576" y="554671"/>
                  <a:pt x="587020" y="477891"/>
                  <a:pt x="721022" y="433224"/>
                </a:cubicBezTo>
                <a:cubicBezTo>
                  <a:pt x="819945" y="400250"/>
                  <a:pt x="779847" y="421717"/>
                  <a:pt x="845712" y="377806"/>
                </a:cubicBezTo>
                <a:cubicBezTo>
                  <a:pt x="850330" y="363952"/>
                  <a:pt x="855555" y="350285"/>
                  <a:pt x="859567" y="336243"/>
                </a:cubicBezTo>
                <a:cubicBezTo>
                  <a:pt x="864798" y="317934"/>
                  <a:pt x="854380" y="280824"/>
                  <a:pt x="873422" y="280824"/>
                </a:cubicBezTo>
                <a:cubicBezTo>
                  <a:pt x="906724" y="280824"/>
                  <a:pt x="924956" y="325712"/>
                  <a:pt x="956549" y="336243"/>
                </a:cubicBezTo>
                <a:lnTo>
                  <a:pt x="998112" y="350097"/>
                </a:lnTo>
                <a:cubicBezTo>
                  <a:pt x="1007349" y="359333"/>
                  <a:pt x="1016585" y="387042"/>
                  <a:pt x="1025822" y="377806"/>
                </a:cubicBezTo>
                <a:cubicBezTo>
                  <a:pt x="1059061" y="344568"/>
                  <a:pt x="1049348" y="265087"/>
                  <a:pt x="1067385" y="225406"/>
                </a:cubicBezTo>
                <a:cubicBezTo>
                  <a:pt x="1095004" y="164644"/>
                  <a:pt x="1122005" y="143077"/>
                  <a:pt x="1164367" y="100715"/>
                </a:cubicBezTo>
                <a:cubicBezTo>
                  <a:pt x="1168985" y="86861"/>
                  <a:pt x="1192542" y="62016"/>
                  <a:pt x="1178222" y="59152"/>
                </a:cubicBezTo>
                <a:cubicBezTo>
                  <a:pt x="1165617" y="56631"/>
                  <a:pt x="927766" y="83901"/>
                  <a:pt x="901131" y="86861"/>
                </a:cubicBezTo>
                <a:cubicBezTo>
                  <a:pt x="887276" y="91479"/>
                  <a:pt x="874171" y="100715"/>
                  <a:pt x="859567" y="100715"/>
                </a:cubicBezTo>
                <a:cubicBezTo>
                  <a:pt x="794698" y="100715"/>
                  <a:pt x="751681" y="87598"/>
                  <a:pt x="693312" y="73006"/>
                </a:cubicBezTo>
                <a:cubicBezTo>
                  <a:pt x="587094" y="179225"/>
                  <a:pt x="648978" y="161676"/>
                  <a:pt x="513203" y="142279"/>
                </a:cubicBezTo>
                <a:cubicBezTo>
                  <a:pt x="499349" y="137661"/>
                  <a:pt x="481966" y="138751"/>
                  <a:pt x="471640" y="128424"/>
                </a:cubicBezTo>
                <a:cubicBezTo>
                  <a:pt x="448092" y="104876"/>
                  <a:pt x="439771" y="68845"/>
                  <a:pt x="416222" y="45297"/>
                </a:cubicBezTo>
                <a:cubicBezTo>
                  <a:pt x="406985" y="36061"/>
                  <a:pt x="400195" y="23430"/>
                  <a:pt x="388512" y="17588"/>
                </a:cubicBezTo>
                <a:cubicBezTo>
                  <a:pt x="371481" y="9073"/>
                  <a:pt x="351765" y="0"/>
                  <a:pt x="333094" y="3734"/>
                </a:cubicBezTo>
                <a:cubicBezTo>
                  <a:pt x="322968" y="5759"/>
                  <a:pt x="310003" y="26825"/>
                  <a:pt x="305385" y="31443"/>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6" name="Freeform 15"/>
          <p:cNvSpPr/>
          <p:nvPr/>
        </p:nvSpPr>
        <p:spPr>
          <a:xfrm>
            <a:off x="1736601" y="4293096"/>
            <a:ext cx="531143" cy="288032"/>
          </a:xfrm>
          <a:custGeom>
            <a:avLst/>
            <a:gdLst>
              <a:gd name="connsiteX0" fmla="*/ 458063 w 991243"/>
              <a:gd name="connsiteY0" fmla="*/ 27709 h 597203"/>
              <a:gd name="connsiteX1" fmla="*/ 458063 w 991243"/>
              <a:gd name="connsiteY1" fmla="*/ 27709 h 597203"/>
              <a:gd name="connsiteX2" fmla="*/ 28572 w 991243"/>
              <a:gd name="connsiteY2" fmla="*/ 41564 h 597203"/>
              <a:gd name="connsiteX3" fmla="*/ 863 w 991243"/>
              <a:gd name="connsiteY3" fmla="*/ 124691 h 597203"/>
              <a:gd name="connsiteX4" fmla="*/ 42426 w 991243"/>
              <a:gd name="connsiteY4" fmla="*/ 138546 h 597203"/>
              <a:gd name="connsiteX5" fmla="*/ 139408 w 991243"/>
              <a:gd name="connsiteY5" fmla="*/ 193964 h 597203"/>
              <a:gd name="connsiteX6" fmla="*/ 180972 w 991243"/>
              <a:gd name="connsiteY6" fmla="*/ 277091 h 597203"/>
              <a:gd name="connsiteX7" fmla="*/ 194826 w 991243"/>
              <a:gd name="connsiteY7" fmla="*/ 332509 h 597203"/>
              <a:gd name="connsiteX8" fmla="*/ 333372 w 991243"/>
              <a:gd name="connsiteY8" fmla="*/ 346364 h 597203"/>
              <a:gd name="connsiteX9" fmla="*/ 388790 w 991243"/>
              <a:gd name="connsiteY9" fmla="*/ 360218 h 597203"/>
              <a:gd name="connsiteX10" fmla="*/ 402645 w 991243"/>
              <a:gd name="connsiteY10" fmla="*/ 401782 h 597203"/>
              <a:gd name="connsiteX11" fmla="*/ 430354 w 991243"/>
              <a:gd name="connsiteY11" fmla="*/ 443346 h 597203"/>
              <a:gd name="connsiteX12" fmla="*/ 513481 w 991243"/>
              <a:gd name="connsiteY12" fmla="*/ 498764 h 597203"/>
              <a:gd name="connsiteX13" fmla="*/ 596608 w 991243"/>
              <a:gd name="connsiteY13" fmla="*/ 540327 h 597203"/>
              <a:gd name="connsiteX14" fmla="*/ 679735 w 991243"/>
              <a:gd name="connsiteY14" fmla="*/ 554182 h 597203"/>
              <a:gd name="connsiteX15" fmla="*/ 665881 w 991243"/>
              <a:gd name="connsiteY15" fmla="*/ 512618 h 597203"/>
              <a:gd name="connsiteX16" fmla="*/ 693590 w 991243"/>
              <a:gd name="connsiteY16" fmla="*/ 332509 h 597203"/>
              <a:gd name="connsiteX17" fmla="*/ 707445 w 991243"/>
              <a:gd name="connsiteY17" fmla="*/ 290946 h 597203"/>
              <a:gd name="connsiteX18" fmla="*/ 749008 w 991243"/>
              <a:gd name="connsiteY18" fmla="*/ 277091 h 597203"/>
              <a:gd name="connsiteX19" fmla="*/ 735154 w 991243"/>
              <a:gd name="connsiteY19" fmla="*/ 235527 h 597203"/>
              <a:gd name="connsiteX20" fmla="*/ 818281 w 991243"/>
              <a:gd name="connsiteY20" fmla="*/ 207818 h 597203"/>
              <a:gd name="connsiteX21" fmla="*/ 942972 w 991243"/>
              <a:gd name="connsiteY21" fmla="*/ 138546 h 597203"/>
              <a:gd name="connsiteX22" fmla="*/ 956826 w 991243"/>
              <a:gd name="connsiteY22" fmla="*/ 55418 h 597203"/>
              <a:gd name="connsiteX23" fmla="*/ 873699 w 991243"/>
              <a:gd name="connsiteY23" fmla="*/ 0 h 597203"/>
              <a:gd name="connsiteX24" fmla="*/ 845990 w 991243"/>
              <a:gd name="connsiteY24" fmla="*/ 41564 h 597203"/>
              <a:gd name="connsiteX25" fmla="*/ 762863 w 991243"/>
              <a:gd name="connsiteY25" fmla="*/ 83127 h 597203"/>
              <a:gd name="connsiteX26" fmla="*/ 596608 w 991243"/>
              <a:gd name="connsiteY26" fmla="*/ 55418 h 597203"/>
              <a:gd name="connsiteX27" fmla="*/ 527335 w 991243"/>
              <a:gd name="connsiteY27" fmla="*/ 41564 h 597203"/>
              <a:gd name="connsiteX28" fmla="*/ 458063 w 991243"/>
              <a:gd name="connsiteY28" fmla="*/ 27709 h 597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91243" h="597203">
                <a:moveTo>
                  <a:pt x="458063" y="27709"/>
                </a:moveTo>
                <a:lnTo>
                  <a:pt x="458063" y="27709"/>
                </a:lnTo>
                <a:cubicBezTo>
                  <a:pt x="314899" y="32327"/>
                  <a:pt x="168692" y="11841"/>
                  <a:pt x="28572" y="41564"/>
                </a:cubicBezTo>
                <a:cubicBezTo>
                  <a:pt x="0" y="47625"/>
                  <a:pt x="863" y="124691"/>
                  <a:pt x="863" y="124691"/>
                </a:cubicBezTo>
                <a:cubicBezTo>
                  <a:pt x="14717" y="129309"/>
                  <a:pt x="29746" y="131301"/>
                  <a:pt x="42426" y="138546"/>
                </a:cubicBezTo>
                <a:cubicBezTo>
                  <a:pt x="159853" y="205647"/>
                  <a:pt x="44111" y="162197"/>
                  <a:pt x="139408" y="193964"/>
                </a:cubicBezTo>
                <a:cubicBezTo>
                  <a:pt x="169767" y="239502"/>
                  <a:pt x="166632" y="226902"/>
                  <a:pt x="180972" y="277091"/>
                </a:cubicBezTo>
                <a:cubicBezTo>
                  <a:pt x="186203" y="295400"/>
                  <a:pt x="177492" y="324630"/>
                  <a:pt x="194826" y="332509"/>
                </a:cubicBezTo>
                <a:cubicBezTo>
                  <a:pt x="237078" y="351715"/>
                  <a:pt x="287190" y="341746"/>
                  <a:pt x="333372" y="346364"/>
                </a:cubicBezTo>
                <a:cubicBezTo>
                  <a:pt x="351845" y="350982"/>
                  <a:pt x="373921" y="348323"/>
                  <a:pt x="388790" y="360218"/>
                </a:cubicBezTo>
                <a:cubicBezTo>
                  <a:pt x="400194" y="369341"/>
                  <a:pt x="396114" y="388720"/>
                  <a:pt x="402645" y="401782"/>
                </a:cubicBezTo>
                <a:cubicBezTo>
                  <a:pt x="410092" y="416675"/>
                  <a:pt x="417823" y="432381"/>
                  <a:pt x="430354" y="443346"/>
                </a:cubicBezTo>
                <a:cubicBezTo>
                  <a:pt x="455416" y="465276"/>
                  <a:pt x="485772" y="480291"/>
                  <a:pt x="513481" y="498764"/>
                </a:cubicBezTo>
                <a:cubicBezTo>
                  <a:pt x="567195" y="534573"/>
                  <a:pt x="539249" y="521208"/>
                  <a:pt x="596608" y="540327"/>
                </a:cubicBezTo>
                <a:cubicBezTo>
                  <a:pt x="609447" y="548887"/>
                  <a:pt x="658225" y="597203"/>
                  <a:pt x="679735" y="554182"/>
                </a:cubicBezTo>
                <a:cubicBezTo>
                  <a:pt x="686266" y="541120"/>
                  <a:pt x="670499" y="526473"/>
                  <a:pt x="665881" y="512618"/>
                </a:cubicBezTo>
                <a:cubicBezTo>
                  <a:pt x="677047" y="412123"/>
                  <a:pt x="671773" y="408864"/>
                  <a:pt x="693590" y="332509"/>
                </a:cubicBezTo>
                <a:cubicBezTo>
                  <a:pt x="697602" y="318467"/>
                  <a:pt x="697119" y="301272"/>
                  <a:pt x="707445" y="290946"/>
                </a:cubicBezTo>
                <a:cubicBezTo>
                  <a:pt x="717771" y="280620"/>
                  <a:pt x="735154" y="281709"/>
                  <a:pt x="749008" y="277091"/>
                </a:cubicBezTo>
                <a:cubicBezTo>
                  <a:pt x="744390" y="263236"/>
                  <a:pt x="724827" y="245854"/>
                  <a:pt x="735154" y="235527"/>
                </a:cubicBezTo>
                <a:cubicBezTo>
                  <a:pt x="755807" y="214874"/>
                  <a:pt x="793979" y="224020"/>
                  <a:pt x="818281" y="207818"/>
                </a:cubicBezTo>
                <a:cubicBezTo>
                  <a:pt x="913559" y="144299"/>
                  <a:pt x="869815" y="162931"/>
                  <a:pt x="942972" y="138546"/>
                </a:cubicBezTo>
                <a:cubicBezTo>
                  <a:pt x="961342" y="110991"/>
                  <a:pt x="991243" y="89835"/>
                  <a:pt x="956826" y="55418"/>
                </a:cubicBezTo>
                <a:cubicBezTo>
                  <a:pt x="933278" y="31870"/>
                  <a:pt x="873699" y="0"/>
                  <a:pt x="873699" y="0"/>
                </a:cubicBezTo>
                <a:cubicBezTo>
                  <a:pt x="864463" y="13855"/>
                  <a:pt x="857764" y="29790"/>
                  <a:pt x="845990" y="41564"/>
                </a:cubicBezTo>
                <a:cubicBezTo>
                  <a:pt x="819133" y="68421"/>
                  <a:pt x="796667" y="71859"/>
                  <a:pt x="762863" y="83127"/>
                </a:cubicBezTo>
                <a:cubicBezTo>
                  <a:pt x="599608" y="50477"/>
                  <a:pt x="802826" y="89787"/>
                  <a:pt x="596608" y="55418"/>
                </a:cubicBezTo>
                <a:cubicBezTo>
                  <a:pt x="573380" y="51547"/>
                  <a:pt x="550814" y="43370"/>
                  <a:pt x="527335" y="41564"/>
                </a:cubicBezTo>
                <a:cubicBezTo>
                  <a:pt x="490498" y="38731"/>
                  <a:pt x="469608" y="30018"/>
                  <a:pt x="458063" y="27709"/>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7" name="Freeform 16"/>
          <p:cNvSpPr/>
          <p:nvPr/>
        </p:nvSpPr>
        <p:spPr>
          <a:xfrm rot="20378063">
            <a:off x="2877923" y="3699591"/>
            <a:ext cx="792088" cy="360040"/>
          </a:xfrm>
          <a:custGeom>
            <a:avLst/>
            <a:gdLst>
              <a:gd name="connsiteX0" fmla="*/ 217007 w 989454"/>
              <a:gd name="connsiteY0" fmla="*/ 27709 h 498764"/>
              <a:gd name="connsiteX1" fmla="*/ 217007 w 989454"/>
              <a:gd name="connsiteY1" fmla="*/ 27709 h 498764"/>
              <a:gd name="connsiteX2" fmla="*/ 106170 w 989454"/>
              <a:gd name="connsiteY2" fmla="*/ 69273 h 498764"/>
              <a:gd name="connsiteX3" fmla="*/ 64607 w 989454"/>
              <a:gd name="connsiteY3" fmla="*/ 83127 h 498764"/>
              <a:gd name="connsiteX4" fmla="*/ 50752 w 989454"/>
              <a:gd name="connsiteY4" fmla="*/ 221673 h 498764"/>
              <a:gd name="connsiteX5" fmla="*/ 36898 w 989454"/>
              <a:gd name="connsiteY5" fmla="*/ 304800 h 498764"/>
              <a:gd name="connsiteX6" fmla="*/ 23043 w 989454"/>
              <a:gd name="connsiteY6" fmla="*/ 374073 h 498764"/>
              <a:gd name="connsiteX7" fmla="*/ 300134 w 989454"/>
              <a:gd name="connsiteY7" fmla="*/ 360218 h 498764"/>
              <a:gd name="connsiteX8" fmla="*/ 452534 w 989454"/>
              <a:gd name="connsiteY8" fmla="*/ 360218 h 498764"/>
              <a:gd name="connsiteX9" fmla="*/ 410970 w 989454"/>
              <a:gd name="connsiteY9" fmla="*/ 387927 h 498764"/>
              <a:gd name="connsiteX10" fmla="*/ 341698 w 989454"/>
              <a:gd name="connsiteY10" fmla="*/ 415636 h 498764"/>
              <a:gd name="connsiteX11" fmla="*/ 258570 w 989454"/>
              <a:gd name="connsiteY11" fmla="*/ 443345 h 498764"/>
              <a:gd name="connsiteX12" fmla="*/ 217007 w 989454"/>
              <a:gd name="connsiteY12" fmla="*/ 457200 h 498764"/>
              <a:gd name="connsiteX13" fmla="*/ 106170 w 989454"/>
              <a:gd name="connsiteY13" fmla="*/ 484909 h 498764"/>
              <a:gd name="connsiteX14" fmla="*/ 147734 w 989454"/>
              <a:gd name="connsiteY14" fmla="*/ 498764 h 498764"/>
              <a:gd name="connsiteX15" fmla="*/ 300134 w 989454"/>
              <a:gd name="connsiteY15" fmla="*/ 471054 h 498764"/>
              <a:gd name="connsiteX16" fmla="*/ 424825 w 989454"/>
              <a:gd name="connsiteY16" fmla="*/ 457200 h 498764"/>
              <a:gd name="connsiteX17" fmla="*/ 466389 w 989454"/>
              <a:gd name="connsiteY17" fmla="*/ 443345 h 498764"/>
              <a:gd name="connsiteX18" fmla="*/ 549516 w 989454"/>
              <a:gd name="connsiteY18" fmla="*/ 429491 h 498764"/>
              <a:gd name="connsiteX19" fmla="*/ 591080 w 989454"/>
              <a:gd name="connsiteY19" fmla="*/ 401782 h 498764"/>
              <a:gd name="connsiteX20" fmla="*/ 688061 w 989454"/>
              <a:gd name="connsiteY20" fmla="*/ 360218 h 498764"/>
              <a:gd name="connsiteX21" fmla="*/ 701916 w 989454"/>
              <a:gd name="connsiteY21" fmla="*/ 277091 h 498764"/>
              <a:gd name="connsiteX22" fmla="*/ 729625 w 989454"/>
              <a:gd name="connsiteY22" fmla="*/ 235527 h 498764"/>
              <a:gd name="connsiteX23" fmla="*/ 743480 w 989454"/>
              <a:gd name="connsiteY23" fmla="*/ 193964 h 498764"/>
              <a:gd name="connsiteX24" fmla="*/ 785043 w 989454"/>
              <a:gd name="connsiteY24" fmla="*/ 180109 h 498764"/>
              <a:gd name="connsiteX25" fmla="*/ 937443 w 989454"/>
              <a:gd name="connsiteY25" fmla="*/ 166254 h 498764"/>
              <a:gd name="connsiteX26" fmla="*/ 923589 w 989454"/>
              <a:gd name="connsiteY26" fmla="*/ 55418 h 498764"/>
              <a:gd name="connsiteX27" fmla="*/ 840461 w 989454"/>
              <a:gd name="connsiteY27" fmla="*/ 69273 h 498764"/>
              <a:gd name="connsiteX28" fmla="*/ 785043 w 989454"/>
              <a:gd name="connsiteY28" fmla="*/ 83127 h 498764"/>
              <a:gd name="connsiteX29" fmla="*/ 674207 w 989454"/>
              <a:gd name="connsiteY29" fmla="*/ 69273 h 498764"/>
              <a:gd name="connsiteX30" fmla="*/ 438680 w 989454"/>
              <a:gd name="connsiteY30" fmla="*/ 41564 h 498764"/>
              <a:gd name="connsiteX31" fmla="*/ 272425 w 989454"/>
              <a:gd name="connsiteY31" fmla="*/ 0 h 498764"/>
              <a:gd name="connsiteX32" fmla="*/ 272425 w 989454"/>
              <a:gd name="connsiteY32" fmla="*/ 83127 h 498764"/>
              <a:gd name="connsiteX33" fmla="*/ 230861 w 989454"/>
              <a:gd name="connsiteY33" fmla="*/ 69273 h 498764"/>
              <a:gd name="connsiteX34" fmla="*/ 217007 w 989454"/>
              <a:gd name="connsiteY34" fmla="*/ 27709 h 49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89454" h="498764">
                <a:moveTo>
                  <a:pt x="217007" y="27709"/>
                </a:moveTo>
                <a:lnTo>
                  <a:pt x="217007" y="27709"/>
                </a:lnTo>
                <a:lnTo>
                  <a:pt x="106170" y="69273"/>
                </a:lnTo>
                <a:cubicBezTo>
                  <a:pt x="92446" y="74264"/>
                  <a:pt x="69598" y="69403"/>
                  <a:pt x="64607" y="83127"/>
                </a:cubicBezTo>
                <a:cubicBezTo>
                  <a:pt x="48746" y="126745"/>
                  <a:pt x="56509" y="175619"/>
                  <a:pt x="50752" y="221673"/>
                </a:cubicBezTo>
                <a:cubicBezTo>
                  <a:pt x="47268" y="249547"/>
                  <a:pt x="41923" y="277162"/>
                  <a:pt x="36898" y="304800"/>
                </a:cubicBezTo>
                <a:cubicBezTo>
                  <a:pt x="32686" y="327968"/>
                  <a:pt x="0" y="369222"/>
                  <a:pt x="23043" y="374073"/>
                </a:cubicBezTo>
                <a:cubicBezTo>
                  <a:pt x="113538" y="393125"/>
                  <a:pt x="207770" y="364836"/>
                  <a:pt x="300134" y="360218"/>
                </a:cubicBezTo>
                <a:cubicBezTo>
                  <a:pt x="316401" y="357507"/>
                  <a:pt x="431234" y="328269"/>
                  <a:pt x="452534" y="360218"/>
                </a:cubicBezTo>
                <a:cubicBezTo>
                  <a:pt x="461770" y="374073"/>
                  <a:pt x="425863" y="380480"/>
                  <a:pt x="410970" y="387927"/>
                </a:cubicBezTo>
                <a:cubicBezTo>
                  <a:pt x="388726" y="399049"/>
                  <a:pt x="365070" y="407137"/>
                  <a:pt x="341698" y="415636"/>
                </a:cubicBezTo>
                <a:cubicBezTo>
                  <a:pt x="314248" y="425618"/>
                  <a:pt x="286279" y="434108"/>
                  <a:pt x="258570" y="443345"/>
                </a:cubicBezTo>
                <a:cubicBezTo>
                  <a:pt x="244716" y="447963"/>
                  <a:pt x="231175" y="453658"/>
                  <a:pt x="217007" y="457200"/>
                </a:cubicBezTo>
                <a:lnTo>
                  <a:pt x="106170" y="484909"/>
                </a:lnTo>
                <a:cubicBezTo>
                  <a:pt x="120025" y="489527"/>
                  <a:pt x="133130" y="498764"/>
                  <a:pt x="147734" y="498764"/>
                </a:cubicBezTo>
                <a:cubicBezTo>
                  <a:pt x="375093" y="498764"/>
                  <a:pt x="183227" y="490538"/>
                  <a:pt x="300134" y="471054"/>
                </a:cubicBezTo>
                <a:cubicBezTo>
                  <a:pt x="341384" y="464179"/>
                  <a:pt x="383261" y="461818"/>
                  <a:pt x="424825" y="457200"/>
                </a:cubicBezTo>
                <a:cubicBezTo>
                  <a:pt x="438680" y="452582"/>
                  <a:pt x="452133" y="446513"/>
                  <a:pt x="466389" y="443345"/>
                </a:cubicBezTo>
                <a:cubicBezTo>
                  <a:pt x="493811" y="437251"/>
                  <a:pt x="522866" y="438374"/>
                  <a:pt x="549516" y="429491"/>
                </a:cubicBezTo>
                <a:cubicBezTo>
                  <a:pt x="565313" y="424226"/>
                  <a:pt x="576623" y="410043"/>
                  <a:pt x="591080" y="401782"/>
                </a:cubicBezTo>
                <a:cubicBezTo>
                  <a:pt x="639015" y="374391"/>
                  <a:pt x="641432" y="375762"/>
                  <a:pt x="688061" y="360218"/>
                </a:cubicBezTo>
                <a:cubicBezTo>
                  <a:pt x="692679" y="332509"/>
                  <a:pt x="693033" y="303741"/>
                  <a:pt x="701916" y="277091"/>
                </a:cubicBezTo>
                <a:cubicBezTo>
                  <a:pt x="707182" y="261294"/>
                  <a:pt x="722178" y="250420"/>
                  <a:pt x="729625" y="235527"/>
                </a:cubicBezTo>
                <a:cubicBezTo>
                  <a:pt x="736156" y="222465"/>
                  <a:pt x="733154" y="204290"/>
                  <a:pt x="743480" y="193964"/>
                </a:cubicBezTo>
                <a:cubicBezTo>
                  <a:pt x="753806" y="183638"/>
                  <a:pt x="770586" y="182174"/>
                  <a:pt x="785043" y="180109"/>
                </a:cubicBezTo>
                <a:cubicBezTo>
                  <a:pt x="835540" y="172895"/>
                  <a:pt x="886643" y="170872"/>
                  <a:pt x="937443" y="166254"/>
                </a:cubicBezTo>
                <a:cubicBezTo>
                  <a:pt x="970417" y="67331"/>
                  <a:pt x="989454" y="99329"/>
                  <a:pt x="923589" y="55418"/>
                </a:cubicBezTo>
                <a:cubicBezTo>
                  <a:pt x="895880" y="60036"/>
                  <a:pt x="868007" y="63764"/>
                  <a:pt x="840461" y="69273"/>
                </a:cubicBezTo>
                <a:cubicBezTo>
                  <a:pt x="821790" y="73007"/>
                  <a:pt x="804084" y="83127"/>
                  <a:pt x="785043" y="83127"/>
                </a:cubicBezTo>
                <a:cubicBezTo>
                  <a:pt x="747810" y="83127"/>
                  <a:pt x="711113" y="74194"/>
                  <a:pt x="674207" y="69273"/>
                </a:cubicBezTo>
                <a:cubicBezTo>
                  <a:pt x="490427" y="44769"/>
                  <a:pt x="667781" y="64473"/>
                  <a:pt x="438680" y="41564"/>
                </a:cubicBezTo>
                <a:cubicBezTo>
                  <a:pt x="328902" y="4971"/>
                  <a:pt x="384363" y="18656"/>
                  <a:pt x="272425" y="0"/>
                </a:cubicBezTo>
                <a:cubicBezTo>
                  <a:pt x="287981" y="23334"/>
                  <a:pt x="330760" y="59793"/>
                  <a:pt x="272425" y="83127"/>
                </a:cubicBezTo>
                <a:cubicBezTo>
                  <a:pt x="258865" y="88551"/>
                  <a:pt x="244716" y="73891"/>
                  <a:pt x="230861" y="69273"/>
                </a:cubicBezTo>
                <a:lnTo>
                  <a:pt x="217007" y="27709"/>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8" name="Freeform 17"/>
          <p:cNvSpPr/>
          <p:nvPr/>
        </p:nvSpPr>
        <p:spPr>
          <a:xfrm>
            <a:off x="2483768" y="4149080"/>
            <a:ext cx="432048" cy="360040"/>
          </a:xfrm>
          <a:custGeom>
            <a:avLst/>
            <a:gdLst>
              <a:gd name="connsiteX0" fmla="*/ 27709 w 656588"/>
              <a:gd name="connsiteY0" fmla="*/ 396444 h 798225"/>
              <a:gd name="connsiteX1" fmla="*/ 27709 w 656588"/>
              <a:gd name="connsiteY1" fmla="*/ 396444 h 798225"/>
              <a:gd name="connsiteX2" fmla="*/ 13855 w 656588"/>
              <a:gd name="connsiteY2" fmla="*/ 562698 h 798225"/>
              <a:gd name="connsiteX3" fmla="*/ 55419 w 656588"/>
              <a:gd name="connsiteY3" fmla="*/ 548844 h 798225"/>
              <a:gd name="connsiteX4" fmla="*/ 41564 w 656588"/>
              <a:gd name="connsiteY4" fmla="*/ 590407 h 798225"/>
              <a:gd name="connsiteX5" fmla="*/ 0 w 656588"/>
              <a:gd name="connsiteY5" fmla="*/ 631971 h 798225"/>
              <a:gd name="connsiteX6" fmla="*/ 221673 w 656588"/>
              <a:gd name="connsiteY6" fmla="*/ 645825 h 798225"/>
              <a:gd name="connsiteX7" fmla="*/ 290946 w 656588"/>
              <a:gd name="connsiteY7" fmla="*/ 659680 h 798225"/>
              <a:gd name="connsiteX8" fmla="*/ 180109 w 656588"/>
              <a:gd name="connsiteY8" fmla="*/ 701244 h 798225"/>
              <a:gd name="connsiteX9" fmla="*/ 138546 w 656588"/>
              <a:gd name="connsiteY9" fmla="*/ 728953 h 798225"/>
              <a:gd name="connsiteX10" fmla="*/ 55419 w 656588"/>
              <a:gd name="connsiteY10" fmla="*/ 742807 h 798225"/>
              <a:gd name="connsiteX11" fmla="*/ 138546 w 656588"/>
              <a:gd name="connsiteY11" fmla="*/ 798225 h 798225"/>
              <a:gd name="connsiteX12" fmla="*/ 221673 w 656588"/>
              <a:gd name="connsiteY12" fmla="*/ 770516 h 798225"/>
              <a:gd name="connsiteX13" fmla="*/ 304800 w 656588"/>
              <a:gd name="connsiteY13" fmla="*/ 715098 h 798225"/>
              <a:gd name="connsiteX14" fmla="*/ 346364 w 656588"/>
              <a:gd name="connsiteY14" fmla="*/ 631971 h 798225"/>
              <a:gd name="connsiteX15" fmla="*/ 429491 w 656588"/>
              <a:gd name="connsiteY15" fmla="*/ 604262 h 798225"/>
              <a:gd name="connsiteX16" fmla="*/ 443346 w 656588"/>
              <a:gd name="connsiteY16" fmla="*/ 438007 h 798225"/>
              <a:gd name="connsiteX17" fmla="*/ 484909 w 656588"/>
              <a:gd name="connsiteY17" fmla="*/ 410298 h 798225"/>
              <a:gd name="connsiteX18" fmla="*/ 609600 w 656588"/>
              <a:gd name="connsiteY18" fmla="*/ 382589 h 798225"/>
              <a:gd name="connsiteX19" fmla="*/ 651164 w 656588"/>
              <a:gd name="connsiteY19" fmla="*/ 354880 h 798225"/>
              <a:gd name="connsiteX20" fmla="*/ 637309 w 656588"/>
              <a:gd name="connsiteY20" fmla="*/ 313316 h 798225"/>
              <a:gd name="connsiteX21" fmla="*/ 554182 w 656588"/>
              <a:gd name="connsiteY21" fmla="*/ 271753 h 798225"/>
              <a:gd name="connsiteX22" fmla="*/ 512619 w 656588"/>
              <a:gd name="connsiteY22" fmla="*/ 285607 h 798225"/>
              <a:gd name="connsiteX23" fmla="*/ 484909 w 656588"/>
              <a:gd name="connsiteY23" fmla="*/ 313316 h 798225"/>
              <a:gd name="connsiteX24" fmla="*/ 443346 w 656588"/>
              <a:gd name="connsiteY24" fmla="*/ 341025 h 798225"/>
              <a:gd name="connsiteX25" fmla="*/ 387928 w 656588"/>
              <a:gd name="connsiteY25" fmla="*/ 327171 h 798225"/>
              <a:gd name="connsiteX26" fmla="*/ 332509 w 656588"/>
              <a:gd name="connsiteY26" fmla="*/ 244044 h 798225"/>
              <a:gd name="connsiteX27" fmla="*/ 360219 w 656588"/>
              <a:gd name="connsiteY27" fmla="*/ 133207 h 798225"/>
              <a:gd name="connsiteX28" fmla="*/ 374073 w 656588"/>
              <a:gd name="connsiteY28" fmla="*/ 91644 h 798225"/>
              <a:gd name="connsiteX29" fmla="*/ 415637 w 656588"/>
              <a:gd name="connsiteY29" fmla="*/ 77789 h 798225"/>
              <a:gd name="connsiteX30" fmla="*/ 401782 w 656588"/>
              <a:gd name="connsiteY30" fmla="*/ 8516 h 798225"/>
              <a:gd name="connsiteX31" fmla="*/ 387928 w 656588"/>
              <a:gd name="connsiteY31" fmla="*/ 63934 h 798225"/>
              <a:gd name="connsiteX32" fmla="*/ 374073 w 656588"/>
              <a:gd name="connsiteY32" fmla="*/ 105498 h 798225"/>
              <a:gd name="connsiteX33" fmla="*/ 332509 w 656588"/>
              <a:gd name="connsiteY33" fmla="*/ 119353 h 798225"/>
              <a:gd name="connsiteX34" fmla="*/ 249382 w 656588"/>
              <a:gd name="connsiteY34" fmla="*/ 133207 h 798225"/>
              <a:gd name="connsiteX35" fmla="*/ 221673 w 656588"/>
              <a:gd name="connsiteY35" fmla="*/ 174771 h 798225"/>
              <a:gd name="connsiteX36" fmla="*/ 207819 w 656588"/>
              <a:gd name="connsiteY36" fmla="*/ 216334 h 798225"/>
              <a:gd name="connsiteX37" fmla="*/ 138546 w 656588"/>
              <a:gd name="connsiteY37" fmla="*/ 271753 h 798225"/>
              <a:gd name="connsiteX38" fmla="*/ 83128 w 656588"/>
              <a:gd name="connsiteY38" fmla="*/ 368734 h 798225"/>
              <a:gd name="connsiteX39" fmla="*/ 27709 w 656588"/>
              <a:gd name="connsiteY39" fmla="*/ 396444 h 79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56588" h="798225">
                <a:moveTo>
                  <a:pt x="27709" y="396444"/>
                </a:moveTo>
                <a:lnTo>
                  <a:pt x="27709" y="396444"/>
                </a:lnTo>
                <a:cubicBezTo>
                  <a:pt x="23091" y="451862"/>
                  <a:pt x="3907" y="507985"/>
                  <a:pt x="13855" y="562698"/>
                </a:cubicBezTo>
                <a:cubicBezTo>
                  <a:pt x="16468" y="577066"/>
                  <a:pt x="45092" y="538517"/>
                  <a:pt x="55419" y="548844"/>
                </a:cubicBezTo>
                <a:cubicBezTo>
                  <a:pt x="65745" y="559170"/>
                  <a:pt x="49665" y="578256"/>
                  <a:pt x="41564" y="590407"/>
                </a:cubicBezTo>
                <a:cubicBezTo>
                  <a:pt x="30695" y="606710"/>
                  <a:pt x="13855" y="618116"/>
                  <a:pt x="0" y="631971"/>
                </a:cubicBezTo>
                <a:cubicBezTo>
                  <a:pt x="73891" y="636589"/>
                  <a:pt x="147971" y="638806"/>
                  <a:pt x="221673" y="645825"/>
                </a:cubicBezTo>
                <a:cubicBezTo>
                  <a:pt x="245115" y="648058"/>
                  <a:pt x="283499" y="637340"/>
                  <a:pt x="290946" y="659680"/>
                </a:cubicBezTo>
                <a:cubicBezTo>
                  <a:pt x="296519" y="676399"/>
                  <a:pt x="183630" y="700364"/>
                  <a:pt x="180109" y="701244"/>
                </a:cubicBezTo>
                <a:cubicBezTo>
                  <a:pt x="166255" y="710480"/>
                  <a:pt x="154342" y="723688"/>
                  <a:pt x="138546" y="728953"/>
                </a:cubicBezTo>
                <a:cubicBezTo>
                  <a:pt x="111896" y="737836"/>
                  <a:pt x="55419" y="714716"/>
                  <a:pt x="55419" y="742807"/>
                </a:cubicBezTo>
                <a:cubicBezTo>
                  <a:pt x="55419" y="776109"/>
                  <a:pt x="138546" y="798225"/>
                  <a:pt x="138546" y="798225"/>
                </a:cubicBezTo>
                <a:cubicBezTo>
                  <a:pt x="166255" y="788989"/>
                  <a:pt x="197371" y="786718"/>
                  <a:pt x="221673" y="770516"/>
                </a:cubicBezTo>
                <a:lnTo>
                  <a:pt x="304800" y="715098"/>
                </a:lnTo>
                <a:cubicBezTo>
                  <a:pt x="312349" y="692451"/>
                  <a:pt x="323747" y="646106"/>
                  <a:pt x="346364" y="631971"/>
                </a:cubicBezTo>
                <a:cubicBezTo>
                  <a:pt x="371132" y="616491"/>
                  <a:pt x="429491" y="604262"/>
                  <a:pt x="429491" y="604262"/>
                </a:cubicBezTo>
                <a:cubicBezTo>
                  <a:pt x="434109" y="548844"/>
                  <a:pt x="428069" y="491478"/>
                  <a:pt x="443346" y="438007"/>
                </a:cubicBezTo>
                <a:cubicBezTo>
                  <a:pt x="447920" y="421997"/>
                  <a:pt x="470016" y="417744"/>
                  <a:pt x="484909" y="410298"/>
                </a:cubicBezTo>
                <a:cubicBezTo>
                  <a:pt x="519013" y="393246"/>
                  <a:pt x="577680" y="387909"/>
                  <a:pt x="609600" y="382589"/>
                </a:cubicBezTo>
                <a:cubicBezTo>
                  <a:pt x="623455" y="373353"/>
                  <a:pt x="644980" y="370340"/>
                  <a:pt x="651164" y="354880"/>
                </a:cubicBezTo>
                <a:cubicBezTo>
                  <a:pt x="656588" y="341320"/>
                  <a:pt x="646432" y="324720"/>
                  <a:pt x="637309" y="313316"/>
                </a:cubicBezTo>
                <a:cubicBezTo>
                  <a:pt x="617776" y="288899"/>
                  <a:pt x="581563" y="280880"/>
                  <a:pt x="554182" y="271753"/>
                </a:cubicBezTo>
                <a:cubicBezTo>
                  <a:pt x="540328" y="276371"/>
                  <a:pt x="525142" y="278094"/>
                  <a:pt x="512619" y="285607"/>
                </a:cubicBezTo>
                <a:cubicBezTo>
                  <a:pt x="501418" y="292327"/>
                  <a:pt x="495109" y="305156"/>
                  <a:pt x="484909" y="313316"/>
                </a:cubicBezTo>
                <a:cubicBezTo>
                  <a:pt x="471907" y="323718"/>
                  <a:pt x="457200" y="331789"/>
                  <a:pt x="443346" y="341025"/>
                </a:cubicBezTo>
                <a:cubicBezTo>
                  <a:pt x="424873" y="336407"/>
                  <a:pt x="404460" y="336618"/>
                  <a:pt x="387928" y="327171"/>
                </a:cubicBezTo>
                <a:cubicBezTo>
                  <a:pt x="345195" y="302752"/>
                  <a:pt x="345735" y="283719"/>
                  <a:pt x="332509" y="244044"/>
                </a:cubicBezTo>
                <a:cubicBezTo>
                  <a:pt x="341746" y="207098"/>
                  <a:pt x="348176" y="169336"/>
                  <a:pt x="360219" y="133207"/>
                </a:cubicBezTo>
                <a:cubicBezTo>
                  <a:pt x="364837" y="119353"/>
                  <a:pt x="363747" y="101970"/>
                  <a:pt x="374073" y="91644"/>
                </a:cubicBezTo>
                <a:cubicBezTo>
                  <a:pt x="384400" y="81317"/>
                  <a:pt x="401782" y="82407"/>
                  <a:pt x="415637" y="77789"/>
                </a:cubicBezTo>
                <a:cubicBezTo>
                  <a:pt x="411019" y="54698"/>
                  <a:pt x="422844" y="19047"/>
                  <a:pt x="401782" y="8516"/>
                </a:cubicBezTo>
                <a:cubicBezTo>
                  <a:pt x="384751" y="0"/>
                  <a:pt x="393159" y="45625"/>
                  <a:pt x="387928" y="63934"/>
                </a:cubicBezTo>
                <a:cubicBezTo>
                  <a:pt x="383916" y="77976"/>
                  <a:pt x="384400" y="95171"/>
                  <a:pt x="374073" y="105498"/>
                </a:cubicBezTo>
                <a:cubicBezTo>
                  <a:pt x="363746" y="115825"/>
                  <a:pt x="346765" y="116185"/>
                  <a:pt x="332509" y="119353"/>
                </a:cubicBezTo>
                <a:cubicBezTo>
                  <a:pt x="305087" y="125447"/>
                  <a:pt x="277091" y="128589"/>
                  <a:pt x="249382" y="133207"/>
                </a:cubicBezTo>
                <a:cubicBezTo>
                  <a:pt x="240146" y="147062"/>
                  <a:pt x="229120" y="159878"/>
                  <a:pt x="221673" y="174771"/>
                </a:cubicBezTo>
                <a:cubicBezTo>
                  <a:pt x="215142" y="187833"/>
                  <a:pt x="215333" y="203811"/>
                  <a:pt x="207819" y="216334"/>
                </a:cubicBezTo>
                <a:cubicBezTo>
                  <a:pt x="194658" y="238269"/>
                  <a:pt x="157424" y="259167"/>
                  <a:pt x="138546" y="271753"/>
                </a:cubicBezTo>
                <a:cubicBezTo>
                  <a:pt x="117449" y="377235"/>
                  <a:pt x="147096" y="313904"/>
                  <a:pt x="83128" y="368734"/>
                </a:cubicBezTo>
                <a:cubicBezTo>
                  <a:pt x="63293" y="385736"/>
                  <a:pt x="36945" y="391826"/>
                  <a:pt x="27709" y="396444"/>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9" name="Freeform 18"/>
          <p:cNvSpPr/>
          <p:nvPr/>
        </p:nvSpPr>
        <p:spPr>
          <a:xfrm>
            <a:off x="2267744" y="2708920"/>
            <a:ext cx="507286" cy="336802"/>
          </a:xfrm>
          <a:custGeom>
            <a:avLst/>
            <a:gdLst>
              <a:gd name="connsiteX0" fmla="*/ 101113 w 745869"/>
              <a:gd name="connsiteY0" fmla="*/ 13062 h 463854"/>
              <a:gd name="connsiteX1" fmla="*/ 101113 w 745869"/>
              <a:gd name="connsiteY1" fmla="*/ 13062 h 463854"/>
              <a:gd name="connsiteX2" fmla="*/ 31840 w 745869"/>
              <a:gd name="connsiteY2" fmla="*/ 110043 h 463854"/>
              <a:gd name="connsiteX3" fmla="*/ 4131 w 745869"/>
              <a:gd name="connsiteY3" fmla="*/ 137753 h 463854"/>
              <a:gd name="connsiteX4" fmla="*/ 45695 w 745869"/>
              <a:gd name="connsiteY4" fmla="*/ 151607 h 463854"/>
              <a:gd name="connsiteX5" fmla="*/ 87258 w 745869"/>
              <a:gd name="connsiteY5" fmla="*/ 137753 h 463854"/>
              <a:gd name="connsiteX6" fmla="*/ 101113 w 745869"/>
              <a:gd name="connsiteY6" fmla="*/ 179316 h 463854"/>
              <a:gd name="connsiteX7" fmla="*/ 114967 w 745869"/>
              <a:gd name="connsiteY7" fmla="*/ 248589 h 463854"/>
              <a:gd name="connsiteX8" fmla="*/ 225804 w 745869"/>
              <a:gd name="connsiteY8" fmla="*/ 276298 h 463854"/>
              <a:gd name="connsiteX9" fmla="*/ 267367 w 745869"/>
              <a:gd name="connsiteY9" fmla="*/ 304007 h 463854"/>
              <a:gd name="connsiteX10" fmla="*/ 253513 w 745869"/>
              <a:gd name="connsiteY10" fmla="*/ 262443 h 463854"/>
              <a:gd name="connsiteX11" fmla="*/ 239658 w 745869"/>
              <a:gd name="connsiteY11" fmla="*/ 331716 h 463854"/>
              <a:gd name="connsiteX12" fmla="*/ 225804 w 745869"/>
              <a:gd name="connsiteY12" fmla="*/ 373280 h 463854"/>
              <a:gd name="connsiteX13" fmla="*/ 198095 w 745869"/>
              <a:gd name="connsiteY13" fmla="*/ 414843 h 463854"/>
              <a:gd name="connsiteX14" fmla="*/ 184240 w 745869"/>
              <a:gd name="connsiteY14" fmla="*/ 456407 h 463854"/>
              <a:gd name="connsiteX15" fmla="*/ 225804 w 745869"/>
              <a:gd name="connsiteY15" fmla="*/ 428698 h 463854"/>
              <a:gd name="connsiteX16" fmla="*/ 267367 w 745869"/>
              <a:gd name="connsiteY16" fmla="*/ 414843 h 463854"/>
              <a:gd name="connsiteX17" fmla="*/ 295077 w 745869"/>
              <a:gd name="connsiteY17" fmla="*/ 387134 h 463854"/>
              <a:gd name="connsiteX18" fmla="*/ 336640 w 745869"/>
              <a:gd name="connsiteY18" fmla="*/ 304007 h 463854"/>
              <a:gd name="connsiteX19" fmla="*/ 378204 w 745869"/>
              <a:gd name="connsiteY19" fmla="*/ 276298 h 463854"/>
              <a:gd name="connsiteX20" fmla="*/ 405913 w 745869"/>
              <a:gd name="connsiteY20" fmla="*/ 234734 h 463854"/>
              <a:gd name="connsiteX21" fmla="*/ 572167 w 745869"/>
              <a:gd name="connsiteY21" fmla="*/ 151607 h 463854"/>
              <a:gd name="connsiteX22" fmla="*/ 655295 w 745869"/>
              <a:gd name="connsiteY22" fmla="*/ 123898 h 463854"/>
              <a:gd name="connsiteX23" fmla="*/ 696858 w 745869"/>
              <a:gd name="connsiteY23" fmla="*/ 96189 h 463854"/>
              <a:gd name="connsiteX24" fmla="*/ 710713 w 745869"/>
              <a:gd name="connsiteY24" fmla="*/ 54625 h 463854"/>
              <a:gd name="connsiteX25" fmla="*/ 738422 w 745869"/>
              <a:gd name="connsiteY25" fmla="*/ 13062 h 463854"/>
              <a:gd name="connsiteX26" fmla="*/ 696858 w 745869"/>
              <a:gd name="connsiteY26" fmla="*/ 26916 h 463854"/>
              <a:gd name="connsiteX27" fmla="*/ 544458 w 745869"/>
              <a:gd name="connsiteY27" fmla="*/ 40771 h 463854"/>
              <a:gd name="connsiteX28" fmla="*/ 461331 w 745869"/>
              <a:gd name="connsiteY28" fmla="*/ 54625 h 463854"/>
              <a:gd name="connsiteX29" fmla="*/ 419767 w 745869"/>
              <a:gd name="connsiteY29" fmla="*/ 68480 h 463854"/>
              <a:gd name="connsiteX30" fmla="*/ 405913 w 745869"/>
              <a:gd name="connsiteY30" fmla="*/ 110043 h 463854"/>
              <a:gd name="connsiteX31" fmla="*/ 322786 w 745869"/>
              <a:gd name="connsiteY31" fmla="*/ 96189 h 463854"/>
              <a:gd name="connsiteX32" fmla="*/ 295077 w 745869"/>
              <a:gd name="connsiteY32" fmla="*/ 137753 h 463854"/>
              <a:gd name="connsiteX33" fmla="*/ 281222 w 745869"/>
              <a:gd name="connsiteY33" fmla="*/ 179316 h 463854"/>
              <a:gd name="connsiteX34" fmla="*/ 239658 w 745869"/>
              <a:gd name="connsiteY34" fmla="*/ 193171 h 463854"/>
              <a:gd name="connsiteX35" fmla="*/ 142677 w 745869"/>
              <a:gd name="connsiteY35" fmla="*/ 165462 h 463854"/>
              <a:gd name="connsiteX36" fmla="*/ 114967 w 745869"/>
              <a:gd name="connsiteY36" fmla="*/ 137753 h 463854"/>
              <a:gd name="connsiteX37" fmla="*/ 101113 w 745869"/>
              <a:gd name="connsiteY37" fmla="*/ 96189 h 463854"/>
              <a:gd name="connsiteX38" fmla="*/ 142677 w 745869"/>
              <a:gd name="connsiteY38" fmla="*/ 13062 h 463854"/>
              <a:gd name="connsiteX39" fmla="*/ 211949 w 745869"/>
              <a:gd name="connsiteY39" fmla="*/ 26916 h 463854"/>
              <a:gd name="connsiteX40" fmla="*/ 170386 w 745869"/>
              <a:gd name="connsiteY40" fmla="*/ 40771 h 463854"/>
              <a:gd name="connsiteX41" fmla="*/ 128822 w 745869"/>
              <a:gd name="connsiteY41" fmla="*/ 26916 h 463854"/>
              <a:gd name="connsiteX42" fmla="*/ 101113 w 745869"/>
              <a:gd name="connsiteY42" fmla="*/ 13062 h 463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45869" h="463854">
                <a:moveTo>
                  <a:pt x="101113" y="13062"/>
                </a:moveTo>
                <a:lnTo>
                  <a:pt x="101113" y="13062"/>
                </a:lnTo>
                <a:cubicBezTo>
                  <a:pt x="78022" y="45389"/>
                  <a:pt x="56230" y="78684"/>
                  <a:pt x="31840" y="110043"/>
                </a:cubicBezTo>
                <a:cubicBezTo>
                  <a:pt x="23820" y="120354"/>
                  <a:pt x="0" y="125361"/>
                  <a:pt x="4131" y="137753"/>
                </a:cubicBezTo>
                <a:cubicBezTo>
                  <a:pt x="8749" y="151608"/>
                  <a:pt x="31840" y="146989"/>
                  <a:pt x="45695" y="151607"/>
                </a:cubicBezTo>
                <a:cubicBezTo>
                  <a:pt x="59549" y="146989"/>
                  <a:pt x="74196" y="131222"/>
                  <a:pt x="87258" y="137753"/>
                </a:cubicBezTo>
                <a:cubicBezTo>
                  <a:pt x="100320" y="144284"/>
                  <a:pt x="97571" y="165148"/>
                  <a:pt x="101113" y="179316"/>
                </a:cubicBezTo>
                <a:cubicBezTo>
                  <a:pt x="106824" y="202161"/>
                  <a:pt x="96379" y="234132"/>
                  <a:pt x="114967" y="248589"/>
                </a:cubicBezTo>
                <a:cubicBezTo>
                  <a:pt x="145028" y="271970"/>
                  <a:pt x="225804" y="276298"/>
                  <a:pt x="225804" y="276298"/>
                </a:cubicBezTo>
                <a:cubicBezTo>
                  <a:pt x="239658" y="285534"/>
                  <a:pt x="252474" y="311454"/>
                  <a:pt x="267367" y="304007"/>
                </a:cubicBezTo>
                <a:cubicBezTo>
                  <a:pt x="280429" y="297476"/>
                  <a:pt x="263840" y="252116"/>
                  <a:pt x="253513" y="262443"/>
                </a:cubicBezTo>
                <a:cubicBezTo>
                  <a:pt x="236862" y="279094"/>
                  <a:pt x="245369" y="308871"/>
                  <a:pt x="239658" y="331716"/>
                </a:cubicBezTo>
                <a:cubicBezTo>
                  <a:pt x="236116" y="345884"/>
                  <a:pt x="232335" y="360218"/>
                  <a:pt x="225804" y="373280"/>
                </a:cubicBezTo>
                <a:cubicBezTo>
                  <a:pt x="218358" y="388173"/>
                  <a:pt x="205542" y="399950"/>
                  <a:pt x="198095" y="414843"/>
                </a:cubicBezTo>
                <a:cubicBezTo>
                  <a:pt x="191564" y="427905"/>
                  <a:pt x="171178" y="449876"/>
                  <a:pt x="184240" y="456407"/>
                </a:cubicBezTo>
                <a:cubicBezTo>
                  <a:pt x="199133" y="463854"/>
                  <a:pt x="210911" y="436145"/>
                  <a:pt x="225804" y="428698"/>
                </a:cubicBezTo>
                <a:cubicBezTo>
                  <a:pt x="238866" y="422167"/>
                  <a:pt x="253513" y="419461"/>
                  <a:pt x="267367" y="414843"/>
                </a:cubicBezTo>
                <a:cubicBezTo>
                  <a:pt x="276604" y="405607"/>
                  <a:pt x="288356" y="398335"/>
                  <a:pt x="295077" y="387134"/>
                </a:cubicBezTo>
                <a:cubicBezTo>
                  <a:pt x="328883" y="330791"/>
                  <a:pt x="284084" y="356563"/>
                  <a:pt x="336640" y="304007"/>
                </a:cubicBezTo>
                <a:cubicBezTo>
                  <a:pt x="348414" y="292233"/>
                  <a:pt x="364349" y="285534"/>
                  <a:pt x="378204" y="276298"/>
                </a:cubicBezTo>
                <a:cubicBezTo>
                  <a:pt x="387440" y="262443"/>
                  <a:pt x="393382" y="245699"/>
                  <a:pt x="405913" y="234734"/>
                </a:cubicBezTo>
                <a:cubicBezTo>
                  <a:pt x="472022" y="176888"/>
                  <a:pt x="493687" y="177766"/>
                  <a:pt x="572167" y="151607"/>
                </a:cubicBezTo>
                <a:cubicBezTo>
                  <a:pt x="572172" y="151605"/>
                  <a:pt x="655291" y="123901"/>
                  <a:pt x="655295" y="123898"/>
                </a:cubicBezTo>
                <a:lnTo>
                  <a:pt x="696858" y="96189"/>
                </a:lnTo>
                <a:cubicBezTo>
                  <a:pt x="701476" y="82334"/>
                  <a:pt x="704182" y="67687"/>
                  <a:pt x="710713" y="54625"/>
                </a:cubicBezTo>
                <a:cubicBezTo>
                  <a:pt x="718160" y="39732"/>
                  <a:pt x="745869" y="27955"/>
                  <a:pt x="738422" y="13062"/>
                </a:cubicBezTo>
                <a:cubicBezTo>
                  <a:pt x="731891" y="0"/>
                  <a:pt x="711315" y="24851"/>
                  <a:pt x="696858" y="26916"/>
                </a:cubicBezTo>
                <a:cubicBezTo>
                  <a:pt x="646361" y="34130"/>
                  <a:pt x="595118" y="34811"/>
                  <a:pt x="544458" y="40771"/>
                </a:cubicBezTo>
                <a:cubicBezTo>
                  <a:pt x="516559" y="44053"/>
                  <a:pt x="489040" y="50007"/>
                  <a:pt x="461331" y="54625"/>
                </a:cubicBezTo>
                <a:cubicBezTo>
                  <a:pt x="447476" y="59243"/>
                  <a:pt x="430094" y="58153"/>
                  <a:pt x="419767" y="68480"/>
                </a:cubicBezTo>
                <a:cubicBezTo>
                  <a:pt x="409441" y="78806"/>
                  <a:pt x="419955" y="106031"/>
                  <a:pt x="405913" y="110043"/>
                </a:cubicBezTo>
                <a:cubicBezTo>
                  <a:pt x="378903" y="117760"/>
                  <a:pt x="350495" y="100807"/>
                  <a:pt x="322786" y="96189"/>
                </a:cubicBezTo>
                <a:cubicBezTo>
                  <a:pt x="313550" y="110044"/>
                  <a:pt x="302524" y="122860"/>
                  <a:pt x="295077" y="137753"/>
                </a:cubicBezTo>
                <a:cubicBezTo>
                  <a:pt x="288546" y="150815"/>
                  <a:pt x="291549" y="168990"/>
                  <a:pt x="281222" y="179316"/>
                </a:cubicBezTo>
                <a:cubicBezTo>
                  <a:pt x="270895" y="189643"/>
                  <a:pt x="253513" y="188553"/>
                  <a:pt x="239658" y="193171"/>
                </a:cubicBezTo>
                <a:cubicBezTo>
                  <a:pt x="229310" y="190584"/>
                  <a:pt x="156872" y="173979"/>
                  <a:pt x="142677" y="165462"/>
                </a:cubicBezTo>
                <a:cubicBezTo>
                  <a:pt x="131476" y="158742"/>
                  <a:pt x="124204" y="146989"/>
                  <a:pt x="114967" y="137753"/>
                </a:cubicBezTo>
                <a:cubicBezTo>
                  <a:pt x="110349" y="123898"/>
                  <a:pt x="101113" y="110793"/>
                  <a:pt x="101113" y="96189"/>
                </a:cubicBezTo>
                <a:cubicBezTo>
                  <a:pt x="101113" y="45120"/>
                  <a:pt x="113180" y="42558"/>
                  <a:pt x="142677" y="13062"/>
                </a:cubicBezTo>
                <a:cubicBezTo>
                  <a:pt x="165768" y="17680"/>
                  <a:pt x="195298" y="10265"/>
                  <a:pt x="211949" y="26916"/>
                </a:cubicBezTo>
                <a:cubicBezTo>
                  <a:pt x="222275" y="37242"/>
                  <a:pt x="184990" y="40771"/>
                  <a:pt x="170386" y="40771"/>
                </a:cubicBezTo>
                <a:cubicBezTo>
                  <a:pt x="155782" y="40771"/>
                  <a:pt x="142990" y="30458"/>
                  <a:pt x="128822" y="26916"/>
                </a:cubicBezTo>
                <a:cubicBezTo>
                  <a:pt x="124342" y="25796"/>
                  <a:pt x="105731" y="15371"/>
                  <a:pt x="101113" y="13062"/>
                </a:cubicBez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cxnSp>
        <p:nvCxnSpPr>
          <p:cNvPr id="32" name="Straight Arrow Connector 31"/>
          <p:cNvCxnSpPr/>
          <p:nvPr/>
        </p:nvCxnSpPr>
        <p:spPr>
          <a:xfrm flipV="1">
            <a:off x="4644008" y="2060848"/>
            <a:ext cx="612000" cy="3600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8630" name="Rectangle 3"/>
          <p:cNvSpPr>
            <a:spLocks noChangeArrowheads="1"/>
          </p:cNvSpPr>
          <p:nvPr/>
        </p:nvSpPr>
        <p:spPr bwMode="auto">
          <a:xfrm>
            <a:off x="0" y="116632"/>
            <a:ext cx="5400600" cy="1862048"/>
          </a:xfrm>
          <a:prstGeom prst="rect">
            <a:avLst/>
          </a:prstGeom>
          <a:noFill/>
          <a:ln w="9525">
            <a:noFill/>
            <a:miter lim="800000"/>
            <a:headEnd/>
            <a:tailEnd/>
          </a:ln>
        </p:spPr>
        <p:txBody>
          <a:bodyPr wrap="square" anchor="ctr">
            <a:spAutoFit/>
          </a:bodyPr>
          <a:lstStyle/>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menutup</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melemparkan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mengeluarkan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membebaskan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membatalkan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hutang</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algn="ctr" eaLnBrk="0" hangingPunct="0">
              <a:lnSpc>
                <a:spcPts val="2300"/>
              </a:lnSpc>
            </a:pPr>
            <a:r>
              <a:rPr lang="en-US" altLang="ko-KR" sz="2400" b="1" dirty="0" smtClean="0">
                <a:latin typeface="Calibri" pitchFamily="34" charset="0"/>
                <a:ea typeface="Gulim" pitchFamily="34" charset="-127"/>
                <a:cs typeface="Times New Roman" pitchFamily="18" charset="0"/>
              </a:rPr>
              <a:t>Allah </a:t>
            </a:r>
            <a:r>
              <a:rPr lang="en-US" altLang="ko-KR" sz="2400" b="1" dirty="0" err="1" smtClean="0">
                <a:latin typeface="Calibri" pitchFamily="34" charset="0"/>
                <a:ea typeface="Gulim" pitchFamily="34" charset="-127"/>
                <a:cs typeface="Times New Roman" pitchFamily="18" charset="0"/>
              </a:rPr>
              <a:t>mengangkat</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nasa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p>
        </p:txBody>
      </p:sp>
      <p:sp>
        <p:nvSpPr>
          <p:cNvPr id="27" name="Rectangle 26"/>
          <p:cNvSpPr/>
          <p:nvPr/>
        </p:nvSpPr>
        <p:spPr>
          <a:xfrm>
            <a:off x="6588224" y="44624"/>
            <a:ext cx="504056" cy="2651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Rectangle 27"/>
          <p:cNvSpPr/>
          <p:nvPr/>
        </p:nvSpPr>
        <p:spPr>
          <a:xfrm rot="16200000">
            <a:off x="6588840" y="-460048"/>
            <a:ext cx="504000" cy="237744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TextBox 28"/>
          <p:cNvSpPr txBox="1"/>
          <p:nvPr/>
        </p:nvSpPr>
        <p:spPr>
          <a:xfrm>
            <a:off x="5148064" y="457508"/>
            <a:ext cx="3312368" cy="523220"/>
          </a:xfrm>
          <a:prstGeom prst="rect">
            <a:avLst/>
          </a:prstGeom>
          <a:noFill/>
        </p:spPr>
        <p:txBody>
          <a:bodyPr wrap="square" rtlCol="0">
            <a:spAutoFit/>
          </a:bodyPr>
          <a:lstStyle/>
          <a:p>
            <a:pPr algn="ctr"/>
            <a:r>
              <a:rPr lang="en-US" altLang="ko-KR" sz="2800" b="1" dirty="0" smtClean="0">
                <a:latin typeface="Calibri" pitchFamily="34" charset="0"/>
                <a:ea typeface="Gulim" pitchFamily="34" charset="-127"/>
                <a:cs typeface="Times New Roman" pitchFamily="18" charset="0"/>
              </a:rPr>
              <a:t>4. </a:t>
            </a:r>
            <a:r>
              <a:rPr lang="en-US" altLang="ko-KR" sz="2800" b="1" dirty="0" err="1" smtClean="0">
                <a:latin typeface="Calibri" pitchFamily="34" charset="0"/>
                <a:ea typeface="Gulim" pitchFamily="34" charset="-127"/>
                <a:cs typeface="Times New Roman" pitchFamily="18" charset="0"/>
              </a:rPr>
              <a:t>Diampuni</a:t>
            </a:r>
            <a:r>
              <a:rPr lang="en-US" altLang="ko-KR" sz="2800" b="1" dirty="0" smtClean="0">
                <a:latin typeface="Calibri" pitchFamily="34" charset="0"/>
                <a:ea typeface="Gulim" pitchFamily="34" charset="-127"/>
                <a:cs typeface="Times New Roman" pitchFamily="18" charset="0"/>
              </a:rPr>
              <a:t> </a:t>
            </a:r>
            <a:endParaRPr lang="en-CA" sz="2800" b="1" dirty="0">
              <a:latin typeface="Calibri" pitchFamily="34" charset="0"/>
            </a:endParaRPr>
          </a:p>
        </p:txBody>
      </p:sp>
      <p:sp>
        <p:nvSpPr>
          <p:cNvPr id="30" name="Rectangle 3"/>
          <p:cNvSpPr>
            <a:spLocks noChangeArrowheads="1"/>
          </p:cNvSpPr>
          <p:nvPr/>
        </p:nvSpPr>
        <p:spPr bwMode="auto">
          <a:xfrm>
            <a:off x="2912038" y="2708920"/>
            <a:ext cx="6268474" cy="2157001"/>
          </a:xfrm>
          <a:prstGeom prst="rect">
            <a:avLst/>
          </a:prstGeom>
          <a:noFill/>
          <a:ln w="9525">
            <a:noFill/>
            <a:miter lim="800000"/>
            <a:headEnd/>
            <a:tailEnd/>
          </a:ln>
        </p:spPr>
        <p:txBody>
          <a:bodyPr wrap="square" anchor="ctr">
            <a:spAutoFit/>
          </a:bodyPr>
          <a:lstStyle/>
          <a:p>
            <a:pPr eaLnBrk="0" hangingPunct="0">
              <a:lnSpc>
                <a:spcPts val="2300"/>
              </a:lnSpc>
            </a:pPr>
            <a:r>
              <a:rPr lang="en-US" altLang="ko-KR" sz="2200" dirty="0" smtClean="0">
                <a:solidFill>
                  <a:schemeClr val="bg1"/>
                </a:solidFill>
                <a:ea typeface="Gulim" pitchFamily="34" charset="-127"/>
                <a:cs typeface="Times New Roman" pitchFamily="18" charset="0"/>
              </a:rPr>
              <a:t>                  </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Lemparkan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di </a:t>
            </a:r>
            <a:r>
              <a:rPr lang="en-US" altLang="ko-KR" sz="2400" b="1" dirty="0" err="1" smtClean="0">
                <a:latin typeface="Calibri" pitchFamily="34" charset="0"/>
                <a:ea typeface="Gulim" pitchFamily="34" charset="-127"/>
                <a:cs typeface="Times New Roman" pitchFamily="18" charset="0"/>
              </a:rPr>
              <a:t>laut</a:t>
            </a:r>
            <a:endParaRPr lang="en-US" altLang="ko-KR" sz="2400" b="1" dirty="0" smtClean="0">
              <a:latin typeface="Calibri" pitchFamily="34" charset="0"/>
              <a:ea typeface="Gulim" pitchFamily="34" charset="-127"/>
              <a:cs typeface="Times New Roman" pitchFamily="18" charset="0"/>
            </a:endParaRPr>
          </a:p>
          <a:p>
            <a:pPr eaLnBrk="0" hangingPunct="0">
              <a:lnSpc>
                <a:spcPts val="2300"/>
              </a:lnSpc>
            </a:pP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Menghapuskan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p>
          <a:p>
            <a:pPr eaLnBrk="0" hangingPunct="0">
              <a:lnSpc>
                <a:spcPts val="2300"/>
              </a:lnSpc>
            </a:pP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Tidak</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mengingat</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eaLnBrk="0" hangingPunct="0">
              <a:lnSpc>
                <a:spcPts val="2300"/>
              </a:lnSpc>
            </a:pP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Tidak</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memperhitungkan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endParaRPr lang="en-US" altLang="ko-KR" sz="2400" b="1" dirty="0" smtClean="0">
              <a:latin typeface="Calibri" pitchFamily="34" charset="0"/>
              <a:ea typeface="Gulim" pitchFamily="34" charset="-127"/>
              <a:cs typeface="Times New Roman" pitchFamily="18" charset="0"/>
            </a:endParaRPr>
          </a:p>
          <a:p>
            <a:pPr eaLnBrk="0" hangingPunct="0">
              <a:lnSpc>
                <a:spcPts val="2300"/>
              </a:lnSpc>
            </a:pP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Melemparkan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di</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belakang</a:t>
            </a:r>
            <a:endParaRPr lang="en-US" altLang="ko-KR" sz="2400" b="1" dirty="0" smtClean="0">
              <a:latin typeface="Calibri" pitchFamily="34" charset="0"/>
              <a:ea typeface="Gulim" pitchFamily="34" charset="-127"/>
              <a:cs typeface="Times New Roman" pitchFamily="18" charset="0"/>
            </a:endParaRPr>
          </a:p>
          <a:p>
            <a:pPr eaLnBrk="0" hangingPunct="0">
              <a:lnSpc>
                <a:spcPts val="2300"/>
              </a:lnSpc>
            </a:pPr>
            <a:r>
              <a:rPr lang="en-US" altLang="ko-KR" sz="2400" b="1" dirty="0" smtClean="0">
                <a:latin typeface="Calibri" pitchFamily="34" charset="0"/>
                <a:ea typeface="Gulim" pitchFamily="34" charset="-127"/>
                <a:cs typeface="Times New Roman" pitchFamily="18" charset="0"/>
              </a:rPr>
              <a:t>      Allah </a:t>
            </a:r>
            <a:r>
              <a:rPr lang="en-US" altLang="ko-KR" sz="2400" b="1" dirty="0" err="1" smtClean="0">
                <a:latin typeface="Calibri" pitchFamily="34" charset="0"/>
                <a:ea typeface="Gulim" pitchFamily="34" charset="-127"/>
                <a:cs typeface="Times New Roman" pitchFamily="18" charset="0"/>
              </a:rPr>
              <a:t>tempatkan</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dosa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kita</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di</a:t>
            </a:r>
            <a:r>
              <a:rPr lang="en-US" altLang="ko-KR" sz="2400" b="1" dirty="0" smtClean="0">
                <a:latin typeface="Calibri" pitchFamily="34" charset="0"/>
                <a:ea typeface="Gulim" pitchFamily="34" charset="-127"/>
                <a:cs typeface="Times New Roman" pitchFamily="18" charset="0"/>
              </a:rPr>
              <a:t> </a:t>
            </a:r>
            <a:r>
              <a:rPr lang="en-US" altLang="ko-KR" sz="2400" b="1" dirty="0" err="1" smtClean="0">
                <a:latin typeface="Calibri" pitchFamily="34" charset="0"/>
                <a:ea typeface="Gulim" pitchFamily="34" charset="-127"/>
                <a:cs typeface="Times New Roman" pitchFamily="18" charset="0"/>
              </a:rPr>
              <a:t>bawah</a:t>
            </a:r>
            <a:r>
              <a:rPr lang="en-US" altLang="ko-KR" sz="2400" b="1" dirty="0" smtClean="0">
                <a:latin typeface="Calibri" pitchFamily="34" charset="0"/>
                <a:ea typeface="Gulim" pitchFamily="34" charset="-127"/>
                <a:cs typeface="Times New Roman" pitchFamily="18" charset="0"/>
              </a:rPr>
              <a:t> kaki</a:t>
            </a:r>
          </a:p>
          <a:p>
            <a:pPr eaLnBrk="0" hangingPunct="0">
              <a:lnSpc>
                <a:spcPts val="2300"/>
              </a:lnSpc>
            </a:pPr>
            <a:r>
              <a:rPr lang="en-CA" sz="2400" b="1" dirty="0" err="1" smtClean="0">
                <a:latin typeface="Calibri" pitchFamily="34" charset="0"/>
                <a:ea typeface="Gulim" pitchFamily="34" charset="-127"/>
                <a:cs typeface="Times New Roman" pitchFamily="18" charset="0"/>
              </a:rPr>
              <a:t>Membasuh</a:t>
            </a:r>
            <a:r>
              <a:rPr lang="en-CA" sz="2400" b="1" dirty="0" smtClean="0">
                <a:latin typeface="Calibri" pitchFamily="34" charset="0"/>
                <a:ea typeface="Gulim" pitchFamily="34" charset="-127"/>
                <a:cs typeface="Times New Roman" pitchFamily="18" charset="0"/>
              </a:rPr>
              <a:t>, </a:t>
            </a:r>
            <a:r>
              <a:rPr lang="en-CA" sz="2400" b="1" dirty="0" err="1" smtClean="0">
                <a:latin typeface="Calibri" pitchFamily="34" charset="0"/>
                <a:ea typeface="Gulim" pitchFamily="34" charset="-127"/>
                <a:cs typeface="Times New Roman" pitchFamily="18" charset="0"/>
              </a:rPr>
              <a:t>membersihkan</a:t>
            </a:r>
            <a:r>
              <a:rPr lang="en-CA" sz="2400" b="1" dirty="0" smtClean="0">
                <a:latin typeface="Calibri" pitchFamily="34" charset="0"/>
                <a:ea typeface="Gulim" pitchFamily="34" charset="-127"/>
                <a:cs typeface="Times New Roman" pitchFamily="18" charset="0"/>
              </a:rPr>
              <a:t> </a:t>
            </a:r>
            <a:r>
              <a:rPr lang="en-CA" sz="2400" b="1" dirty="0" err="1" smtClean="0">
                <a:latin typeface="Calibri" pitchFamily="34" charset="0"/>
                <a:ea typeface="Gulim" pitchFamily="34" charset="-127"/>
                <a:cs typeface="Times New Roman" pitchFamily="18" charset="0"/>
              </a:rPr>
              <a:t>kita</a:t>
            </a:r>
            <a:r>
              <a:rPr lang="en-CA" sz="2400" b="1" dirty="0" smtClean="0">
                <a:latin typeface="Calibri" pitchFamily="34" charset="0"/>
                <a:ea typeface="Gulim" pitchFamily="34" charset="-127"/>
                <a:cs typeface="Times New Roman" pitchFamily="18" charset="0"/>
              </a:rPr>
              <a:t> </a:t>
            </a:r>
            <a:r>
              <a:rPr lang="en-CA" sz="2400" b="1" dirty="0" err="1" smtClean="0">
                <a:latin typeface="Calibri" pitchFamily="34" charset="0"/>
                <a:ea typeface="Gulim" pitchFamily="34" charset="-127"/>
                <a:cs typeface="Times New Roman" pitchFamily="18" charset="0"/>
              </a:rPr>
              <a:t>dari</a:t>
            </a:r>
            <a:r>
              <a:rPr lang="en-CA" sz="2400" b="1" dirty="0" smtClean="0">
                <a:latin typeface="Calibri" pitchFamily="34" charset="0"/>
                <a:ea typeface="Gulim" pitchFamily="34" charset="-127"/>
                <a:cs typeface="Times New Roman" pitchFamily="18" charset="0"/>
              </a:rPr>
              <a:t> </a:t>
            </a:r>
            <a:r>
              <a:rPr lang="en-CA" sz="2400" b="1" dirty="0" err="1" smtClean="0">
                <a:latin typeface="Calibri" pitchFamily="34" charset="0"/>
                <a:ea typeface="Gulim" pitchFamily="34" charset="-127"/>
                <a:cs typeface="Times New Roman" pitchFamily="18" charset="0"/>
              </a:rPr>
              <a:t>dosa</a:t>
            </a:r>
            <a:endParaRPr lang="en-US" altLang="ko-KR" sz="2400" b="1" dirty="0">
              <a:latin typeface="Calibri" pitchFamily="34" charset="0"/>
              <a:ea typeface="Gulim" pitchFamily="34" charset="-127"/>
              <a:cs typeface="Times New Roman" pitchFamily="18" charset="0"/>
            </a:endParaRPr>
          </a:p>
        </p:txBody>
      </p:sp>
      <p:pic>
        <p:nvPicPr>
          <p:cNvPr id="34" name="Picture 33" descr="egyptian.gif"/>
          <p:cNvPicPr>
            <a:picLocks noChangeAspect="1"/>
          </p:cNvPicPr>
          <p:nvPr/>
        </p:nvPicPr>
        <p:blipFill>
          <a:blip r:embed="rId2" cstate="print"/>
          <a:stretch>
            <a:fillRect/>
          </a:stretch>
        </p:blipFill>
        <p:spPr>
          <a:xfrm rot="7200000">
            <a:off x="6457296" y="1460980"/>
            <a:ext cx="1689816" cy="1005840"/>
          </a:xfrm>
          <a:prstGeom prst="rect">
            <a:avLst/>
          </a:prstGeom>
        </p:spPr>
      </p:pic>
      <p:pic>
        <p:nvPicPr>
          <p:cNvPr id="35" name="Picture 34" descr="egyptian.gif"/>
          <p:cNvPicPr>
            <a:picLocks noChangeAspect="1"/>
          </p:cNvPicPr>
          <p:nvPr/>
        </p:nvPicPr>
        <p:blipFill>
          <a:blip r:embed="rId2" cstate="print"/>
          <a:stretch>
            <a:fillRect/>
          </a:stretch>
        </p:blipFill>
        <p:spPr>
          <a:xfrm rot="14400000" flipH="1">
            <a:off x="5521193" y="1460979"/>
            <a:ext cx="1689812" cy="1005840"/>
          </a:xfrm>
          <a:prstGeom prst="rect">
            <a:avLst/>
          </a:prstGeom>
        </p:spPr>
      </p:pic>
      <p:pic>
        <p:nvPicPr>
          <p:cNvPr id="36" name="Picture 35" descr="egyptian.gif"/>
          <p:cNvPicPr>
            <a:picLocks noChangeAspect="1"/>
          </p:cNvPicPr>
          <p:nvPr/>
        </p:nvPicPr>
        <p:blipFill>
          <a:blip r:embed="rId2" cstate="print"/>
          <a:stretch>
            <a:fillRect/>
          </a:stretch>
        </p:blipFill>
        <p:spPr>
          <a:xfrm>
            <a:off x="6012160" y="764704"/>
            <a:ext cx="1689817" cy="1005840"/>
          </a:xfrm>
          <a:prstGeom prst="rect">
            <a:avLst/>
          </a:prstGeom>
        </p:spPr>
      </p:pic>
      <p:sp>
        <p:nvSpPr>
          <p:cNvPr id="37" name="TextBox 36"/>
          <p:cNvSpPr txBox="1"/>
          <p:nvPr/>
        </p:nvSpPr>
        <p:spPr>
          <a:xfrm>
            <a:off x="7380312" y="2276872"/>
            <a:ext cx="1944216" cy="246221"/>
          </a:xfrm>
          <a:prstGeom prst="rect">
            <a:avLst/>
          </a:prstGeom>
          <a:noFill/>
        </p:spPr>
        <p:txBody>
          <a:bodyPr wrap="square" rtlCol="0">
            <a:spAutoFit/>
          </a:bodyPr>
          <a:lstStyle/>
          <a:p>
            <a:pPr algn="ctr"/>
            <a:r>
              <a:rPr lang="en-CA" sz="1000" dirty="0" smtClean="0">
                <a:solidFill>
                  <a:schemeClr val="tx1">
                    <a:lumMod val="85000"/>
                  </a:schemeClr>
                </a:solidFill>
              </a:rPr>
              <a:t>Smiley © sherv.net  </a:t>
            </a:r>
          </a:p>
        </p:txBody>
      </p:sp>
      <p:sp>
        <p:nvSpPr>
          <p:cNvPr id="31" name="TextBox 30"/>
          <p:cNvSpPr txBox="1"/>
          <p:nvPr/>
        </p:nvSpPr>
        <p:spPr>
          <a:xfrm>
            <a:off x="35496" y="5013176"/>
            <a:ext cx="9108504" cy="954107"/>
          </a:xfrm>
          <a:prstGeom prst="rect">
            <a:avLst/>
          </a:prstGeom>
          <a:solidFill>
            <a:schemeClr val="tx1"/>
          </a:solidFill>
        </p:spPr>
        <p:txBody>
          <a:bodyPr wrap="square" rtlCol="0">
            <a:spAutoFit/>
          </a:bodyPr>
          <a:lstStyle/>
          <a:p>
            <a:pPr algn="ct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yang </a:t>
            </a:r>
            <a:r>
              <a:rPr lang="en-CA" sz="2800" b="1" dirty="0" err="1" smtClean="0">
                <a:solidFill>
                  <a:srgbClr val="FF0000"/>
                </a:solidFill>
                <a:latin typeface="Calibri" pitchFamily="34" charset="0"/>
              </a:rPr>
              <a:t>disalibkan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memerintah</a:t>
            </a:r>
            <a:endParaRPr lang="en-CA" sz="2800" b="1" dirty="0" smtClean="0">
              <a:solidFill>
                <a:srgbClr val="FF0000"/>
              </a:solidFill>
              <a:latin typeface="Calibri" pitchFamily="34" charset="0"/>
            </a:endParaRPr>
          </a:p>
          <a:p>
            <a:pPr algn="ctr"/>
            <a:r>
              <a:rPr lang="en-CA" sz="2800" b="1" dirty="0" err="1" smtClean="0">
                <a:solidFill>
                  <a:srgbClr val="FF0000"/>
                </a:solidFill>
                <a:latin typeface="Calibri" pitchFamily="34" charset="0"/>
              </a:rPr>
              <a:t>adalah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pengampunan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cs typeface="Calibri" pitchFamily="34" charset="0"/>
              </a:rPr>
              <a:t>!</a:t>
            </a:r>
            <a:r>
              <a:rPr lang="en-US" sz="2800" b="1" dirty="0" smtClean="0">
                <a:solidFill>
                  <a:schemeClr val="bg1"/>
                </a:solidFill>
                <a:latin typeface="Calibri" pitchFamily="34" charset="0"/>
                <a:cs typeface="Calibri" pitchFamily="34" charset="0"/>
              </a:rPr>
              <a:t>   </a:t>
            </a:r>
            <a:endParaRPr lang="en-US" sz="2800" b="1" kern="1100" dirty="0" smtClean="0">
              <a:solidFill>
                <a:schemeClr val="bg1"/>
              </a:solidFill>
              <a:latin typeface="Calibri" pitchFamily="34" charset="0"/>
            </a:endParaRPr>
          </a:p>
        </p:txBody>
      </p:sp>
      <p:sp>
        <p:nvSpPr>
          <p:cNvPr id="39" name="TextBox 38"/>
          <p:cNvSpPr txBox="1"/>
          <p:nvPr/>
        </p:nvSpPr>
        <p:spPr>
          <a:xfrm>
            <a:off x="107504" y="6021288"/>
            <a:ext cx="8856984" cy="646331"/>
          </a:xfrm>
          <a:prstGeom prst="rect">
            <a:avLst/>
          </a:prstGeom>
          <a:noFill/>
        </p:spPr>
        <p:txBody>
          <a:bodyPr wrap="square" rtlCol="0">
            <a:spAutoFit/>
          </a:bodyPr>
          <a:lstStyle/>
          <a:p>
            <a:pPr algn="ctr"/>
            <a:endParaRPr lang="en-CA" sz="800" b="1" dirty="0" smtClean="0">
              <a:solidFill>
                <a:srgbClr val="FF0000"/>
              </a:solidFill>
              <a:latin typeface="Calibri" pitchFamily="34" charset="0"/>
              <a:cs typeface="Calibri" pitchFamily="34" charset="0"/>
            </a:endParaRPr>
          </a:p>
          <a:p>
            <a:pPr algn="ctr"/>
            <a:r>
              <a:rPr lang="en-CA" sz="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4:7-8 </a:t>
            </a:r>
            <a:r>
              <a:rPr lang="en-CA" sz="2800" b="1" kern="1100" dirty="0" smtClean="0">
                <a:solidFill>
                  <a:schemeClr val="bg1"/>
                </a:solidFill>
                <a:latin typeface="Calibri" pitchFamily="34" charset="0"/>
                <a:cs typeface="Calibri" pitchFamily="34" charset="0"/>
              </a:rPr>
              <a:t>    </a:t>
            </a:r>
            <a:r>
              <a:rPr lang="en-US" sz="2800" b="1" kern="1100" dirty="0" err="1" smtClean="0">
                <a:solidFill>
                  <a:schemeClr val="bg1"/>
                </a:solidFill>
                <a:latin typeface="Calibri" pitchFamily="34" charset="0"/>
                <a:cs typeface="Calibri" pitchFamily="34" charset="0"/>
              </a:rPr>
              <a:t>Ef</a:t>
            </a:r>
            <a:r>
              <a:rPr lang="en-US" sz="2800" b="1" kern="1100" dirty="0" smtClean="0">
                <a:solidFill>
                  <a:schemeClr val="bg1"/>
                </a:solidFill>
                <a:latin typeface="Calibri" pitchFamily="34" charset="0"/>
                <a:cs typeface="Calibri" pitchFamily="34" charset="0"/>
              </a:rPr>
              <a:t> 1:7     </a:t>
            </a:r>
            <a:r>
              <a:rPr lang="en-US" sz="2800" b="1" dirty="0" smtClean="0">
                <a:solidFill>
                  <a:schemeClr val="bg1"/>
                </a:solidFill>
                <a:latin typeface="Calibri" pitchFamily="34" charset="0"/>
                <a:cs typeface="Calibri" pitchFamily="34" charset="0"/>
              </a:rPr>
              <a:t>1 </a:t>
            </a:r>
            <a:r>
              <a:rPr lang="en-US" sz="2800" b="1" dirty="0" err="1">
                <a:solidFill>
                  <a:schemeClr val="bg1"/>
                </a:solidFill>
                <a:latin typeface="Calibri" pitchFamily="34" charset="0"/>
                <a:cs typeface="Calibri" pitchFamily="34" charset="0"/>
              </a:rPr>
              <a:t>Y</a:t>
            </a:r>
            <a:r>
              <a:rPr lang="en-US" sz="2800" b="1" dirty="0" err="1" smtClean="0">
                <a:solidFill>
                  <a:schemeClr val="bg1"/>
                </a:solidFill>
                <a:latin typeface="Calibri" pitchFamily="34" charset="0"/>
                <a:cs typeface="Calibri" pitchFamily="34" charset="0"/>
              </a:rPr>
              <a:t>oh</a:t>
            </a:r>
            <a:r>
              <a:rPr lang="en-US" sz="2800" b="1" dirty="0" smtClean="0">
                <a:solidFill>
                  <a:schemeClr val="bg1"/>
                </a:solidFill>
                <a:latin typeface="Calibri" pitchFamily="34" charset="0"/>
                <a:cs typeface="Calibri" pitchFamily="34" charset="0"/>
              </a:rPr>
              <a:t> 1:9     </a:t>
            </a:r>
            <a:r>
              <a:rPr lang="en-US" sz="2800" b="1" dirty="0" err="1" smtClean="0">
                <a:solidFill>
                  <a:schemeClr val="bg1"/>
                </a:solidFill>
                <a:latin typeface="Calibri" pitchFamily="34" charset="0"/>
                <a:cs typeface="Calibri" pitchFamily="34" charset="0"/>
              </a:rPr>
              <a:t>Kis</a:t>
            </a:r>
            <a:r>
              <a:rPr lang="en-US" sz="2800" b="1" dirty="0" smtClean="0">
                <a:solidFill>
                  <a:schemeClr val="bg1"/>
                </a:solidFill>
                <a:latin typeface="Calibri" pitchFamily="34" charset="0"/>
                <a:cs typeface="Calibri" pitchFamily="34" charset="0"/>
              </a:rPr>
              <a:t> 5:31     </a:t>
            </a:r>
            <a:endParaRPr lang="en-US" sz="2800" b="1" kern="1100" dirty="0" smtClean="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5" name="Picture 4" descr="nasa.gov 152294main_Launch-lg.jpg"/>
          <p:cNvPicPr>
            <a:picLocks noChangeAspect="1"/>
          </p:cNvPicPr>
          <p:nvPr/>
        </p:nvPicPr>
        <p:blipFill>
          <a:blip r:embed="rId2" cstate="print"/>
          <a:srcRect b="4020"/>
          <a:stretch>
            <a:fillRect/>
          </a:stretch>
        </p:blipFill>
        <p:spPr>
          <a:xfrm>
            <a:off x="357431" y="1412776"/>
            <a:ext cx="8463041" cy="5417840"/>
          </a:xfrm>
          <a:prstGeom prst="rect">
            <a:avLst/>
          </a:prstGeom>
        </p:spPr>
      </p:pic>
      <p:sp>
        <p:nvSpPr>
          <p:cNvPr id="20482" name="Title 1"/>
          <p:cNvSpPr>
            <a:spLocks noGrp="1"/>
          </p:cNvSpPr>
          <p:nvPr>
            <p:ph type="title"/>
          </p:nvPr>
        </p:nvSpPr>
        <p:spPr>
          <a:xfrm>
            <a:off x="72008" y="44624"/>
            <a:ext cx="8892480" cy="1719064"/>
          </a:xfrm>
          <a:solidFill>
            <a:srgbClr val="00B0F0"/>
          </a:solidFill>
        </p:spPr>
        <p:txBody>
          <a:bodyPr/>
          <a:lstStyle/>
          <a:p>
            <a:r>
              <a:rPr lang="en-US" sz="2800" b="1" dirty="0" err="1" smtClean="0">
                <a:solidFill>
                  <a:schemeClr val="tx1"/>
                </a:solidFill>
                <a:latin typeface="Calibri" pitchFamily="34" charset="0"/>
              </a:rPr>
              <a:t>Tuhan</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terima</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kasih</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sebab</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ketika</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Engkau</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mengampuni</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Engkau</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mengangkat</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nasa</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semua</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dosa</a:t>
            </a:r>
            <a:r>
              <a:rPr lang="en-US" sz="2800" b="1" dirty="0" smtClean="0">
                <a:solidFill>
                  <a:schemeClr val="tx1"/>
                </a:solidFill>
                <a:latin typeface="Calibri" pitchFamily="34" charset="0"/>
              </a:rPr>
              <a:t> kami. </a:t>
            </a:r>
            <a:br>
              <a:rPr lang="en-US" sz="2800" b="1" dirty="0" smtClean="0">
                <a:solidFill>
                  <a:schemeClr val="tx1"/>
                </a:solidFill>
                <a:latin typeface="Calibri" pitchFamily="34" charset="0"/>
              </a:rPr>
            </a:br>
            <a:r>
              <a:rPr lang="en-US" sz="2800" b="1" dirty="0" err="1" smtClean="0">
                <a:solidFill>
                  <a:schemeClr val="tx1"/>
                </a:solidFill>
                <a:latin typeface="Calibri" pitchFamily="34" charset="0"/>
              </a:rPr>
              <a:t>MemujiMu</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sebab</a:t>
            </a:r>
            <a:r>
              <a:rPr lang="en-US" sz="2800" b="1" dirty="0" smtClean="0">
                <a:solidFill>
                  <a:schemeClr val="tx1"/>
                </a:solidFill>
                <a:latin typeface="Calibri" pitchFamily="34" charset="0"/>
              </a:rPr>
              <a:t> kami </a:t>
            </a:r>
            <a:r>
              <a:rPr lang="en-US" sz="2800" b="1" dirty="0" err="1" smtClean="0">
                <a:solidFill>
                  <a:schemeClr val="tx1"/>
                </a:solidFill>
                <a:latin typeface="Calibri" pitchFamily="34" charset="0"/>
              </a:rPr>
              <a:t>dapat</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bergabung</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dengan</a:t>
            </a:r>
            <a:r>
              <a:rPr lang="en-US" sz="2800" b="1" dirty="0" smtClean="0">
                <a:solidFill>
                  <a:schemeClr val="tx1"/>
                </a:solidFill>
                <a:latin typeface="Calibri" pitchFamily="34" charset="0"/>
              </a:rPr>
              <a:t> program NASA (</a:t>
            </a:r>
            <a:r>
              <a:rPr lang="en-US" sz="2800" b="1" dirty="0" err="1" smtClean="0">
                <a:solidFill>
                  <a:schemeClr val="tx1"/>
                </a:solidFill>
                <a:latin typeface="Calibri" pitchFamily="34" charset="0"/>
              </a:rPr>
              <a:t>mengangkat</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melalui</a:t>
            </a:r>
            <a:r>
              <a:rPr lang="en-US" sz="2800" b="1" dirty="0" smtClean="0">
                <a:solidFill>
                  <a:schemeClr val="tx1"/>
                </a:solidFill>
                <a:latin typeface="Calibri" pitchFamily="34" charset="0"/>
              </a:rPr>
              <a:t> </a:t>
            </a:r>
            <a:r>
              <a:rPr lang="en-US" sz="2800" b="1" dirty="0" err="1" smtClean="0">
                <a:solidFill>
                  <a:schemeClr val="tx1"/>
                </a:solidFill>
                <a:latin typeface="Calibri" pitchFamily="34" charset="0"/>
              </a:rPr>
              <a:t>pengampunanMu</a:t>
            </a:r>
            <a:r>
              <a:rPr lang="en-US" sz="2800" b="1" dirty="0" smtClean="0">
                <a:solidFill>
                  <a:schemeClr val="tx1"/>
                </a:solidFill>
                <a:latin typeface="Calibri" pitchFamily="34" charset="0"/>
              </a:rPr>
              <a:t>!</a:t>
            </a:r>
          </a:p>
        </p:txBody>
      </p:sp>
      <p:sp>
        <p:nvSpPr>
          <p:cNvPr id="4" name="Rectangle 3"/>
          <p:cNvSpPr/>
          <p:nvPr/>
        </p:nvSpPr>
        <p:spPr>
          <a:xfrm>
            <a:off x="360040" y="1772816"/>
            <a:ext cx="8748464" cy="2246769"/>
          </a:xfrm>
          <a:prstGeom prst="rect">
            <a:avLst/>
          </a:prstGeom>
        </p:spPr>
        <p:txBody>
          <a:bodyPr wrap="square">
            <a:spAutoFit/>
          </a:bodyPr>
          <a:lstStyle/>
          <a:p>
            <a:r>
              <a:rPr lang="en-CA" sz="2800" b="1" spc="-10" dirty="0" smtClean="0">
                <a:latin typeface="Calibri" pitchFamily="34" charset="0"/>
                <a:cs typeface="Calibri" pitchFamily="34" charset="0"/>
              </a:rPr>
              <a:t>“</a:t>
            </a:r>
            <a:r>
              <a:rPr lang="en-CA" sz="2800" b="1" spc="-10" dirty="0" err="1" smtClean="0">
                <a:solidFill>
                  <a:srgbClr val="FFFF00"/>
                </a:solidFill>
                <a:latin typeface="Calibri" pitchFamily="34" charset="0"/>
                <a:cs typeface="Calibri" pitchFamily="34" charset="0"/>
              </a:rPr>
              <a:t>Ampunilah</a:t>
            </a:r>
            <a:r>
              <a:rPr lang="en-CA" sz="2800" b="1" spc="-10" dirty="0" smtClean="0">
                <a:solidFill>
                  <a:srgbClr val="FFFF00"/>
                </a:solidFill>
                <a:latin typeface="Calibri" pitchFamily="34" charset="0"/>
                <a:cs typeface="Calibri" pitchFamily="34" charset="0"/>
              </a:rPr>
              <a:t> (</a:t>
            </a:r>
            <a:r>
              <a:rPr lang="en-CA" sz="2800" b="1" spc="-10" dirty="0" err="1" smtClean="0">
                <a:solidFill>
                  <a:srgbClr val="FFFF00"/>
                </a:solidFill>
                <a:latin typeface="Calibri" pitchFamily="34" charset="0"/>
                <a:cs typeface="Calibri" pitchFamily="34" charset="0"/>
              </a:rPr>
              <a:t>Ibrani</a:t>
            </a:r>
            <a:r>
              <a:rPr lang="en-CA" sz="2800" b="1" spc="-10" dirty="0" smtClean="0">
                <a:solidFill>
                  <a:srgbClr val="FFFF00"/>
                </a:solidFill>
                <a:latin typeface="Calibri" pitchFamily="34" charset="0"/>
                <a:cs typeface="Calibri" pitchFamily="34" charset="0"/>
              </a:rPr>
              <a:t> </a:t>
            </a:r>
            <a:r>
              <a:rPr lang="en-CA" sz="2800" b="1" spc="-10" dirty="0" err="1" smtClean="0">
                <a:solidFill>
                  <a:srgbClr val="FFFF00"/>
                </a:solidFill>
                <a:latin typeface="Calibri" pitchFamily="34" charset="0"/>
                <a:cs typeface="Calibri" pitchFamily="34" charset="0"/>
              </a:rPr>
              <a:t>nasa</a:t>
            </a:r>
            <a:r>
              <a:rPr lang="en-CA" sz="2800" b="1" spc="-10" dirty="0" smtClean="0">
                <a:solidFill>
                  <a:srgbClr val="FFFF00"/>
                </a:solidFill>
                <a:latin typeface="Calibri" pitchFamily="34" charset="0"/>
                <a:cs typeface="Calibri" pitchFamily="34" charset="0"/>
              </a:rPr>
              <a:t>, lift off)</a:t>
            </a:r>
            <a:r>
              <a:rPr lang="en-CA" sz="2800" b="1" dirty="0" smtClean="0">
                <a:solidFill>
                  <a:srgbClr val="FFFF00"/>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kiranya</a:t>
            </a:r>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kesalahan</a:t>
            </a:r>
            <a:r>
              <a:rPr lang="en-CA" sz="2800" b="1" dirty="0" smtClean="0">
                <a:solidFill>
                  <a:srgbClr val="66FF33"/>
                </a:solidFill>
                <a:latin typeface="Calibri" pitchFamily="34" charset="0"/>
                <a:cs typeface="Calibri" pitchFamily="34" charset="0"/>
              </a:rPr>
              <a:t> </a:t>
            </a:r>
          </a:p>
          <a:p>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saudara-saudaramu</a:t>
            </a:r>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dan</a:t>
            </a:r>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dosa</a:t>
            </a:r>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mereka</a:t>
            </a:r>
            <a:r>
              <a:rPr lang="en-CA" sz="2800" b="1" dirty="0" smtClean="0">
                <a:solidFill>
                  <a:srgbClr val="66FF33"/>
                </a:solidFill>
                <a:latin typeface="Calibri" pitchFamily="34" charset="0"/>
                <a:cs typeface="Calibri" pitchFamily="34" charset="0"/>
              </a:rPr>
              <a:t> . . .   </a:t>
            </a:r>
          </a:p>
          <a:p>
            <a:r>
              <a:rPr lang="en-CA" sz="2800" b="1" dirty="0" smtClean="0">
                <a:solidFill>
                  <a:srgbClr val="66FF33"/>
                </a:solidFill>
                <a:latin typeface="Calibri" pitchFamily="34" charset="0"/>
                <a:cs typeface="Calibri" pitchFamily="34" charset="0"/>
              </a:rPr>
              <a:t>   </a:t>
            </a:r>
            <a:r>
              <a:rPr lang="en-CA" sz="2800" b="1" dirty="0" err="1" smtClean="0">
                <a:solidFill>
                  <a:srgbClr val="FFFF00"/>
                </a:solidFill>
                <a:latin typeface="Calibri" pitchFamily="34" charset="0"/>
                <a:cs typeface="Calibri" pitchFamily="34" charset="0"/>
              </a:rPr>
              <a:t>ampunilah</a:t>
            </a:r>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nasa</a:t>
            </a:r>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kiranya</a:t>
            </a:r>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kesalahan</a:t>
            </a:r>
            <a:r>
              <a:rPr lang="en-CA" sz="2800" b="1" dirty="0" smtClean="0">
                <a:solidFill>
                  <a:srgbClr val="66FF33"/>
                </a:solidFill>
                <a:latin typeface="Calibri" pitchFamily="34" charset="0"/>
                <a:cs typeface="Calibri" pitchFamily="34" charset="0"/>
              </a:rPr>
              <a:t> yang </a:t>
            </a:r>
            <a:r>
              <a:rPr lang="en-CA" sz="2800" b="1" dirty="0" err="1" smtClean="0">
                <a:solidFill>
                  <a:srgbClr val="66FF33"/>
                </a:solidFill>
                <a:latin typeface="Calibri" pitchFamily="34" charset="0"/>
                <a:cs typeface="Calibri" pitchFamily="34" charset="0"/>
              </a:rPr>
              <a:t>dibuat</a:t>
            </a:r>
            <a:r>
              <a:rPr lang="en-CA" sz="2800" b="1" dirty="0" smtClean="0">
                <a:solidFill>
                  <a:srgbClr val="66FF33"/>
                </a:solidFill>
                <a:latin typeface="Calibri" pitchFamily="34" charset="0"/>
                <a:cs typeface="Calibri" pitchFamily="34" charset="0"/>
              </a:rPr>
              <a:t> </a:t>
            </a:r>
            <a:r>
              <a:rPr lang="en-CA" sz="2800" b="1" dirty="0" err="1" smtClean="0">
                <a:solidFill>
                  <a:srgbClr val="66FF33"/>
                </a:solidFill>
                <a:latin typeface="Calibri" pitchFamily="34" charset="0"/>
                <a:cs typeface="Calibri" pitchFamily="34" charset="0"/>
              </a:rPr>
              <a:t>hamba-hamba</a:t>
            </a:r>
            <a:r>
              <a:rPr lang="en-CA" sz="2800" b="1" dirty="0" smtClean="0">
                <a:solidFill>
                  <a:srgbClr val="66FF33"/>
                </a:solidFill>
                <a:latin typeface="Calibri" pitchFamily="34" charset="0"/>
                <a:cs typeface="Calibri" pitchFamily="34" charset="0"/>
              </a:rPr>
              <a:t> Allah                      </a:t>
            </a:r>
            <a:r>
              <a:rPr lang="en-CA" sz="2800" b="1" dirty="0" err="1" smtClean="0">
                <a:solidFill>
                  <a:srgbClr val="66FF33"/>
                </a:solidFill>
                <a:latin typeface="Calibri" pitchFamily="34" charset="0"/>
                <a:cs typeface="Calibri" pitchFamily="34" charset="0"/>
              </a:rPr>
              <a:t>ayahmu</a:t>
            </a:r>
            <a:r>
              <a:rPr lang="en-CA" sz="2800" b="1" dirty="0" smtClean="0">
                <a:solidFill>
                  <a:srgbClr val="66FF33"/>
                </a:solidFill>
                <a:latin typeface="Calibri" pitchFamily="34" charset="0"/>
                <a:cs typeface="Calibri" pitchFamily="34" charset="0"/>
              </a:rPr>
              <a:t>.”</a:t>
            </a:r>
            <a:r>
              <a:rPr lang="en-CA" sz="2800" b="1" dirty="0" smtClean="0">
                <a:solidFill>
                  <a:srgbClr val="66FF33"/>
                </a:solidFill>
                <a:latin typeface="Calibri" pitchFamily="34" charset="0"/>
              </a:rPr>
              <a:t> </a:t>
            </a:r>
          </a:p>
          <a:p>
            <a:r>
              <a:rPr lang="en-CA" sz="2800" b="1" dirty="0" smtClean="0">
                <a:solidFill>
                  <a:srgbClr val="66FF33"/>
                </a:solidFill>
                <a:latin typeface="Calibri" pitchFamily="34" charset="0"/>
              </a:rPr>
              <a:t>                 </a:t>
            </a:r>
            <a:r>
              <a:rPr lang="en-CA" sz="2800" b="1" dirty="0" err="1" smtClean="0">
                <a:solidFill>
                  <a:srgbClr val="66FF33"/>
                </a:solidFill>
                <a:latin typeface="Calibri" pitchFamily="34" charset="0"/>
              </a:rPr>
              <a:t>Kej</a:t>
            </a:r>
            <a:r>
              <a:rPr lang="en-CA" sz="2800" b="1" dirty="0" smtClean="0">
                <a:solidFill>
                  <a:srgbClr val="66FF33"/>
                </a:solidFill>
                <a:latin typeface="Calibri" pitchFamily="34" charset="0"/>
              </a:rPr>
              <a:t> </a:t>
            </a:r>
            <a:r>
              <a:rPr lang="en-US" sz="2800" b="1" dirty="0" smtClean="0">
                <a:solidFill>
                  <a:srgbClr val="66FF33"/>
                </a:solidFill>
                <a:latin typeface="Calibri" pitchFamily="34" charset="0"/>
              </a:rPr>
              <a:t>50:17</a:t>
            </a:r>
            <a:endParaRPr lang="en-CA" sz="2800" b="1" dirty="0">
              <a:solidFill>
                <a:srgbClr val="66FF33"/>
              </a:solidFill>
              <a:latin typeface="Calibri" pitchFamily="34" charset="0"/>
            </a:endParaRPr>
          </a:p>
        </p:txBody>
      </p:sp>
      <p:sp>
        <p:nvSpPr>
          <p:cNvPr id="6" name="TextBox 5"/>
          <p:cNvSpPr txBox="1"/>
          <p:nvPr/>
        </p:nvSpPr>
        <p:spPr>
          <a:xfrm>
            <a:off x="395536" y="6433591"/>
            <a:ext cx="3816424" cy="307777"/>
          </a:xfrm>
          <a:prstGeom prst="rect">
            <a:avLst/>
          </a:prstGeom>
          <a:noFill/>
        </p:spPr>
        <p:txBody>
          <a:bodyPr wrap="square" rtlCol="0">
            <a:spAutoFit/>
          </a:bodyPr>
          <a:lstStyle/>
          <a:p>
            <a:r>
              <a:rPr lang="en-CA" sz="1400" dirty="0" smtClean="0"/>
              <a:t>www.nasa.gov  152294main_Launch-lg.jpg</a:t>
            </a:r>
            <a:endParaRPr lang="en-CA" sz="1400" dirty="0"/>
          </a:p>
        </p:txBody>
      </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42" name="Picture 41" descr="www.clipartbest.com dc6XLjAMi.gif"/>
          <p:cNvPicPr>
            <a:picLocks noChangeAspect="1"/>
          </p:cNvPicPr>
          <p:nvPr/>
        </p:nvPicPr>
        <p:blipFill>
          <a:blip r:embed="rId3" cstate="print"/>
          <a:stretch>
            <a:fillRect/>
          </a:stretch>
        </p:blipFill>
        <p:spPr>
          <a:xfrm>
            <a:off x="6228184" y="1268760"/>
            <a:ext cx="3017520" cy="2121000"/>
          </a:xfrm>
          <a:prstGeom prst="rect">
            <a:avLst/>
          </a:prstGeom>
        </p:spPr>
      </p:pic>
      <p:sp>
        <p:nvSpPr>
          <p:cNvPr id="31" name="Rectangle 30"/>
          <p:cNvSpPr/>
          <p:nvPr/>
        </p:nvSpPr>
        <p:spPr>
          <a:xfrm>
            <a:off x="1220768"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Rectangle 31"/>
          <p:cNvSpPr/>
          <p:nvPr/>
        </p:nvSpPr>
        <p:spPr>
          <a:xfrm>
            <a:off x="960160"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9" name="Picture 28" descr="lord-jesus-christ-coming-293608.gif"/>
          <p:cNvPicPr>
            <a:picLocks noChangeAspect="1"/>
          </p:cNvPicPr>
          <p:nvPr/>
        </p:nvPicPr>
        <p:blipFill>
          <a:blip r:embed="rId4" cstate="print"/>
          <a:srcRect b="36140"/>
          <a:stretch>
            <a:fillRect/>
          </a:stretch>
        </p:blipFill>
        <p:spPr>
          <a:xfrm>
            <a:off x="3275856" y="908720"/>
            <a:ext cx="2949684" cy="2743200"/>
          </a:xfrm>
          <a:prstGeom prst="star32">
            <a:avLst/>
          </a:prstGeom>
        </p:spPr>
      </p:pic>
      <p:cxnSp>
        <p:nvCxnSpPr>
          <p:cNvPr id="5" name="Straight Arrow Connector 4"/>
          <p:cNvCxnSpPr/>
          <p:nvPr/>
        </p:nvCxnSpPr>
        <p:spPr>
          <a:xfrm flipV="1">
            <a:off x="2771800"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572000" y="1844824"/>
            <a:ext cx="365760" cy="15544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a:off x="4139952" y="2060896"/>
            <a:ext cx="1280160" cy="365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34"/>
          <p:cNvSpPr txBox="1">
            <a:spLocks noChangeArrowheads="1"/>
          </p:cNvSpPr>
          <p:nvPr/>
        </p:nvSpPr>
        <p:spPr bwMode="auto">
          <a:xfrm>
            <a:off x="3788916" y="1908121"/>
            <a:ext cx="2007220" cy="584775"/>
          </a:xfrm>
          <a:prstGeom prst="rect">
            <a:avLst/>
          </a:prstGeom>
          <a:noFill/>
          <a:ln w="9525">
            <a:noFill/>
            <a:miter lim="800000"/>
            <a:headEnd/>
            <a:tailEnd/>
          </a:ln>
        </p:spPr>
        <p:txBody>
          <a:bodyPr wrap="square">
            <a:spAutoFit/>
          </a:bodyPr>
          <a:lstStyle/>
          <a:p>
            <a:pPr algn="ctr"/>
            <a:r>
              <a:rPr lang="en-CA" sz="3200" b="1" dirty="0" err="1" smtClean="0">
                <a:latin typeface="Calibri" pitchFamily="34" charset="0"/>
                <a:cs typeface="Calibri" pitchFamily="34" charset="0"/>
              </a:rPr>
              <a:t>damai</a:t>
            </a:r>
            <a:endParaRPr lang="en-CA" sz="3200" b="1" dirty="0">
              <a:latin typeface="Calibri" pitchFamily="34" charset="0"/>
              <a:cs typeface="Calibri" pitchFamily="34" charset="0"/>
            </a:endParaRPr>
          </a:p>
        </p:txBody>
      </p:sp>
      <p:sp>
        <p:nvSpPr>
          <p:cNvPr id="43" name="WordArt 2"/>
          <p:cNvSpPr>
            <a:spLocks noChangeArrowheads="1" noChangeShapeType="1" noTextEdit="1"/>
          </p:cNvSpPr>
          <p:nvPr/>
        </p:nvSpPr>
        <p:spPr bwMode="auto">
          <a:xfrm>
            <a:off x="6732240"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38" name="Rectangle 37"/>
          <p:cNvSpPr/>
          <p:nvPr/>
        </p:nvSpPr>
        <p:spPr>
          <a:xfrm>
            <a:off x="7596336"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9" name="Rectangle 48"/>
          <p:cNvSpPr/>
          <p:nvPr/>
        </p:nvSpPr>
        <p:spPr>
          <a:xfrm>
            <a:off x="7296864"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4" name="Picture 33" descr="egyptian.gif"/>
          <p:cNvPicPr>
            <a:picLocks noChangeAspect="1"/>
          </p:cNvPicPr>
          <p:nvPr/>
        </p:nvPicPr>
        <p:blipFill>
          <a:blip r:embed="rId5" cstate="print"/>
          <a:stretch>
            <a:fillRect/>
          </a:stretch>
        </p:blipFill>
        <p:spPr>
          <a:xfrm rot="7567376">
            <a:off x="7295714" y="2235152"/>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a:off x="6842623" y="1343040"/>
            <a:ext cx="1689817" cy="1005840"/>
          </a:xfrm>
          <a:prstGeom prst="rect">
            <a:avLst/>
          </a:prstGeom>
        </p:spPr>
      </p:pic>
      <p:pic>
        <p:nvPicPr>
          <p:cNvPr id="39" name="Picture 38" descr="egyptian.gif"/>
          <p:cNvPicPr>
            <a:picLocks noChangeAspect="1"/>
          </p:cNvPicPr>
          <p:nvPr/>
        </p:nvPicPr>
        <p:blipFill>
          <a:blip r:embed="rId5" cstate="print"/>
          <a:stretch>
            <a:fillRect/>
          </a:stretch>
        </p:blipFill>
        <p:spPr>
          <a:xfrm rot="12969458" flipH="1">
            <a:off x="6420600" y="2246462"/>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092280" y="1628800"/>
            <a:ext cx="1143000" cy="1333500"/>
          </a:xfrm>
          <a:prstGeom prst="rect">
            <a:avLst/>
          </a:prstGeom>
        </p:spPr>
      </p:pic>
      <p:cxnSp>
        <p:nvCxnSpPr>
          <p:cNvPr id="50" name="Straight Arrow Connector 49"/>
          <p:cNvCxnSpPr/>
          <p:nvPr/>
        </p:nvCxnSpPr>
        <p:spPr>
          <a:xfrm flipV="1">
            <a:off x="6020152"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35" descr="smiley-with-sword.gif"/>
          <p:cNvPicPr>
            <a:picLocks noChangeAspect="1"/>
          </p:cNvPicPr>
          <p:nvPr/>
        </p:nvPicPr>
        <p:blipFill>
          <a:blip r:embed="rId7" cstate="print"/>
          <a:stretch>
            <a:fillRect/>
          </a:stretch>
        </p:blipFill>
        <p:spPr>
          <a:xfrm>
            <a:off x="2192963" y="1700808"/>
            <a:ext cx="1082893" cy="1280160"/>
          </a:xfrm>
          <a:prstGeom prst="rect">
            <a:avLst/>
          </a:prstGeom>
        </p:spPr>
      </p:pic>
      <p:sp>
        <p:nvSpPr>
          <p:cNvPr id="25" name="WordArt 2"/>
          <p:cNvSpPr>
            <a:spLocks noChangeArrowheads="1" noChangeShapeType="1" noTextEdit="1"/>
          </p:cNvSpPr>
          <p:nvPr/>
        </p:nvSpPr>
        <p:spPr bwMode="auto">
          <a:xfrm>
            <a:off x="467544"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pic>
        <p:nvPicPr>
          <p:cNvPr id="26" name="Picture 25" descr="egyptian.gif"/>
          <p:cNvPicPr>
            <a:picLocks noChangeAspect="1"/>
          </p:cNvPicPr>
          <p:nvPr/>
        </p:nvPicPr>
        <p:blipFill>
          <a:blip r:embed="rId5" cstate="print"/>
          <a:stretch>
            <a:fillRect/>
          </a:stretch>
        </p:blipFill>
        <p:spPr>
          <a:xfrm rot="12969458" flipH="1">
            <a:off x="11888" y="2237546"/>
            <a:ext cx="1689812" cy="1005840"/>
          </a:xfrm>
          <a:prstGeom prst="rect">
            <a:avLst/>
          </a:prstGeom>
        </p:spPr>
      </p:pic>
      <p:pic>
        <p:nvPicPr>
          <p:cNvPr id="28" name="Picture 27" descr="egyptian.gif"/>
          <p:cNvPicPr>
            <a:picLocks noChangeAspect="1"/>
          </p:cNvPicPr>
          <p:nvPr/>
        </p:nvPicPr>
        <p:blipFill>
          <a:blip r:embed="rId5" cstate="print"/>
          <a:stretch>
            <a:fillRect/>
          </a:stretch>
        </p:blipFill>
        <p:spPr>
          <a:xfrm rot="7567376">
            <a:off x="950558" y="2235152"/>
            <a:ext cx="1689816" cy="1005840"/>
          </a:xfrm>
          <a:prstGeom prst="rect">
            <a:avLst/>
          </a:prstGeom>
        </p:spPr>
      </p:pic>
      <p:pic>
        <p:nvPicPr>
          <p:cNvPr id="30" name="Picture 29" descr="egyptian.gif"/>
          <p:cNvPicPr>
            <a:picLocks noChangeAspect="1"/>
          </p:cNvPicPr>
          <p:nvPr/>
        </p:nvPicPr>
        <p:blipFill>
          <a:blip r:embed="rId5" cstate="print"/>
          <a:stretch>
            <a:fillRect/>
          </a:stretch>
        </p:blipFill>
        <p:spPr>
          <a:xfrm>
            <a:off x="505919" y="1343040"/>
            <a:ext cx="1689817" cy="1005840"/>
          </a:xfrm>
          <a:prstGeom prst="rect">
            <a:avLst/>
          </a:prstGeom>
        </p:spPr>
      </p:pic>
      <p:sp>
        <p:nvSpPr>
          <p:cNvPr id="37" name="TextBox 36"/>
          <p:cNvSpPr txBox="1"/>
          <p:nvPr/>
        </p:nvSpPr>
        <p:spPr>
          <a:xfrm>
            <a:off x="3707904" y="3645024"/>
            <a:ext cx="2088232" cy="861774"/>
          </a:xfrm>
          <a:prstGeom prst="rect">
            <a:avLst/>
          </a:prstGeom>
          <a:noFill/>
        </p:spPr>
        <p:txBody>
          <a:bodyPr wrap="square" rtlCol="0">
            <a:spAutoFit/>
          </a:bodyPr>
          <a:lstStyle/>
          <a:p>
            <a:pPr algn="ctr"/>
            <a:r>
              <a:rPr lang="en-CA" sz="1000" dirty="0" smtClean="0">
                <a:solidFill>
                  <a:schemeClr val="tx1">
                    <a:lumMod val="95000"/>
                  </a:schemeClr>
                </a:solidFill>
              </a:rPr>
              <a:t>Egyptian </a:t>
            </a:r>
            <a:r>
              <a:rPr lang="en-CA" sz="1000" dirty="0" err="1" smtClean="0">
                <a:solidFill>
                  <a:schemeClr val="tx1">
                    <a:lumMod val="95000"/>
                  </a:schemeClr>
                </a:solidFill>
              </a:rPr>
              <a:t>smileys</a:t>
            </a:r>
            <a:r>
              <a:rPr lang="en-CA" sz="1000" dirty="0" smtClean="0">
                <a:solidFill>
                  <a:schemeClr val="tx1">
                    <a:lumMod val="95000"/>
                  </a:schemeClr>
                </a:solidFill>
              </a:rPr>
              <a:t> © sherv.net</a:t>
            </a:r>
          </a:p>
          <a:p>
            <a:pPr algn="ctr"/>
            <a:r>
              <a:rPr lang="en-CA" sz="1000" dirty="0" smtClean="0">
                <a:solidFill>
                  <a:schemeClr val="tx1">
                    <a:lumMod val="95000"/>
                  </a:schemeClr>
                </a:solidFill>
              </a:rPr>
              <a:t>Smiley with sword © sherv.net</a:t>
            </a:r>
          </a:p>
          <a:p>
            <a:pPr algn="ctr"/>
            <a:r>
              <a:rPr lang="en-CA" altLang="ko-KR" sz="1000" dirty="0" smtClean="0">
                <a:solidFill>
                  <a:schemeClr val="tx1">
                    <a:lumMod val="95000"/>
                  </a:schemeClr>
                </a:solidFill>
              </a:rPr>
              <a:t>Jesus © </a:t>
            </a:r>
            <a:r>
              <a:rPr lang="en-CA" sz="1000" dirty="0" smtClean="0">
                <a:solidFill>
                  <a:schemeClr val="tx1">
                    <a:lumMod val="95000"/>
                  </a:schemeClr>
                </a:solidFill>
              </a:rPr>
              <a:t>GospelGifs.com </a:t>
            </a:r>
          </a:p>
          <a:p>
            <a:pPr algn="ctr"/>
            <a:r>
              <a:rPr lang="en-CA" sz="1000" dirty="0" smtClean="0">
                <a:solidFill>
                  <a:schemeClr val="tx1">
                    <a:lumMod val="95000"/>
                  </a:schemeClr>
                </a:solidFill>
              </a:rPr>
              <a:t>pulsing heart © clipartbest.com</a:t>
            </a:r>
          </a:p>
          <a:p>
            <a:pPr algn="ctr"/>
            <a:r>
              <a:rPr lang="en-CA" sz="1000" dirty="0" smtClean="0">
                <a:solidFill>
                  <a:schemeClr val="tx1">
                    <a:lumMod val="95000"/>
                  </a:schemeClr>
                </a:solidFill>
              </a:rPr>
              <a:t>Jumping heart © www.fg-a.com</a:t>
            </a:r>
          </a:p>
        </p:txBody>
      </p:sp>
      <p:sp>
        <p:nvSpPr>
          <p:cNvPr id="52" name="TextBox 51"/>
          <p:cNvSpPr txBox="1"/>
          <p:nvPr/>
        </p:nvSpPr>
        <p:spPr>
          <a:xfrm>
            <a:off x="395536" y="116632"/>
            <a:ext cx="8280920" cy="523220"/>
          </a:xfrm>
          <a:prstGeom prst="rect">
            <a:avLst/>
          </a:prstGeom>
          <a:solidFill>
            <a:schemeClr val="tx1"/>
          </a:solidFill>
        </p:spPr>
        <p:txBody>
          <a:bodyPr wrap="square" rtlCol="0">
            <a:spAutoFit/>
          </a:bodyPr>
          <a:lstStyle/>
          <a:p>
            <a:pPr algn="ctr"/>
            <a:r>
              <a:rPr lang="en-US" sz="2800" b="1" dirty="0">
                <a:solidFill>
                  <a:srgbClr val="FF0000"/>
                </a:solidFill>
                <a:latin typeface="Calibri" pitchFamily="34" charset="0"/>
              </a:rPr>
              <a:t>5</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Damai</a:t>
            </a:r>
            <a:r>
              <a:rPr lang="en-US" sz="2800" b="1" dirty="0" smtClean="0">
                <a:solidFill>
                  <a:srgbClr val="FF0000"/>
                </a:solidFill>
                <a:latin typeface="Calibri" pitchFamily="34" charset="0"/>
              </a:rPr>
              <a:t> </a:t>
            </a:r>
            <a:r>
              <a:rPr lang="en-US" sz="2800" b="1" dirty="0" err="1">
                <a:solidFill>
                  <a:srgbClr val="FF0000"/>
                </a:solidFill>
                <a:latin typeface="Calibri" pitchFamily="34" charset="0"/>
              </a:rPr>
              <a:t>dengan</a:t>
            </a:r>
            <a:r>
              <a:rPr lang="en-US" sz="2800" b="1" dirty="0">
                <a:solidFill>
                  <a:srgbClr val="FF0000"/>
                </a:solidFill>
                <a:latin typeface="Calibri" pitchFamily="34" charset="0"/>
              </a:rPr>
              <a:t> </a:t>
            </a:r>
            <a:r>
              <a:rPr lang="en-US" sz="2800" b="1" dirty="0" smtClean="0">
                <a:solidFill>
                  <a:srgbClr val="FF0000"/>
                </a:solidFill>
                <a:latin typeface="Calibri" pitchFamily="34" charset="0"/>
              </a:rPr>
              <a:t>Allah.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dirty="0">
              <a:latin typeface="Calibri" pitchFamily="34" charset="0"/>
            </a:endParaRPr>
          </a:p>
        </p:txBody>
      </p:sp>
      <p:sp>
        <p:nvSpPr>
          <p:cNvPr id="53" name="TextBox 52"/>
          <p:cNvSpPr txBox="1"/>
          <p:nvPr/>
        </p:nvSpPr>
        <p:spPr>
          <a:xfrm>
            <a:off x="611560" y="5140349"/>
            <a:ext cx="7992888" cy="1384995"/>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dibenarkan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iman</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damai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sejahtera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Allah </a:t>
            </a:r>
          </a:p>
          <a:p>
            <a:pPr algn="ct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5:1</a:t>
            </a:r>
            <a:endParaRPr lang="en-CA" dirty="0">
              <a:solidFill>
                <a:schemeClr val="bg1"/>
              </a:solidFill>
            </a:endParaRPr>
          </a:p>
        </p:txBody>
      </p:sp>
      <p:sp>
        <p:nvSpPr>
          <p:cNvPr id="54" name="TextBox 53"/>
          <p:cNvSpPr txBox="1"/>
          <p:nvPr/>
        </p:nvSpPr>
        <p:spPr>
          <a:xfrm>
            <a:off x="539552" y="3284984"/>
            <a:ext cx="1224136" cy="1200329"/>
          </a:xfrm>
          <a:prstGeom prst="rect">
            <a:avLst/>
          </a:prstGeom>
          <a:noFill/>
        </p:spPr>
        <p:txBody>
          <a:bodyPr wrap="square" rtlCol="0">
            <a:spAutoFit/>
          </a:bodyPr>
          <a:lstStyle/>
          <a:p>
            <a:pPr algn="ctr"/>
            <a:r>
              <a:rPr lang="en-CA" sz="2400" b="1" dirty="0" err="1" smtClean="0">
                <a:solidFill>
                  <a:schemeClr val="bg1"/>
                </a:solidFill>
                <a:latin typeface="Arial" pitchFamily="34" charset="0"/>
                <a:cs typeface="Arial" pitchFamily="34" charset="0"/>
              </a:rPr>
              <a:t>perang</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perang</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perang</a:t>
            </a:r>
            <a:endParaRPr lang="en-CA" sz="3600" b="1" dirty="0">
              <a:solidFill>
                <a:schemeClr val="bg1"/>
              </a:solidFill>
              <a:latin typeface="Arial" pitchFamily="34" charset="0"/>
              <a:cs typeface="Arial" pitchFamily="34" charset="0"/>
            </a:endParaRPr>
          </a:p>
        </p:txBody>
      </p:sp>
      <p:sp>
        <p:nvSpPr>
          <p:cNvPr id="55" name="TextBox 54"/>
          <p:cNvSpPr txBox="1"/>
          <p:nvPr/>
        </p:nvSpPr>
        <p:spPr>
          <a:xfrm>
            <a:off x="1763688" y="3284984"/>
            <a:ext cx="1152128" cy="1200329"/>
          </a:xfrm>
          <a:prstGeom prst="rect">
            <a:avLst/>
          </a:prstGeom>
          <a:noFill/>
        </p:spPr>
        <p:txBody>
          <a:bodyPr wrap="square" rtlCol="0">
            <a:spAutoFit/>
          </a:bodyPr>
          <a:lstStyle/>
          <a:p>
            <a:pPr algn="ctr"/>
            <a:r>
              <a:rPr lang="en-CA" sz="2400" b="1" dirty="0" err="1" smtClean="0">
                <a:solidFill>
                  <a:schemeClr val="bg1"/>
                </a:solidFill>
                <a:latin typeface="Arial" pitchFamily="34" charset="0"/>
                <a:cs typeface="Arial" pitchFamily="34" charset="0"/>
              </a:rPr>
              <a:t>saya</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saya</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saya</a:t>
            </a:r>
            <a:endParaRPr lang="en-CA" sz="3600" b="1" dirty="0">
              <a:solidFill>
                <a:schemeClr val="bg1"/>
              </a:solidFill>
              <a:latin typeface="Arial" pitchFamily="34" charset="0"/>
              <a:cs typeface="Arial" pitchFamily="34" charset="0"/>
            </a:endParaRPr>
          </a:p>
        </p:txBody>
      </p:sp>
      <p:sp>
        <p:nvSpPr>
          <p:cNvPr id="56" name="TextBox 55"/>
          <p:cNvSpPr txBox="1"/>
          <p:nvPr/>
        </p:nvSpPr>
        <p:spPr>
          <a:xfrm>
            <a:off x="6372200" y="3356992"/>
            <a:ext cx="1440160" cy="1200329"/>
          </a:xfrm>
          <a:prstGeom prst="rect">
            <a:avLst/>
          </a:prstGeom>
          <a:noFill/>
        </p:spPr>
        <p:txBody>
          <a:bodyPr wrap="square" rtlCol="0">
            <a:spAutoFit/>
          </a:bodyPr>
          <a:lstStyle/>
          <a:p>
            <a:pPr algn="ctr"/>
            <a:r>
              <a:rPr lang="en-CA" sz="2400" b="1" dirty="0" err="1" smtClean="0">
                <a:solidFill>
                  <a:schemeClr val="bg1"/>
                </a:solidFill>
                <a:latin typeface="Arial" pitchFamily="34" charset="0"/>
                <a:cs typeface="Arial" pitchFamily="34" charset="0"/>
              </a:rPr>
              <a:t>damai</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damai</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damai</a:t>
            </a:r>
            <a:endParaRPr lang="en-CA" sz="3600" b="1" dirty="0">
              <a:solidFill>
                <a:schemeClr val="bg1"/>
              </a:solidFill>
              <a:latin typeface="Arial" pitchFamily="34" charset="0"/>
              <a:cs typeface="Arial" pitchFamily="34" charset="0"/>
            </a:endParaRPr>
          </a:p>
        </p:txBody>
      </p:sp>
      <p:sp>
        <p:nvSpPr>
          <p:cNvPr id="57" name="TextBox 56"/>
          <p:cNvSpPr txBox="1"/>
          <p:nvPr/>
        </p:nvSpPr>
        <p:spPr>
          <a:xfrm>
            <a:off x="7596336" y="3356992"/>
            <a:ext cx="1440160" cy="1200329"/>
          </a:xfrm>
          <a:prstGeom prst="rect">
            <a:avLst/>
          </a:prstGeom>
          <a:noFill/>
          <a:ln>
            <a:noFill/>
          </a:ln>
        </p:spPr>
        <p:txBody>
          <a:bodyPr wrap="square" rtlCol="0">
            <a:spAutoFit/>
          </a:bodyPr>
          <a:lstStyle/>
          <a:p>
            <a:pPr algn="ctr"/>
            <a:r>
              <a:rPr lang="en-CA" sz="2400" b="1" dirty="0" err="1" smtClean="0">
                <a:solidFill>
                  <a:schemeClr val="bg1"/>
                </a:solidFill>
                <a:latin typeface="Arial" pitchFamily="34" charset="0"/>
                <a:cs typeface="Arial" pitchFamily="34" charset="0"/>
              </a:rPr>
              <a:t>kamu</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kamu</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kamu</a:t>
            </a:r>
            <a:endParaRPr lang="en-CA" sz="3600" b="1" dirty="0">
              <a:solidFill>
                <a:schemeClr val="bg1"/>
              </a:solidFill>
              <a:latin typeface="Arial" pitchFamily="34" charset="0"/>
              <a:cs typeface="Arial" pitchFamily="34" charset="0"/>
            </a:endParaRPr>
          </a:p>
        </p:txBody>
      </p:sp>
    </p:spTree>
  </p:cSld>
  <p:clrMapOvr>
    <a:masterClrMapping/>
  </p:clrMapOvr>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42" name="Picture 41" descr="www.clipartbest.com dc6XLjAMi.gif"/>
          <p:cNvPicPr>
            <a:picLocks noChangeAspect="1"/>
          </p:cNvPicPr>
          <p:nvPr/>
        </p:nvPicPr>
        <p:blipFill>
          <a:blip r:embed="rId3" cstate="print"/>
          <a:stretch>
            <a:fillRect/>
          </a:stretch>
        </p:blipFill>
        <p:spPr>
          <a:xfrm>
            <a:off x="6228184" y="1268760"/>
            <a:ext cx="3017520" cy="2121000"/>
          </a:xfrm>
          <a:prstGeom prst="rect">
            <a:avLst/>
          </a:prstGeom>
        </p:spPr>
      </p:pic>
      <p:sp>
        <p:nvSpPr>
          <p:cNvPr id="31" name="Rectangle 30"/>
          <p:cNvSpPr/>
          <p:nvPr/>
        </p:nvSpPr>
        <p:spPr>
          <a:xfrm>
            <a:off x="1220768"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Rectangle 31"/>
          <p:cNvSpPr/>
          <p:nvPr/>
        </p:nvSpPr>
        <p:spPr>
          <a:xfrm>
            <a:off x="960160"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9" name="Picture 28" descr="lord-jesus-christ-coming-293608.gif"/>
          <p:cNvPicPr>
            <a:picLocks noChangeAspect="1"/>
          </p:cNvPicPr>
          <p:nvPr/>
        </p:nvPicPr>
        <p:blipFill>
          <a:blip r:embed="rId4" cstate="print"/>
          <a:srcRect b="36140"/>
          <a:stretch>
            <a:fillRect/>
          </a:stretch>
        </p:blipFill>
        <p:spPr>
          <a:xfrm>
            <a:off x="3275856" y="908720"/>
            <a:ext cx="2949684" cy="2743200"/>
          </a:xfrm>
          <a:prstGeom prst="star32">
            <a:avLst/>
          </a:prstGeom>
        </p:spPr>
      </p:pic>
      <p:cxnSp>
        <p:nvCxnSpPr>
          <p:cNvPr id="5" name="Straight Arrow Connector 4"/>
          <p:cNvCxnSpPr/>
          <p:nvPr/>
        </p:nvCxnSpPr>
        <p:spPr>
          <a:xfrm flipV="1">
            <a:off x="2771800"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572000" y="1844824"/>
            <a:ext cx="365760" cy="15544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a:off x="4139952" y="2060896"/>
            <a:ext cx="1280160" cy="365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34"/>
          <p:cNvSpPr txBox="1">
            <a:spLocks noChangeArrowheads="1"/>
          </p:cNvSpPr>
          <p:nvPr/>
        </p:nvSpPr>
        <p:spPr bwMode="auto">
          <a:xfrm>
            <a:off x="3788916" y="1908121"/>
            <a:ext cx="2007220" cy="584775"/>
          </a:xfrm>
          <a:prstGeom prst="rect">
            <a:avLst/>
          </a:prstGeom>
          <a:noFill/>
          <a:ln w="9525">
            <a:noFill/>
            <a:miter lim="800000"/>
            <a:headEnd/>
            <a:tailEnd/>
          </a:ln>
        </p:spPr>
        <p:txBody>
          <a:bodyPr wrap="square">
            <a:spAutoFit/>
          </a:bodyPr>
          <a:lstStyle/>
          <a:p>
            <a:pPr algn="ctr"/>
            <a:r>
              <a:rPr lang="en-CA" sz="3200" b="1" dirty="0" err="1" smtClean="0">
                <a:latin typeface="Calibri" pitchFamily="34" charset="0"/>
                <a:cs typeface="Calibri" pitchFamily="34" charset="0"/>
              </a:rPr>
              <a:t>damai</a:t>
            </a:r>
            <a:endParaRPr lang="en-CA" sz="3200" b="1" dirty="0">
              <a:latin typeface="Calibri" pitchFamily="34" charset="0"/>
              <a:cs typeface="Calibri" pitchFamily="34" charset="0"/>
            </a:endParaRPr>
          </a:p>
        </p:txBody>
      </p:sp>
      <p:sp>
        <p:nvSpPr>
          <p:cNvPr id="43" name="WordArt 2"/>
          <p:cNvSpPr>
            <a:spLocks noChangeArrowheads="1" noChangeShapeType="1" noTextEdit="1"/>
          </p:cNvSpPr>
          <p:nvPr/>
        </p:nvSpPr>
        <p:spPr bwMode="auto">
          <a:xfrm>
            <a:off x="6732240"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38" name="Rectangle 37"/>
          <p:cNvSpPr/>
          <p:nvPr/>
        </p:nvSpPr>
        <p:spPr>
          <a:xfrm>
            <a:off x="7596336"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9" name="Rectangle 48"/>
          <p:cNvSpPr/>
          <p:nvPr/>
        </p:nvSpPr>
        <p:spPr>
          <a:xfrm>
            <a:off x="7296864"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4" name="Picture 33" descr="egyptian.gif"/>
          <p:cNvPicPr>
            <a:picLocks noChangeAspect="1"/>
          </p:cNvPicPr>
          <p:nvPr/>
        </p:nvPicPr>
        <p:blipFill>
          <a:blip r:embed="rId5" cstate="print"/>
          <a:stretch>
            <a:fillRect/>
          </a:stretch>
        </p:blipFill>
        <p:spPr>
          <a:xfrm rot="7567376">
            <a:off x="7295714" y="2235152"/>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a:off x="6842623" y="1343040"/>
            <a:ext cx="1689817" cy="1005840"/>
          </a:xfrm>
          <a:prstGeom prst="rect">
            <a:avLst/>
          </a:prstGeom>
        </p:spPr>
      </p:pic>
      <p:pic>
        <p:nvPicPr>
          <p:cNvPr id="39" name="Picture 38" descr="egyptian.gif"/>
          <p:cNvPicPr>
            <a:picLocks noChangeAspect="1"/>
          </p:cNvPicPr>
          <p:nvPr/>
        </p:nvPicPr>
        <p:blipFill>
          <a:blip r:embed="rId5" cstate="print"/>
          <a:stretch>
            <a:fillRect/>
          </a:stretch>
        </p:blipFill>
        <p:spPr>
          <a:xfrm rot="12969458" flipH="1">
            <a:off x="6420600" y="2246462"/>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092280" y="1628800"/>
            <a:ext cx="1143000" cy="1333500"/>
          </a:xfrm>
          <a:prstGeom prst="rect">
            <a:avLst/>
          </a:prstGeom>
        </p:spPr>
      </p:pic>
      <p:cxnSp>
        <p:nvCxnSpPr>
          <p:cNvPr id="50" name="Straight Arrow Connector 49"/>
          <p:cNvCxnSpPr/>
          <p:nvPr/>
        </p:nvCxnSpPr>
        <p:spPr>
          <a:xfrm flipV="1">
            <a:off x="6020152"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35" descr="smiley-with-sword.gif"/>
          <p:cNvPicPr>
            <a:picLocks noChangeAspect="1"/>
          </p:cNvPicPr>
          <p:nvPr/>
        </p:nvPicPr>
        <p:blipFill>
          <a:blip r:embed="rId7" cstate="print"/>
          <a:stretch>
            <a:fillRect/>
          </a:stretch>
        </p:blipFill>
        <p:spPr>
          <a:xfrm>
            <a:off x="2192963" y="1700808"/>
            <a:ext cx="1082893" cy="1280160"/>
          </a:xfrm>
          <a:prstGeom prst="rect">
            <a:avLst/>
          </a:prstGeom>
        </p:spPr>
      </p:pic>
      <p:sp>
        <p:nvSpPr>
          <p:cNvPr id="25" name="WordArt 2"/>
          <p:cNvSpPr>
            <a:spLocks noChangeArrowheads="1" noChangeShapeType="1" noTextEdit="1"/>
          </p:cNvSpPr>
          <p:nvPr/>
        </p:nvSpPr>
        <p:spPr bwMode="auto">
          <a:xfrm>
            <a:off x="467544"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pic>
        <p:nvPicPr>
          <p:cNvPr id="26" name="Picture 25" descr="egyptian.gif"/>
          <p:cNvPicPr>
            <a:picLocks noChangeAspect="1"/>
          </p:cNvPicPr>
          <p:nvPr/>
        </p:nvPicPr>
        <p:blipFill>
          <a:blip r:embed="rId5" cstate="print"/>
          <a:stretch>
            <a:fillRect/>
          </a:stretch>
        </p:blipFill>
        <p:spPr>
          <a:xfrm rot="12969458" flipH="1">
            <a:off x="11888" y="2237546"/>
            <a:ext cx="1689812" cy="1005840"/>
          </a:xfrm>
          <a:prstGeom prst="rect">
            <a:avLst/>
          </a:prstGeom>
        </p:spPr>
      </p:pic>
      <p:pic>
        <p:nvPicPr>
          <p:cNvPr id="28" name="Picture 27" descr="egyptian.gif"/>
          <p:cNvPicPr>
            <a:picLocks noChangeAspect="1"/>
          </p:cNvPicPr>
          <p:nvPr/>
        </p:nvPicPr>
        <p:blipFill>
          <a:blip r:embed="rId5" cstate="print"/>
          <a:stretch>
            <a:fillRect/>
          </a:stretch>
        </p:blipFill>
        <p:spPr>
          <a:xfrm rot="7567376">
            <a:off x="950558" y="2235152"/>
            <a:ext cx="1689816" cy="1005840"/>
          </a:xfrm>
          <a:prstGeom prst="rect">
            <a:avLst/>
          </a:prstGeom>
        </p:spPr>
      </p:pic>
      <p:pic>
        <p:nvPicPr>
          <p:cNvPr id="30" name="Picture 29" descr="egyptian.gif"/>
          <p:cNvPicPr>
            <a:picLocks noChangeAspect="1"/>
          </p:cNvPicPr>
          <p:nvPr/>
        </p:nvPicPr>
        <p:blipFill>
          <a:blip r:embed="rId5" cstate="print"/>
          <a:stretch>
            <a:fillRect/>
          </a:stretch>
        </p:blipFill>
        <p:spPr>
          <a:xfrm>
            <a:off x="505919" y="1343040"/>
            <a:ext cx="1689817" cy="1005840"/>
          </a:xfrm>
          <a:prstGeom prst="rect">
            <a:avLst/>
          </a:prstGeom>
        </p:spPr>
      </p:pic>
      <p:sp>
        <p:nvSpPr>
          <p:cNvPr id="37" name="TextBox 36"/>
          <p:cNvSpPr txBox="1"/>
          <p:nvPr/>
        </p:nvSpPr>
        <p:spPr>
          <a:xfrm>
            <a:off x="3707904" y="3645024"/>
            <a:ext cx="2088232" cy="861774"/>
          </a:xfrm>
          <a:prstGeom prst="rect">
            <a:avLst/>
          </a:prstGeom>
          <a:noFill/>
        </p:spPr>
        <p:txBody>
          <a:bodyPr wrap="square" rtlCol="0">
            <a:spAutoFit/>
          </a:bodyPr>
          <a:lstStyle/>
          <a:p>
            <a:pPr algn="ctr"/>
            <a:r>
              <a:rPr lang="en-CA" sz="1000" dirty="0" smtClean="0">
                <a:solidFill>
                  <a:schemeClr val="tx1">
                    <a:lumMod val="95000"/>
                  </a:schemeClr>
                </a:solidFill>
              </a:rPr>
              <a:t>Egyptian </a:t>
            </a:r>
            <a:r>
              <a:rPr lang="en-CA" sz="1000" dirty="0" err="1" smtClean="0">
                <a:solidFill>
                  <a:schemeClr val="tx1">
                    <a:lumMod val="95000"/>
                  </a:schemeClr>
                </a:solidFill>
              </a:rPr>
              <a:t>smileys</a:t>
            </a:r>
            <a:r>
              <a:rPr lang="en-CA" sz="1000" dirty="0" smtClean="0">
                <a:solidFill>
                  <a:schemeClr val="tx1">
                    <a:lumMod val="95000"/>
                  </a:schemeClr>
                </a:solidFill>
              </a:rPr>
              <a:t> © sherv.net</a:t>
            </a:r>
          </a:p>
          <a:p>
            <a:pPr algn="ctr"/>
            <a:r>
              <a:rPr lang="en-CA" sz="1000" dirty="0" smtClean="0">
                <a:solidFill>
                  <a:schemeClr val="tx1">
                    <a:lumMod val="95000"/>
                  </a:schemeClr>
                </a:solidFill>
              </a:rPr>
              <a:t>Smiley with sword © sherv.net</a:t>
            </a:r>
          </a:p>
          <a:p>
            <a:pPr algn="ctr"/>
            <a:r>
              <a:rPr lang="en-CA" altLang="ko-KR" sz="1000" dirty="0" smtClean="0">
                <a:solidFill>
                  <a:schemeClr val="tx1">
                    <a:lumMod val="95000"/>
                  </a:schemeClr>
                </a:solidFill>
              </a:rPr>
              <a:t>Jesus © </a:t>
            </a:r>
            <a:r>
              <a:rPr lang="en-CA" sz="1000" dirty="0" smtClean="0">
                <a:solidFill>
                  <a:schemeClr val="tx1">
                    <a:lumMod val="95000"/>
                  </a:schemeClr>
                </a:solidFill>
              </a:rPr>
              <a:t>GospelGifs.com </a:t>
            </a:r>
          </a:p>
          <a:p>
            <a:pPr algn="ctr"/>
            <a:r>
              <a:rPr lang="en-CA" sz="1000" dirty="0" smtClean="0">
                <a:solidFill>
                  <a:schemeClr val="tx1">
                    <a:lumMod val="95000"/>
                  </a:schemeClr>
                </a:solidFill>
              </a:rPr>
              <a:t>pulsing heart © clipartbest.com</a:t>
            </a:r>
          </a:p>
          <a:p>
            <a:pPr algn="ctr"/>
            <a:r>
              <a:rPr lang="en-CA" sz="1000" dirty="0" smtClean="0">
                <a:solidFill>
                  <a:schemeClr val="tx1">
                    <a:lumMod val="95000"/>
                  </a:schemeClr>
                </a:solidFill>
              </a:rPr>
              <a:t>Jumping heart © www.fg-a.com</a:t>
            </a:r>
          </a:p>
        </p:txBody>
      </p:sp>
      <p:sp>
        <p:nvSpPr>
          <p:cNvPr id="44" name="TextBox 43"/>
          <p:cNvSpPr txBox="1"/>
          <p:nvPr/>
        </p:nvSpPr>
        <p:spPr>
          <a:xfrm>
            <a:off x="539552" y="3284984"/>
            <a:ext cx="1224136" cy="1200329"/>
          </a:xfrm>
          <a:prstGeom prst="rect">
            <a:avLst/>
          </a:prstGeom>
          <a:noFill/>
        </p:spPr>
        <p:txBody>
          <a:bodyPr wrap="square" rtlCol="0">
            <a:spAutoFit/>
          </a:bodyPr>
          <a:lstStyle/>
          <a:p>
            <a:pPr algn="ctr"/>
            <a:r>
              <a:rPr lang="en-CA" sz="2400" b="1" dirty="0" err="1" smtClean="0">
                <a:solidFill>
                  <a:schemeClr val="bg1"/>
                </a:solidFill>
                <a:latin typeface="Arial" pitchFamily="34" charset="0"/>
                <a:cs typeface="Arial" pitchFamily="34" charset="0"/>
              </a:rPr>
              <a:t>perang</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perang</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perang</a:t>
            </a:r>
            <a:endParaRPr lang="en-CA" sz="3600" b="1" dirty="0">
              <a:solidFill>
                <a:schemeClr val="bg1"/>
              </a:solidFill>
              <a:latin typeface="Arial" pitchFamily="34" charset="0"/>
              <a:cs typeface="Arial" pitchFamily="34" charset="0"/>
            </a:endParaRPr>
          </a:p>
        </p:txBody>
      </p:sp>
      <p:sp>
        <p:nvSpPr>
          <p:cNvPr id="45" name="TextBox 44"/>
          <p:cNvSpPr txBox="1"/>
          <p:nvPr/>
        </p:nvSpPr>
        <p:spPr>
          <a:xfrm>
            <a:off x="1763688" y="3284984"/>
            <a:ext cx="1152128" cy="1200329"/>
          </a:xfrm>
          <a:prstGeom prst="rect">
            <a:avLst/>
          </a:prstGeom>
          <a:noFill/>
        </p:spPr>
        <p:txBody>
          <a:bodyPr wrap="square" rtlCol="0">
            <a:spAutoFit/>
          </a:bodyPr>
          <a:lstStyle/>
          <a:p>
            <a:pPr algn="ctr"/>
            <a:r>
              <a:rPr lang="en-CA" sz="2400" b="1" dirty="0" err="1" smtClean="0">
                <a:solidFill>
                  <a:schemeClr val="bg1"/>
                </a:solidFill>
                <a:latin typeface="Arial" pitchFamily="34" charset="0"/>
                <a:cs typeface="Arial" pitchFamily="34" charset="0"/>
              </a:rPr>
              <a:t>saya</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saya</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saya</a:t>
            </a:r>
            <a:endParaRPr lang="en-CA" sz="3600" b="1" dirty="0">
              <a:solidFill>
                <a:schemeClr val="bg1"/>
              </a:solidFill>
              <a:latin typeface="Arial" pitchFamily="34" charset="0"/>
              <a:cs typeface="Arial" pitchFamily="34" charset="0"/>
            </a:endParaRPr>
          </a:p>
        </p:txBody>
      </p:sp>
      <p:sp>
        <p:nvSpPr>
          <p:cNvPr id="46" name="TextBox 45"/>
          <p:cNvSpPr txBox="1"/>
          <p:nvPr/>
        </p:nvSpPr>
        <p:spPr>
          <a:xfrm>
            <a:off x="6372200" y="3356992"/>
            <a:ext cx="1440160" cy="1200329"/>
          </a:xfrm>
          <a:prstGeom prst="rect">
            <a:avLst/>
          </a:prstGeom>
          <a:noFill/>
        </p:spPr>
        <p:txBody>
          <a:bodyPr wrap="square" rtlCol="0">
            <a:spAutoFit/>
          </a:bodyPr>
          <a:lstStyle/>
          <a:p>
            <a:pPr algn="ctr"/>
            <a:r>
              <a:rPr lang="en-CA" sz="2400" b="1" dirty="0" err="1" smtClean="0">
                <a:solidFill>
                  <a:schemeClr val="bg1"/>
                </a:solidFill>
                <a:latin typeface="Arial" pitchFamily="34" charset="0"/>
                <a:cs typeface="Arial" pitchFamily="34" charset="0"/>
              </a:rPr>
              <a:t>damai</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damai</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damai</a:t>
            </a:r>
            <a:endParaRPr lang="en-CA" sz="3600" b="1" dirty="0">
              <a:solidFill>
                <a:schemeClr val="bg1"/>
              </a:solidFill>
              <a:latin typeface="Arial" pitchFamily="34" charset="0"/>
              <a:cs typeface="Arial" pitchFamily="34" charset="0"/>
            </a:endParaRPr>
          </a:p>
        </p:txBody>
      </p:sp>
      <p:sp>
        <p:nvSpPr>
          <p:cNvPr id="48" name="TextBox 47"/>
          <p:cNvSpPr txBox="1"/>
          <p:nvPr/>
        </p:nvSpPr>
        <p:spPr>
          <a:xfrm>
            <a:off x="7596336" y="3356992"/>
            <a:ext cx="1440160" cy="1200329"/>
          </a:xfrm>
          <a:prstGeom prst="rect">
            <a:avLst/>
          </a:prstGeom>
          <a:noFill/>
          <a:ln>
            <a:noFill/>
          </a:ln>
        </p:spPr>
        <p:txBody>
          <a:bodyPr wrap="square" rtlCol="0">
            <a:spAutoFit/>
          </a:bodyPr>
          <a:lstStyle/>
          <a:p>
            <a:pPr algn="ctr"/>
            <a:r>
              <a:rPr lang="en-CA" sz="2400" b="1" dirty="0" err="1" smtClean="0">
                <a:solidFill>
                  <a:schemeClr val="bg1"/>
                </a:solidFill>
                <a:latin typeface="Arial" pitchFamily="34" charset="0"/>
                <a:cs typeface="Arial" pitchFamily="34" charset="0"/>
              </a:rPr>
              <a:t>kamu</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kamu</a:t>
            </a:r>
            <a:endParaRPr lang="en-CA" sz="2400" b="1" dirty="0" smtClean="0">
              <a:solidFill>
                <a:schemeClr val="bg1"/>
              </a:solidFill>
              <a:latin typeface="Arial" pitchFamily="34" charset="0"/>
              <a:cs typeface="Arial" pitchFamily="34" charset="0"/>
            </a:endParaRPr>
          </a:p>
          <a:p>
            <a:pPr algn="ctr"/>
            <a:r>
              <a:rPr lang="en-CA" sz="2400" b="1" dirty="0" err="1" smtClean="0">
                <a:solidFill>
                  <a:schemeClr val="bg1"/>
                </a:solidFill>
                <a:latin typeface="Arial" pitchFamily="34" charset="0"/>
                <a:cs typeface="Arial" pitchFamily="34" charset="0"/>
              </a:rPr>
              <a:t>kamu</a:t>
            </a:r>
            <a:endParaRPr lang="en-CA" sz="3600" b="1" dirty="0">
              <a:solidFill>
                <a:schemeClr val="bg1"/>
              </a:solidFill>
              <a:latin typeface="Arial" pitchFamily="34" charset="0"/>
              <a:cs typeface="Arial" pitchFamily="34" charset="0"/>
            </a:endParaRPr>
          </a:p>
        </p:txBody>
      </p:sp>
      <p:sp>
        <p:nvSpPr>
          <p:cNvPr id="52" name="TextBox 51"/>
          <p:cNvSpPr txBox="1"/>
          <p:nvPr/>
        </p:nvSpPr>
        <p:spPr>
          <a:xfrm>
            <a:off x="395536" y="116632"/>
            <a:ext cx="8280920" cy="523220"/>
          </a:xfrm>
          <a:prstGeom prst="rect">
            <a:avLst/>
          </a:prstGeom>
          <a:solidFill>
            <a:schemeClr val="tx1"/>
          </a:solidFill>
        </p:spPr>
        <p:txBody>
          <a:bodyPr wrap="square" rtlCol="0">
            <a:spAutoFit/>
          </a:bodyPr>
          <a:lstStyle/>
          <a:p>
            <a:pPr algn="ctr"/>
            <a:r>
              <a:rPr lang="en-US" sz="2800" b="1" dirty="0">
                <a:solidFill>
                  <a:srgbClr val="FF0000"/>
                </a:solidFill>
                <a:latin typeface="Calibri" pitchFamily="34" charset="0"/>
              </a:rPr>
              <a:t>5</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Damai</a:t>
            </a:r>
            <a:r>
              <a:rPr lang="en-US" sz="2800" b="1" dirty="0" smtClean="0">
                <a:solidFill>
                  <a:srgbClr val="FF0000"/>
                </a:solidFill>
                <a:latin typeface="Calibri" pitchFamily="34" charset="0"/>
              </a:rPr>
              <a:t> </a:t>
            </a:r>
            <a:r>
              <a:rPr lang="en-US" sz="2800" b="1" dirty="0" err="1">
                <a:solidFill>
                  <a:srgbClr val="FF0000"/>
                </a:solidFill>
                <a:latin typeface="Calibri" pitchFamily="34" charset="0"/>
              </a:rPr>
              <a:t>dengan</a:t>
            </a:r>
            <a:r>
              <a:rPr lang="en-US" sz="2800" b="1" dirty="0">
                <a:solidFill>
                  <a:srgbClr val="FF0000"/>
                </a:solidFill>
                <a:latin typeface="Calibri" pitchFamily="34" charset="0"/>
              </a:rPr>
              <a:t> </a:t>
            </a:r>
            <a:r>
              <a:rPr lang="en-US" sz="2800" b="1" dirty="0" smtClean="0">
                <a:solidFill>
                  <a:srgbClr val="FF0000"/>
                </a:solidFill>
                <a:latin typeface="Calibri" pitchFamily="34" charset="0"/>
              </a:rPr>
              <a:t>Allah.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dirty="0">
              <a:latin typeface="Calibri" pitchFamily="34" charset="0"/>
            </a:endParaRPr>
          </a:p>
        </p:txBody>
      </p:sp>
      <p:sp>
        <p:nvSpPr>
          <p:cNvPr id="33" name="TextBox 32"/>
          <p:cNvSpPr txBox="1"/>
          <p:nvPr/>
        </p:nvSpPr>
        <p:spPr>
          <a:xfrm>
            <a:off x="107504" y="4653136"/>
            <a:ext cx="8856984" cy="2677656"/>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seluruh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kepenuhan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berkenan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memperdamaikan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sesuatu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diri-Nya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baik</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maupun</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sorga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sesudah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mengadakan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a:t>
            </a:r>
            <a:r>
              <a:rPr lang="en-CA" sz="2800" b="1" dirty="0" err="1" smtClean="0">
                <a:solidFill>
                  <a:srgbClr val="FF0000"/>
                </a:solidFill>
                <a:latin typeface="Calibri" pitchFamily="34" charset="0"/>
                <a:cs typeface="Calibri" pitchFamily="34" charset="0"/>
              </a:rPr>
              <a:t>damai</a:t>
            </a:r>
            <a:r>
              <a:rPr lang="en-CA" sz="2800" b="1" dirty="0" err="1" smtClean="0">
                <a:solidFill>
                  <a:schemeClr val="bg1"/>
                </a:solidFill>
                <a:latin typeface="Calibri" pitchFamily="34" charset="0"/>
                <a:cs typeface="Calibri" pitchFamily="34" charset="0"/>
              </a:rPr>
              <a:t>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salib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Kol</a:t>
            </a:r>
            <a:r>
              <a:rPr lang="en-CA" sz="2800" b="1" dirty="0" smtClean="0">
                <a:solidFill>
                  <a:schemeClr val="bg1"/>
                </a:solidFill>
                <a:latin typeface="Calibri" pitchFamily="34" charset="0"/>
                <a:cs typeface="Calibri" pitchFamily="34" charset="0"/>
              </a:rPr>
              <a:t> 1:19-20  </a:t>
            </a: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rPr>
              <a:t>Yoh</a:t>
            </a:r>
            <a:r>
              <a:rPr lang="en-CA" sz="2400" b="1" dirty="0" smtClean="0">
                <a:solidFill>
                  <a:schemeClr val="bg1"/>
                </a:solidFill>
                <a:latin typeface="Calibri" pitchFamily="34" charset="0"/>
              </a:rPr>
              <a:t> 16:33; </a:t>
            </a:r>
            <a:r>
              <a:rPr lang="en-CA" sz="2400" b="1" dirty="0" err="1" smtClean="0">
                <a:solidFill>
                  <a:schemeClr val="bg1"/>
                </a:solidFill>
                <a:latin typeface="Calibri" pitchFamily="34" charset="0"/>
              </a:rPr>
              <a:t>Kis</a:t>
            </a:r>
            <a:r>
              <a:rPr lang="en-CA" sz="2400" b="1" dirty="0" smtClean="0">
                <a:solidFill>
                  <a:schemeClr val="bg1"/>
                </a:solidFill>
                <a:latin typeface="Calibri" pitchFamily="34" charset="0"/>
              </a:rPr>
              <a:t> 10:36)</a:t>
            </a:r>
          </a:p>
          <a:p>
            <a:pPr algn="ctr"/>
            <a:endParaRPr lang="x-none" sz="2800" smtClean="0"/>
          </a:p>
        </p:txBody>
      </p:sp>
    </p:spTree>
  </p:cSld>
  <p:clrMapOvr>
    <a:masterClrMapping/>
  </p:clrMapOvr>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42" name="Picture 41" descr="www.clipartbest.com dc6XLjAMi.gif"/>
          <p:cNvPicPr>
            <a:picLocks noChangeAspect="1"/>
          </p:cNvPicPr>
          <p:nvPr/>
        </p:nvPicPr>
        <p:blipFill>
          <a:blip r:embed="rId3" cstate="print"/>
          <a:stretch>
            <a:fillRect/>
          </a:stretch>
        </p:blipFill>
        <p:spPr>
          <a:xfrm>
            <a:off x="6228184" y="1268760"/>
            <a:ext cx="3017520" cy="2121000"/>
          </a:xfrm>
          <a:prstGeom prst="rect">
            <a:avLst/>
          </a:prstGeom>
        </p:spPr>
      </p:pic>
      <p:sp>
        <p:nvSpPr>
          <p:cNvPr id="31" name="Rectangle 30"/>
          <p:cNvSpPr/>
          <p:nvPr/>
        </p:nvSpPr>
        <p:spPr>
          <a:xfrm>
            <a:off x="1220768"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Rectangle 31"/>
          <p:cNvSpPr/>
          <p:nvPr/>
        </p:nvSpPr>
        <p:spPr>
          <a:xfrm>
            <a:off x="960160"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9" name="Picture 28" descr="lord-jesus-christ-coming-293608.gif"/>
          <p:cNvPicPr>
            <a:picLocks noChangeAspect="1"/>
          </p:cNvPicPr>
          <p:nvPr/>
        </p:nvPicPr>
        <p:blipFill>
          <a:blip r:embed="rId4" cstate="print"/>
          <a:srcRect b="36140"/>
          <a:stretch>
            <a:fillRect/>
          </a:stretch>
        </p:blipFill>
        <p:spPr>
          <a:xfrm>
            <a:off x="3275856" y="908720"/>
            <a:ext cx="2949684" cy="2743200"/>
          </a:xfrm>
          <a:prstGeom prst="star32">
            <a:avLst/>
          </a:prstGeom>
        </p:spPr>
      </p:pic>
      <p:cxnSp>
        <p:nvCxnSpPr>
          <p:cNvPr id="5" name="Straight Arrow Connector 4"/>
          <p:cNvCxnSpPr/>
          <p:nvPr/>
        </p:nvCxnSpPr>
        <p:spPr>
          <a:xfrm flipV="1">
            <a:off x="2771800"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572000" y="1844824"/>
            <a:ext cx="365760" cy="15544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a:off x="3635896" y="2060896"/>
            <a:ext cx="2286000" cy="365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34"/>
          <p:cNvSpPr txBox="1">
            <a:spLocks noChangeArrowheads="1"/>
          </p:cNvSpPr>
          <p:nvPr/>
        </p:nvSpPr>
        <p:spPr bwMode="auto">
          <a:xfrm>
            <a:off x="3491880" y="1969676"/>
            <a:ext cx="2592288" cy="523220"/>
          </a:xfrm>
          <a:prstGeom prst="rect">
            <a:avLst/>
          </a:prstGeom>
          <a:noFill/>
          <a:ln w="9525">
            <a:noFill/>
            <a:miter lim="800000"/>
            <a:headEnd/>
            <a:tailEnd/>
          </a:ln>
        </p:spPr>
        <p:txBody>
          <a:bodyPr wrap="square">
            <a:spAutoFit/>
          </a:bodyPr>
          <a:lstStyle/>
          <a:p>
            <a:pPr algn="ctr"/>
            <a:r>
              <a:rPr lang="en-CA" sz="2800" b="1" dirty="0" err="1" smtClean="0">
                <a:latin typeface="Calibri" pitchFamily="34" charset="0"/>
                <a:cs typeface="Calibri" pitchFamily="34" charset="0"/>
              </a:rPr>
              <a:t>diperdamaikan</a:t>
            </a:r>
            <a:endParaRPr lang="en-CA" sz="2800" b="1" dirty="0">
              <a:latin typeface="Calibri" pitchFamily="34" charset="0"/>
              <a:cs typeface="Calibri" pitchFamily="34" charset="0"/>
            </a:endParaRPr>
          </a:p>
        </p:txBody>
      </p:sp>
      <p:sp>
        <p:nvSpPr>
          <p:cNvPr id="43" name="WordArt 2"/>
          <p:cNvSpPr>
            <a:spLocks noChangeArrowheads="1" noChangeShapeType="1" noTextEdit="1"/>
          </p:cNvSpPr>
          <p:nvPr/>
        </p:nvSpPr>
        <p:spPr bwMode="auto">
          <a:xfrm>
            <a:off x="6732240"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38" name="Rectangle 37"/>
          <p:cNvSpPr/>
          <p:nvPr/>
        </p:nvSpPr>
        <p:spPr>
          <a:xfrm>
            <a:off x="7596336"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9" name="Rectangle 48"/>
          <p:cNvSpPr/>
          <p:nvPr/>
        </p:nvSpPr>
        <p:spPr>
          <a:xfrm>
            <a:off x="7296864"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4" name="Picture 33" descr="egyptian.gif"/>
          <p:cNvPicPr>
            <a:picLocks noChangeAspect="1"/>
          </p:cNvPicPr>
          <p:nvPr/>
        </p:nvPicPr>
        <p:blipFill>
          <a:blip r:embed="rId5" cstate="print"/>
          <a:stretch>
            <a:fillRect/>
          </a:stretch>
        </p:blipFill>
        <p:spPr>
          <a:xfrm rot="7567376">
            <a:off x="7295714" y="2235152"/>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a:off x="6842623" y="1343040"/>
            <a:ext cx="1689817" cy="1005840"/>
          </a:xfrm>
          <a:prstGeom prst="rect">
            <a:avLst/>
          </a:prstGeom>
        </p:spPr>
      </p:pic>
      <p:pic>
        <p:nvPicPr>
          <p:cNvPr id="39" name="Picture 38" descr="egyptian.gif"/>
          <p:cNvPicPr>
            <a:picLocks noChangeAspect="1"/>
          </p:cNvPicPr>
          <p:nvPr/>
        </p:nvPicPr>
        <p:blipFill>
          <a:blip r:embed="rId5" cstate="print"/>
          <a:stretch>
            <a:fillRect/>
          </a:stretch>
        </p:blipFill>
        <p:spPr>
          <a:xfrm rot="12969458" flipH="1">
            <a:off x="6420600" y="2246462"/>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092280" y="1628800"/>
            <a:ext cx="1143000" cy="1333500"/>
          </a:xfrm>
          <a:prstGeom prst="rect">
            <a:avLst/>
          </a:prstGeom>
        </p:spPr>
      </p:pic>
      <p:cxnSp>
        <p:nvCxnSpPr>
          <p:cNvPr id="50" name="Straight Arrow Connector 49"/>
          <p:cNvCxnSpPr/>
          <p:nvPr/>
        </p:nvCxnSpPr>
        <p:spPr>
          <a:xfrm flipV="1">
            <a:off x="6020152"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35" descr="smiley-with-sword.gif"/>
          <p:cNvPicPr>
            <a:picLocks noChangeAspect="1"/>
          </p:cNvPicPr>
          <p:nvPr/>
        </p:nvPicPr>
        <p:blipFill>
          <a:blip r:embed="rId7" cstate="print"/>
          <a:stretch>
            <a:fillRect/>
          </a:stretch>
        </p:blipFill>
        <p:spPr>
          <a:xfrm>
            <a:off x="2192963" y="1700808"/>
            <a:ext cx="1082893" cy="1280160"/>
          </a:xfrm>
          <a:prstGeom prst="rect">
            <a:avLst/>
          </a:prstGeom>
        </p:spPr>
      </p:pic>
      <p:sp>
        <p:nvSpPr>
          <p:cNvPr id="25" name="WordArt 2"/>
          <p:cNvSpPr>
            <a:spLocks noChangeArrowheads="1" noChangeShapeType="1" noTextEdit="1"/>
          </p:cNvSpPr>
          <p:nvPr/>
        </p:nvSpPr>
        <p:spPr bwMode="auto">
          <a:xfrm>
            <a:off x="467544"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pic>
        <p:nvPicPr>
          <p:cNvPr id="26" name="Picture 25" descr="egyptian.gif"/>
          <p:cNvPicPr>
            <a:picLocks noChangeAspect="1"/>
          </p:cNvPicPr>
          <p:nvPr/>
        </p:nvPicPr>
        <p:blipFill>
          <a:blip r:embed="rId5" cstate="print"/>
          <a:stretch>
            <a:fillRect/>
          </a:stretch>
        </p:blipFill>
        <p:spPr>
          <a:xfrm rot="12969458" flipH="1">
            <a:off x="11888" y="2237546"/>
            <a:ext cx="1689812" cy="1005840"/>
          </a:xfrm>
          <a:prstGeom prst="rect">
            <a:avLst/>
          </a:prstGeom>
        </p:spPr>
      </p:pic>
      <p:pic>
        <p:nvPicPr>
          <p:cNvPr id="28" name="Picture 27" descr="egyptian.gif"/>
          <p:cNvPicPr>
            <a:picLocks noChangeAspect="1"/>
          </p:cNvPicPr>
          <p:nvPr/>
        </p:nvPicPr>
        <p:blipFill>
          <a:blip r:embed="rId5" cstate="print"/>
          <a:stretch>
            <a:fillRect/>
          </a:stretch>
        </p:blipFill>
        <p:spPr>
          <a:xfrm rot="7567376">
            <a:off x="950558" y="2235152"/>
            <a:ext cx="1689816" cy="1005840"/>
          </a:xfrm>
          <a:prstGeom prst="rect">
            <a:avLst/>
          </a:prstGeom>
        </p:spPr>
      </p:pic>
      <p:pic>
        <p:nvPicPr>
          <p:cNvPr id="30" name="Picture 29" descr="egyptian.gif"/>
          <p:cNvPicPr>
            <a:picLocks noChangeAspect="1"/>
          </p:cNvPicPr>
          <p:nvPr/>
        </p:nvPicPr>
        <p:blipFill>
          <a:blip r:embed="rId5" cstate="print"/>
          <a:stretch>
            <a:fillRect/>
          </a:stretch>
        </p:blipFill>
        <p:spPr>
          <a:xfrm>
            <a:off x="505919" y="1343040"/>
            <a:ext cx="1689817" cy="1005840"/>
          </a:xfrm>
          <a:prstGeom prst="rect">
            <a:avLst/>
          </a:prstGeom>
        </p:spPr>
      </p:pic>
      <p:sp>
        <p:nvSpPr>
          <p:cNvPr id="37" name="TextBox 36"/>
          <p:cNvSpPr txBox="1"/>
          <p:nvPr/>
        </p:nvSpPr>
        <p:spPr>
          <a:xfrm>
            <a:off x="3707904" y="3645024"/>
            <a:ext cx="2088232" cy="861774"/>
          </a:xfrm>
          <a:prstGeom prst="rect">
            <a:avLst/>
          </a:prstGeom>
          <a:noFill/>
        </p:spPr>
        <p:txBody>
          <a:bodyPr wrap="square" rtlCol="0">
            <a:spAutoFit/>
          </a:bodyPr>
          <a:lstStyle/>
          <a:p>
            <a:pPr algn="ctr"/>
            <a:r>
              <a:rPr lang="en-CA" sz="1000" dirty="0" smtClean="0">
                <a:solidFill>
                  <a:schemeClr val="tx1">
                    <a:lumMod val="95000"/>
                  </a:schemeClr>
                </a:solidFill>
              </a:rPr>
              <a:t>Egyptian </a:t>
            </a:r>
            <a:r>
              <a:rPr lang="en-CA" sz="1000" dirty="0" err="1" smtClean="0">
                <a:solidFill>
                  <a:schemeClr val="tx1">
                    <a:lumMod val="95000"/>
                  </a:schemeClr>
                </a:solidFill>
              </a:rPr>
              <a:t>smileys</a:t>
            </a:r>
            <a:r>
              <a:rPr lang="en-CA" sz="1000" dirty="0" smtClean="0">
                <a:solidFill>
                  <a:schemeClr val="tx1">
                    <a:lumMod val="95000"/>
                  </a:schemeClr>
                </a:solidFill>
              </a:rPr>
              <a:t> © sherv.net</a:t>
            </a:r>
          </a:p>
          <a:p>
            <a:pPr algn="ctr"/>
            <a:r>
              <a:rPr lang="en-CA" sz="1000" dirty="0" smtClean="0">
                <a:solidFill>
                  <a:schemeClr val="tx1">
                    <a:lumMod val="95000"/>
                  </a:schemeClr>
                </a:solidFill>
              </a:rPr>
              <a:t>Smiley with sword © sherv.net</a:t>
            </a:r>
          </a:p>
          <a:p>
            <a:pPr algn="ctr"/>
            <a:r>
              <a:rPr lang="en-CA" altLang="ko-KR" sz="1000" dirty="0" smtClean="0">
                <a:solidFill>
                  <a:schemeClr val="tx1">
                    <a:lumMod val="95000"/>
                  </a:schemeClr>
                </a:solidFill>
              </a:rPr>
              <a:t>Jesus © </a:t>
            </a:r>
            <a:r>
              <a:rPr lang="en-CA" sz="1000" dirty="0" smtClean="0">
                <a:solidFill>
                  <a:schemeClr val="tx1">
                    <a:lumMod val="95000"/>
                  </a:schemeClr>
                </a:solidFill>
              </a:rPr>
              <a:t>GospelGifs.com </a:t>
            </a:r>
          </a:p>
          <a:p>
            <a:pPr algn="ctr"/>
            <a:r>
              <a:rPr lang="en-CA" sz="1000" dirty="0" smtClean="0">
                <a:solidFill>
                  <a:schemeClr val="tx1">
                    <a:lumMod val="95000"/>
                  </a:schemeClr>
                </a:solidFill>
              </a:rPr>
              <a:t>pulsing heart © clipartbest.com</a:t>
            </a:r>
          </a:p>
          <a:p>
            <a:pPr algn="ctr"/>
            <a:r>
              <a:rPr lang="en-CA" sz="1000" dirty="0" smtClean="0">
                <a:solidFill>
                  <a:schemeClr val="tx1">
                    <a:lumMod val="95000"/>
                  </a:schemeClr>
                </a:solidFill>
              </a:rPr>
              <a:t>Jumping heart © www.fg-a.com</a:t>
            </a:r>
          </a:p>
        </p:txBody>
      </p:sp>
      <p:sp>
        <p:nvSpPr>
          <p:cNvPr id="44" name="TextBox 43"/>
          <p:cNvSpPr txBox="1"/>
          <p:nvPr/>
        </p:nvSpPr>
        <p:spPr>
          <a:xfrm>
            <a:off x="323528" y="3212976"/>
            <a:ext cx="1872208" cy="1384995"/>
          </a:xfrm>
          <a:prstGeom prst="rect">
            <a:avLst/>
          </a:prstGeom>
          <a:noFill/>
        </p:spPr>
        <p:txBody>
          <a:bodyPr wrap="square" rtlCol="0">
            <a:spAutoFit/>
          </a:bodyPr>
          <a:lstStyle/>
          <a:p>
            <a:pPr algn="ctr"/>
            <a:r>
              <a:rPr lang="en-CA" sz="2800" b="1" dirty="0" err="1" smtClean="0">
                <a:solidFill>
                  <a:schemeClr val="bg1"/>
                </a:solidFill>
                <a:latin typeface="Arial Narrow" pitchFamily="34" charset="0"/>
              </a:rPr>
              <a:t>bertengkar</a:t>
            </a:r>
            <a:r>
              <a:rPr lang="en-CA" sz="2800" b="1" dirty="0" smtClean="0">
                <a:solidFill>
                  <a:schemeClr val="bg1"/>
                </a:solidFill>
                <a:latin typeface="Arial Narrow" pitchFamily="34" charset="0"/>
              </a:rPr>
              <a:t> </a:t>
            </a:r>
            <a:r>
              <a:rPr lang="en-CA" sz="2800" b="1" dirty="0" err="1" smtClean="0">
                <a:solidFill>
                  <a:schemeClr val="bg1"/>
                </a:solidFill>
                <a:latin typeface="Arial Narrow" pitchFamily="34" charset="0"/>
              </a:rPr>
              <a:t>bertengkar</a:t>
            </a:r>
            <a:endParaRPr lang="en-CA" sz="2800" b="1" dirty="0" smtClean="0">
              <a:solidFill>
                <a:schemeClr val="bg1"/>
              </a:solidFill>
              <a:latin typeface="Arial Narrow" pitchFamily="34" charset="0"/>
            </a:endParaRPr>
          </a:p>
          <a:p>
            <a:pPr algn="ctr"/>
            <a:r>
              <a:rPr lang="en-CA" sz="2800" b="1" dirty="0" err="1" smtClean="0">
                <a:solidFill>
                  <a:schemeClr val="bg1"/>
                </a:solidFill>
                <a:latin typeface="Arial Narrow" pitchFamily="34" charset="0"/>
              </a:rPr>
              <a:t>bertengkar</a:t>
            </a:r>
            <a:endParaRPr lang="en-CA" sz="2800" b="1" dirty="0">
              <a:solidFill>
                <a:schemeClr val="bg1"/>
              </a:solidFill>
              <a:latin typeface="Arial" pitchFamily="34" charset="0"/>
              <a:cs typeface="Arial" pitchFamily="34" charset="0"/>
            </a:endParaRPr>
          </a:p>
        </p:txBody>
      </p:sp>
      <p:sp>
        <p:nvSpPr>
          <p:cNvPr id="45" name="TextBox 44"/>
          <p:cNvSpPr txBox="1"/>
          <p:nvPr/>
        </p:nvSpPr>
        <p:spPr>
          <a:xfrm>
            <a:off x="2123728" y="3212976"/>
            <a:ext cx="1152128" cy="1384995"/>
          </a:xfrm>
          <a:prstGeom prst="rect">
            <a:avLst/>
          </a:prstGeom>
          <a:noFill/>
        </p:spPr>
        <p:txBody>
          <a:bodyPr wrap="square" rtlCol="0">
            <a:spAutoFit/>
          </a:bodyPr>
          <a:lstStyle/>
          <a:p>
            <a:pPr algn="ctr"/>
            <a:r>
              <a:rPr lang="en-CA" sz="2800" b="1" dirty="0" err="1" smtClean="0">
                <a:solidFill>
                  <a:schemeClr val="bg1"/>
                </a:solidFill>
                <a:latin typeface="Arial Narrow" pitchFamily="34" charset="0"/>
                <a:cs typeface="Arial" pitchFamily="34" charset="0"/>
              </a:rPr>
              <a:t>Tidak</a:t>
            </a:r>
            <a:r>
              <a:rPr lang="en-CA" sz="2800" b="1" dirty="0" smtClean="0">
                <a:solidFill>
                  <a:schemeClr val="bg1"/>
                </a:solidFill>
                <a:latin typeface="Arial Narrow" pitchFamily="34" charset="0"/>
                <a:cs typeface="Arial" pitchFamily="34" charset="0"/>
              </a:rPr>
              <a:t>! </a:t>
            </a:r>
            <a:r>
              <a:rPr lang="en-CA" sz="2800" b="1" dirty="0" err="1" smtClean="0">
                <a:solidFill>
                  <a:schemeClr val="bg1"/>
                </a:solidFill>
                <a:latin typeface="Arial Narrow" pitchFamily="34" charset="0"/>
                <a:cs typeface="Arial" pitchFamily="34" charset="0"/>
              </a:rPr>
              <a:t>Tidak</a:t>
            </a:r>
            <a:r>
              <a:rPr lang="en-CA" sz="2800" b="1" dirty="0" smtClean="0">
                <a:solidFill>
                  <a:schemeClr val="bg1"/>
                </a:solidFill>
                <a:latin typeface="Arial Narrow" pitchFamily="34" charset="0"/>
                <a:cs typeface="Arial" pitchFamily="34" charset="0"/>
              </a:rPr>
              <a:t>! </a:t>
            </a:r>
            <a:r>
              <a:rPr lang="en-CA" sz="2800" b="1" dirty="0" err="1" smtClean="0">
                <a:solidFill>
                  <a:schemeClr val="bg1"/>
                </a:solidFill>
                <a:latin typeface="Arial Narrow" pitchFamily="34" charset="0"/>
                <a:cs typeface="Arial" pitchFamily="34" charset="0"/>
              </a:rPr>
              <a:t>Tidak</a:t>
            </a:r>
            <a:r>
              <a:rPr lang="en-CA" sz="2800" b="1" dirty="0" smtClean="0">
                <a:solidFill>
                  <a:schemeClr val="bg1"/>
                </a:solidFill>
                <a:latin typeface="Arial Narrow" pitchFamily="34" charset="0"/>
                <a:cs typeface="Arial" pitchFamily="34" charset="0"/>
              </a:rPr>
              <a:t>!</a:t>
            </a:r>
            <a:endParaRPr lang="en-CA" sz="2800" b="1" dirty="0">
              <a:solidFill>
                <a:schemeClr val="bg1"/>
              </a:solidFill>
              <a:latin typeface="Arial Narrow" pitchFamily="34" charset="0"/>
              <a:cs typeface="Arial" pitchFamily="34" charset="0"/>
            </a:endParaRPr>
          </a:p>
        </p:txBody>
      </p:sp>
      <p:sp>
        <p:nvSpPr>
          <p:cNvPr id="46" name="TextBox 45"/>
          <p:cNvSpPr txBox="1"/>
          <p:nvPr/>
        </p:nvSpPr>
        <p:spPr>
          <a:xfrm>
            <a:off x="6660232" y="3212976"/>
            <a:ext cx="1656184" cy="1384995"/>
          </a:xfrm>
          <a:prstGeom prst="rect">
            <a:avLst/>
          </a:prstGeom>
          <a:noFill/>
        </p:spPr>
        <p:txBody>
          <a:bodyPr wrap="square" rtlCol="0">
            <a:spAutoFit/>
          </a:bodyPr>
          <a:lstStyle/>
          <a:p>
            <a:pPr algn="ctr"/>
            <a:r>
              <a:rPr lang="en-CA" sz="2800" b="1" dirty="0" err="1" smtClean="0">
                <a:solidFill>
                  <a:schemeClr val="bg1"/>
                </a:solidFill>
                <a:latin typeface="Arial Narrow" pitchFamily="34" charset="0"/>
                <a:cs typeface="Calibri" pitchFamily="34" charset="0"/>
              </a:rPr>
              <a:t>berteman</a:t>
            </a:r>
            <a:r>
              <a:rPr lang="en-CA" sz="2800" b="1" dirty="0" smtClean="0">
                <a:solidFill>
                  <a:schemeClr val="bg1"/>
                </a:solidFill>
                <a:latin typeface="Arial Narrow" pitchFamily="34" charset="0"/>
                <a:cs typeface="Calibri" pitchFamily="34" charset="0"/>
              </a:rPr>
              <a:t>  </a:t>
            </a:r>
            <a:r>
              <a:rPr lang="en-CA" sz="2800" b="1" dirty="0" err="1" smtClean="0">
                <a:solidFill>
                  <a:schemeClr val="bg1"/>
                </a:solidFill>
                <a:latin typeface="Arial Narrow" pitchFamily="34" charset="0"/>
                <a:cs typeface="Calibri" pitchFamily="34" charset="0"/>
              </a:rPr>
              <a:t>berteman</a:t>
            </a:r>
            <a:endParaRPr lang="en-CA" sz="2800" b="1" dirty="0" smtClean="0">
              <a:solidFill>
                <a:schemeClr val="bg1"/>
              </a:solidFill>
              <a:latin typeface="Arial Narrow" pitchFamily="34" charset="0"/>
              <a:cs typeface="Calibri" pitchFamily="34" charset="0"/>
            </a:endParaRPr>
          </a:p>
          <a:p>
            <a:pPr algn="ctr"/>
            <a:r>
              <a:rPr lang="en-CA" sz="2800" b="1" dirty="0" err="1" smtClean="0">
                <a:solidFill>
                  <a:schemeClr val="bg1"/>
                </a:solidFill>
                <a:latin typeface="Arial Narrow" pitchFamily="34" charset="0"/>
                <a:cs typeface="Calibri" pitchFamily="34" charset="0"/>
              </a:rPr>
              <a:t>berteman</a:t>
            </a:r>
            <a:endParaRPr lang="en-CA" sz="2800" b="1" dirty="0">
              <a:solidFill>
                <a:schemeClr val="bg1"/>
              </a:solidFill>
              <a:latin typeface="Arial" pitchFamily="34" charset="0"/>
              <a:cs typeface="Arial" pitchFamily="34" charset="0"/>
            </a:endParaRPr>
          </a:p>
        </p:txBody>
      </p:sp>
      <p:sp>
        <p:nvSpPr>
          <p:cNvPr id="48" name="TextBox 47"/>
          <p:cNvSpPr txBox="1"/>
          <p:nvPr/>
        </p:nvSpPr>
        <p:spPr>
          <a:xfrm>
            <a:off x="8100392" y="3212976"/>
            <a:ext cx="1152128" cy="1384995"/>
          </a:xfrm>
          <a:prstGeom prst="rect">
            <a:avLst/>
          </a:prstGeom>
          <a:noFill/>
          <a:ln>
            <a:noFill/>
          </a:ln>
        </p:spPr>
        <p:txBody>
          <a:bodyPr wrap="square" rtlCol="0">
            <a:spAutoFit/>
          </a:bodyPr>
          <a:lstStyle/>
          <a:p>
            <a:pPr algn="ctr"/>
            <a:r>
              <a:rPr lang="en-CA" sz="2800" b="1" dirty="0" err="1" smtClean="0">
                <a:solidFill>
                  <a:schemeClr val="bg1"/>
                </a:solidFill>
                <a:latin typeface="Arial Narrow" pitchFamily="34" charset="0"/>
                <a:cs typeface="Calibri" pitchFamily="34" charset="0"/>
              </a:rPr>
              <a:t>Ya</a:t>
            </a:r>
            <a:r>
              <a:rPr lang="en-CA" sz="2800" b="1" dirty="0" smtClean="0">
                <a:solidFill>
                  <a:schemeClr val="bg1"/>
                </a:solidFill>
                <a:latin typeface="Arial Narrow" pitchFamily="34" charset="0"/>
                <a:cs typeface="Calibri" pitchFamily="34" charset="0"/>
              </a:rPr>
              <a:t>!  </a:t>
            </a:r>
          </a:p>
          <a:p>
            <a:pPr algn="ctr"/>
            <a:r>
              <a:rPr lang="en-CA" sz="2800" b="1" dirty="0" err="1" smtClean="0">
                <a:solidFill>
                  <a:schemeClr val="bg1"/>
                </a:solidFill>
                <a:latin typeface="Arial Narrow" pitchFamily="34" charset="0"/>
                <a:cs typeface="Calibri" pitchFamily="34" charset="0"/>
              </a:rPr>
              <a:t>Ya</a:t>
            </a:r>
            <a:r>
              <a:rPr lang="en-CA" sz="2800" b="1" dirty="0" smtClean="0">
                <a:solidFill>
                  <a:schemeClr val="bg1"/>
                </a:solidFill>
                <a:latin typeface="Arial Narrow" pitchFamily="34" charset="0"/>
                <a:cs typeface="Calibri" pitchFamily="34" charset="0"/>
              </a:rPr>
              <a:t>!</a:t>
            </a:r>
          </a:p>
          <a:p>
            <a:pPr algn="ctr"/>
            <a:r>
              <a:rPr lang="en-CA" sz="2800" b="1" dirty="0" err="1" smtClean="0">
                <a:solidFill>
                  <a:schemeClr val="bg1"/>
                </a:solidFill>
                <a:latin typeface="Arial Narrow" pitchFamily="34" charset="0"/>
                <a:cs typeface="Calibri" pitchFamily="34" charset="0"/>
              </a:rPr>
              <a:t>Ya</a:t>
            </a:r>
            <a:r>
              <a:rPr lang="en-CA" sz="2800" b="1" dirty="0" smtClean="0">
                <a:solidFill>
                  <a:schemeClr val="bg1"/>
                </a:solidFill>
                <a:latin typeface="Arial Narrow" pitchFamily="34" charset="0"/>
                <a:cs typeface="Calibri" pitchFamily="34" charset="0"/>
              </a:rPr>
              <a:t>!</a:t>
            </a:r>
            <a:endParaRPr lang="en-CA" sz="2800" b="1" dirty="0">
              <a:solidFill>
                <a:schemeClr val="bg1"/>
              </a:solidFill>
              <a:latin typeface="Arial Narrow" pitchFamily="34" charset="0"/>
              <a:cs typeface="Calibri" pitchFamily="34" charset="0"/>
            </a:endParaRPr>
          </a:p>
        </p:txBody>
      </p:sp>
      <p:sp>
        <p:nvSpPr>
          <p:cNvPr id="35" name="TextBox 34"/>
          <p:cNvSpPr txBox="1"/>
          <p:nvPr/>
        </p:nvSpPr>
        <p:spPr>
          <a:xfrm>
            <a:off x="179512" y="116632"/>
            <a:ext cx="8712968" cy="523220"/>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rPr>
              <a:t>6. </a:t>
            </a:r>
            <a:r>
              <a:rPr lang="en-US" sz="2800" b="1" dirty="0" err="1" smtClean="0">
                <a:solidFill>
                  <a:srgbClr val="FF0000"/>
                </a:solidFill>
                <a:latin typeface="Calibri" pitchFamily="34" charset="0"/>
              </a:rPr>
              <a:t>Diperdamaikan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dengan</a:t>
            </a:r>
            <a:r>
              <a:rPr lang="en-US" sz="2800" b="1" dirty="0" smtClean="0">
                <a:solidFill>
                  <a:srgbClr val="FF0000"/>
                </a:solidFill>
                <a:latin typeface="Calibri" pitchFamily="34" charset="0"/>
              </a:rPr>
              <a:t> Allah.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dirty="0">
              <a:latin typeface="Calibri" pitchFamily="34" charset="0"/>
            </a:endParaRPr>
          </a:p>
        </p:txBody>
      </p:sp>
      <p:sp>
        <p:nvSpPr>
          <p:cNvPr id="47" name="TextBox 46"/>
          <p:cNvSpPr txBox="1"/>
          <p:nvPr/>
        </p:nvSpPr>
        <p:spPr>
          <a:xfrm>
            <a:off x="251520" y="4797152"/>
            <a:ext cx="8640960" cy="2523768"/>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jikalau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ketika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seteru</a:t>
            </a:r>
            <a:r>
              <a:rPr lang="en-CA" sz="2800" b="1" dirty="0" smtClean="0">
                <a:solidFill>
                  <a:schemeClr val="bg1"/>
                </a:solidFill>
                <a:latin typeface="Calibri" pitchFamily="34" charset="0"/>
                <a:cs typeface="Calibri" pitchFamily="34" charset="0"/>
              </a:rPr>
              <a:t>, </a:t>
            </a:r>
          </a:p>
          <a:p>
            <a:pPr algn="ctr"/>
            <a:r>
              <a:rPr lang="en-CA" sz="2800" b="1" dirty="0" err="1" smtClean="0">
                <a:solidFill>
                  <a:srgbClr val="FF0000"/>
                </a:solidFill>
                <a:latin typeface="Calibri" pitchFamily="34" charset="0"/>
                <a:cs typeface="Calibri" pitchFamily="34" charset="0"/>
              </a:rPr>
              <a:t>diperdamaikan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kematian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lebih-lebih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sekarang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diperdamaikan</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pasti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diselamatkan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5:10</a:t>
            </a:r>
          </a:p>
          <a:p>
            <a:endParaRPr lang="x-none" sz="2800" b="1" smtClean="0">
              <a:solidFill>
                <a:schemeClr val="bg1"/>
              </a:solidFill>
              <a:latin typeface="Calibri" pitchFamily="34" charset="0"/>
              <a:cs typeface="Calibri" pitchFamily="34" charset="0"/>
            </a:endParaRPr>
          </a:p>
          <a:p>
            <a:pPr algn="ctr"/>
            <a:endParaRPr lang="en-CA" dirty="0"/>
          </a:p>
        </p:txBody>
      </p:sp>
    </p:spTree>
  </p:cSld>
  <p:clrMapOvr>
    <a:masterClrMapping/>
  </p:clrMapOvr>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42" name="Picture 41" descr="www.clipartbest.com dc6XLjAMi.gif"/>
          <p:cNvPicPr>
            <a:picLocks noChangeAspect="1"/>
          </p:cNvPicPr>
          <p:nvPr/>
        </p:nvPicPr>
        <p:blipFill>
          <a:blip r:embed="rId3" cstate="print"/>
          <a:stretch>
            <a:fillRect/>
          </a:stretch>
        </p:blipFill>
        <p:spPr>
          <a:xfrm>
            <a:off x="6228184" y="1268760"/>
            <a:ext cx="3017520" cy="2121000"/>
          </a:xfrm>
          <a:prstGeom prst="rect">
            <a:avLst/>
          </a:prstGeom>
        </p:spPr>
      </p:pic>
      <p:sp>
        <p:nvSpPr>
          <p:cNvPr id="31" name="Rectangle 30"/>
          <p:cNvSpPr/>
          <p:nvPr/>
        </p:nvSpPr>
        <p:spPr>
          <a:xfrm>
            <a:off x="1220768"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Rectangle 31"/>
          <p:cNvSpPr/>
          <p:nvPr/>
        </p:nvSpPr>
        <p:spPr>
          <a:xfrm>
            <a:off x="960160"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9" name="Picture 28" descr="lord-jesus-christ-coming-293608.gif"/>
          <p:cNvPicPr>
            <a:picLocks noChangeAspect="1"/>
          </p:cNvPicPr>
          <p:nvPr/>
        </p:nvPicPr>
        <p:blipFill>
          <a:blip r:embed="rId4" cstate="print"/>
          <a:srcRect b="36140"/>
          <a:stretch>
            <a:fillRect/>
          </a:stretch>
        </p:blipFill>
        <p:spPr>
          <a:xfrm>
            <a:off x="3275856" y="908720"/>
            <a:ext cx="2949684" cy="2743200"/>
          </a:xfrm>
          <a:prstGeom prst="star32">
            <a:avLst/>
          </a:prstGeom>
        </p:spPr>
      </p:pic>
      <p:cxnSp>
        <p:nvCxnSpPr>
          <p:cNvPr id="5" name="Straight Arrow Connector 4"/>
          <p:cNvCxnSpPr/>
          <p:nvPr/>
        </p:nvCxnSpPr>
        <p:spPr>
          <a:xfrm flipV="1">
            <a:off x="2771800"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572000" y="1844824"/>
            <a:ext cx="365760" cy="15544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a:off x="3635896" y="2060896"/>
            <a:ext cx="2286000" cy="365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34"/>
          <p:cNvSpPr txBox="1">
            <a:spLocks noChangeArrowheads="1"/>
          </p:cNvSpPr>
          <p:nvPr/>
        </p:nvSpPr>
        <p:spPr bwMode="auto">
          <a:xfrm>
            <a:off x="3491880" y="1969676"/>
            <a:ext cx="2592288" cy="523220"/>
          </a:xfrm>
          <a:prstGeom prst="rect">
            <a:avLst/>
          </a:prstGeom>
          <a:noFill/>
          <a:ln w="9525">
            <a:noFill/>
            <a:miter lim="800000"/>
            <a:headEnd/>
            <a:tailEnd/>
          </a:ln>
        </p:spPr>
        <p:txBody>
          <a:bodyPr wrap="square">
            <a:spAutoFit/>
          </a:bodyPr>
          <a:lstStyle/>
          <a:p>
            <a:pPr algn="ctr"/>
            <a:r>
              <a:rPr lang="en-CA" sz="2800" b="1" dirty="0" err="1" smtClean="0">
                <a:latin typeface="Calibri" pitchFamily="34" charset="0"/>
                <a:cs typeface="Calibri" pitchFamily="34" charset="0"/>
              </a:rPr>
              <a:t>diperdamaikan</a:t>
            </a:r>
            <a:endParaRPr lang="en-CA" sz="2800" b="1" dirty="0">
              <a:latin typeface="Calibri" pitchFamily="34" charset="0"/>
              <a:cs typeface="Calibri" pitchFamily="34" charset="0"/>
            </a:endParaRPr>
          </a:p>
        </p:txBody>
      </p:sp>
      <p:sp>
        <p:nvSpPr>
          <p:cNvPr id="43" name="WordArt 2"/>
          <p:cNvSpPr>
            <a:spLocks noChangeArrowheads="1" noChangeShapeType="1" noTextEdit="1"/>
          </p:cNvSpPr>
          <p:nvPr/>
        </p:nvSpPr>
        <p:spPr bwMode="auto">
          <a:xfrm>
            <a:off x="6732240"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38" name="Rectangle 37"/>
          <p:cNvSpPr/>
          <p:nvPr/>
        </p:nvSpPr>
        <p:spPr>
          <a:xfrm>
            <a:off x="7596336"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9" name="Rectangle 48"/>
          <p:cNvSpPr/>
          <p:nvPr/>
        </p:nvSpPr>
        <p:spPr>
          <a:xfrm>
            <a:off x="7296864"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4" name="Picture 33" descr="egyptian.gif"/>
          <p:cNvPicPr>
            <a:picLocks noChangeAspect="1"/>
          </p:cNvPicPr>
          <p:nvPr/>
        </p:nvPicPr>
        <p:blipFill>
          <a:blip r:embed="rId5" cstate="print"/>
          <a:stretch>
            <a:fillRect/>
          </a:stretch>
        </p:blipFill>
        <p:spPr>
          <a:xfrm rot="7567376">
            <a:off x="7295714" y="2235152"/>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a:off x="6842623" y="1343040"/>
            <a:ext cx="1689817" cy="1005840"/>
          </a:xfrm>
          <a:prstGeom prst="rect">
            <a:avLst/>
          </a:prstGeom>
        </p:spPr>
      </p:pic>
      <p:pic>
        <p:nvPicPr>
          <p:cNvPr id="39" name="Picture 38" descr="egyptian.gif"/>
          <p:cNvPicPr>
            <a:picLocks noChangeAspect="1"/>
          </p:cNvPicPr>
          <p:nvPr/>
        </p:nvPicPr>
        <p:blipFill>
          <a:blip r:embed="rId5" cstate="print"/>
          <a:stretch>
            <a:fillRect/>
          </a:stretch>
        </p:blipFill>
        <p:spPr>
          <a:xfrm rot="12969458" flipH="1">
            <a:off x="6420600" y="2246462"/>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092280" y="1628800"/>
            <a:ext cx="1143000" cy="1333500"/>
          </a:xfrm>
          <a:prstGeom prst="rect">
            <a:avLst/>
          </a:prstGeom>
        </p:spPr>
      </p:pic>
      <p:cxnSp>
        <p:nvCxnSpPr>
          <p:cNvPr id="50" name="Straight Arrow Connector 49"/>
          <p:cNvCxnSpPr/>
          <p:nvPr/>
        </p:nvCxnSpPr>
        <p:spPr>
          <a:xfrm flipV="1">
            <a:off x="6020152"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35" descr="smiley-with-sword.gif"/>
          <p:cNvPicPr>
            <a:picLocks noChangeAspect="1"/>
          </p:cNvPicPr>
          <p:nvPr/>
        </p:nvPicPr>
        <p:blipFill>
          <a:blip r:embed="rId7" cstate="print"/>
          <a:stretch>
            <a:fillRect/>
          </a:stretch>
        </p:blipFill>
        <p:spPr>
          <a:xfrm>
            <a:off x="2192963" y="1700808"/>
            <a:ext cx="1082893" cy="1280160"/>
          </a:xfrm>
          <a:prstGeom prst="rect">
            <a:avLst/>
          </a:prstGeom>
        </p:spPr>
      </p:pic>
      <p:sp>
        <p:nvSpPr>
          <p:cNvPr id="25" name="WordArt 2"/>
          <p:cNvSpPr>
            <a:spLocks noChangeArrowheads="1" noChangeShapeType="1" noTextEdit="1"/>
          </p:cNvSpPr>
          <p:nvPr/>
        </p:nvSpPr>
        <p:spPr bwMode="auto">
          <a:xfrm>
            <a:off x="467544"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pic>
        <p:nvPicPr>
          <p:cNvPr id="26" name="Picture 25" descr="egyptian.gif"/>
          <p:cNvPicPr>
            <a:picLocks noChangeAspect="1"/>
          </p:cNvPicPr>
          <p:nvPr/>
        </p:nvPicPr>
        <p:blipFill>
          <a:blip r:embed="rId5" cstate="print"/>
          <a:stretch>
            <a:fillRect/>
          </a:stretch>
        </p:blipFill>
        <p:spPr>
          <a:xfrm rot="12969458" flipH="1">
            <a:off x="11888" y="2237546"/>
            <a:ext cx="1689812" cy="1005840"/>
          </a:xfrm>
          <a:prstGeom prst="rect">
            <a:avLst/>
          </a:prstGeom>
        </p:spPr>
      </p:pic>
      <p:pic>
        <p:nvPicPr>
          <p:cNvPr id="28" name="Picture 27" descr="egyptian.gif"/>
          <p:cNvPicPr>
            <a:picLocks noChangeAspect="1"/>
          </p:cNvPicPr>
          <p:nvPr/>
        </p:nvPicPr>
        <p:blipFill>
          <a:blip r:embed="rId5" cstate="print"/>
          <a:stretch>
            <a:fillRect/>
          </a:stretch>
        </p:blipFill>
        <p:spPr>
          <a:xfrm rot="7567376">
            <a:off x="950558" y="2235152"/>
            <a:ext cx="1689816" cy="1005840"/>
          </a:xfrm>
          <a:prstGeom prst="rect">
            <a:avLst/>
          </a:prstGeom>
        </p:spPr>
      </p:pic>
      <p:pic>
        <p:nvPicPr>
          <p:cNvPr id="30" name="Picture 29" descr="egyptian.gif"/>
          <p:cNvPicPr>
            <a:picLocks noChangeAspect="1"/>
          </p:cNvPicPr>
          <p:nvPr/>
        </p:nvPicPr>
        <p:blipFill>
          <a:blip r:embed="rId5" cstate="print"/>
          <a:stretch>
            <a:fillRect/>
          </a:stretch>
        </p:blipFill>
        <p:spPr>
          <a:xfrm>
            <a:off x="505919" y="1343040"/>
            <a:ext cx="1689817" cy="1005840"/>
          </a:xfrm>
          <a:prstGeom prst="rect">
            <a:avLst/>
          </a:prstGeom>
        </p:spPr>
      </p:pic>
      <p:sp>
        <p:nvSpPr>
          <p:cNvPr id="37" name="TextBox 36"/>
          <p:cNvSpPr txBox="1"/>
          <p:nvPr/>
        </p:nvSpPr>
        <p:spPr>
          <a:xfrm>
            <a:off x="3707904" y="3645024"/>
            <a:ext cx="2088232" cy="861774"/>
          </a:xfrm>
          <a:prstGeom prst="rect">
            <a:avLst/>
          </a:prstGeom>
          <a:noFill/>
        </p:spPr>
        <p:txBody>
          <a:bodyPr wrap="square" rtlCol="0">
            <a:spAutoFit/>
          </a:bodyPr>
          <a:lstStyle/>
          <a:p>
            <a:pPr algn="ctr"/>
            <a:r>
              <a:rPr lang="en-CA" sz="1000" dirty="0" smtClean="0">
                <a:solidFill>
                  <a:schemeClr val="tx1">
                    <a:lumMod val="95000"/>
                  </a:schemeClr>
                </a:solidFill>
              </a:rPr>
              <a:t>Egyptian </a:t>
            </a:r>
            <a:r>
              <a:rPr lang="en-CA" sz="1000" dirty="0" err="1" smtClean="0">
                <a:solidFill>
                  <a:schemeClr val="tx1">
                    <a:lumMod val="95000"/>
                  </a:schemeClr>
                </a:solidFill>
              </a:rPr>
              <a:t>smileys</a:t>
            </a:r>
            <a:r>
              <a:rPr lang="en-CA" sz="1000" dirty="0" smtClean="0">
                <a:solidFill>
                  <a:schemeClr val="tx1">
                    <a:lumMod val="95000"/>
                  </a:schemeClr>
                </a:solidFill>
              </a:rPr>
              <a:t> © sherv.net</a:t>
            </a:r>
          </a:p>
          <a:p>
            <a:pPr algn="ctr"/>
            <a:r>
              <a:rPr lang="en-CA" sz="1000" dirty="0" smtClean="0">
                <a:solidFill>
                  <a:schemeClr val="tx1">
                    <a:lumMod val="95000"/>
                  </a:schemeClr>
                </a:solidFill>
              </a:rPr>
              <a:t>Smiley with sword © sherv.net</a:t>
            </a:r>
          </a:p>
          <a:p>
            <a:pPr algn="ctr"/>
            <a:r>
              <a:rPr lang="en-CA" altLang="ko-KR" sz="1000" dirty="0" smtClean="0">
                <a:solidFill>
                  <a:schemeClr val="tx1">
                    <a:lumMod val="95000"/>
                  </a:schemeClr>
                </a:solidFill>
              </a:rPr>
              <a:t>Jesus © </a:t>
            </a:r>
            <a:r>
              <a:rPr lang="en-CA" sz="1000" dirty="0" smtClean="0">
                <a:solidFill>
                  <a:schemeClr val="tx1">
                    <a:lumMod val="95000"/>
                  </a:schemeClr>
                </a:solidFill>
              </a:rPr>
              <a:t>GospelGifs.com </a:t>
            </a:r>
          </a:p>
          <a:p>
            <a:pPr algn="ctr"/>
            <a:r>
              <a:rPr lang="en-CA" sz="1000" dirty="0" smtClean="0">
                <a:solidFill>
                  <a:schemeClr val="tx1">
                    <a:lumMod val="95000"/>
                  </a:schemeClr>
                </a:solidFill>
              </a:rPr>
              <a:t>pulsing heart © clipartbest.com</a:t>
            </a:r>
          </a:p>
          <a:p>
            <a:pPr algn="ctr"/>
            <a:r>
              <a:rPr lang="en-CA" sz="1000" dirty="0" smtClean="0">
                <a:solidFill>
                  <a:schemeClr val="tx1">
                    <a:lumMod val="95000"/>
                  </a:schemeClr>
                </a:solidFill>
              </a:rPr>
              <a:t>Jumping heart © www.fg-a.com</a:t>
            </a:r>
          </a:p>
        </p:txBody>
      </p:sp>
      <p:sp>
        <p:nvSpPr>
          <p:cNvPr id="44" name="TextBox 43"/>
          <p:cNvSpPr txBox="1"/>
          <p:nvPr/>
        </p:nvSpPr>
        <p:spPr>
          <a:xfrm>
            <a:off x="323528" y="3212976"/>
            <a:ext cx="1872208" cy="1384995"/>
          </a:xfrm>
          <a:prstGeom prst="rect">
            <a:avLst/>
          </a:prstGeom>
          <a:noFill/>
        </p:spPr>
        <p:txBody>
          <a:bodyPr wrap="square" rtlCol="0">
            <a:spAutoFit/>
          </a:bodyPr>
          <a:lstStyle/>
          <a:p>
            <a:pPr algn="ctr"/>
            <a:r>
              <a:rPr lang="en-CA" sz="2800" b="1" dirty="0" err="1" smtClean="0">
                <a:solidFill>
                  <a:schemeClr val="bg1"/>
                </a:solidFill>
                <a:latin typeface="Arial Narrow" pitchFamily="34" charset="0"/>
              </a:rPr>
              <a:t>bertengkar</a:t>
            </a:r>
            <a:r>
              <a:rPr lang="en-CA" sz="2800" b="1" dirty="0" smtClean="0">
                <a:solidFill>
                  <a:schemeClr val="bg1"/>
                </a:solidFill>
                <a:latin typeface="Arial Narrow" pitchFamily="34" charset="0"/>
              </a:rPr>
              <a:t> </a:t>
            </a:r>
            <a:r>
              <a:rPr lang="en-CA" sz="2800" b="1" dirty="0" err="1" smtClean="0">
                <a:solidFill>
                  <a:schemeClr val="bg1"/>
                </a:solidFill>
                <a:latin typeface="Arial Narrow" pitchFamily="34" charset="0"/>
              </a:rPr>
              <a:t>bertengkar</a:t>
            </a:r>
            <a:endParaRPr lang="en-CA" sz="2800" b="1" dirty="0" smtClean="0">
              <a:solidFill>
                <a:schemeClr val="bg1"/>
              </a:solidFill>
              <a:latin typeface="Arial Narrow" pitchFamily="34" charset="0"/>
            </a:endParaRPr>
          </a:p>
          <a:p>
            <a:pPr algn="ctr"/>
            <a:r>
              <a:rPr lang="en-CA" sz="2800" b="1" dirty="0" err="1" smtClean="0">
                <a:solidFill>
                  <a:schemeClr val="bg1"/>
                </a:solidFill>
                <a:latin typeface="Arial Narrow" pitchFamily="34" charset="0"/>
              </a:rPr>
              <a:t>bertengkar</a:t>
            </a:r>
            <a:endParaRPr lang="en-CA" sz="2800" b="1" dirty="0">
              <a:solidFill>
                <a:schemeClr val="bg1"/>
              </a:solidFill>
              <a:latin typeface="Arial" pitchFamily="34" charset="0"/>
              <a:cs typeface="Arial" pitchFamily="34" charset="0"/>
            </a:endParaRPr>
          </a:p>
        </p:txBody>
      </p:sp>
      <p:sp>
        <p:nvSpPr>
          <p:cNvPr id="45" name="TextBox 44"/>
          <p:cNvSpPr txBox="1"/>
          <p:nvPr/>
        </p:nvSpPr>
        <p:spPr>
          <a:xfrm>
            <a:off x="2123728" y="3212976"/>
            <a:ext cx="1152128" cy="1384995"/>
          </a:xfrm>
          <a:prstGeom prst="rect">
            <a:avLst/>
          </a:prstGeom>
          <a:noFill/>
        </p:spPr>
        <p:txBody>
          <a:bodyPr wrap="square" rtlCol="0">
            <a:spAutoFit/>
          </a:bodyPr>
          <a:lstStyle/>
          <a:p>
            <a:pPr algn="ctr"/>
            <a:r>
              <a:rPr lang="en-CA" sz="2800" b="1" dirty="0" err="1" smtClean="0">
                <a:solidFill>
                  <a:schemeClr val="bg1"/>
                </a:solidFill>
                <a:latin typeface="Arial Narrow" pitchFamily="34" charset="0"/>
                <a:cs typeface="Arial" pitchFamily="34" charset="0"/>
              </a:rPr>
              <a:t>Tidak</a:t>
            </a:r>
            <a:r>
              <a:rPr lang="en-CA" sz="2800" b="1" dirty="0" smtClean="0">
                <a:solidFill>
                  <a:schemeClr val="bg1"/>
                </a:solidFill>
                <a:latin typeface="Arial Narrow" pitchFamily="34" charset="0"/>
                <a:cs typeface="Arial" pitchFamily="34" charset="0"/>
              </a:rPr>
              <a:t>! </a:t>
            </a:r>
            <a:r>
              <a:rPr lang="en-CA" sz="2800" b="1" dirty="0" err="1" smtClean="0">
                <a:solidFill>
                  <a:schemeClr val="bg1"/>
                </a:solidFill>
                <a:latin typeface="Arial Narrow" pitchFamily="34" charset="0"/>
                <a:cs typeface="Arial" pitchFamily="34" charset="0"/>
              </a:rPr>
              <a:t>Tidak</a:t>
            </a:r>
            <a:r>
              <a:rPr lang="en-CA" sz="2800" b="1" dirty="0" smtClean="0">
                <a:solidFill>
                  <a:schemeClr val="bg1"/>
                </a:solidFill>
                <a:latin typeface="Arial Narrow" pitchFamily="34" charset="0"/>
                <a:cs typeface="Arial" pitchFamily="34" charset="0"/>
              </a:rPr>
              <a:t>! </a:t>
            </a:r>
            <a:r>
              <a:rPr lang="en-CA" sz="2800" b="1" dirty="0" err="1" smtClean="0">
                <a:solidFill>
                  <a:schemeClr val="bg1"/>
                </a:solidFill>
                <a:latin typeface="Arial Narrow" pitchFamily="34" charset="0"/>
                <a:cs typeface="Arial" pitchFamily="34" charset="0"/>
              </a:rPr>
              <a:t>Tidak</a:t>
            </a:r>
            <a:r>
              <a:rPr lang="en-CA" sz="2800" b="1" dirty="0" smtClean="0">
                <a:solidFill>
                  <a:schemeClr val="bg1"/>
                </a:solidFill>
                <a:latin typeface="Arial Narrow" pitchFamily="34" charset="0"/>
                <a:cs typeface="Arial" pitchFamily="34" charset="0"/>
              </a:rPr>
              <a:t>!</a:t>
            </a:r>
            <a:endParaRPr lang="en-CA" sz="2800" b="1" dirty="0">
              <a:solidFill>
                <a:schemeClr val="bg1"/>
              </a:solidFill>
              <a:latin typeface="Arial Narrow" pitchFamily="34" charset="0"/>
              <a:cs typeface="Arial" pitchFamily="34" charset="0"/>
            </a:endParaRPr>
          </a:p>
        </p:txBody>
      </p:sp>
      <p:sp>
        <p:nvSpPr>
          <p:cNvPr id="46" name="TextBox 45"/>
          <p:cNvSpPr txBox="1"/>
          <p:nvPr/>
        </p:nvSpPr>
        <p:spPr>
          <a:xfrm>
            <a:off x="6660232" y="3212976"/>
            <a:ext cx="1656184" cy="1384995"/>
          </a:xfrm>
          <a:prstGeom prst="rect">
            <a:avLst/>
          </a:prstGeom>
          <a:noFill/>
        </p:spPr>
        <p:txBody>
          <a:bodyPr wrap="square" rtlCol="0">
            <a:spAutoFit/>
          </a:bodyPr>
          <a:lstStyle/>
          <a:p>
            <a:pPr algn="ctr"/>
            <a:r>
              <a:rPr lang="en-CA" sz="2800" b="1" dirty="0" err="1" smtClean="0">
                <a:solidFill>
                  <a:schemeClr val="bg1"/>
                </a:solidFill>
                <a:latin typeface="Arial Narrow" pitchFamily="34" charset="0"/>
                <a:cs typeface="Calibri" pitchFamily="34" charset="0"/>
              </a:rPr>
              <a:t>berteman</a:t>
            </a:r>
            <a:r>
              <a:rPr lang="en-CA" sz="2800" b="1" dirty="0" smtClean="0">
                <a:solidFill>
                  <a:schemeClr val="bg1"/>
                </a:solidFill>
                <a:latin typeface="Arial Narrow" pitchFamily="34" charset="0"/>
                <a:cs typeface="Calibri" pitchFamily="34" charset="0"/>
              </a:rPr>
              <a:t>  </a:t>
            </a:r>
            <a:r>
              <a:rPr lang="en-CA" sz="2800" b="1" dirty="0" err="1" smtClean="0">
                <a:solidFill>
                  <a:schemeClr val="bg1"/>
                </a:solidFill>
                <a:latin typeface="Arial Narrow" pitchFamily="34" charset="0"/>
                <a:cs typeface="Calibri" pitchFamily="34" charset="0"/>
              </a:rPr>
              <a:t>berteman</a:t>
            </a:r>
            <a:endParaRPr lang="en-CA" sz="2800" b="1" dirty="0" smtClean="0">
              <a:solidFill>
                <a:schemeClr val="bg1"/>
              </a:solidFill>
              <a:latin typeface="Arial Narrow" pitchFamily="34" charset="0"/>
              <a:cs typeface="Calibri" pitchFamily="34" charset="0"/>
            </a:endParaRPr>
          </a:p>
          <a:p>
            <a:pPr algn="ctr"/>
            <a:r>
              <a:rPr lang="en-CA" sz="2800" b="1" dirty="0" err="1" smtClean="0">
                <a:solidFill>
                  <a:schemeClr val="bg1"/>
                </a:solidFill>
                <a:latin typeface="Arial Narrow" pitchFamily="34" charset="0"/>
                <a:cs typeface="Calibri" pitchFamily="34" charset="0"/>
              </a:rPr>
              <a:t>berteman</a:t>
            </a:r>
            <a:endParaRPr lang="en-CA" sz="2800" b="1" dirty="0">
              <a:solidFill>
                <a:schemeClr val="bg1"/>
              </a:solidFill>
              <a:latin typeface="Arial" pitchFamily="34" charset="0"/>
              <a:cs typeface="Arial" pitchFamily="34" charset="0"/>
            </a:endParaRPr>
          </a:p>
        </p:txBody>
      </p:sp>
      <p:sp>
        <p:nvSpPr>
          <p:cNvPr id="48" name="TextBox 47"/>
          <p:cNvSpPr txBox="1"/>
          <p:nvPr/>
        </p:nvSpPr>
        <p:spPr>
          <a:xfrm>
            <a:off x="8100392" y="3212976"/>
            <a:ext cx="1152128" cy="1384995"/>
          </a:xfrm>
          <a:prstGeom prst="rect">
            <a:avLst/>
          </a:prstGeom>
          <a:noFill/>
          <a:ln>
            <a:noFill/>
          </a:ln>
        </p:spPr>
        <p:txBody>
          <a:bodyPr wrap="square" rtlCol="0">
            <a:spAutoFit/>
          </a:bodyPr>
          <a:lstStyle/>
          <a:p>
            <a:pPr algn="ctr"/>
            <a:r>
              <a:rPr lang="en-CA" sz="2800" b="1" dirty="0" err="1" smtClean="0">
                <a:solidFill>
                  <a:schemeClr val="bg1"/>
                </a:solidFill>
                <a:latin typeface="Arial Narrow" pitchFamily="34" charset="0"/>
                <a:cs typeface="Calibri" pitchFamily="34" charset="0"/>
              </a:rPr>
              <a:t>Ya</a:t>
            </a:r>
            <a:r>
              <a:rPr lang="en-CA" sz="2800" b="1" dirty="0" smtClean="0">
                <a:solidFill>
                  <a:schemeClr val="bg1"/>
                </a:solidFill>
                <a:latin typeface="Arial Narrow" pitchFamily="34" charset="0"/>
                <a:cs typeface="Calibri" pitchFamily="34" charset="0"/>
              </a:rPr>
              <a:t>!  </a:t>
            </a:r>
          </a:p>
          <a:p>
            <a:pPr algn="ctr"/>
            <a:r>
              <a:rPr lang="en-CA" sz="2800" b="1" dirty="0" err="1" smtClean="0">
                <a:solidFill>
                  <a:schemeClr val="bg1"/>
                </a:solidFill>
                <a:latin typeface="Arial Narrow" pitchFamily="34" charset="0"/>
                <a:cs typeface="Calibri" pitchFamily="34" charset="0"/>
              </a:rPr>
              <a:t>Ya</a:t>
            </a:r>
            <a:r>
              <a:rPr lang="en-CA" sz="2800" b="1" dirty="0" smtClean="0">
                <a:solidFill>
                  <a:schemeClr val="bg1"/>
                </a:solidFill>
                <a:latin typeface="Arial Narrow" pitchFamily="34" charset="0"/>
                <a:cs typeface="Calibri" pitchFamily="34" charset="0"/>
              </a:rPr>
              <a:t>!</a:t>
            </a:r>
          </a:p>
          <a:p>
            <a:pPr algn="ctr"/>
            <a:r>
              <a:rPr lang="en-CA" sz="2800" b="1" dirty="0" err="1" smtClean="0">
                <a:solidFill>
                  <a:schemeClr val="bg1"/>
                </a:solidFill>
                <a:latin typeface="Arial Narrow" pitchFamily="34" charset="0"/>
                <a:cs typeface="Calibri" pitchFamily="34" charset="0"/>
              </a:rPr>
              <a:t>Ya</a:t>
            </a:r>
            <a:r>
              <a:rPr lang="en-CA" sz="2800" b="1" dirty="0" smtClean="0">
                <a:solidFill>
                  <a:schemeClr val="bg1"/>
                </a:solidFill>
                <a:latin typeface="Arial Narrow" pitchFamily="34" charset="0"/>
                <a:cs typeface="Calibri" pitchFamily="34" charset="0"/>
              </a:rPr>
              <a:t>!</a:t>
            </a:r>
            <a:endParaRPr lang="en-CA" sz="2800" b="1" dirty="0">
              <a:solidFill>
                <a:schemeClr val="bg1"/>
              </a:solidFill>
              <a:latin typeface="Arial Narrow" pitchFamily="34" charset="0"/>
              <a:cs typeface="Calibri" pitchFamily="34" charset="0"/>
            </a:endParaRPr>
          </a:p>
        </p:txBody>
      </p:sp>
      <p:sp>
        <p:nvSpPr>
          <p:cNvPr id="35" name="TextBox 34"/>
          <p:cNvSpPr txBox="1"/>
          <p:nvPr/>
        </p:nvSpPr>
        <p:spPr>
          <a:xfrm>
            <a:off x="179512" y="116632"/>
            <a:ext cx="8712968" cy="523220"/>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rPr>
              <a:t>6. </a:t>
            </a:r>
            <a:r>
              <a:rPr lang="en-US" sz="2800" b="1" dirty="0" err="1" smtClean="0">
                <a:solidFill>
                  <a:srgbClr val="FF0000"/>
                </a:solidFill>
                <a:latin typeface="Calibri" pitchFamily="34" charset="0"/>
              </a:rPr>
              <a:t>Diperdamaikan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dengan</a:t>
            </a:r>
            <a:r>
              <a:rPr lang="en-US" sz="2800" b="1" dirty="0" smtClean="0">
                <a:solidFill>
                  <a:srgbClr val="FF0000"/>
                </a:solidFill>
                <a:latin typeface="Calibri" pitchFamily="34" charset="0"/>
              </a:rPr>
              <a:t> Allah.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dirty="0">
              <a:latin typeface="Calibri" pitchFamily="34" charset="0"/>
            </a:endParaRPr>
          </a:p>
        </p:txBody>
      </p:sp>
      <p:sp>
        <p:nvSpPr>
          <p:cNvPr id="33" name="TextBox 32"/>
          <p:cNvSpPr txBox="1"/>
          <p:nvPr/>
        </p:nvSpPr>
        <p:spPr>
          <a:xfrm>
            <a:off x="251520" y="4797152"/>
            <a:ext cx="8640960" cy="2246769"/>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sv-SE" sz="2800" b="1" dirty="0" smtClean="0">
                <a:solidFill>
                  <a:schemeClr val="bg1"/>
                </a:solidFill>
                <a:latin typeface="Calibri" pitchFamily="34" charset="0"/>
                <a:cs typeface="Calibri" pitchFamily="34" charset="0"/>
              </a:rPr>
              <a:t>sekarang </a:t>
            </a:r>
            <a:r>
              <a:rPr lang="sv-SE" sz="2800" b="1" dirty="0" smtClean="0">
                <a:solidFill>
                  <a:srgbClr val="FF0000"/>
                </a:solidFill>
                <a:latin typeface="Calibri" pitchFamily="34" charset="0"/>
                <a:cs typeface="Calibri" pitchFamily="34" charset="0"/>
              </a:rPr>
              <a:t>diperdamaikan</a:t>
            </a:r>
            <a:r>
              <a:rPr lang="sv-SE" sz="2800" b="1" dirty="0" smtClean="0">
                <a:solidFill>
                  <a:schemeClr val="bg1"/>
                </a:solidFill>
                <a:latin typeface="Calibri" pitchFamily="34" charset="0"/>
                <a:cs typeface="Calibri" pitchFamily="34" charset="0"/>
              </a:rPr>
              <a:t>-Nya, di dalam tubuh jasmani Kristus oleh kematian-Nya, untuk menempatkan kamu kudus dan tak bercela dan tak bercacat di hadapan-Nya.”</a:t>
            </a:r>
          </a:p>
          <a:p>
            <a:pPr algn="ctr"/>
            <a:r>
              <a:rPr lang="en-CA" sz="2800" b="1" dirty="0" err="1" smtClean="0">
                <a:solidFill>
                  <a:schemeClr val="bg1"/>
                </a:solidFill>
                <a:latin typeface="Calibri" pitchFamily="34" charset="0"/>
                <a:cs typeface="Calibri" pitchFamily="34" charset="0"/>
              </a:rPr>
              <a:t>Kol</a:t>
            </a:r>
            <a:r>
              <a:rPr lang="en-CA" sz="2800" b="1" dirty="0" smtClean="0">
                <a:solidFill>
                  <a:schemeClr val="bg1"/>
                </a:solidFill>
                <a:latin typeface="Calibri" pitchFamily="34" charset="0"/>
                <a:cs typeface="Calibri" pitchFamily="34" charset="0"/>
              </a:rPr>
              <a:t> 1:22  </a:t>
            </a: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Kol</a:t>
            </a:r>
            <a:r>
              <a:rPr lang="en-CA" sz="2400" b="1" dirty="0" smtClean="0">
                <a:solidFill>
                  <a:schemeClr val="bg1"/>
                </a:solidFill>
                <a:latin typeface="Calibri" pitchFamily="34" charset="0"/>
                <a:cs typeface="Calibri" pitchFamily="34" charset="0"/>
              </a:rPr>
              <a:t> 1:21; 2 </a:t>
            </a:r>
            <a:r>
              <a:rPr lang="en-CA" sz="2400" b="1" dirty="0" err="1" smtClean="0">
                <a:solidFill>
                  <a:schemeClr val="bg1"/>
                </a:solidFill>
                <a:latin typeface="Calibri" pitchFamily="34" charset="0"/>
                <a:cs typeface="Calibri" pitchFamily="34" charset="0"/>
              </a:rPr>
              <a:t>Kor</a:t>
            </a:r>
            <a:r>
              <a:rPr lang="en-CA" sz="2400" b="1" dirty="0" smtClean="0">
                <a:solidFill>
                  <a:schemeClr val="bg1"/>
                </a:solidFill>
                <a:latin typeface="Calibri" pitchFamily="34" charset="0"/>
                <a:cs typeface="Calibri" pitchFamily="34" charset="0"/>
              </a:rPr>
              <a:t> 5:17-20; </a:t>
            </a:r>
            <a:r>
              <a:rPr lang="en-CA" sz="2400" b="1" dirty="0" err="1" smtClean="0">
                <a:solidFill>
                  <a:schemeClr val="bg1"/>
                </a:solidFill>
                <a:latin typeface="Calibri" pitchFamily="34" charset="0"/>
                <a:cs typeface="Calibri" pitchFamily="34" charset="0"/>
              </a:rPr>
              <a:t>Ef</a:t>
            </a:r>
            <a:r>
              <a:rPr lang="en-CA" sz="2400" b="1" dirty="0" smtClean="0">
                <a:solidFill>
                  <a:schemeClr val="bg1"/>
                </a:solidFill>
                <a:latin typeface="Calibri" pitchFamily="34" charset="0"/>
                <a:cs typeface="Calibri" pitchFamily="34" charset="0"/>
              </a:rPr>
              <a:t> 2:16)</a:t>
            </a:r>
            <a:endParaRPr lang="en-CA" sz="2400" dirty="0" smtClean="0"/>
          </a:p>
          <a:p>
            <a:pPr algn="ctr"/>
            <a:endParaRPr lang="x-none" sz="2800" b="1" smtClean="0">
              <a:solidFill>
                <a:schemeClr val="bg1"/>
              </a:solidFill>
              <a:latin typeface="Calibri" pitchFamily="34" charset="0"/>
              <a:cs typeface="Calibri" pitchFamily="34" charset="0"/>
            </a:endParaRPr>
          </a:p>
        </p:txBody>
      </p:sp>
    </p:spTree>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2" name="Picture 21" descr="www.clipartbest.com dc6XLjAMi.gif"/>
          <p:cNvPicPr>
            <a:picLocks noChangeAspect="1"/>
          </p:cNvPicPr>
          <p:nvPr/>
        </p:nvPicPr>
        <p:blipFill>
          <a:blip r:embed="rId3" cstate="print"/>
          <a:stretch>
            <a:fillRect/>
          </a:stretch>
        </p:blipFill>
        <p:spPr>
          <a:xfrm>
            <a:off x="6228184" y="1268760"/>
            <a:ext cx="3017520" cy="2121000"/>
          </a:xfrm>
          <a:prstGeom prst="rect">
            <a:avLst/>
          </a:prstGeom>
        </p:spPr>
      </p:pic>
      <p:pic>
        <p:nvPicPr>
          <p:cNvPr id="29" name="Picture 28" descr="lord-jesus-christ-coming-293608.gif"/>
          <p:cNvPicPr>
            <a:picLocks noChangeAspect="1"/>
          </p:cNvPicPr>
          <p:nvPr/>
        </p:nvPicPr>
        <p:blipFill>
          <a:blip r:embed="rId4" cstate="print"/>
          <a:srcRect b="36140"/>
          <a:stretch>
            <a:fillRect/>
          </a:stretch>
        </p:blipFill>
        <p:spPr>
          <a:xfrm>
            <a:off x="3275856" y="908720"/>
            <a:ext cx="2949684" cy="2743200"/>
          </a:xfrm>
          <a:prstGeom prst="star32">
            <a:avLst/>
          </a:prstGeom>
        </p:spPr>
      </p:pic>
      <p:cxnSp>
        <p:nvCxnSpPr>
          <p:cNvPr id="5" name="Straight Arrow Connector 4"/>
          <p:cNvCxnSpPr/>
          <p:nvPr/>
        </p:nvCxnSpPr>
        <p:spPr>
          <a:xfrm flipV="1">
            <a:off x="2771800"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572000" y="1844824"/>
            <a:ext cx="365760" cy="17373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a:off x="3784456" y="2060896"/>
            <a:ext cx="2011680" cy="365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34"/>
          <p:cNvSpPr txBox="1">
            <a:spLocks noChangeArrowheads="1"/>
          </p:cNvSpPr>
          <p:nvPr/>
        </p:nvSpPr>
        <p:spPr bwMode="auto">
          <a:xfrm>
            <a:off x="3419872" y="1969676"/>
            <a:ext cx="2664296" cy="523220"/>
          </a:xfrm>
          <a:prstGeom prst="rect">
            <a:avLst/>
          </a:prstGeom>
          <a:noFill/>
          <a:ln w="9525">
            <a:noFill/>
            <a:miter lim="800000"/>
            <a:headEnd/>
            <a:tailEnd/>
          </a:ln>
        </p:spPr>
        <p:txBody>
          <a:bodyPr wrap="square">
            <a:spAutoFit/>
          </a:bodyPr>
          <a:lstStyle/>
          <a:p>
            <a:pPr algn="ctr"/>
            <a:r>
              <a:rPr lang="en-CA" sz="2800" b="1" dirty="0" err="1" smtClean="0">
                <a:latin typeface="Calibri" pitchFamily="34" charset="0"/>
                <a:cs typeface="Calibri" pitchFamily="34" charset="0"/>
              </a:rPr>
              <a:t>hidup</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kekal</a:t>
            </a:r>
            <a:endParaRPr lang="en-CA" sz="2800" b="1" dirty="0">
              <a:latin typeface="Calibri" pitchFamily="34" charset="0"/>
              <a:cs typeface="Calibri" pitchFamily="34" charset="0"/>
            </a:endParaRPr>
          </a:p>
        </p:txBody>
      </p:sp>
      <p:sp>
        <p:nvSpPr>
          <p:cNvPr id="43" name="WordArt 2"/>
          <p:cNvSpPr>
            <a:spLocks noChangeArrowheads="1" noChangeShapeType="1" noTextEdit="1"/>
          </p:cNvSpPr>
          <p:nvPr/>
        </p:nvSpPr>
        <p:spPr bwMode="auto">
          <a:xfrm>
            <a:off x="6732240"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38" name="Rectangle 37"/>
          <p:cNvSpPr/>
          <p:nvPr/>
        </p:nvSpPr>
        <p:spPr>
          <a:xfrm>
            <a:off x="7596336"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9" name="Rectangle 48"/>
          <p:cNvSpPr/>
          <p:nvPr/>
        </p:nvSpPr>
        <p:spPr>
          <a:xfrm>
            <a:off x="7296864"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4" name="Picture 33" descr="egyptian.gif"/>
          <p:cNvPicPr>
            <a:picLocks noChangeAspect="1"/>
          </p:cNvPicPr>
          <p:nvPr/>
        </p:nvPicPr>
        <p:blipFill>
          <a:blip r:embed="rId5" cstate="print"/>
          <a:stretch>
            <a:fillRect/>
          </a:stretch>
        </p:blipFill>
        <p:spPr>
          <a:xfrm rot="7567376">
            <a:off x="7295714" y="2235152"/>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a:off x="6842623" y="1343040"/>
            <a:ext cx="1689817" cy="1005840"/>
          </a:xfrm>
          <a:prstGeom prst="rect">
            <a:avLst/>
          </a:prstGeom>
        </p:spPr>
      </p:pic>
      <p:pic>
        <p:nvPicPr>
          <p:cNvPr id="39" name="Picture 38" descr="egyptian.gif"/>
          <p:cNvPicPr>
            <a:picLocks noChangeAspect="1"/>
          </p:cNvPicPr>
          <p:nvPr/>
        </p:nvPicPr>
        <p:blipFill>
          <a:blip r:embed="rId5" cstate="print"/>
          <a:stretch>
            <a:fillRect/>
          </a:stretch>
        </p:blipFill>
        <p:spPr>
          <a:xfrm rot="12969458" flipH="1">
            <a:off x="6420600" y="2246462"/>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092280" y="1628800"/>
            <a:ext cx="1143000" cy="1333500"/>
          </a:xfrm>
          <a:prstGeom prst="rect">
            <a:avLst/>
          </a:prstGeom>
        </p:spPr>
      </p:pic>
      <p:cxnSp>
        <p:nvCxnSpPr>
          <p:cNvPr id="50" name="Straight Arrow Connector 49"/>
          <p:cNvCxnSpPr/>
          <p:nvPr/>
        </p:nvCxnSpPr>
        <p:spPr>
          <a:xfrm flipV="1">
            <a:off x="6020152"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pic>
        <p:nvPicPr>
          <p:cNvPr id="35" name="Picture 2"/>
          <p:cNvPicPr>
            <a:picLocks noChangeAspect="1" noChangeArrowheads="1"/>
          </p:cNvPicPr>
          <p:nvPr/>
        </p:nvPicPr>
        <p:blipFill>
          <a:blip r:embed="rId7" cstate="print"/>
          <a:srcRect r="37247" b="13868"/>
          <a:stretch>
            <a:fillRect/>
          </a:stretch>
        </p:blipFill>
        <p:spPr bwMode="auto">
          <a:xfrm>
            <a:off x="251520" y="908720"/>
            <a:ext cx="2377440" cy="2447366"/>
          </a:xfrm>
          <a:prstGeom prst="rect">
            <a:avLst/>
          </a:prstGeom>
          <a:noFill/>
          <a:ln w="9525">
            <a:noFill/>
            <a:miter lim="800000"/>
            <a:headEnd/>
            <a:tailEnd/>
          </a:ln>
          <a:effectLst/>
        </p:spPr>
      </p:pic>
      <p:sp>
        <p:nvSpPr>
          <p:cNvPr id="47" name="TextBox 46"/>
          <p:cNvSpPr txBox="1"/>
          <p:nvPr/>
        </p:nvSpPr>
        <p:spPr>
          <a:xfrm>
            <a:off x="-180528" y="3327375"/>
            <a:ext cx="3214710" cy="523220"/>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maut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maut</a:t>
            </a:r>
            <a:endParaRPr lang="en-CA" sz="2800" b="1" dirty="0">
              <a:solidFill>
                <a:schemeClr val="bg1"/>
              </a:solidFill>
              <a:latin typeface="Calibri" pitchFamily="34" charset="0"/>
              <a:cs typeface="Calibri" pitchFamily="34" charset="0"/>
            </a:endParaRPr>
          </a:p>
        </p:txBody>
      </p:sp>
      <p:sp>
        <p:nvSpPr>
          <p:cNvPr id="45" name="TextBox 44"/>
          <p:cNvSpPr txBox="1"/>
          <p:nvPr/>
        </p:nvSpPr>
        <p:spPr>
          <a:xfrm>
            <a:off x="5868144" y="3356992"/>
            <a:ext cx="3456384" cy="892552"/>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endParaRPr lang="en-CA" sz="2400" b="1" dirty="0" smtClean="0">
              <a:solidFill>
                <a:schemeClr val="bg1"/>
              </a:solidFill>
              <a:latin typeface="Calibri" pitchFamily="34" charset="0"/>
              <a:cs typeface="Calibri" pitchFamily="34" charset="0"/>
            </a:endParaRPr>
          </a:p>
          <a:p>
            <a:pPr algn="ctr"/>
            <a:r>
              <a:rPr lang="en-CA" sz="2400" b="1" dirty="0" err="1" smtClean="0">
                <a:solidFill>
                  <a:schemeClr val="bg1"/>
                </a:solidFill>
                <a:latin typeface="Arial Narrow" pitchFamily="34" charset="0"/>
              </a:rPr>
              <a:t>sekarang</a:t>
            </a:r>
            <a:r>
              <a:rPr lang="en-CA" sz="2400" b="1" dirty="0" smtClean="0">
                <a:solidFill>
                  <a:schemeClr val="bg1"/>
                </a:solidFill>
                <a:latin typeface="Arial Narrow" pitchFamily="34" charset="0"/>
              </a:rPr>
              <a:t> </a:t>
            </a:r>
            <a:r>
              <a:rPr lang="en-CA" sz="2400" b="1" dirty="0" err="1" smtClean="0">
                <a:solidFill>
                  <a:schemeClr val="bg1"/>
                </a:solidFill>
                <a:latin typeface="Arial Narrow" pitchFamily="34" charset="0"/>
              </a:rPr>
              <a:t>dan</a:t>
            </a:r>
            <a:r>
              <a:rPr lang="en-CA" sz="2400" b="1" dirty="0" smtClean="0">
                <a:solidFill>
                  <a:schemeClr val="bg1"/>
                </a:solidFill>
                <a:latin typeface="Arial Narrow" pitchFamily="34" charset="0"/>
              </a:rPr>
              <a:t> </a:t>
            </a:r>
            <a:r>
              <a:rPr lang="en-CA" sz="2400" b="1" dirty="0" err="1" smtClean="0">
                <a:solidFill>
                  <a:schemeClr val="bg1"/>
                </a:solidFill>
                <a:latin typeface="Arial Narrow" pitchFamily="34" charset="0"/>
              </a:rPr>
              <a:t>selamanya</a:t>
            </a:r>
            <a:r>
              <a:rPr lang="en-CA" sz="2400" b="1" dirty="0" smtClean="0">
                <a:solidFill>
                  <a:schemeClr val="bg1"/>
                </a:solidFill>
                <a:latin typeface="Arial Narrow" pitchFamily="34" charset="0"/>
              </a:rPr>
              <a:t> </a:t>
            </a:r>
          </a:p>
        </p:txBody>
      </p:sp>
      <p:sp>
        <p:nvSpPr>
          <p:cNvPr id="46" name="TextBox 45"/>
          <p:cNvSpPr txBox="1"/>
          <p:nvPr/>
        </p:nvSpPr>
        <p:spPr>
          <a:xfrm>
            <a:off x="214282" y="3068960"/>
            <a:ext cx="2448272" cy="246221"/>
          </a:xfrm>
          <a:prstGeom prst="rect">
            <a:avLst/>
          </a:prstGeom>
          <a:noFill/>
        </p:spPr>
        <p:txBody>
          <a:bodyPr wrap="square" rtlCol="0">
            <a:spAutoFit/>
          </a:bodyPr>
          <a:lstStyle/>
          <a:p>
            <a:pPr algn="ctr"/>
            <a:r>
              <a:rPr lang="en-CA" sz="1000" dirty="0" smtClean="0">
                <a:solidFill>
                  <a:schemeClr val="bg1"/>
                </a:solidFill>
              </a:rPr>
              <a:t>Microsoft clip art © 2013  Microsoft Corp</a:t>
            </a:r>
            <a:endParaRPr lang="en-CA" sz="1000" dirty="0">
              <a:solidFill>
                <a:schemeClr val="bg1"/>
              </a:solidFill>
            </a:endParaRPr>
          </a:p>
        </p:txBody>
      </p:sp>
      <p:sp>
        <p:nvSpPr>
          <p:cNvPr id="23" name="TextBox 22"/>
          <p:cNvSpPr txBox="1"/>
          <p:nvPr/>
        </p:nvSpPr>
        <p:spPr>
          <a:xfrm>
            <a:off x="3707904" y="3645024"/>
            <a:ext cx="2088232" cy="707886"/>
          </a:xfrm>
          <a:prstGeom prst="rect">
            <a:avLst/>
          </a:prstGeom>
          <a:noFill/>
        </p:spPr>
        <p:txBody>
          <a:bodyPr wrap="square" rtlCol="0">
            <a:spAutoFit/>
          </a:bodyPr>
          <a:lstStyle/>
          <a:p>
            <a:pPr algn="ctr"/>
            <a:r>
              <a:rPr lang="en-CA" sz="1000" dirty="0" smtClean="0">
                <a:solidFill>
                  <a:schemeClr val="tx1">
                    <a:lumMod val="95000"/>
                  </a:schemeClr>
                </a:solidFill>
              </a:rPr>
              <a:t>Egyptian </a:t>
            </a:r>
            <a:r>
              <a:rPr lang="en-CA" sz="1000" dirty="0" err="1" smtClean="0">
                <a:solidFill>
                  <a:schemeClr val="tx1">
                    <a:lumMod val="95000"/>
                  </a:schemeClr>
                </a:solidFill>
              </a:rPr>
              <a:t>smileys</a:t>
            </a:r>
            <a:r>
              <a:rPr lang="en-CA" sz="1000" dirty="0" smtClean="0">
                <a:solidFill>
                  <a:schemeClr val="tx1">
                    <a:lumMod val="95000"/>
                  </a:schemeClr>
                </a:solidFill>
              </a:rPr>
              <a:t> © sherv.net</a:t>
            </a:r>
          </a:p>
          <a:p>
            <a:pPr algn="ctr"/>
            <a:r>
              <a:rPr lang="en-CA" altLang="ko-KR" sz="1000" dirty="0" smtClean="0">
                <a:solidFill>
                  <a:schemeClr val="tx1">
                    <a:lumMod val="95000"/>
                  </a:schemeClr>
                </a:solidFill>
              </a:rPr>
              <a:t>Jesus © </a:t>
            </a:r>
            <a:r>
              <a:rPr lang="en-CA" sz="1000" dirty="0" smtClean="0">
                <a:solidFill>
                  <a:schemeClr val="tx1">
                    <a:lumMod val="95000"/>
                  </a:schemeClr>
                </a:solidFill>
              </a:rPr>
              <a:t>GospelGifs.com </a:t>
            </a:r>
          </a:p>
          <a:p>
            <a:pPr algn="ctr"/>
            <a:r>
              <a:rPr lang="en-CA" sz="1000" dirty="0" smtClean="0">
                <a:solidFill>
                  <a:schemeClr val="tx1">
                    <a:lumMod val="95000"/>
                  </a:schemeClr>
                </a:solidFill>
              </a:rPr>
              <a:t>pulsing heart © clipartbest.com</a:t>
            </a:r>
          </a:p>
          <a:p>
            <a:r>
              <a:rPr lang="en-CA" sz="1000" dirty="0" smtClean="0">
                <a:solidFill>
                  <a:schemeClr val="tx1">
                    <a:lumMod val="95000"/>
                  </a:schemeClr>
                </a:solidFill>
              </a:rPr>
              <a:t>Jumping heart © www.fg-a.com</a:t>
            </a:r>
            <a:endParaRPr lang="en-CA" dirty="0">
              <a:solidFill>
                <a:schemeClr val="tx1">
                  <a:lumMod val="95000"/>
                </a:schemeClr>
              </a:solidFill>
            </a:endParaRPr>
          </a:p>
        </p:txBody>
      </p:sp>
      <p:sp>
        <p:nvSpPr>
          <p:cNvPr id="24" name="TextBox 23"/>
          <p:cNvSpPr txBox="1"/>
          <p:nvPr/>
        </p:nvSpPr>
        <p:spPr>
          <a:xfrm>
            <a:off x="179512" y="116632"/>
            <a:ext cx="8712968" cy="523220"/>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rPr>
              <a:t>7. </a:t>
            </a:r>
            <a:r>
              <a:rPr lang="en-US" sz="2800" b="1" dirty="0" err="1" smtClean="0">
                <a:solidFill>
                  <a:srgbClr val="FF0000"/>
                </a:solidFill>
                <a:latin typeface="Calibri" pitchFamily="34" charset="0"/>
              </a:rPr>
              <a:t>Hidup</a:t>
            </a:r>
            <a:r>
              <a:rPr lang="en-US" sz="2800" b="1" dirty="0" smtClean="0">
                <a:solidFill>
                  <a:srgbClr val="FF0000"/>
                </a:solidFill>
                <a:latin typeface="Calibri" pitchFamily="34" charset="0"/>
              </a:rPr>
              <a:t> yang </a:t>
            </a:r>
            <a:r>
              <a:rPr lang="en-US" sz="2800" b="1" dirty="0" err="1" smtClean="0">
                <a:solidFill>
                  <a:srgbClr val="FF0000"/>
                </a:solidFill>
                <a:latin typeface="Calibri" pitchFamily="34" charset="0"/>
              </a:rPr>
              <a:t>kekal</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dirty="0">
              <a:latin typeface="Calibri" pitchFamily="34" charset="0"/>
            </a:endParaRPr>
          </a:p>
        </p:txBody>
      </p:sp>
      <p:sp>
        <p:nvSpPr>
          <p:cNvPr id="25" name="TextBox 24"/>
          <p:cNvSpPr txBox="1"/>
          <p:nvPr/>
        </p:nvSpPr>
        <p:spPr>
          <a:xfrm>
            <a:off x="0" y="4941168"/>
            <a:ext cx="9144000" cy="1631216"/>
          </a:xfrm>
          <a:prstGeom prst="rect">
            <a:avLst/>
          </a:prstGeom>
          <a:noFill/>
        </p:spPr>
        <p:txBody>
          <a:bodyPr wrap="square" rtlCol="0">
            <a:spAutoFit/>
          </a:bodyPr>
          <a:lstStyle/>
          <a:p>
            <a:r>
              <a:rPr lang="en-CA"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hidup</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kekal</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oleh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Yesus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Tuhan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Rm</a:t>
            </a:r>
            <a:r>
              <a:rPr lang="en-US" sz="2800" b="1" dirty="0" smtClean="0">
                <a:solidFill>
                  <a:schemeClr val="bg1"/>
                </a:solidFill>
                <a:latin typeface="Calibri" pitchFamily="34" charset="0"/>
                <a:cs typeface="Calibri" pitchFamily="34" charset="0"/>
              </a:rPr>
              <a:t> 5:21 </a:t>
            </a:r>
          </a:p>
          <a:p>
            <a:pPr algn="ctr"/>
            <a:endParaRPr lang="en-CA" sz="1600" b="1" dirty="0" smtClean="0">
              <a:solidFill>
                <a:schemeClr val="bg1"/>
              </a:solidFill>
              <a:latin typeface="Calibri" pitchFamily="34" charset="0"/>
              <a:cs typeface="Calibri" pitchFamily="34" charset="0"/>
            </a:endParaRPr>
          </a:p>
          <a:p>
            <a:pPr algn="ct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upah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kekal</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6:23</a:t>
            </a:r>
            <a:endParaRPr lang="x-none" sz="2800" smtClean="0"/>
          </a:p>
        </p:txBody>
      </p:sp>
    </p:spTree>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2" name="Picture 21" descr="www.clipartbest.com dc6XLjAMi.gif"/>
          <p:cNvPicPr>
            <a:picLocks noChangeAspect="1"/>
          </p:cNvPicPr>
          <p:nvPr/>
        </p:nvPicPr>
        <p:blipFill>
          <a:blip r:embed="rId3" cstate="print"/>
          <a:stretch>
            <a:fillRect/>
          </a:stretch>
        </p:blipFill>
        <p:spPr>
          <a:xfrm>
            <a:off x="6228184" y="1268760"/>
            <a:ext cx="3017520" cy="2121000"/>
          </a:xfrm>
          <a:prstGeom prst="rect">
            <a:avLst/>
          </a:prstGeom>
        </p:spPr>
      </p:pic>
      <p:pic>
        <p:nvPicPr>
          <p:cNvPr id="29" name="Picture 28" descr="lord-jesus-christ-coming-293608.gif"/>
          <p:cNvPicPr>
            <a:picLocks noChangeAspect="1"/>
          </p:cNvPicPr>
          <p:nvPr/>
        </p:nvPicPr>
        <p:blipFill>
          <a:blip r:embed="rId4" cstate="print"/>
          <a:srcRect b="36140"/>
          <a:stretch>
            <a:fillRect/>
          </a:stretch>
        </p:blipFill>
        <p:spPr>
          <a:xfrm>
            <a:off x="3275856" y="908720"/>
            <a:ext cx="2949684" cy="2743200"/>
          </a:xfrm>
          <a:prstGeom prst="star32">
            <a:avLst/>
          </a:prstGeom>
        </p:spPr>
      </p:pic>
      <p:cxnSp>
        <p:nvCxnSpPr>
          <p:cNvPr id="5" name="Straight Arrow Connector 4"/>
          <p:cNvCxnSpPr/>
          <p:nvPr/>
        </p:nvCxnSpPr>
        <p:spPr>
          <a:xfrm flipV="1">
            <a:off x="2771800"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4572000" y="1844824"/>
            <a:ext cx="365760" cy="17373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a:off x="3784456" y="2060896"/>
            <a:ext cx="2011680" cy="365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34"/>
          <p:cNvSpPr txBox="1">
            <a:spLocks noChangeArrowheads="1"/>
          </p:cNvSpPr>
          <p:nvPr/>
        </p:nvSpPr>
        <p:spPr bwMode="auto">
          <a:xfrm>
            <a:off x="3419872" y="1969676"/>
            <a:ext cx="2664296" cy="523220"/>
          </a:xfrm>
          <a:prstGeom prst="rect">
            <a:avLst/>
          </a:prstGeom>
          <a:noFill/>
          <a:ln w="9525">
            <a:noFill/>
            <a:miter lim="800000"/>
            <a:headEnd/>
            <a:tailEnd/>
          </a:ln>
        </p:spPr>
        <p:txBody>
          <a:bodyPr wrap="square">
            <a:spAutoFit/>
          </a:bodyPr>
          <a:lstStyle/>
          <a:p>
            <a:pPr algn="ctr"/>
            <a:r>
              <a:rPr lang="en-CA" sz="2800" b="1" dirty="0" err="1" smtClean="0">
                <a:latin typeface="Calibri" pitchFamily="34" charset="0"/>
                <a:cs typeface="Calibri" pitchFamily="34" charset="0"/>
              </a:rPr>
              <a:t>hidup</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kekal</a:t>
            </a:r>
            <a:endParaRPr lang="en-CA" sz="2800" b="1" dirty="0">
              <a:latin typeface="Calibri" pitchFamily="34" charset="0"/>
              <a:cs typeface="Calibri" pitchFamily="34" charset="0"/>
            </a:endParaRPr>
          </a:p>
        </p:txBody>
      </p:sp>
      <p:sp>
        <p:nvSpPr>
          <p:cNvPr id="43" name="WordArt 2"/>
          <p:cNvSpPr>
            <a:spLocks noChangeArrowheads="1" noChangeShapeType="1" noTextEdit="1"/>
          </p:cNvSpPr>
          <p:nvPr/>
        </p:nvSpPr>
        <p:spPr bwMode="auto">
          <a:xfrm>
            <a:off x="6732240" y="1124744"/>
            <a:ext cx="1872208"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38" name="Rectangle 37"/>
          <p:cNvSpPr/>
          <p:nvPr/>
        </p:nvSpPr>
        <p:spPr>
          <a:xfrm>
            <a:off x="7596336" y="198884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9" name="Rectangle 48"/>
          <p:cNvSpPr/>
          <p:nvPr/>
        </p:nvSpPr>
        <p:spPr>
          <a:xfrm>
            <a:off x="7296864" y="2204864"/>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4" name="Picture 33" descr="egyptian.gif"/>
          <p:cNvPicPr>
            <a:picLocks noChangeAspect="1"/>
          </p:cNvPicPr>
          <p:nvPr/>
        </p:nvPicPr>
        <p:blipFill>
          <a:blip r:embed="rId5" cstate="print"/>
          <a:stretch>
            <a:fillRect/>
          </a:stretch>
        </p:blipFill>
        <p:spPr>
          <a:xfrm rot="7567376">
            <a:off x="7295714" y="2235152"/>
            <a:ext cx="1689816" cy="1005840"/>
          </a:xfrm>
          <a:prstGeom prst="rect">
            <a:avLst/>
          </a:prstGeom>
        </p:spPr>
      </p:pic>
      <p:pic>
        <p:nvPicPr>
          <p:cNvPr id="40" name="Picture 39" descr="egyptian.gif"/>
          <p:cNvPicPr>
            <a:picLocks noChangeAspect="1"/>
          </p:cNvPicPr>
          <p:nvPr/>
        </p:nvPicPr>
        <p:blipFill>
          <a:blip r:embed="rId5" cstate="print"/>
          <a:stretch>
            <a:fillRect/>
          </a:stretch>
        </p:blipFill>
        <p:spPr>
          <a:xfrm>
            <a:off x="6842623" y="1343040"/>
            <a:ext cx="1689817" cy="1005840"/>
          </a:xfrm>
          <a:prstGeom prst="rect">
            <a:avLst/>
          </a:prstGeom>
        </p:spPr>
      </p:pic>
      <p:pic>
        <p:nvPicPr>
          <p:cNvPr id="39" name="Picture 38" descr="egyptian.gif"/>
          <p:cNvPicPr>
            <a:picLocks noChangeAspect="1"/>
          </p:cNvPicPr>
          <p:nvPr/>
        </p:nvPicPr>
        <p:blipFill>
          <a:blip r:embed="rId5" cstate="print"/>
          <a:stretch>
            <a:fillRect/>
          </a:stretch>
        </p:blipFill>
        <p:spPr>
          <a:xfrm rot="12969458" flipH="1">
            <a:off x="6420600" y="2246462"/>
            <a:ext cx="1689812" cy="1005840"/>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7092280" y="1628800"/>
            <a:ext cx="1143000" cy="1333500"/>
          </a:xfrm>
          <a:prstGeom prst="rect">
            <a:avLst/>
          </a:prstGeom>
        </p:spPr>
      </p:pic>
      <p:cxnSp>
        <p:nvCxnSpPr>
          <p:cNvPr id="50" name="Straight Arrow Connector 49"/>
          <p:cNvCxnSpPr/>
          <p:nvPr/>
        </p:nvCxnSpPr>
        <p:spPr>
          <a:xfrm flipV="1">
            <a:off x="6020152" y="3140968"/>
            <a:ext cx="64008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pic>
        <p:nvPicPr>
          <p:cNvPr id="35" name="Picture 2"/>
          <p:cNvPicPr>
            <a:picLocks noChangeAspect="1" noChangeArrowheads="1"/>
          </p:cNvPicPr>
          <p:nvPr/>
        </p:nvPicPr>
        <p:blipFill>
          <a:blip r:embed="rId7" cstate="print"/>
          <a:srcRect r="37247" b="13868"/>
          <a:stretch>
            <a:fillRect/>
          </a:stretch>
        </p:blipFill>
        <p:spPr bwMode="auto">
          <a:xfrm>
            <a:off x="251520" y="908720"/>
            <a:ext cx="2377440" cy="2447366"/>
          </a:xfrm>
          <a:prstGeom prst="rect">
            <a:avLst/>
          </a:prstGeom>
          <a:noFill/>
          <a:ln w="9525">
            <a:noFill/>
            <a:miter lim="800000"/>
            <a:headEnd/>
            <a:tailEnd/>
          </a:ln>
          <a:effectLst/>
        </p:spPr>
      </p:pic>
      <p:sp>
        <p:nvSpPr>
          <p:cNvPr id="47" name="TextBox 46"/>
          <p:cNvSpPr txBox="1"/>
          <p:nvPr/>
        </p:nvSpPr>
        <p:spPr>
          <a:xfrm>
            <a:off x="-180528" y="3327375"/>
            <a:ext cx="3214710" cy="523220"/>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maut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maut</a:t>
            </a:r>
            <a:endParaRPr lang="en-CA" sz="2800" b="1" dirty="0">
              <a:solidFill>
                <a:schemeClr val="bg1"/>
              </a:solidFill>
              <a:latin typeface="Calibri" pitchFamily="34" charset="0"/>
              <a:cs typeface="Calibri" pitchFamily="34" charset="0"/>
            </a:endParaRPr>
          </a:p>
        </p:txBody>
      </p:sp>
      <p:sp>
        <p:nvSpPr>
          <p:cNvPr id="45" name="TextBox 44"/>
          <p:cNvSpPr txBox="1"/>
          <p:nvPr/>
        </p:nvSpPr>
        <p:spPr>
          <a:xfrm>
            <a:off x="5868144" y="3356992"/>
            <a:ext cx="3456384" cy="892552"/>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endParaRPr lang="en-CA" sz="2400" b="1" dirty="0" smtClean="0">
              <a:solidFill>
                <a:schemeClr val="bg1"/>
              </a:solidFill>
              <a:latin typeface="Calibri" pitchFamily="34" charset="0"/>
              <a:cs typeface="Calibri" pitchFamily="34" charset="0"/>
            </a:endParaRPr>
          </a:p>
          <a:p>
            <a:pPr algn="ctr"/>
            <a:r>
              <a:rPr lang="en-CA" sz="2400" b="1" dirty="0" err="1" smtClean="0">
                <a:solidFill>
                  <a:schemeClr val="bg1"/>
                </a:solidFill>
                <a:latin typeface="Arial Narrow" pitchFamily="34" charset="0"/>
              </a:rPr>
              <a:t>sekarang</a:t>
            </a:r>
            <a:r>
              <a:rPr lang="en-CA" sz="2400" b="1" dirty="0" smtClean="0">
                <a:solidFill>
                  <a:schemeClr val="bg1"/>
                </a:solidFill>
                <a:latin typeface="Arial Narrow" pitchFamily="34" charset="0"/>
              </a:rPr>
              <a:t> </a:t>
            </a:r>
            <a:r>
              <a:rPr lang="en-CA" sz="2400" b="1" dirty="0" err="1" smtClean="0">
                <a:solidFill>
                  <a:schemeClr val="bg1"/>
                </a:solidFill>
                <a:latin typeface="Arial Narrow" pitchFamily="34" charset="0"/>
              </a:rPr>
              <a:t>dan</a:t>
            </a:r>
            <a:r>
              <a:rPr lang="en-CA" sz="2400" b="1" dirty="0" smtClean="0">
                <a:solidFill>
                  <a:schemeClr val="bg1"/>
                </a:solidFill>
                <a:latin typeface="Arial Narrow" pitchFamily="34" charset="0"/>
              </a:rPr>
              <a:t> </a:t>
            </a:r>
            <a:r>
              <a:rPr lang="en-CA" sz="2400" b="1" dirty="0" err="1" smtClean="0">
                <a:solidFill>
                  <a:schemeClr val="bg1"/>
                </a:solidFill>
                <a:latin typeface="Arial Narrow" pitchFamily="34" charset="0"/>
              </a:rPr>
              <a:t>selamanya</a:t>
            </a:r>
            <a:r>
              <a:rPr lang="en-CA" sz="2400" b="1" dirty="0" smtClean="0">
                <a:solidFill>
                  <a:schemeClr val="bg1"/>
                </a:solidFill>
                <a:latin typeface="Arial Narrow" pitchFamily="34" charset="0"/>
              </a:rPr>
              <a:t> </a:t>
            </a:r>
          </a:p>
        </p:txBody>
      </p:sp>
      <p:sp>
        <p:nvSpPr>
          <p:cNvPr id="46" name="TextBox 45"/>
          <p:cNvSpPr txBox="1"/>
          <p:nvPr/>
        </p:nvSpPr>
        <p:spPr>
          <a:xfrm>
            <a:off x="214282" y="3068960"/>
            <a:ext cx="2448272" cy="246221"/>
          </a:xfrm>
          <a:prstGeom prst="rect">
            <a:avLst/>
          </a:prstGeom>
          <a:noFill/>
        </p:spPr>
        <p:txBody>
          <a:bodyPr wrap="square" rtlCol="0">
            <a:spAutoFit/>
          </a:bodyPr>
          <a:lstStyle/>
          <a:p>
            <a:pPr algn="ctr"/>
            <a:r>
              <a:rPr lang="en-CA" sz="1000" dirty="0" smtClean="0">
                <a:solidFill>
                  <a:schemeClr val="bg1"/>
                </a:solidFill>
              </a:rPr>
              <a:t>Microsoft clip art © 2013  Microsoft Corp</a:t>
            </a:r>
            <a:endParaRPr lang="en-CA" sz="1000" dirty="0">
              <a:solidFill>
                <a:schemeClr val="bg1"/>
              </a:solidFill>
            </a:endParaRPr>
          </a:p>
        </p:txBody>
      </p:sp>
      <p:sp>
        <p:nvSpPr>
          <p:cNvPr id="23" name="TextBox 22"/>
          <p:cNvSpPr txBox="1"/>
          <p:nvPr/>
        </p:nvSpPr>
        <p:spPr>
          <a:xfrm>
            <a:off x="3707904" y="3645024"/>
            <a:ext cx="2088232" cy="707886"/>
          </a:xfrm>
          <a:prstGeom prst="rect">
            <a:avLst/>
          </a:prstGeom>
          <a:noFill/>
        </p:spPr>
        <p:txBody>
          <a:bodyPr wrap="square" rtlCol="0">
            <a:spAutoFit/>
          </a:bodyPr>
          <a:lstStyle/>
          <a:p>
            <a:pPr algn="ctr"/>
            <a:r>
              <a:rPr lang="en-CA" sz="1000" dirty="0" smtClean="0">
                <a:solidFill>
                  <a:schemeClr val="tx1">
                    <a:lumMod val="95000"/>
                  </a:schemeClr>
                </a:solidFill>
              </a:rPr>
              <a:t>Egyptian </a:t>
            </a:r>
            <a:r>
              <a:rPr lang="en-CA" sz="1000" dirty="0" err="1" smtClean="0">
                <a:solidFill>
                  <a:schemeClr val="tx1">
                    <a:lumMod val="95000"/>
                  </a:schemeClr>
                </a:solidFill>
              </a:rPr>
              <a:t>smileys</a:t>
            </a:r>
            <a:r>
              <a:rPr lang="en-CA" sz="1000" dirty="0" smtClean="0">
                <a:solidFill>
                  <a:schemeClr val="tx1">
                    <a:lumMod val="95000"/>
                  </a:schemeClr>
                </a:solidFill>
              </a:rPr>
              <a:t> © sherv.net</a:t>
            </a:r>
          </a:p>
          <a:p>
            <a:pPr algn="ctr"/>
            <a:r>
              <a:rPr lang="en-CA" altLang="ko-KR" sz="1000" dirty="0" smtClean="0">
                <a:solidFill>
                  <a:schemeClr val="tx1">
                    <a:lumMod val="95000"/>
                  </a:schemeClr>
                </a:solidFill>
              </a:rPr>
              <a:t>Jesus © </a:t>
            </a:r>
            <a:r>
              <a:rPr lang="en-CA" sz="1000" dirty="0" smtClean="0">
                <a:solidFill>
                  <a:schemeClr val="tx1">
                    <a:lumMod val="95000"/>
                  </a:schemeClr>
                </a:solidFill>
              </a:rPr>
              <a:t>GospelGifs.com </a:t>
            </a:r>
          </a:p>
          <a:p>
            <a:pPr algn="ctr"/>
            <a:r>
              <a:rPr lang="en-CA" sz="1000" dirty="0" smtClean="0">
                <a:solidFill>
                  <a:schemeClr val="tx1">
                    <a:lumMod val="95000"/>
                  </a:schemeClr>
                </a:solidFill>
              </a:rPr>
              <a:t>pulsing heart © clipartbest.com</a:t>
            </a:r>
          </a:p>
          <a:p>
            <a:r>
              <a:rPr lang="en-CA" sz="1000" dirty="0" smtClean="0">
                <a:solidFill>
                  <a:schemeClr val="tx1">
                    <a:lumMod val="95000"/>
                  </a:schemeClr>
                </a:solidFill>
              </a:rPr>
              <a:t>Jumping heart © www.fg-a.com</a:t>
            </a:r>
            <a:endParaRPr lang="en-CA" dirty="0">
              <a:solidFill>
                <a:schemeClr val="tx1">
                  <a:lumMod val="95000"/>
                </a:schemeClr>
              </a:solidFill>
            </a:endParaRPr>
          </a:p>
        </p:txBody>
      </p:sp>
      <p:sp>
        <p:nvSpPr>
          <p:cNvPr id="26" name="TextBox 25"/>
          <p:cNvSpPr txBox="1"/>
          <p:nvPr/>
        </p:nvSpPr>
        <p:spPr>
          <a:xfrm>
            <a:off x="323528" y="4941168"/>
            <a:ext cx="8496944" cy="1815882"/>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nn-NO" sz="2800" b="1" dirty="0" smtClean="0">
                <a:solidFill>
                  <a:schemeClr val="bg1"/>
                </a:solidFill>
                <a:latin typeface="Calibri" pitchFamily="34" charset="0"/>
                <a:cs typeface="Calibri" pitchFamily="34" charset="0"/>
              </a:rPr>
              <a:t>dan Aku memberikan hidup yang kekal kepada mereka . . . dan seorangpun tidak akan merebut mereka dari tangan-Ku.”  </a:t>
            </a:r>
            <a:r>
              <a:rPr lang="en-CA" sz="2800" b="1" dirty="0" err="1" smtClean="0">
                <a:solidFill>
                  <a:schemeClr val="bg1"/>
                </a:solidFill>
                <a:latin typeface="Calibri" pitchFamily="34" charset="0"/>
                <a:cs typeface="Calibri" pitchFamily="34" charset="0"/>
              </a:rPr>
              <a:t>Yoh</a:t>
            </a:r>
            <a:r>
              <a:rPr lang="en-CA" sz="2800" b="1" dirty="0" smtClean="0">
                <a:solidFill>
                  <a:schemeClr val="bg1"/>
                </a:solidFill>
                <a:latin typeface="Calibri" pitchFamily="34" charset="0"/>
                <a:cs typeface="Calibri" pitchFamily="34" charset="0"/>
              </a:rPr>
              <a:t> 10:28   </a:t>
            </a: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Yoh</a:t>
            </a:r>
            <a:r>
              <a:rPr lang="en-CA" sz="2400" b="1" dirty="0" smtClean="0">
                <a:solidFill>
                  <a:schemeClr val="bg1"/>
                </a:solidFill>
                <a:latin typeface="Calibri" pitchFamily="34" charset="0"/>
                <a:cs typeface="Calibri" pitchFamily="34" charset="0"/>
              </a:rPr>
              <a:t> 3:16; 3:36; 17:3)</a:t>
            </a:r>
          </a:p>
          <a:p>
            <a:pPr algn="ctr"/>
            <a:endParaRPr lang="en-CA" sz="2800" b="1" dirty="0">
              <a:solidFill>
                <a:schemeClr val="bg1"/>
              </a:solidFill>
              <a:latin typeface="Calibri" pitchFamily="34" charset="0"/>
              <a:cs typeface="Calibri" pitchFamily="34" charset="0"/>
            </a:endParaRPr>
          </a:p>
        </p:txBody>
      </p:sp>
      <p:sp>
        <p:nvSpPr>
          <p:cNvPr id="25" name="TextBox 24"/>
          <p:cNvSpPr txBox="1"/>
          <p:nvPr/>
        </p:nvSpPr>
        <p:spPr>
          <a:xfrm>
            <a:off x="179512" y="116632"/>
            <a:ext cx="8712968" cy="523220"/>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rPr>
              <a:t>7</a:t>
            </a:r>
            <a:r>
              <a:rPr lang="en-US" sz="2800" b="1" smtClean="0">
                <a:solidFill>
                  <a:srgbClr val="FF0000"/>
                </a:solidFill>
                <a:latin typeface="Calibri" pitchFamily="34" charset="0"/>
              </a:rPr>
              <a:t>. </a:t>
            </a:r>
            <a:r>
              <a:rPr lang="en-US" sz="2800" b="1" dirty="0" err="1" smtClean="0">
                <a:solidFill>
                  <a:srgbClr val="FF0000"/>
                </a:solidFill>
                <a:latin typeface="Calibri" pitchFamily="34" charset="0"/>
              </a:rPr>
              <a:t>Hidup</a:t>
            </a:r>
            <a:r>
              <a:rPr lang="en-US" sz="2800" b="1" dirty="0" smtClean="0">
                <a:solidFill>
                  <a:srgbClr val="FF0000"/>
                </a:solidFill>
                <a:latin typeface="Calibri" pitchFamily="34" charset="0"/>
              </a:rPr>
              <a:t> yang </a:t>
            </a:r>
            <a:r>
              <a:rPr lang="en-US" sz="2800" b="1" dirty="0" err="1" smtClean="0">
                <a:solidFill>
                  <a:srgbClr val="FF0000"/>
                </a:solidFill>
                <a:latin typeface="Calibri" pitchFamily="34" charset="0"/>
              </a:rPr>
              <a:t>kekal</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dirty="0">
              <a:latin typeface="Calibri" pitchFamily="34" charset="0"/>
            </a:endParaRPr>
          </a:p>
        </p:txBody>
      </p:sp>
    </p:spTree>
  </p:cSld>
  <p:clrMapOvr>
    <a:masterClrMapping/>
  </p:clrMapOv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2"/>
          <p:cNvPicPr>
            <a:picLocks noChangeAspect="1" noChangeArrowheads="1"/>
          </p:cNvPicPr>
          <p:nvPr/>
        </p:nvPicPr>
        <p:blipFill>
          <a:blip r:embed="rId2" cstate="print"/>
          <a:srcRect/>
          <a:stretch>
            <a:fillRect/>
          </a:stretch>
        </p:blipFill>
        <p:spPr bwMode="auto">
          <a:xfrm>
            <a:off x="35496" y="54006"/>
            <a:ext cx="9108504" cy="6831378"/>
          </a:xfrm>
          <a:prstGeom prst="rect">
            <a:avLst/>
          </a:prstGeom>
          <a:noFill/>
          <a:ln w="9525">
            <a:noFill/>
            <a:miter lim="800000"/>
            <a:headEnd/>
            <a:tailEnd/>
          </a:ln>
          <a:effectLst/>
        </p:spPr>
      </p:pic>
      <p:sp>
        <p:nvSpPr>
          <p:cNvPr id="5" name="Title 4"/>
          <p:cNvSpPr>
            <a:spLocks noGrp="1"/>
          </p:cNvSpPr>
          <p:nvPr>
            <p:ph type="title"/>
          </p:nvPr>
        </p:nvSpPr>
        <p:spPr>
          <a:xfrm>
            <a:off x="-396552" y="1066726"/>
            <a:ext cx="9937104" cy="562074"/>
          </a:xfrm>
          <a:noFill/>
        </p:spPr>
        <p:txBody>
          <a:bodyPr>
            <a:normAutofit fontScale="90000"/>
          </a:bodyPr>
          <a:lstStyle/>
          <a:p>
            <a:r>
              <a:rPr lang="en-US" altLang="ko-KR" sz="3100" b="1" dirty="0" smtClean="0">
                <a:solidFill>
                  <a:srgbClr val="FFFFFF"/>
                </a:solidFill>
                <a:latin typeface="Calibri" pitchFamily="34" charset="0"/>
              </a:rPr>
              <a:t/>
            </a:r>
            <a:br>
              <a:rPr lang="en-US" altLang="ko-KR" sz="3100" b="1" dirty="0" smtClean="0">
                <a:solidFill>
                  <a:srgbClr val="FFFFFF"/>
                </a:solidFill>
                <a:latin typeface="Calibri" pitchFamily="34" charset="0"/>
              </a:rPr>
            </a:br>
            <a:r>
              <a:rPr lang="en-US" altLang="ko-KR" sz="3100" b="1" spc="-20" dirty="0" err="1" smtClean="0">
                <a:solidFill>
                  <a:srgbClr val="FFFFFF"/>
                </a:solidFill>
                <a:latin typeface="Calibri" pitchFamily="34" charset="0"/>
              </a:rPr>
              <a:t>Yesus</a:t>
            </a:r>
            <a:r>
              <a:rPr lang="en-US" altLang="ko-KR" sz="3100" b="1" spc="-20" dirty="0" smtClean="0">
                <a:solidFill>
                  <a:srgbClr val="FFFFFF"/>
                </a:solidFill>
                <a:latin typeface="Calibri" pitchFamily="34" charset="0"/>
              </a:rPr>
              <a:t> </a:t>
            </a:r>
            <a:r>
              <a:rPr lang="en-US" altLang="ko-KR" sz="3100" b="1" spc="-20" dirty="0" err="1" smtClean="0">
                <a:solidFill>
                  <a:srgbClr val="FFFFFF"/>
                </a:solidFill>
                <a:latin typeface="Calibri" pitchFamily="34" charset="0"/>
              </a:rPr>
              <a:t>Kristus</a:t>
            </a:r>
            <a:r>
              <a:rPr lang="en-US" altLang="ko-KR" sz="3100" b="1" spc="-20" dirty="0" smtClean="0">
                <a:solidFill>
                  <a:srgbClr val="FFFFFF"/>
                </a:solidFill>
                <a:latin typeface="Calibri" pitchFamily="34" charset="0"/>
              </a:rPr>
              <a:t> </a:t>
            </a:r>
            <a:r>
              <a:rPr lang="en-US" altLang="ko-KR" sz="3100" b="1" spc="-20" dirty="0" err="1" smtClean="0">
                <a:solidFill>
                  <a:srgbClr val="FFFFFF"/>
                </a:solidFill>
                <a:latin typeface="Calibri" pitchFamily="34" charset="0"/>
              </a:rPr>
              <a:t>percaya</a:t>
            </a:r>
            <a:r>
              <a:rPr lang="en-US" altLang="ko-KR" sz="3100" b="1" spc="-20" dirty="0" smtClean="0">
                <a:solidFill>
                  <a:srgbClr val="FFFFFF"/>
                </a:solidFill>
                <a:latin typeface="Calibri" pitchFamily="34" charset="0"/>
              </a:rPr>
              <a:t> </a:t>
            </a:r>
            <a:r>
              <a:rPr lang="en-US" altLang="ko-KR" sz="3100" b="1" spc="-20" dirty="0" err="1" smtClean="0">
                <a:solidFill>
                  <a:srgbClr val="FFFFFF"/>
                </a:solidFill>
                <a:latin typeface="Calibri" pitchFamily="34" charset="0"/>
              </a:rPr>
              <a:t>pada</a:t>
            </a:r>
            <a:r>
              <a:rPr lang="en-US" altLang="ko-KR" sz="3100" b="1" spc="-20" dirty="0" smtClean="0">
                <a:solidFill>
                  <a:srgbClr val="FFFFFF"/>
                </a:solidFill>
                <a:latin typeface="Calibri" pitchFamily="34" charset="0"/>
              </a:rPr>
              <a:t> </a:t>
            </a:r>
            <a:r>
              <a:rPr lang="en-US" altLang="ko-KR" sz="3100" b="1" spc="-20" dirty="0" err="1" smtClean="0">
                <a:solidFill>
                  <a:srgbClr val="FFFFFF"/>
                </a:solidFill>
                <a:latin typeface="Calibri" pitchFamily="34" charset="0"/>
              </a:rPr>
              <a:t>kehidupan</a:t>
            </a:r>
            <a:r>
              <a:rPr lang="en-US" altLang="ko-KR" sz="3100" b="1" spc="-20" dirty="0" smtClean="0">
                <a:solidFill>
                  <a:srgbClr val="FFFFFF"/>
                </a:solidFill>
                <a:latin typeface="Calibri" pitchFamily="34" charset="0"/>
              </a:rPr>
              <a:t> </a:t>
            </a:r>
            <a:r>
              <a:rPr lang="en-US" altLang="ko-KR" sz="3100" b="1" spc="-20" dirty="0" err="1" smtClean="0">
                <a:solidFill>
                  <a:srgbClr val="FFFFFF"/>
                </a:solidFill>
                <a:latin typeface="Calibri" pitchFamily="34" charset="0"/>
              </a:rPr>
              <a:t>kekal</a:t>
            </a:r>
            <a:r>
              <a:rPr lang="en-US" altLang="ko-KR" sz="3100" b="1" spc="-20" dirty="0" smtClean="0">
                <a:solidFill>
                  <a:srgbClr val="FFFFFF"/>
                </a:solidFill>
                <a:latin typeface="Calibri" pitchFamily="34" charset="0"/>
              </a:rPr>
              <a:t> </a:t>
            </a:r>
            <a:br>
              <a:rPr lang="en-US" altLang="ko-KR" sz="3100" b="1" spc="-20" dirty="0" smtClean="0">
                <a:solidFill>
                  <a:srgbClr val="FFFFFF"/>
                </a:solidFill>
                <a:latin typeface="Calibri" pitchFamily="34" charset="0"/>
              </a:rPr>
            </a:br>
            <a:r>
              <a:rPr lang="en-US" altLang="ko-KR" sz="3100" b="1" spc="-20" dirty="0" err="1" smtClean="0">
                <a:solidFill>
                  <a:srgbClr val="FFFFFF"/>
                </a:solidFill>
                <a:latin typeface="Calibri" pitchFamily="34" charset="0"/>
              </a:rPr>
              <a:t>dan</a:t>
            </a:r>
            <a:r>
              <a:rPr lang="en-US" altLang="ko-KR" sz="3100" b="1" spc="-20" dirty="0" smtClean="0">
                <a:solidFill>
                  <a:srgbClr val="FFFFFF"/>
                </a:solidFill>
                <a:latin typeface="Calibri" pitchFamily="34" charset="0"/>
              </a:rPr>
              <a:t> </a:t>
            </a:r>
            <a:r>
              <a:rPr lang="en-US" altLang="ko-KR" sz="3100" b="1" spc="-20" dirty="0" err="1" smtClean="0">
                <a:solidFill>
                  <a:srgbClr val="FFFFFF"/>
                </a:solidFill>
                <a:latin typeface="Calibri" pitchFamily="34" charset="0"/>
              </a:rPr>
              <a:t>api</a:t>
            </a:r>
            <a:r>
              <a:rPr lang="en-US" altLang="ko-KR" sz="3100" b="1" spc="-20" dirty="0" smtClean="0">
                <a:solidFill>
                  <a:srgbClr val="FFFFFF"/>
                </a:solidFill>
                <a:latin typeface="Calibri" pitchFamily="34" charset="0"/>
              </a:rPr>
              <a:t> yang </a:t>
            </a:r>
            <a:r>
              <a:rPr lang="en-US" altLang="ko-KR" sz="3100" b="1" spc="-20" dirty="0" err="1" smtClean="0">
                <a:solidFill>
                  <a:srgbClr val="FFFFFF"/>
                </a:solidFill>
                <a:latin typeface="Calibri" pitchFamily="34" charset="0"/>
              </a:rPr>
              <a:t>kekal</a:t>
            </a:r>
            <a:r>
              <a:rPr lang="en-US" altLang="ko-KR" sz="3100" b="1" spc="-20" dirty="0" smtClean="0">
                <a:solidFill>
                  <a:srgbClr val="FFFFFF"/>
                </a:solidFill>
                <a:latin typeface="Calibri" pitchFamily="34" charset="0"/>
              </a:rPr>
              <a:t/>
            </a:r>
            <a:br>
              <a:rPr lang="en-US" altLang="ko-KR" sz="3100" b="1" spc="-20" dirty="0" smtClean="0">
                <a:solidFill>
                  <a:srgbClr val="FFFFFF"/>
                </a:solidFill>
                <a:latin typeface="Calibri" pitchFamily="34" charset="0"/>
              </a:rPr>
            </a:br>
            <a:r>
              <a:rPr lang="en-US" altLang="ko-KR" sz="3100" b="1" spc="-20" dirty="0" smtClean="0">
                <a:solidFill>
                  <a:srgbClr val="FFFFFF"/>
                </a:solidFill>
                <a:latin typeface="Calibri" pitchFamily="34" charset="0"/>
              </a:rPr>
              <a:t/>
            </a:r>
            <a:br>
              <a:rPr lang="en-US" altLang="ko-KR" sz="3100" b="1" spc="-20" dirty="0" smtClean="0">
                <a:solidFill>
                  <a:srgbClr val="FFFFFF"/>
                </a:solidFill>
                <a:latin typeface="Calibri" pitchFamily="34" charset="0"/>
              </a:rPr>
            </a:br>
            <a:r>
              <a:rPr lang="en-CA" sz="3100" b="1" dirty="0" smtClean="0">
                <a:solidFill>
                  <a:srgbClr val="FFFFFF"/>
                </a:solidFill>
                <a:latin typeface="Calibri" pitchFamily="34" charset="0"/>
                <a:cs typeface="Calibri" pitchFamily="34" charset="0"/>
              </a:rPr>
              <a:t>“</a:t>
            </a:r>
            <a:r>
              <a:rPr lang="nn-NO" sz="3100" b="1" dirty="0" smtClean="0">
                <a:solidFill>
                  <a:schemeClr val="tx1"/>
                </a:solidFill>
                <a:latin typeface="Calibri" pitchFamily="34" charset="0"/>
                <a:cs typeface="Calibri" pitchFamily="34" charset="0"/>
              </a:rPr>
              <a:t>Aku memberikan hidup yang kekal kepada mereka ” </a:t>
            </a:r>
            <a:br>
              <a:rPr lang="nn-NO" sz="3100" b="1" dirty="0" smtClean="0">
                <a:solidFill>
                  <a:schemeClr val="tx1"/>
                </a:solidFill>
                <a:latin typeface="Calibri" pitchFamily="34" charset="0"/>
                <a:cs typeface="Calibri" pitchFamily="34" charset="0"/>
              </a:rPr>
            </a:br>
            <a:r>
              <a:rPr lang="nn-NO" sz="3100" b="1" dirty="0" smtClean="0">
                <a:solidFill>
                  <a:schemeClr val="tx1"/>
                </a:solidFill>
                <a:latin typeface="Calibri" pitchFamily="34" charset="0"/>
                <a:cs typeface="Calibri" pitchFamily="34" charset="0"/>
              </a:rPr>
              <a:t>Yoh 10:28</a:t>
            </a:r>
            <a:endParaRPr lang="ko-KR" altLang="en-US" sz="3100" b="1" dirty="0">
              <a:solidFill>
                <a:srgbClr val="FFFFFF"/>
              </a:solidFill>
              <a:latin typeface="Calibri" pitchFamily="34" charset="0"/>
            </a:endParaRPr>
          </a:p>
        </p:txBody>
      </p:sp>
      <p:sp>
        <p:nvSpPr>
          <p:cNvPr id="6" name="Title 4"/>
          <p:cNvSpPr txBox="1">
            <a:spLocks/>
          </p:cNvSpPr>
          <p:nvPr/>
        </p:nvSpPr>
        <p:spPr bwMode="auto">
          <a:xfrm>
            <a:off x="35496" y="4869160"/>
            <a:ext cx="9108504" cy="1296144"/>
          </a:xfrm>
          <a:prstGeom prst="rect">
            <a:avLst/>
          </a:prstGeom>
          <a:solidFill>
            <a:schemeClr val="bg1"/>
          </a:solidFill>
          <a:ln w="9525">
            <a:noFill/>
            <a:miter lim="800000"/>
            <a:headEnd/>
            <a:tailEnd/>
          </a:ln>
        </p:spPr>
        <p:txBody>
          <a:bodyPr vert="horz" wrap="square" lIns="91440" tIns="45720" rIns="91440" bIns="45720" numCol="1" anchor="ctr" anchorCtr="0" compatLnSpc="1">
            <a:prstTxWarp prst="textNoShape">
              <a:avLst/>
            </a:prstTxWarp>
          </a:bodyPr>
          <a:lstStyle/>
          <a:p>
            <a:pPr algn="ctr" eaLnBrk="0" hangingPunct="0">
              <a:defRPr/>
            </a:pPr>
            <a:r>
              <a:rPr lang="en-US" altLang="ko-KR" sz="2800" b="1" kern="0" dirty="0" smtClean="0">
                <a:latin typeface="Calibri" pitchFamily="34" charset="0"/>
                <a:ea typeface="+mj-ea"/>
                <a:cs typeface="Calibri" pitchFamily="34" charset="0"/>
              </a:rPr>
              <a:t>“</a:t>
            </a:r>
            <a:r>
              <a:rPr lang="fi-FI" sz="2800" b="1" dirty="0" smtClean="0">
                <a:latin typeface="Calibri" pitchFamily="34" charset="0"/>
                <a:cs typeface="Calibri" pitchFamily="34" charset="0"/>
              </a:rPr>
              <a:t>dicampakkan ke dalam api kekal </a:t>
            </a:r>
            <a:r>
              <a:rPr kumimoji="0" lang="en-US" altLang="ko-KR" sz="2800" b="1" i="0" u="none" strike="noStrike" kern="0" cap="none" spc="0" normalizeH="0" baseline="0" noProof="0" dirty="0" smtClean="0">
                <a:ln>
                  <a:noFill/>
                </a:ln>
                <a:effectLst/>
                <a:uLnTx/>
                <a:uFillTx/>
                <a:latin typeface="Calibri" pitchFamily="34" charset="0"/>
                <a:ea typeface="+mj-ea"/>
                <a:cs typeface="+mj-cs"/>
              </a:rPr>
              <a:t>” Mat 18:8</a:t>
            </a:r>
          </a:p>
          <a:p>
            <a:pPr algn="ctr" eaLnBrk="0" hangingPunct="0">
              <a:defRPr/>
            </a:pPr>
            <a:r>
              <a:rPr lang="en-US" altLang="ko-KR" sz="2800" b="1" kern="0" dirty="0" smtClean="0">
                <a:latin typeface="Calibri" pitchFamily="34" charset="0"/>
                <a:ea typeface="+mj-ea"/>
                <a:cs typeface="+mj-cs"/>
              </a:rPr>
              <a:t>“</a:t>
            </a:r>
            <a:r>
              <a:rPr lang="en-CA" sz="2800" b="1" dirty="0" err="1" smtClean="0">
                <a:latin typeface="Calibri" pitchFamily="34" charset="0"/>
                <a:cs typeface="Calibri" pitchFamily="34" charset="0"/>
              </a:rPr>
              <a:t>Enyahlah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hadapan</a:t>
            </a:r>
            <a:r>
              <a:rPr lang="en-CA" sz="2800" b="1" dirty="0" smtClean="0">
                <a:latin typeface="Calibri" pitchFamily="34" charset="0"/>
                <a:cs typeface="Calibri" pitchFamily="34" charset="0"/>
              </a:rPr>
              <a:t>-Ku . . . </a:t>
            </a:r>
            <a:r>
              <a:rPr lang="en-CA" sz="2800" b="1" dirty="0" err="1" smtClean="0">
                <a:latin typeface="Calibri" pitchFamily="34" charset="0"/>
                <a:cs typeface="Calibri" pitchFamily="34" charset="0"/>
              </a:rPr>
              <a:t>enyahlah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p>
          <a:p>
            <a:pPr algn="ctr" eaLnBrk="0" hangingPunct="0">
              <a:defRPr/>
            </a:pPr>
            <a:r>
              <a:rPr lang="en-CA" sz="2800" b="1" dirty="0" err="1" smtClean="0">
                <a:latin typeface="Calibri" pitchFamily="34" charset="0"/>
                <a:cs typeface="Calibri" pitchFamily="34" charset="0"/>
              </a:rPr>
              <a:t>api</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kekal</a:t>
            </a:r>
            <a:r>
              <a:rPr lang="en-CA" sz="2800" b="1" dirty="0" smtClean="0">
                <a:latin typeface="Calibri" pitchFamily="34" charset="0"/>
                <a:cs typeface="Calibri" pitchFamily="34" charset="0"/>
              </a:rPr>
              <a:t> </a:t>
            </a:r>
            <a:r>
              <a:rPr lang="en-US" altLang="ko-KR" sz="2800" b="1" kern="0" dirty="0" smtClean="0">
                <a:latin typeface="Calibri" pitchFamily="34" charset="0"/>
                <a:ea typeface="+mj-ea"/>
                <a:cs typeface="+mj-cs"/>
              </a:rPr>
              <a:t>” Mat 25:41</a:t>
            </a:r>
            <a:endParaRPr kumimoji="0" lang="ko-KR" altLang="en-US" sz="3200" b="1" i="0" u="none" strike="noStrike" kern="0" cap="none" spc="0" normalizeH="0" baseline="0" noProof="0" dirty="0">
              <a:ln>
                <a:noFill/>
              </a:ln>
              <a:effectLst/>
              <a:uLnTx/>
              <a:uFillTx/>
              <a:latin typeface="Calibri" pitchFamily="34" charset="0"/>
              <a:ea typeface="+mj-ea"/>
              <a:cs typeface="+mj-cs"/>
            </a:endParaRPr>
          </a:p>
        </p:txBody>
      </p:sp>
      <p:sp>
        <p:nvSpPr>
          <p:cNvPr id="7" name="TextBox 6"/>
          <p:cNvSpPr txBox="1"/>
          <p:nvPr/>
        </p:nvSpPr>
        <p:spPr>
          <a:xfrm>
            <a:off x="2915816" y="6525344"/>
            <a:ext cx="3384376" cy="246221"/>
          </a:xfrm>
          <a:prstGeom prst="rect">
            <a:avLst/>
          </a:prstGeom>
          <a:noFill/>
        </p:spPr>
        <p:txBody>
          <a:bodyPr wrap="square" rtlCol="0">
            <a:spAutoFit/>
          </a:bodyPr>
          <a:lstStyle/>
          <a:p>
            <a:pPr algn="ctr"/>
            <a:r>
              <a:rPr lang="en-CA" sz="1000" dirty="0" smtClean="0">
                <a:solidFill>
                  <a:schemeClr val="bg1">
                    <a:lumMod val="75000"/>
                  </a:schemeClr>
                </a:solidFill>
              </a:rPr>
              <a:t>Microsoft clip art © 2013  Microsoft Corporation. </a:t>
            </a:r>
            <a:endParaRPr lang="en-CA" sz="1000" dirty="0">
              <a:solidFill>
                <a:schemeClr val="bg1">
                  <a:lumMod val="75000"/>
                </a:schemeClr>
              </a:solidFill>
            </a:endParaRPr>
          </a:p>
        </p:txBody>
      </p:sp>
      <p:sp>
        <p:nvSpPr>
          <p:cNvPr id="8" name="TextBox 7"/>
          <p:cNvSpPr txBox="1"/>
          <p:nvPr/>
        </p:nvSpPr>
        <p:spPr>
          <a:xfrm>
            <a:off x="8712968" y="6381328"/>
            <a:ext cx="323528" cy="369332"/>
          </a:xfrm>
          <a:prstGeom prst="rect">
            <a:avLst/>
          </a:prstGeom>
          <a:noFill/>
        </p:spPr>
        <p:txBody>
          <a:bodyPr wrap="square" rtlCol="0">
            <a:spAutoFit/>
          </a:bodyPr>
          <a:lstStyle/>
          <a:p>
            <a:r>
              <a:rPr lang="en-CA" dirty="0" smtClean="0"/>
              <a:t>8</a:t>
            </a:r>
            <a:endParaRPr lang="en-CA" dirty="0"/>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 name="Picture 4" descr="DSCN9423e.JPG"/>
          <p:cNvPicPr>
            <a:picLocks noChangeAspect="1"/>
          </p:cNvPicPr>
          <p:nvPr/>
        </p:nvPicPr>
        <p:blipFill>
          <a:blip r:embed="rId3" cstate="print">
            <a:lum bright="30000" contrast="20000"/>
          </a:blip>
          <a:srcRect t="25850"/>
          <a:stretch>
            <a:fillRect/>
          </a:stretch>
        </p:blipFill>
        <p:spPr>
          <a:xfrm>
            <a:off x="-1" y="-27384"/>
            <a:ext cx="9144001" cy="5085184"/>
          </a:xfrm>
          <a:prstGeom prst="rect">
            <a:avLst/>
          </a:prstGeom>
        </p:spPr>
      </p:pic>
      <p:sp>
        <p:nvSpPr>
          <p:cNvPr id="3" name="TextBox 2"/>
          <p:cNvSpPr txBox="1"/>
          <p:nvPr/>
        </p:nvSpPr>
        <p:spPr>
          <a:xfrm>
            <a:off x="323528" y="5426060"/>
            <a:ext cx="8496944" cy="523220"/>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Kemana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pergi</a:t>
            </a:r>
            <a:r>
              <a:rPr lang="en-CA" sz="2800" b="1" dirty="0" smtClean="0">
                <a:latin typeface="Calibri" pitchFamily="34" charset="0"/>
                <a:cs typeface="Calibri" pitchFamily="34" charset="0"/>
              </a:rPr>
              <a:t>? </a:t>
            </a:r>
            <a:endParaRPr lang="en-CA" sz="2800" b="1" dirty="0">
              <a:latin typeface="Calibri" pitchFamily="34" charset="0"/>
              <a:cs typeface="Calibri" pitchFamily="34" charset="0"/>
            </a:endParaRPr>
          </a:p>
        </p:txBody>
      </p:sp>
      <p:sp>
        <p:nvSpPr>
          <p:cNvPr id="4" name="TextBox 3"/>
          <p:cNvSpPr txBox="1"/>
          <p:nvPr/>
        </p:nvSpPr>
        <p:spPr>
          <a:xfrm>
            <a:off x="6804248" y="14427"/>
            <a:ext cx="2592288" cy="246221"/>
          </a:xfrm>
          <a:prstGeom prst="rect">
            <a:avLst/>
          </a:prstGeom>
          <a:noFill/>
        </p:spPr>
        <p:txBody>
          <a:bodyPr wrap="square" rtlCol="0">
            <a:spAutoFit/>
          </a:bodyPr>
          <a:lstStyle/>
          <a:p>
            <a:pPr algn="ctr"/>
            <a:r>
              <a:rPr lang="en-CA" sz="1000" dirty="0" smtClean="0">
                <a:solidFill>
                  <a:schemeClr val="bg1">
                    <a:lumMod val="50000"/>
                    <a:lumOff val="50000"/>
                  </a:schemeClr>
                </a:solidFill>
              </a:rPr>
              <a:t>Photo John </a:t>
            </a:r>
            <a:r>
              <a:rPr lang="en-CA" sz="1000" dirty="0" err="1" smtClean="0">
                <a:solidFill>
                  <a:schemeClr val="bg1">
                    <a:lumMod val="50000"/>
                    <a:lumOff val="50000"/>
                  </a:schemeClr>
                </a:solidFill>
              </a:rPr>
              <a:t>Crozier</a:t>
            </a:r>
            <a:endParaRPr lang="en-CA" sz="1000" dirty="0">
              <a:solidFill>
                <a:schemeClr val="bg1">
                  <a:lumMod val="50000"/>
                  <a:lumOff val="50000"/>
                </a:schemeClr>
              </a:solidFill>
            </a:endParaRPr>
          </a:p>
        </p:txBody>
      </p:sp>
      <p:sp>
        <p:nvSpPr>
          <p:cNvPr id="6" name="TextBox 5"/>
          <p:cNvSpPr txBox="1"/>
          <p:nvPr/>
        </p:nvSpPr>
        <p:spPr>
          <a:xfrm>
            <a:off x="35496" y="-27384"/>
            <a:ext cx="5472608" cy="523220"/>
          </a:xfrm>
          <a:prstGeom prst="rect">
            <a:avLst/>
          </a:prstGeom>
          <a:solidFill>
            <a:schemeClr val="tx1">
              <a:lumMod val="95000"/>
            </a:schemeClr>
          </a:solidFill>
        </p:spPr>
        <p:txBody>
          <a:bodyPr wrap="square" rtlCol="0">
            <a:spAutoFit/>
          </a:bodyPr>
          <a:lstStyle/>
          <a:p>
            <a:pPr algn="ctr"/>
            <a:r>
              <a:rPr lang="en-CA" sz="2800" b="1" dirty="0" err="1" smtClean="0">
                <a:solidFill>
                  <a:schemeClr val="bg1"/>
                </a:solidFill>
                <a:latin typeface="Calibri" pitchFamily="34" charset="0"/>
                <a:cs typeface="Calibri" pitchFamily="34" charset="0"/>
              </a:rPr>
              <a:t>Setiap</a:t>
            </a:r>
            <a:r>
              <a:rPr lang="en-CA" sz="2800" b="1" dirty="0" smtClean="0">
                <a:solidFill>
                  <a:schemeClr val="bg1"/>
                </a:solidFill>
                <a:latin typeface="Calibri" pitchFamily="34" charset="0"/>
                <a:cs typeface="Calibri" pitchFamily="34" charset="0"/>
              </a:rPr>
              <a:t> orang </a:t>
            </a:r>
            <a:r>
              <a:rPr lang="en-CA" sz="2800" b="1" dirty="0" err="1" smtClean="0">
                <a:solidFill>
                  <a:schemeClr val="bg1"/>
                </a:solidFill>
                <a:latin typeface="Calibri" pitchFamily="34" charset="0"/>
                <a:cs typeface="Calibri" pitchFamily="34" charset="0"/>
              </a:rPr>
              <a:t>menuju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kekekalan</a:t>
            </a:r>
            <a:r>
              <a:rPr lang="en-CA" sz="2800" b="1" dirty="0" smtClean="0">
                <a:solidFill>
                  <a:schemeClr val="bg1"/>
                </a:solidFill>
                <a:latin typeface="Calibri" pitchFamily="34" charset="0"/>
                <a:cs typeface="Calibri" pitchFamily="34" charset="0"/>
              </a:rPr>
              <a:t>.</a:t>
            </a:r>
          </a:p>
        </p:txBody>
      </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99FF66"/>
        </a:solidFill>
        <a:effectLst/>
      </p:bgPr>
    </p:bg>
    <p:spTree>
      <p:nvGrpSpPr>
        <p:cNvPr id="1" name=""/>
        <p:cNvGrpSpPr/>
        <p:nvPr/>
      </p:nvGrpSpPr>
      <p:grpSpPr>
        <a:xfrm>
          <a:off x="0" y="0"/>
          <a:ext cx="0" cy="0"/>
          <a:chOff x="0" y="0"/>
          <a:chExt cx="0" cy="0"/>
        </a:xfrm>
      </p:grpSpPr>
      <p:pic>
        <p:nvPicPr>
          <p:cNvPr id="140290" name="Picture 2" descr="msotw9_temp0"/>
          <p:cNvPicPr>
            <a:picLocks noChangeAspect="1" noChangeArrowheads="1"/>
          </p:cNvPicPr>
          <p:nvPr/>
        </p:nvPicPr>
        <p:blipFill>
          <a:blip r:embed="rId2" cstate="print">
            <a:duotone>
              <a:prstClr val="black"/>
              <a:srgbClr val="99FF66">
                <a:tint val="45000"/>
                <a:satMod val="400000"/>
              </a:srgbClr>
            </a:duotone>
          </a:blip>
          <a:srcRect t="9104" b="2990"/>
          <a:stretch>
            <a:fillRect/>
          </a:stretch>
        </p:blipFill>
        <p:spPr bwMode="auto">
          <a:xfrm>
            <a:off x="4751513" y="1412776"/>
            <a:ext cx="4392487" cy="4392488"/>
          </a:xfrm>
          <a:prstGeom prst="rect">
            <a:avLst/>
          </a:prstGeom>
          <a:noFill/>
          <a:ln w="9525">
            <a:noFill/>
            <a:miter lim="800000"/>
            <a:headEnd/>
            <a:tailEnd/>
          </a:ln>
        </p:spPr>
      </p:pic>
      <p:sp>
        <p:nvSpPr>
          <p:cNvPr id="5" name="TextBox 2"/>
          <p:cNvSpPr txBox="1">
            <a:spLocks noChangeArrowheads="1"/>
          </p:cNvSpPr>
          <p:nvPr/>
        </p:nvSpPr>
        <p:spPr bwMode="auto">
          <a:xfrm>
            <a:off x="6443662" y="2948751"/>
            <a:ext cx="2700338" cy="1200329"/>
          </a:xfrm>
          <a:prstGeom prst="rect">
            <a:avLst/>
          </a:prstGeom>
          <a:noFill/>
          <a:ln w="9525">
            <a:noFill/>
            <a:miter lim="800000"/>
            <a:headEnd/>
            <a:tailEnd/>
          </a:ln>
        </p:spPr>
        <p:txBody>
          <a:bodyPr>
            <a:spAutoFit/>
          </a:bodyPr>
          <a:lstStyle/>
          <a:p>
            <a:pPr algn="ctr"/>
            <a:r>
              <a:rPr lang="en-CA" sz="3600" b="1" dirty="0" err="1" smtClean="0">
                <a:solidFill>
                  <a:schemeClr val="accent1">
                    <a:lumMod val="60000"/>
                    <a:lumOff val="40000"/>
                  </a:schemeClr>
                </a:solidFill>
              </a:rPr>
              <a:t>Diadopsi</a:t>
            </a:r>
            <a:r>
              <a:rPr lang="en-CA" sz="3600" b="1" dirty="0" smtClean="0">
                <a:solidFill>
                  <a:schemeClr val="accent1">
                    <a:lumMod val="60000"/>
                    <a:lumOff val="40000"/>
                  </a:schemeClr>
                </a:solidFill>
              </a:rPr>
              <a:t> </a:t>
            </a:r>
            <a:r>
              <a:rPr lang="en-CA" sz="3600" b="1" dirty="0" err="1" smtClean="0">
                <a:solidFill>
                  <a:schemeClr val="accent1">
                    <a:lumMod val="60000"/>
                    <a:lumOff val="40000"/>
                  </a:schemeClr>
                </a:solidFill>
              </a:rPr>
              <a:t>oleh</a:t>
            </a:r>
            <a:r>
              <a:rPr lang="en-CA" sz="3600" b="1" dirty="0" smtClean="0">
                <a:solidFill>
                  <a:schemeClr val="accent1">
                    <a:lumMod val="60000"/>
                    <a:lumOff val="40000"/>
                  </a:schemeClr>
                </a:solidFill>
              </a:rPr>
              <a:t> Abba</a:t>
            </a:r>
            <a:endParaRPr lang="en-CA" sz="3600" b="1" dirty="0">
              <a:solidFill>
                <a:schemeClr val="accent1">
                  <a:lumMod val="60000"/>
                  <a:lumOff val="40000"/>
                </a:schemeClr>
              </a:solidFill>
            </a:endParaRPr>
          </a:p>
        </p:txBody>
      </p:sp>
      <p:sp>
        <p:nvSpPr>
          <p:cNvPr id="6" name="TextBox 5"/>
          <p:cNvSpPr txBox="1"/>
          <p:nvPr/>
        </p:nvSpPr>
        <p:spPr>
          <a:xfrm>
            <a:off x="107504" y="1412776"/>
            <a:ext cx="4824536" cy="5262979"/>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“Allah </a:t>
            </a:r>
            <a:r>
              <a:rPr lang="en-CA" sz="2800" b="1" dirty="0" err="1" smtClean="0">
                <a:solidFill>
                  <a:schemeClr val="bg1"/>
                </a:solidFill>
                <a:latin typeface="Calibri" pitchFamily="34" charset="0"/>
                <a:cs typeface="Calibri" pitchFamily="34" charset="0"/>
              </a:rPr>
              <a:t>mengutus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diutus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menebus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takluk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Taurat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diterima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p>
          <a:p>
            <a:pPr algn="ctr"/>
            <a:r>
              <a:rPr lang="en-CA" sz="2800" b="1" dirty="0" smtClean="0">
                <a:solidFill>
                  <a:schemeClr val="bg1"/>
                </a:solidFill>
                <a:latin typeface="Calibri" pitchFamily="34" charset="0"/>
                <a:cs typeface="Calibri" pitchFamily="34" charset="0"/>
              </a:rPr>
              <a:t>Dan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menyuruh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hati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berseru</a:t>
            </a:r>
            <a:r>
              <a:rPr lang="en-CA" sz="2800" b="1" dirty="0" smtClean="0">
                <a:solidFill>
                  <a:schemeClr val="bg1"/>
                </a:solidFill>
                <a:latin typeface="Calibri" pitchFamily="34" charset="0"/>
                <a:cs typeface="Calibri" pitchFamily="34" charset="0"/>
              </a:rPr>
              <a:t>: </a:t>
            </a:r>
          </a:p>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ya</a:t>
            </a:r>
            <a:r>
              <a:rPr lang="en-CA" sz="2800" b="1" dirty="0" smtClean="0">
                <a:solidFill>
                  <a:schemeClr val="bg1"/>
                </a:solidFill>
                <a:latin typeface="Calibri" pitchFamily="34" charset="0"/>
                <a:cs typeface="Calibri" pitchFamily="34" charset="0"/>
              </a:rPr>
              <a:t> Abba, </a:t>
            </a:r>
            <a:r>
              <a:rPr lang="en-CA" sz="2800" b="1" dirty="0" err="1" smtClean="0">
                <a:solidFill>
                  <a:schemeClr val="bg1"/>
                </a:solidFill>
                <a:latin typeface="Calibri" pitchFamily="34" charset="0"/>
                <a:cs typeface="Calibri" pitchFamily="34" charset="0"/>
              </a:rPr>
              <a:t>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a:t>
            </a:r>
          </a:p>
          <a:p>
            <a:pPr algn="ctr"/>
            <a:r>
              <a:rPr lang="en-US" sz="2800" b="1" dirty="0" smtClean="0">
                <a:solidFill>
                  <a:schemeClr val="bg1"/>
                </a:solidFill>
                <a:latin typeface="Calibri" pitchFamily="34" charset="0"/>
              </a:rPr>
              <a:t>Gal 4:4-6</a:t>
            </a:r>
          </a:p>
          <a:p>
            <a:pPr algn="ctr"/>
            <a:endParaRPr lang="en-CA" sz="2800" dirty="0">
              <a:solidFill>
                <a:schemeClr val="bg1"/>
              </a:solidFill>
              <a:latin typeface="Calibri" pitchFamily="34" charset="0"/>
            </a:endParaRPr>
          </a:p>
        </p:txBody>
      </p:sp>
      <p:sp>
        <p:nvSpPr>
          <p:cNvPr id="9" name="Rectangle 8"/>
          <p:cNvSpPr/>
          <p:nvPr/>
        </p:nvSpPr>
        <p:spPr>
          <a:xfrm>
            <a:off x="4716016" y="5847655"/>
            <a:ext cx="2088232" cy="461665"/>
          </a:xfrm>
          <a:prstGeom prst="rect">
            <a:avLst/>
          </a:prstGeom>
        </p:spPr>
        <p:txBody>
          <a:bodyPr wrap="square">
            <a:spAutoFit/>
          </a:bodyPr>
          <a:lstStyle/>
          <a:p>
            <a:pPr algn="ctr"/>
            <a:r>
              <a:rPr lang="en-CA" sz="800" dirty="0" smtClean="0">
                <a:solidFill>
                  <a:schemeClr val="tx1">
                    <a:lumMod val="65000"/>
                  </a:schemeClr>
                </a:solidFill>
              </a:rPr>
              <a:t>Bible and Dove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a:t>
            </a:r>
            <a:endParaRPr lang="en-CA" sz="1000" dirty="0">
              <a:solidFill>
                <a:schemeClr val="tx1">
                  <a:lumMod val="65000"/>
                </a:schemeClr>
              </a:solidFill>
            </a:endParaRPr>
          </a:p>
        </p:txBody>
      </p:sp>
      <p:pic>
        <p:nvPicPr>
          <p:cNvPr id="10" name="Picture 9" descr="dove and sword large cropped.png"/>
          <p:cNvPicPr>
            <a:picLocks noChangeAspect="1"/>
          </p:cNvPicPr>
          <p:nvPr/>
        </p:nvPicPr>
        <p:blipFill>
          <a:blip r:embed="rId3" cstate="print"/>
          <a:stretch>
            <a:fillRect/>
          </a:stretch>
        </p:blipFill>
        <p:spPr>
          <a:xfrm>
            <a:off x="4860032" y="3070533"/>
            <a:ext cx="1529406" cy="1582603"/>
          </a:xfrm>
          <a:prstGeom prst="rect">
            <a:avLst/>
          </a:prstGeom>
        </p:spPr>
      </p:pic>
      <p:sp>
        <p:nvSpPr>
          <p:cNvPr id="12" name="TextBox 2"/>
          <p:cNvSpPr txBox="1">
            <a:spLocks noChangeArrowheads="1"/>
          </p:cNvSpPr>
          <p:nvPr/>
        </p:nvSpPr>
        <p:spPr bwMode="auto">
          <a:xfrm>
            <a:off x="0" y="242645"/>
            <a:ext cx="9144000" cy="954107"/>
          </a:xfrm>
          <a:prstGeom prst="rect">
            <a:avLst/>
          </a:prstGeom>
          <a:solidFill>
            <a:schemeClr val="tx1"/>
          </a:solidFill>
          <a:ln w="9525">
            <a:noFill/>
            <a:miter lim="800000"/>
            <a:headEnd/>
            <a:tailEnd/>
          </a:ln>
        </p:spPr>
        <p:txBody>
          <a:bodyPr wrap="square">
            <a:spAutoFit/>
          </a:bodyPr>
          <a:lstStyle/>
          <a:p>
            <a:pPr algn="ctr"/>
            <a:r>
              <a:rPr lang="en-CA" sz="2800" b="1" dirty="0" smtClean="0">
                <a:solidFill>
                  <a:srgbClr val="FF0000"/>
                </a:solidFill>
                <a:latin typeface="Calibri" pitchFamily="34" charset="0"/>
              </a:rPr>
              <a:t>8. </a:t>
            </a:r>
            <a:r>
              <a:rPr lang="en-CA" sz="2800" b="1" dirty="0" err="1" smtClean="0">
                <a:solidFill>
                  <a:srgbClr val="FF0000"/>
                </a:solidFill>
                <a:latin typeface="Calibri" pitchFamily="34" charset="0"/>
              </a:rPr>
              <a:t>Diangkat</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sebagai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anak-anak</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dengan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Anak</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ke</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hati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p>
        </p:txBody>
      </p:sp>
      <p:pic>
        <p:nvPicPr>
          <p:cNvPr id="11" name="Picture 10"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3" name="TextBox 12"/>
          <p:cNvSpPr txBox="1"/>
          <p:nvPr/>
        </p:nvSpPr>
        <p:spPr>
          <a:xfrm>
            <a:off x="179511" y="5805264"/>
            <a:ext cx="908309"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4"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16" name="TextBox 15"/>
          <p:cNvSpPr txBox="1"/>
          <p:nvPr/>
        </p:nvSpPr>
        <p:spPr>
          <a:xfrm>
            <a:off x="6948264" y="5837202"/>
            <a:ext cx="1872208" cy="400110"/>
          </a:xfrm>
          <a:prstGeom prst="rect">
            <a:avLst/>
          </a:prstGeom>
          <a:noFill/>
        </p:spPr>
        <p:txBody>
          <a:bodyPr wrap="square" rtlCol="0">
            <a:spAutoFit/>
          </a:bodyPr>
          <a:lstStyle/>
          <a:p>
            <a:pPr algn="ctr"/>
            <a:r>
              <a:rPr lang="en-CA" sz="1000" dirty="0" smtClean="0">
                <a:solidFill>
                  <a:schemeClr val="tx1">
                    <a:lumMod val="65000"/>
                  </a:schemeClr>
                </a:solidFill>
                <a:latin typeface="Calibri" pitchFamily="34" charset="0"/>
              </a:rPr>
              <a:t>sketch adapted from original</a:t>
            </a:r>
          </a:p>
          <a:p>
            <a:pPr algn="ctr"/>
            <a:r>
              <a:rPr lang="en-CA" sz="1000" dirty="0" smtClean="0">
                <a:solidFill>
                  <a:schemeClr val="tx1">
                    <a:lumMod val="65000"/>
                  </a:schemeClr>
                </a:solidFill>
                <a:latin typeface="Calibri" pitchFamily="34" charset="0"/>
              </a:rPr>
              <a:t>by Phil </a:t>
            </a:r>
            <a:r>
              <a:rPr lang="en-CA" sz="1000" dirty="0" err="1" smtClean="0">
                <a:solidFill>
                  <a:schemeClr val="tx1">
                    <a:lumMod val="65000"/>
                  </a:schemeClr>
                </a:solidFill>
                <a:latin typeface="Calibri" pitchFamily="34" charset="0"/>
              </a:rPr>
              <a:t>Crozier</a:t>
            </a:r>
            <a:endParaRPr lang="en-CA" sz="1000" dirty="0">
              <a:solidFill>
                <a:schemeClr val="tx1">
                  <a:lumMod val="65000"/>
                </a:schemeClr>
              </a:solidFill>
              <a:latin typeface="Calibri" pitchFamily="34" charset="0"/>
            </a:endParaRPr>
          </a:p>
        </p:txBody>
      </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99FF66"/>
        </a:solidFill>
        <a:effectLst/>
      </p:bgPr>
    </p:bg>
    <p:spTree>
      <p:nvGrpSpPr>
        <p:cNvPr id="1" name=""/>
        <p:cNvGrpSpPr/>
        <p:nvPr/>
      </p:nvGrpSpPr>
      <p:grpSpPr>
        <a:xfrm>
          <a:off x="0" y="0"/>
          <a:ext cx="0" cy="0"/>
          <a:chOff x="0" y="0"/>
          <a:chExt cx="0" cy="0"/>
        </a:xfrm>
      </p:grpSpPr>
      <p:pic>
        <p:nvPicPr>
          <p:cNvPr id="140290" name="Picture 2" descr="msotw9_temp0"/>
          <p:cNvPicPr>
            <a:picLocks noChangeAspect="1" noChangeArrowheads="1"/>
          </p:cNvPicPr>
          <p:nvPr/>
        </p:nvPicPr>
        <p:blipFill>
          <a:blip r:embed="rId2" cstate="print">
            <a:duotone>
              <a:prstClr val="black"/>
              <a:srgbClr val="99FF66">
                <a:tint val="45000"/>
                <a:satMod val="400000"/>
              </a:srgbClr>
            </a:duotone>
          </a:blip>
          <a:srcRect t="9104" b="2990"/>
          <a:stretch>
            <a:fillRect/>
          </a:stretch>
        </p:blipFill>
        <p:spPr bwMode="auto">
          <a:xfrm>
            <a:off x="4751513" y="1412776"/>
            <a:ext cx="4392487" cy="4392488"/>
          </a:xfrm>
          <a:prstGeom prst="rect">
            <a:avLst/>
          </a:prstGeom>
          <a:noFill/>
          <a:ln w="9525">
            <a:noFill/>
            <a:miter lim="800000"/>
            <a:headEnd/>
            <a:tailEnd/>
          </a:ln>
        </p:spPr>
      </p:pic>
      <p:sp>
        <p:nvSpPr>
          <p:cNvPr id="5" name="TextBox 2"/>
          <p:cNvSpPr txBox="1">
            <a:spLocks noChangeArrowheads="1"/>
          </p:cNvSpPr>
          <p:nvPr/>
        </p:nvSpPr>
        <p:spPr bwMode="auto">
          <a:xfrm>
            <a:off x="6443662" y="2948751"/>
            <a:ext cx="2700338" cy="1200329"/>
          </a:xfrm>
          <a:prstGeom prst="rect">
            <a:avLst/>
          </a:prstGeom>
          <a:noFill/>
          <a:ln w="9525">
            <a:noFill/>
            <a:miter lim="800000"/>
            <a:headEnd/>
            <a:tailEnd/>
          </a:ln>
        </p:spPr>
        <p:txBody>
          <a:bodyPr>
            <a:spAutoFit/>
          </a:bodyPr>
          <a:lstStyle/>
          <a:p>
            <a:pPr algn="ctr"/>
            <a:r>
              <a:rPr lang="en-CA" sz="3600" b="1" dirty="0" err="1" smtClean="0">
                <a:solidFill>
                  <a:schemeClr val="accent1">
                    <a:lumMod val="60000"/>
                    <a:lumOff val="40000"/>
                  </a:schemeClr>
                </a:solidFill>
              </a:rPr>
              <a:t>Diadopsi</a:t>
            </a:r>
            <a:r>
              <a:rPr lang="en-CA" sz="3600" b="1" dirty="0" smtClean="0">
                <a:solidFill>
                  <a:schemeClr val="accent1">
                    <a:lumMod val="60000"/>
                    <a:lumOff val="40000"/>
                  </a:schemeClr>
                </a:solidFill>
              </a:rPr>
              <a:t> </a:t>
            </a:r>
            <a:r>
              <a:rPr lang="en-CA" sz="3600" b="1" dirty="0" err="1" smtClean="0">
                <a:solidFill>
                  <a:schemeClr val="accent1">
                    <a:lumMod val="60000"/>
                    <a:lumOff val="40000"/>
                  </a:schemeClr>
                </a:solidFill>
              </a:rPr>
              <a:t>oleh</a:t>
            </a:r>
            <a:r>
              <a:rPr lang="en-CA" sz="3600" b="1" dirty="0" smtClean="0">
                <a:solidFill>
                  <a:schemeClr val="accent1">
                    <a:lumMod val="60000"/>
                    <a:lumOff val="40000"/>
                  </a:schemeClr>
                </a:solidFill>
              </a:rPr>
              <a:t> Abba</a:t>
            </a:r>
            <a:endParaRPr lang="en-CA" sz="3600" b="1" dirty="0">
              <a:solidFill>
                <a:schemeClr val="accent1">
                  <a:lumMod val="60000"/>
                  <a:lumOff val="40000"/>
                </a:schemeClr>
              </a:solidFill>
            </a:endParaRPr>
          </a:p>
        </p:txBody>
      </p:sp>
      <p:sp>
        <p:nvSpPr>
          <p:cNvPr id="6" name="TextBox 5"/>
          <p:cNvSpPr txBox="1"/>
          <p:nvPr/>
        </p:nvSpPr>
        <p:spPr>
          <a:xfrm>
            <a:off x="107504" y="1412776"/>
            <a:ext cx="4392488" cy="3539430"/>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“Dan </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-Ku </a:t>
            </a:r>
          </a:p>
          <a:p>
            <a:pPr algn="ctr"/>
            <a:r>
              <a:rPr lang="en-CA" sz="2800" b="1" dirty="0" err="1" smtClean="0">
                <a:solidFill>
                  <a:schemeClr val="bg1"/>
                </a:solidFill>
                <a:latin typeface="Calibri" pitchFamily="34" charset="0"/>
                <a:cs typeface="Calibri" pitchFamily="34" charset="0"/>
              </a:rPr>
              <a:t>laki-laki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-Ku </a:t>
            </a:r>
            <a:r>
              <a:rPr lang="en-CA" sz="2800" b="1" dirty="0" err="1" smtClean="0">
                <a:solidFill>
                  <a:schemeClr val="bg1"/>
                </a:solidFill>
                <a:latin typeface="Calibri" pitchFamily="34" charset="0"/>
                <a:cs typeface="Calibri" pitchFamily="34" charset="0"/>
              </a:rPr>
              <a:t>perempuan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demikianlah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firman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Mahakuasa</a:t>
            </a:r>
            <a:r>
              <a:rPr lang="en-CA" sz="2800" b="1" dirty="0" smtClean="0">
                <a:solidFill>
                  <a:schemeClr val="bg1"/>
                </a:solidFill>
                <a:latin typeface="Calibri" pitchFamily="34" charset="0"/>
                <a:cs typeface="Calibri" pitchFamily="34" charset="0"/>
              </a:rPr>
              <a:t>.”</a:t>
            </a:r>
          </a:p>
          <a:p>
            <a:pPr algn="ctr"/>
            <a:r>
              <a:rPr lang="en-US" sz="2800" b="1" dirty="0" smtClean="0">
                <a:solidFill>
                  <a:schemeClr val="bg1"/>
                </a:solidFill>
                <a:latin typeface="Calibri" pitchFamily="34" charset="0"/>
              </a:rPr>
              <a:t>2 </a:t>
            </a:r>
            <a:r>
              <a:rPr lang="en-US" sz="2800" b="1" dirty="0" err="1" smtClean="0">
                <a:solidFill>
                  <a:schemeClr val="bg1"/>
                </a:solidFill>
                <a:latin typeface="Calibri" pitchFamily="34" charset="0"/>
              </a:rPr>
              <a:t>Kor</a:t>
            </a:r>
            <a:r>
              <a:rPr lang="en-US" sz="2800" b="1" dirty="0" smtClean="0">
                <a:solidFill>
                  <a:schemeClr val="bg1"/>
                </a:solidFill>
                <a:latin typeface="Calibri" pitchFamily="34" charset="0"/>
              </a:rPr>
              <a:t> 6:18</a:t>
            </a:r>
            <a:endParaRPr lang="en-CA" sz="2800" dirty="0">
              <a:solidFill>
                <a:schemeClr val="bg1"/>
              </a:solidFill>
              <a:latin typeface="Calibri" pitchFamily="34" charset="0"/>
            </a:endParaRPr>
          </a:p>
        </p:txBody>
      </p:sp>
      <p:sp>
        <p:nvSpPr>
          <p:cNvPr id="9" name="Rectangle 8"/>
          <p:cNvSpPr/>
          <p:nvPr/>
        </p:nvSpPr>
        <p:spPr>
          <a:xfrm>
            <a:off x="4716016" y="5847655"/>
            <a:ext cx="2088232" cy="461665"/>
          </a:xfrm>
          <a:prstGeom prst="rect">
            <a:avLst/>
          </a:prstGeom>
        </p:spPr>
        <p:txBody>
          <a:bodyPr wrap="square">
            <a:spAutoFit/>
          </a:bodyPr>
          <a:lstStyle/>
          <a:p>
            <a:pPr algn="ctr"/>
            <a:r>
              <a:rPr lang="en-CA" sz="800" dirty="0" smtClean="0">
                <a:solidFill>
                  <a:schemeClr val="tx1">
                    <a:lumMod val="65000"/>
                  </a:schemeClr>
                </a:solidFill>
              </a:rPr>
              <a:t>Bible and Dove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a:t>
            </a:r>
            <a:endParaRPr lang="en-CA" sz="1000" dirty="0">
              <a:solidFill>
                <a:schemeClr val="tx1">
                  <a:lumMod val="65000"/>
                </a:schemeClr>
              </a:solidFill>
            </a:endParaRPr>
          </a:p>
        </p:txBody>
      </p:sp>
      <p:pic>
        <p:nvPicPr>
          <p:cNvPr id="10" name="Picture 9" descr="dove and sword large cropped.png"/>
          <p:cNvPicPr>
            <a:picLocks noChangeAspect="1"/>
          </p:cNvPicPr>
          <p:nvPr/>
        </p:nvPicPr>
        <p:blipFill>
          <a:blip r:embed="rId3" cstate="print"/>
          <a:stretch>
            <a:fillRect/>
          </a:stretch>
        </p:blipFill>
        <p:spPr>
          <a:xfrm>
            <a:off x="4860032" y="3070533"/>
            <a:ext cx="1529406" cy="1582603"/>
          </a:xfrm>
          <a:prstGeom prst="rect">
            <a:avLst/>
          </a:prstGeom>
        </p:spPr>
      </p:pic>
      <p:pic>
        <p:nvPicPr>
          <p:cNvPr id="11" name="Picture 10"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3" name="TextBox 12"/>
          <p:cNvSpPr txBox="1"/>
          <p:nvPr/>
        </p:nvSpPr>
        <p:spPr>
          <a:xfrm>
            <a:off x="179511" y="5805264"/>
            <a:ext cx="908309"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4"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16" name="TextBox 15"/>
          <p:cNvSpPr txBox="1"/>
          <p:nvPr/>
        </p:nvSpPr>
        <p:spPr>
          <a:xfrm>
            <a:off x="6948264" y="5837202"/>
            <a:ext cx="1872208" cy="400110"/>
          </a:xfrm>
          <a:prstGeom prst="rect">
            <a:avLst/>
          </a:prstGeom>
          <a:noFill/>
        </p:spPr>
        <p:txBody>
          <a:bodyPr wrap="square" rtlCol="0">
            <a:spAutoFit/>
          </a:bodyPr>
          <a:lstStyle/>
          <a:p>
            <a:pPr algn="ctr"/>
            <a:r>
              <a:rPr lang="en-CA" sz="1000" dirty="0" smtClean="0">
                <a:solidFill>
                  <a:schemeClr val="tx1">
                    <a:lumMod val="65000"/>
                  </a:schemeClr>
                </a:solidFill>
                <a:latin typeface="Calibri" pitchFamily="34" charset="0"/>
              </a:rPr>
              <a:t>sketch adapted from original</a:t>
            </a:r>
          </a:p>
          <a:p>
            <a:pPr algn="ctr"/>
            <a:r>
              <a:rPr lang="en-CA" sz="1000" dirty="0" smtClean="0">
                <a:solidFill>
                  <a:schemeClr val="tx1">
                    <a:lumMod val="65000"/>
                  </a:schemeClr>
                </a:solidFill>
                <a:latin typeface="Calibri" pitchFamily="34" charset="0"/>
              </a:rPr>
              <a:t>by Phil </a:t>
            </a:r>
            <a:r>
              <a:rPr lang="en-CA" sz="1000" dirty="0" err="1" smtClean="0">
                <a:solidFill>
                  <a:schemeClr val="tx1">
                    <a:lumMod val="65000"/>
                  </a:schemeClr>
                </a:solidFill>
                <a:latin typeface="Calibri" pitchFamily="34" charset="0"/>
              </a:rPr>
              <a:t>Crozier</a:t>
            </a:r>
            <a:endParaRPr lang="en-CA" sz="1000" dirty="0">
              <a:solidFill>
                <a:schemeClr val="tx1">
                  <a:lumMod val="65000"/>
                </a:schemeClr>
              </a:solidFill>
              <a:latin typeface="Calibri" pitchFamily="34" charset="0"/>
            </a:endParaRPr>
          </a:p>
        </p:txBody>
      </p:sp>
      <p:sp>
        <p:nvSpPr>
          <p:cNvPr id="15" name="TextBox 2"/>
          <p:cNvSpPr txBox="1">
            <a:spLocks noChangeArrowheads="1"/>
          </p:cNvSpPr>
          <p:nvPr/>
        </p:nvSpPr>
        <p:spPr bwMode="auto">
          <a:xfrm>
            <a:off x="0" y="242645"/>
            <a:ext cx="9144000" cy="954107"/>
          </a:xfrm>
          <a:prstGeom prst="rect">
            <a:avLst/>
          </a:prstGeom>
          <a:solidFill>
            <a:schemeClr val="tx1"/>
          </a:solidFill>
          <a:ln w="9525">
            <a:noFill/>
            <a:miter lim="800000"/>
            <a:headEnd/>
            <a:tailEnd/>
          </a:ln>
        </p:spPr>
        <p:txBody>
          <a:bodyPr wrap="square">
            <a:spAutoFit/>
          </a:bodyPr>
          <a:lstStyle/>
          <a:p>
            <a:pPr algn="ctr"/>
            <a:r>
              <a:rPr lang="en-CA" sz="2800" b="1" dirty="0" smtClean="0">
                <a:solidFill>
                  <a:srgbClr val="FF0000"/>
                </a:solidFill>
                <a:latin typeface="Calibri" pitchFamily="34" charset="0"/>
              </a:rPr>
              <a:t>8. </a:t>
            </a:r>
            <a:r>
              <a:rPr lang="en-CA" sz="2800" b="1" dirty="0" err="1" smtClean="0">
                <a:solidFill>
                  <a:srgbClr val="FF0000"/>
                </a:solidFill>
                <a:latin typeface="Calibri" pitchFamily="34" charset="0"/>
              </a:rPr>
              <a:t>Diangkat</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sebagai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anak-anak</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dengan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Anak</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ke</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hati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p>
        </p:txBody>
      </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99FF66"/>
        </a:solidFill>
        <a:effectLst/>
      </p:bgPr>
    </p:bg>
    <p:spTree>
      <p:nvGrpSpPr>
        <p:cNvPr id="1" name=""/>
        <p:cNvGrpSpPr/>
        <p:nvPr/>
      </p:nvGrpSpPr>
      <p:grpSpPr>
        <a:xfrm>
          <a:off x="0" y="0"/>
          <a:ext cx="0" cy="0"/>
          <a:chOff x="0" y="0"/>
          <a:chExt cx="0" cy="0"/>
        </a:xfrm>
      </p:grpSpPr>
      <p:pic>
        <p:nvPicPr>
          <p:cNvPr id="140290" name="Picture 2" descr="msotw9_temp0"/>
          <p:cNvPicPr>
            <a:picLocks noChangeAspect="1" noChangeArrowheads="1"/>
          </p:cNvPicPr>
          <p:nvPr/>
        </p:nvPicPr>
        <p:blipFill>
          <a:blip r:embed="rId2" cstate="print">
            <a:duotone>
              <a:prstClr val="black"/>
              <a:srgbClr val="99FF66">
                <a:tint val="45000"/>
                <a:satMod val="400000"/>
              </a:srgbClr>
            </a:duotone>
          </a:blip>
          <a:srcRect t="9104" b="2990"/>
          <a:stretch>
            <a:fillRect/>
          </a:stretch>
        </p:blipFill>
        <p:spPr bwMode="auto">
          <a:xfrm>
            <a:off x="4751513" y="1412776"/>
            <a:ext cx="4392487" cy="4392488"/>
          </a:xfrm>
          <a:prstGeom prst="rect">
            <a:avLst/>
          </a:prstGeom>
          <a:noFill/>
          <a:ln w="9525">
            <a:noFill/>
            <a:miter lim="800000"/>
            <a:headEnd/>
            <a:tailEnd/>
          </a:ln>
        </p:spPr>
      </p:pic>
      <p:sp>
        <p:nvSpPr>
          <p:cNvPr id="5" name="TextBox 2"/>
          <p:cNvSpPr txBox="1">
            <a:spLocks noChangeArrowheads="1"/>
          </p:cNvSpPr>
          <p:nvPr/>
        </p:nvSpPr>
        <p:spPr bwMode="auto">
          <a:xfrm>
            <a:off x="6443662" y="2948751"/>
            <a:ext cx="2700338" cy="1200329"/>
          </a:xfrm>
          <a:prstGeom prst="rect">
            <a:avLst/>
          </a:prstGeom>
          <a:noFill/>
          <a:ln w="9525">
            <a:noFill/>
            <a:miter lim="800000"/>
            <a:headEnd/>
            <a:tailEnd/>
          </a:ln>
        </p:spPr>
        <p:txBody>
          <a:bodyPr>
            <a:spAutoFit/>
          </a:bodyPr>
          <a:lstStyle/>
          <a:p>
            <a:pPr algn="ctr"/>
            <a:r>
              <a:rPr lang="en-CA" sz="3600" b="1" dirty="0" err="1" smtClean="0">
                <a:solidFill>
                  <a:schemeClr val="accent1">
                    <a:lumMod val="60000"/>
                    <a:lumOff val="40000"/>
                  </a:schemeClr>
                </a:solidFill>
              </a:rPr>
              <a:t>Diadopsi</a:t>
            </a:r>
            <a:r>
              <a:rPr lang="en-CA" sz="3600" b="1" dirty="0" smtClean="0">
                <a:solidFill>
                  <a:schemeClr val="accent1">
                    <a:lumMod val="60000"/>
                    <a:lumOff val="40000"/>
                  </a:schemeClr>
                </a:solidFill>
              </a:rPr>
              <a:t> </a:t>
            </a:r>
            <a:r>
              <a:rPr lang="en-CA" sz="3600" b="1" dirty="0" err="1" smtClean="0">
                <a:solidFill>
                  <a:schemeClr val="accent1">
                    <a:lumMod val="60000"/>
                    <a:lumOff val="40000"/>
                  </a:schemeClr>
                </a:solidFill>
              </a:rPr>
              <a:t>oleh</a:t>
            </a:r>
            <a:r>
              <a:rPr lang="en-CA" sz="3600" b="1" dirty="0" smtClean="0">
                <a:solidFill>
                  <a:schemeClr val="accent1">
                    <a:lumMod val="60000"/>
                    <a:lumOff val="40000"/>
                  </a:schemeClr>
                </a:solidFill>
              </a:rPr>
              <a:t> Abba</a:t>
            </a:r>
            <a:endParaRPr lang="en-CA" sz="3600" b="1" dirty="0">
              <a:solidFill>
                <a:schemeClr val="accent1">
                  <a:lumMod val="60000"/>
                  <a:lumOff val="40000"/>
                </a:schemeClr>
              </a:solidFill>
            </a:endParaRPr>
          </a:p>
        </p:txBody>
      </p:sp>
      <p:sp>
        <p:nvSpPr>
          <p:cNvPr id="6" name="TextBox 5"/>
          <p:cNvSpPr txBox="1"/>
          <p:nvPr/>
        </p:nvSpPr>
        <p:spPr>
          <a:xfrm>
            <a:off x="323528" y="1484784"/>
            <a:ext cx="4392488" cy="2677656"/>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menentukan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anak-anak-Nya</a:t>
            </a:r>
            <a:r>
              <a:rPr lang="en-CA" sz="2800" b="1" dirty="0" smtClean="0">
                <a:solidFill>
                  <a:schemeClr val="bg1"/>
                </a:solidFill>
                <a:latin typeface="Calibri" pitchFamily="34" charset="0"/>
                <a:cs typeface="Calibri" pitchFamily="34" charset="0"/>
              </a:rPr>
              <a:t>”</a:t>
            </a:r>
          </a:p>
          <a:p>
            <a:pPr algn="ctr"/>
            <a:r>
              <a:rPr lang="en-CA" sz="2800" b="1" dirty="0" err="1" smtClean="0">
                <a:solidFill>
                  <a:schemeClr val="bg1"/>
                </a:solidFill>
                <a:latin typeface="Calibri" pitchFamily="34" charset="0"/>
                <a:cs typeface="Calibri" pitchFamily="34" charset="0"/>
              </a:rPr>
              <a:t>Ef</a:t>
            </a:r>
            <a:r>
              <a:rPr lang="en-CA" sz="2800" b="1" dirty="0" smtClean="0">
                <a:solidFill>
                  <a:schemeClr val="bg1"/>
                </a:solidFill>
                <a:latin typeface="Calibri" pitchFamily="34" charset="0"/>
                <a:cs typeface="Calibri" pitchFamily="34" charset="0"/>
              </a:rPr>
              <a:t> 1:5</a:t>
            </a:r>
          </a:p>
        </p:txBody>
      </p:sp>
      <p:sp>
        <p:nvSpPr>
          <p:cNvPr id="9" name="Rectangle 8"/>
          <p:cNvSpPr/>
          <p:nvPr/>
        </p:nvSpPr>
        <p:spPr>
          <a:xfrm>
            <a:off x="4716016" y="5847655"/>
            <a:ext cx="2088232" cy="461665"/>
          </a:xfrm>
          <a:prstGeom prst="rect">
            <a:avLst/>
          </a:prstGeom>
        </p:spPr>
        <p:txBody>
          <a:bodyPr wrap="square">
            <a:spAutoFit/>
          </a:bodyPr>
          <a:lstStyle/>
          <a:p>
            <a:pPr algn="ctr"/>
            <a:r>
              <a:rPr lang="en-CA" sz="800" dirty="0" smtClean="0">
                <a:solidFill>
                  <a:schemeClr val="tx1">
                    <a:lumMod val="65000"/>
                  </a:schemeClr>
                </a:solidFill>
              </a:rPr>
              <a:t>Bible and Dove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a:t>
            </a:r>
            <a:endParaRPr lang="en-CA" sz="1000" dirty="0">
              <a:solidFill>
                <a:schemeClr val="tx1">
                  <a:lumMod val="65000"/>
                </a:schemeClr>
              </a:solidFill>
            </a:endParaRPr>
          </a:p>
        </p:txBody>
      </p:sp>
      <p:pic>
        <p:nvPicPr>
          <p:cNvPr id="10" name="Picture 9" descr="dove and sword large cropped.png"/>
          <p:cNvPicPr>
            <a:picLocks noChangeAspect="1"/>
          </p:cNvPicPr>
          <p:nvPr/>
        </p:nvPicPr>
        <p:blipFill>
          <a:blip r:embed="rId3" cstate="print"/>
          <a:stretch>
            <a:fillRect/>
          </a:stretch>
        </p:blipFill>
        <p:spPr>
          <a:xfrm>
            <a:off x="4860032" y="3070533"/>
            <a:ext cx="1529406" cy="1582603"/>
          </a:xfrm>
          <a:prstGeom prst="rect">
            <a:avLst/>
          </a:prstGeom>
        </p:spPr>
      </p:pic>
      <p:pic>
        <p:nvPicPr>
          <p:cNvPr id="11" name="Picture 10"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3" name="TextBox 12"/>
          <p:cNvSpPr txBox="1"/>
          <p:nvPr/>
        </p:nvSpPr>
        <p:spPr>
          <a:xfrm>
            <a:off x="179511" y="5805264"/>
            <a:ext cx="908309"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4"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16" name="TextBox 15"/>
          <p:cNvSpPr txBox="1"/>
          <p:nvPr/>
        </p:nvSpPr>
        <p:spPr>
          <a:xfrm>
            <a:off x="6948264" y="5837202"/>
            <a:ext cx="1872208" cy="400110"/>
          </a:xfrm>
          <a:prstGeom prst="rect">
            <a:avLst/>
          </a:prstGeom>
          <a:noFill/>
        </p:spPr>
        <p:txBody>
          <a:bodyPr wrap="square" rtlCol="0">
            <a:spAutoFit/>
          </a:bodyPr>
          <a:lstStyle/>
          <a:p>
            <a:pPr algn="ctr"/>
            <a:r>
              <a:rPr lang="en-CA" sz="1000" dirty="0" smtClean="0">
                <a:solidFill>
                  <a:schemeClr val="tx1">
                    <a:lumMod val="65000"/>
                  </a:schemeClr>
                </a:solidFill>
                <a:latin typeface="Calibri" pitchFamily="34" charset="0"/>
              </a:rPr>
              <a:t>sketch adapted from original</a:t>
            </a:r>
          </a:p>
          <a:p>
            <a:pPr algn="ctr"/>
            <a:r>
              <a:rPr lang="en-CA" sz="1000" dirty="0" smtClean="0">
                <a:solidFill>
                  <a:schemeClr val="tx1">
                    <a:lumMod val="65000"/>
                  </a:schemeClr>
                </a:solidFill>
                <a:latin typeface="Calibri" pitchFamily="34" charset="0"/>
              </a:rPr>
              <a:t>by Phil </a:t>
            </a:r>
            <a:r>
              <a:rPr lang="en-CA" sz="1000" dirty="0" err="1" smtClean="0">
                <a:solidFill>
                  <a:schemeClr val="tx1">
                    <a:lumMod val="65000"/>
                  </a:schemeClr>
                </a:solidFill>
                <a:latin typeface="Calibri" pitchFamily="34" charset="0"/>
              </a:rPr>
              <a:t>Crozier</a:t>
            </a:r>
            <a:endParaRPr lang="en-CA" sz="1000" dirty="0">
              <a:solidFill>
                <a:schemeClr val="tx1">
                  <a:lumMod val="65000"/>
                </a:schemeClr>
              </a:solidFill>
              <a:latin typeface="Calibri" pitchFamily="34" charset="0"/>
            </a:endParaRPr>
          </a:p>
        </p:txBody>
      </p:sp>
      <p:sp>
        <p:nvSpPr>
          <p:cNvPr id="15" name="TextBox 2"/>
          <p:cNvSpPr txBox="1">
            <a:spLocks noChangeArrowheads="1"/>
          </p:cNvSpPr>
          <p:nvPr/>
        </p:nvSpPr>
        <p:spPr bwMode="auto">
          <a:xfrm>
            <a:off x="0" y="242645"/>
            <a:ext cx="9144000" cy="954107"/>
          </a:xfrm>
          <a:prstGeom prst="rect">
            <a:avLst/>
          </a:prstGeom>
          <a:solidFill>
            <a:schemeClr val="tx1"/>
          </a:solidFill>
          <a:ln w="9525">
            <a:noFill/>
            <a:miter lim="800000"/>
            <a:headEnd/>
            <a:tailEnd/>
          </a:ln>
        </p:spPr>
        <p:txBody>
          <a:bodyPr wrap="square">
            <a:spAutoFit/>
          </a:bodyPr>
          <a:lstStyle/>
          <a:p>
            <a:pPr algn="ctr"/>
            <a:r>
              <a:rPr lang="en-CA" sz="2800" b="1" dirty="0" smtClean="0">
                <a:solidFill>
                  <a:srgbClr val="FF0000"/>
                </a:solidFill>
                <a:latin typeface="Calibri" pitchFamily="34" charset="0"/>
              </a:rPr>
              <a:t>8. </a:t>
            </a:r>
            <a:r>
              <a:rPr lang="en-CA" sz="2800" b="1" dirty="0" err="1" smtClean="0">
                <a:solidFill>
                  <a:srgbClr val="FF0000"/>
                </a:solidFill>
                <a:latin typeface="Calibri" pitchFamily="34" charset="0"/>
              </a:rPr>
              <a:t>Diangkat</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sebagai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anak-anak</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dengan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Anak</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ke</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hati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p>
        </p:txBody>
      </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99FF66"/>
        </a:solidFill>
        <a:effectLst/>
      </p:bgPr>
    </p:bg>
    <p:spTree>
      <p:nvGrpSpPr>
        <p:cNvPr id="1" name=""/>
        <p:cNvGrpSpPr/>
        <p:nvPr/>
      </p:nvGrpSpPr>
      <p:grpSpPr>
        <a:xfrm>
          <a:off x="0" y="0"/>
          <a:ext cx="0" cy="0"/>
          <a:chOff x="0" y="0"/>
          <a:chExt cx="0" cy="0"/>
        </a:xfrm>
      </p:grpSpPr>
      <p:pic>
        <p:nvPicPr>
          <p:cNvPr id="33" name="Picture 32"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11" name="Rectangle 10"/>
          <p:cNvSpPr/>
          <p:nvPr/>
        </p:nvSpPr>
        <p:spPr>
          <a:xfrm>
            <a:off x="2987824"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411760" y="3212976"/>
            <a:ext cx="1581912"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4" cstate="print"/>
          <a:stretch>
            <a:fillRect/>
          </a:stretch>
        </p:blipFill>
        <p:spPr>
          <a:xfrm>
            <a:off x="539552" y="476672"/>
            <a:ext cx="4915810" cy="2926080"/>
          </a:xfrm>
          <a:prstGeom prst="rect">
            <a:avLst/>
          </a:prstGeom>
        </p:spPr>
      </p:pic>
      <p:pic>
        <p:nvPicPr>
          <p:cNvPr id="7" name="Picture 6" descr="egyptian.gif"/>
          <p:cNvPicPr>
            <a:picLocks noChangeAspect="1"/>
          </p:cNvPicPr>
          <p:nvPr/>
        </p:nvPicPr>
        <p:blipFill>
          <a:blip r:embed="rId4" cstate="print"/>
          <a:stretch>
            <a:fillRect/>
          </a:stretch>
        </p:blipFill>
        <p:spPr>
          <a:xfrm rot="7200000">
            <a:off x="2161806" y="3025889"/>
            <a:ext cx="4915810" cy="2926080"/>
          </a:xfrm>
          <a:prstGeom prst="rect">
            <a:avLst/>
          </a:prstGeom>
        </p:spPr>
      </p:pic>
      <p:pic>
        <p:nvPicPr>
          <p:cNvPr id="8" name="Picture 7" descr="egyptian.gif"/>
          <p:cNvPicPr>
            <a:picLocks noChangeAspect="1"/>
          </p:cNvPicPr>
          <p:nvPr/>
        </p:nvPicPr>
        <p:blipFill>
          <a:blip r:embed="rId4" cstate="print"/>
          <a:stretch>
            <a:fillRect/>
          </a:stretch>
        </p:blipFill>
        <p:spPr>
          <a:xfrm rot="14400000" flipH="1">
            <a:off x="-718514" y="2953881"/>
            <a:ext cx="4915810" cy="2926080"/>
          </a:xfrm>
          <a:prstGeom prst="rect">
            <a:avLst/>
          </a:prstGeom>
        </p:spPr>
      </p:pic>
      <p:sp>
        <p:nvSpPr>
          <p:cNvPr id="21" name="TextBox 20"/>
          <p:cNvSpPr txBox="1"/>
          <p:nvPr/>
        </p:nvSpPr>
        <p:spPr>
          <a:xfrm>
            <a:off x="-180528" y="908720"/>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sp>
        <p:nvSpPr>
          <p:cNvPr id="24" name="WordArt 2"/>
          <p:cNvSpPr>
            <a:spLocks noChangeArrowheads="1" noChangeShapeType="1" noTextEdit="1"/>
          </p:cNvSpPr>
          <p:nvPr/>
        </p:nvSpPr>
        <p:spPr bwMode="auto">
          <a:xfrm>
            <a:off x="971600" y="620688"/>
            <a:ext cx="4058344" cy="2374776"/>
          </a:xfrm>
          <a:prstGeom prst="rect">
            <a:avLst/>
          </a:prstGeom>
        </p:spPr>
        <p:txBody>
          <a:bodyPr wrap="none" fromWordArt="1">
            <a:prstTxWarp prst="textArchUp">
              <a:avLst>
                <a:gd name="adj" fmla="val 11999963"/>
              </a:avLst>
            </a:prstTxWarp>
          </a:bodyPr>
          <a:lstStyle/>
          <a:p>
            <a:pPr algn="ctr" rtl="0"/>
            <a:r>
              <a:rPr lang="en-CA" sz="3200" kern="10" spc="0" dirty="0" smtClean="0">
                <a:ln w="9525">
                  <a:solidFill>
                    <a:srgbClr val="000000"/>
                  </a:solidFill>
                  <a:round/>
                  <a:headEnd/>
                  <a:tailEnd/>
                </a:ln>
                <a:solidFill>
                  <a:srgbClr val="FFC000"/>
                </a:solidFill>
                <a:effectLst/>
              </a:rPr>
              <a:t>TUHAN</a:t>
            </a:r>
            <a:endParaRPr lang="en-CA" sz="3200" kern="10" spc="0" dirty="0">
              <a:ln w="9525">
                <a:solidFill>
                  <a:srgbClr val="000000"/>
                </a:solidFill>
                <a:round/>
                <a:headEnd/>
                <a:tailEnd/>
              </a:ln>
              <a:solidFill>
                <a:srgbClr val="FFC000"/>
              </a:solidFill>
              <a:effectLst/>
            </a:endParaRPr>
          </a:p>
        </p:txBody>
      </p:sp>
      <p:pic>
        <p:nvPicPr>
          <p:cNvPr id="25" name="Picture 24" descr="egyptian.gif"/>
          <p:cNvPicPr>
            <a:picLocks noChangeAspect="1"/>
          </p:cNvPicPr>
          <p:nvPr/>
        </p:nvPicPr>
        <p:blipFill>
          <a:blip r:embed="rId4" cstate="print"/>
          <a:stretch>
            <a:fillRect/>
          </a:stretch>
        </p:blipFill>
        <p:spPr>
          <a:xfrm rot="14400000" flipH="1">
            <a:off x="1626812" y="3546939"/>
            <a:ext cx="921716" cy="548640"/>
          </a:xfrm>
          <a:prstGeom prst="rect">
            <a:avLst/>
          </a:prstGeom>
        </p:spPr>
      </p:pic>
      <p:pic>
        <p:nvPicPr>
          <p:cNvPr id="26" name="Picture 25" descr="egyptian.gif"/>
          <p:cNvPicPr>
            <a:picLocks noChangeAspect="1"/>
          </p:cNvPicPr>
          <p:nvPr/>
        </p:nvPicPr>
        <p:blipFill>
          <a:blip r:embed="rId4" cstate="print"/>
          <a:stretch>
            <a:fillRect/>
          </a:stretch>
        </p:blipFill>
        <p:spPr>
          <a:xfrm rot="14400000" flipH="1">
            <a:off x="1554804" y="4123003"/>
            <a:ext cx="921716" cy="548640"/>
          </a:xfrm>
          <a:prstGeom prst="rect">
            <a:avLst/>
          </a:prstGeom>
        </p:spPr>
      </p:pic>
      <p:pic>
        <p:nvPicPr>
          <p:cNvPr id="27" name="Picture 26" descr="egyptian.gif"/>
          <p:cNvPicPr>
            <a:picLocks noChangeAspect="1"/>
          </p:cNvPicPr>
          <p:nvPr/>
        </p:nvPicPr>
        <p:blipFill>
          <a:blip r:embed="rId4" cstate="print"/>
          <a:stretch>
            <a:fillRect/>
          </a:stretch>
        </p:blipFill>
        <p:spPr>
          <a:xfrm rot="14400000" flipH="1">
            <a:off x="1050748" y="3762962"/>
            <a:ext cx="921716" cy="548640"/>
          </a:xfrm>
          <a:prstGeom prst="rect">
            <a:avLst/>
          </a:prstGeom>
        </p:spPr>
      </p:pic>
      <p:pic>
        <p:nvPicPr>
          <p:cNvPr id="28" name="Picture 27" descr="egyptian.gif"/>
          <p:cNvPicPr>
            <a:picLocks noChangeAspect="1"/>
          </p:cNvPicPr>
          <p:nvPr/>
        </p:nvPicPr>
        <p:blipFill>
          <a:blip r:embed="rId4" cstate="print"/>
          <a:stretch>
            <a:fillRect/>
          </a:stretch>
        </p:blipFill>
        <p:spPr>
          <a:xfrm rot="14400000" flipH="1">
            <a:off x="2058860" y="4483043"/>
            <a:ext cx="921716" cy="548640"/>
          </a:xfrm>
          <a:prstGeom prst="rect">
            <a:avLst/>
          </a:prstGeom>
        </p:spPr>
      </p:pic>
      <p:pic>
        <p:nvPicPr>
          <p:cNvPr id="29" name="Picture 28" descr="egyptian.gif"/>
          <p:cNvPicPr>
            <a:picLocks noChangeAspect="1"/>
          </p:cNvPicPr>
          <p:nvPr/>
        </p:nvPicPr>
        <p:blipFill>
          <a:blip r:embed="rId4" cstate="print"/>
          <a:stretch>
            <a:fillRect/>
          </a:stretch>
        </p:blipFill>
        <p:spPr>
          <a:xfrm rot="14400000" flipH="1">
            <a:off x="1482796" y="4699066"/>
            <a:ext cx="921716" cy="548640"/>
          </a:xfrm>
          <a:prstGeom prst="rect">
            <a:avLst/>
          </a:prstGeom>
        </p:spPr>
      </p:pic>
      <p:pic>
        <p:nvPicPr>
          <p:cNvPr id="30" name="Picture 29" descr="egyptian.gif"/>
          <p:cNvPicPr>
            <a:picLocks noChangeAspect="1"/>
          </p:cNvPicPr>
          <p:nvPr/>
        </p:nvPicPr>
        <p:blipFill>
          <a:blip r:embed="rId4" cstate="print"/>
          <a:stretch>
            <a:fillRect/>
          </a:stretch>
        </p:blipFill>
        <p:spPr>
          <a:xfrm rot="14400000" flipH="1">
            <a:off x="978740" y="4339027"/>
            <a:ext cx="921716" cy="548640"/>
          </a:xfrm>
          <a:prstGeom prst="rect">
            <a:avLst/>
          </a:prstGeom>
        </p:spPr>
      </p:pic>
      <p:pic>
        <p:nvPicPr>
          <p:cNvPr id="31" name="Picture 30" descr="egyptian.gif"/>
          <p:cNvPicPr>
            <a:picLocks noChangeAspect="1"/>
          </p:cNvPicPr>
          <p:nvPr/>
        </p:nvPicPr>
        <p:blipFill>
          <a:blip r:embed="rId4" cstate="print"/>
          <a:stretch>
            <a:fillRect/>
          </a:stretch>
        </p:blipFill>
        <p:spPr>
          <a:xfrm rot="14400000" flipH="1">
            <a:off x="2130868" y="3906979"/>
            <a:ext cx="921716" cy="548640"/>
          </a:xfrm>
          <a:prstGeom prst="rect">
            <a:avLst/>
          </a:prstGeom>
        </p:spPr>
      </p:pic>
      <p:sp>
        <p:nvSpPr>
          <p:cNvPr id="32" name="TextBox 8"/>
          <p:cNvSpPr txBox="1">
            <a:spLocks noChangeArrowheads="1"/>
          </p:cNvSpPr>
          <p:nvPr/>
        </p:nvSpPr>
        <p:spPr bwMode="auto">
          <a:xfrm>
            <a:off x="8063880"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34" name="TextBox 33"/>
          <p:cNvSpPr txBox="1"/>
          <p:nvPr/>
        </p:nvSpPr>
        <p:spPr>
          <a:xfrm>
            <a:off x="8172400" y="5877272"/>
            <a:ext cx="864096"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3" name="TextBox 2"/>
          <p:cNvSpPr txBox="1">
            <a:spLocks noChangeArrowheads="1"/>
          </p:cNvSpPr>
          <p:nvPr/>
        </p:nvSpPr>
        <p:spPr bwMode="auto">
          <a:xfrm>
            <a:off x="5076056" y="476672"/>
            <a:ext cx="3782184" cy="2246769"/>
          </a:xfrm>
          <a:prstGeom prst="rect">
            <a:avLst/>
          </a:prstGeom>
          <a:noFill/>
          <a:ln w="9525">
            <a:noFill/>
            <a:miter lim="800000"/>
            <a:headEnd/>
            <a:tailEnd/>
          </a:ln>
        </p:spPr>
        <p:txBody>
          <a:bodyPr wrap="square">
            <a:spAutoFit/>
          </a:bodyPr>
          <a:lstStyle/>
          <a:p>
            <a:pPr algn="ctr"/>
            <a:r>
              <a:rPr lang="en-CA" sz="2800" b="1" dirty="0" err="1" smtClean="0">
                <a:solidFill>
                  <a:schemeClr val="bg1"/>
                </a:solidFill>
                <a:latin typeface="Calibri" pitchFamily="34" charset="0"/>
              </a:rPr>
              <a:t>Diadopsi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sebagai</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anak-anak</a:t>
            </a:r>
            <a:r>
              <a:rPr lang="en-CA" sz="2800" b="1" dirty="0" smtClean="0">
                <a:solidFill>
                  <a:schemeClr val="bg1"/>
                </a:solidFill>
                <a:latin typeface="Calibri" pitchFamily="34" charset="0"/>
              </a:rPr>
              <a:t> Allah.</a:t>
            </a:r>
          </a:p>
          <a:p>
            <a:pPr algn="ctr"/>
            <a:r>
              <a:rPr lang="en-CA" sz="2800" b="1" dirty="0" err="1" smtClean="0">
                <a:solidFill>
                  <a:schemeClr val="bg1"/>
                </a:solidFill>
                <a:latin typeface="Calibri" pitchFamily="34" charset="0"/>
              </a:rPr>
              <a:t>Dikasihi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sebagai</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anak-anak</a:t>
            </a:r>
            <a:r>
              <a:rPr lang="en-CA" sz="2800" b="1" dirty="0" smtClean="0">
                <a:solidFill>
                  <a:schemeClr val="bg1"/>
                </a:solidFill>
                <a:latin typeface="Calibri" pitchFamily="34" charset="0"/>
              </a:rPr>
              <a:t> Allah.</a:t>
            </a:r>
          </a:p>
          <a:p>
            <a:pPr algn="ctr"/>
            <a:r>
              <a:rPr lang="en-CA" sz="2800" b="1" dirty="0" smtClean="0">
                <a:solidFill>
                  <a:schemeClr val="bg1"/>
                </a:solidFill>
                <a:latin typeface="Calibri" pitchFamily="34" charset="0"/>
              </a:rPr>
              <a:t>Allah yang </a:t>
            </a:r>
            <a:r>
              <a:rPr lang="en-CA" sz="2800" b="1" dirty="0" err="1" smtClean="0">
                <a:solidFill>
                  <a:schemeClr val="bg1"/>
                </a:solidFill>
                <a:latin typeface="Calibri" pitchFamily="34" charset="0"/>
              </a:rPr>
              <a:t>agung</a:t>
            </a:r>
            <a:r>
              <a:rPr lang="en-CA" sz="2800" b="1" dirty="0" smtClean="0">
                <a:solidFill>
                  <a:schemeClr val="bg1"/>
                </a:solidFill>
                <a:latin typeface="Calibri" pitchFamily="34" charset="0"/>
              </a:rPr>
              <a:t>!</a:t>
            </a:r>
            <a:endParaRPr lang="en-CA" sz="2800" b="1" dirty="0">
              <a:solidFill>
                <a:schemeClr val="bg1"/>
              </a:solidFill>
              <a:latin typeface="Calibri" pitchFamily="34" charset="0"/>
            </a:endParaRPr>
          </a:p>
        </p:txBody>
      </p:sp>
      <p:sp>
        <p:nvSpPr>
          <p:cNvPr id="20" name="TextBox 19"/>
          <p:cNvSpPr txBox="1"/>
          <p:nvPr/>
        </p:nvSpPr>
        <p:spPr>
          <a:xfrm>
            <a:off x="2123728" y="6207115"/>
            <a:ext cx="2088232" cy="246221"/>
          </a:xfrm>
          <a:prstGeom prst="rect">
            <a:avLst/>
          </a:prstGeom>
          <a:noFill/>
        </p:spPr>
        <p:txBody>
          <a:bodyPr wrap="square" rtlCol="0">
            <a:spAutoFit/>
          </a:bodyPr>
          <a:lstStyle/>
          <a:p>
            <a:pPr algn="ctr"/>
            <a:r>
              <a:rPr lang="en-CA" sz="1000" dirty="0" smtClean="0">
                <a:solidFill>
                  <a:schemeClr val="tx1">
                    <a:lumMod val="95000"/>
                  </a:schemeClr>
                </a:solidFill>
              </a:rPr>
              <a:t>smiley © sherv.net</a:t>
            </a:r>
          </a:p>
        </p:txBody>
      </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7" name="Picture 2" descr="C:\Users\Supernike\Documents\aaaa The Grace of God in Christ PPT\Graphics\Photo from Mr. Cho Printers\657033.jpg"/>
          <p:cNvPicPr>
            <a:picLocks noChangeAspect="1" noChangeArrowheads="1"/>
          </p:cNvPicPr>
          <p:nvPr/>
        </p:nvPicPr>
        <p:blipFill>
          <a:blip r:embed="rId2" cstate="print"/>
          <a:srcRect l="5319" t="8338" r="6383" b="2754"/>
          <a:stretch>
            <a:fillRect/>
          </a:stretch>
        </p:blipFill>
        <p:spPr bwMode="auto">
          <a:xfrm>
            <a:off x="2771800" y="764704"/>
            <a:ext cx="6336705" cy="4129483"/>
          </a:xfrm>
          <a:prstGeom prst="rect">
            <a:avLst/>
          </a:prstGeom>
          <a:noFill/>
        </p:spPr>
      </p:pic>
      <p:sp>
        <p:nvSpPr>
          <p:cNvPr id="6" name="TextBox 5"/>
          <p:cNvSpPr txBox="1"/>
          <p:nvPr/>
        </p:nvSpPr>
        <p:spPr>
          <a:xfrm>
            <a:off x="35496" y="4941168"/>
            <a:ext cx="9036496" cy="1815882"/>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“Allah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menerima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 . . </a:t>
            </a:r>
            <a:r>
              <a:rPr lang="fi-FI" sz="2800" b="1" dirty="0" smtClean="0">
                <a:solidFill>
                  <a:schemeClr val="bg1"/>
                </a:solidFill>
                <a:latin typeface="Calibri" pitchFamily="34" charset="0"/>
                <a:cs typeface="Calibri" pitchFamily="34" charset="0"/>
              </a:rPr>
              <a:t>Sebab itu terimalah satu akan yang lain, sama seperti Kristus juga telah menerima kita, untuk kemuliaan Allah.”  R</a:t>
            </a:r>
            <a:r>
              <a:rPr lang="en-US" sz="2800" b="1" dirty="0" smtClean="0">
                <a:solidFill>
                  <a:schemeClr val="bg1"/>
                </a:solidFill>
                <a:latin typeface="Calibri" pitchFamily="34" charset="0"/>
              </a:rPr>
              <a:t>m 14:3;  15:13</a:t>
            </a:r>
          </a:p>
          <a:p>
            <a:pPr algn="ctr"/>
            <a:r>
              <a:rPr lang="en-US" sz="2400" b="1" dirty="0" smtClean="0">
                <a:solidFill>
                  <a:schemeClr val="bg1"/>
                </a:solidFill>
                <a:latin typeface="Calibri" pitchFamily="34" charset="0"/>
              </a:rPr>
              <a:t>(</a:t>
            </a:r>
            <a:r>
              <a:rPr lang="en-US" sz="2400" b="1" dirty="0" err="1" smtClean="0">
                <a:solidFill>
                  <a:schemeClr val="bg1"/>
                </a:solidFill>
                <a:latin typeface="Calibri" pitchFamily="34" charset="0"/>
              </a:rPr>
              <a:t>juga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Rm</a:t>
            </a:r>
            <a:r>
              <a:rPr lang="en-US" sz="2400" b="1" dirty="0" smtClean="0">
                <a:solidFill>
                  <a:schemeClr val="bg1"/>
                </a:solidFill>
                <a:latin typeface="Calibri" pitchFamily="34" charset="0"/>
              </a:rPr>
              <a:t> 11:15)</a:t>
            </a:r>
            <a:endParaRPr lang="en-CA" sz="2400" dirty="0">
              <a:latin typeface="Calibri" pitchFamily="34" charset="0"/>
            </a:endParaRPr>
          </a:p>
        </p:txBody>
      </p:sp>
      <p:sp>
        <p:nvSpPr>
          <p:cNvPr id="9" name="TextBox 8"/>
          <p:cNvSpPr txBox="1"/>
          <p:nvPr/>
        </p:nvSpPr>
        <p:spPr>
          <a:xfrm>
            <a:off x="2771800" y="4653136"/>
            <a:ext cx="6408712" cy="288032"/>
          </a:xfrm>
          <a:prstGeom prst="rect">
            <a:avLst/>
          </a:prstGeom>
          <a:noFill/>
        </p:spPr>
        <p:txBody>
          <a:bodyPr wrap="square" rtlCol="0">
            <a:spAutoFit/>
          </a:bodyPr>
          <a:lstStyle/>
          <a:p>
            <a:pPr algn="ctr"/>
            <a:r>
              <a:rPr lang="en-CA" sz="1200" dirty="0" smtClean="0">
                <a:solidFill>
                  <a:schemeClr val="tx1">
                    <a:lumMod val="85000"/>
                  </a:schemeClr>
                </a:solidFill>
              </a:rPr>
              <a:t>© iclickart.co.kr with permission from </a:t>
            </a:r>
            <a:r>
              <a:rPr lang="en-CA" sz="1200" dirty="0" err="1" smtClean="0">
                <a:solidFill>
                  <a:schemeClr val="tx1">
                    <a:lumMod val="85000"/>
                  </a:schemeClr>
                </a:solidFill>
              </a:rPr>
              <a:t>Iregihwek</a:t>
            </a:r>
            <a:r>
              <a:rPr lang="ko-KR" altLang="en-US" sz="1200" dirty="0" smtClean="0">
                <a:solidFill>
                  <a:schemeClr val="tx1">
                    <a:lumMod val="85000"/>
                  </a:schemeClr>
                </a:solidFill>
              </a:rPr>
              <a:t> </a:t>
            </a:r>
            <a:r>
              <a:rPr lang="en-CA" sz="1200" dirty="0" smtClean="0">
                <a:solidFill>
                  <a:schemeClr val="tx1">
                    <a:lumMod val="85000"/>
                  </a:schemeClr>
                </a:solidFill>
              </a:rPr>
              <a:t>print shop in </a:t>
            </a:r>
            <a:r>
              <a:rPr lang="en-CA" sz="1200" dirty="0" err="1" smtClean="0">
                <a:solidFill>
                  <a:schemeClr val="tx1">
                    <a:lumMod val="85000"/>
                  </a:schemeClr>
                </a:solidFill>
              </a:rPr>
              <a:t>Yeosu</a:t>
            </a:r>
            <a:r>
              <a:rPr lang="en-CA" sz="1200" dirty="0" smtClean="0">
                <a:solidFill>
                  <a:schemeClr val="tx1">
                    <a:lumMod val="85000"/>
                  </a:schemeClr>
                </a:solidFill>
              </a:rPr>
              <a:t>, South Korea</a:t>
            </a:r>
            <a:endParaRPr lang="en-CA" sz="1200" dirty="0">
              <a:solidFill>
                <a:schemeClr val="tx1">
                  <a:lumMod val="85000"/>
                </a:schemeClr>
              </a:solidFill>
            </a:endParaRPr>
          </a:p>
        </p:txBody>
      </p:sp>
      <p:sp>
        <p:nvSpPr>
          <p:cNvPr id="10" name="Title 1"/>
          <p:cNvSpPr txBox="1">
            <a:spLocks/>
          </p:cNvSpPr>
          <p:nvPr/>
        </p:nvSpPr>
        <p:spPr bwMode="auto">
          <a:xfrm>
            <a:off x="2771800" y="53752"/>
            <a:ext cx="6336704" cy="114300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Times New Roman" pitchFamily="18" charset="0"/>
              </a:rPr>
              <a:t>9. </a:t>
            </a:r>
            <a:r>
              <a:rPr lang="en-US" sz="2800" b="1" kern="0" dirty="0" err="1" smtClean="0">
                <a:solidFill>
                  <a:srgbClr val="FF0000"/>
                </a:solidFill>
                <a:latin typeface="Calibri" pitchFamily="34" charset="0"/>
                <a:ea typeface="+mj-ea"/>
                <a:cs typeface="Times New Roman" pitchFamily="18" charset="0"/>
              </a:rPr>
              <a:t>Diterima</a:t>
            </a:r>
            <a:r>
              <a:rPr lang="en-US" sz="2800" b="1" kern="0" dirty="0" smtClean="0">
                <a:solidFill>
                  <a:srgbClr val="FF0000"/>
                </a:solidFill>
                <a:latin typeface="Calibri" pitchFamily="34" charset="0"/>
                <a:ea typeface="+mj-ea"/>
                <a:cs typeface="Times New Roman" pitchFamily="18" charset="0"/>
              </a:rPr>
              <a:t> di </a:t>
            </a:r>
            <a:r>
              <a:rPr lang="en-US" sz="2800" b="1" kern="0" dirty="0" err="1" smtClean="0">
                <a:solidFill>
                  <a:srgbClr val="FF0000"/>
                </a:solidFill>
                <a:latin typeface="Calibri" pitchFamily="34" charset="0"/>
                <a:ea typeface="+mj-ea"/>
                <a:cs typeface="Times New Roman" pitchFamily="18" charset="0"/>
              </a:rPr>
              <a:t>dalam</a:t>
            </a:r>
            <a:r>
              <a:rPr lang="en-US" sz="2800" b="1" kern="0" dirty="0" smtClean="0">
                <a:solidFill>
                  <a:srgbClr val="FF0000"/>
                </a:solidFill>
                <a:latin typeface="Calibri" pitchFamily="34" charset="0"/>
                <a:ea typeface="+mj-ea"/>
                <a:cs typeface="Times New Roman" pitchFamily="18" charset="0"/>
              </a:rPr>
              <a:t> </a:t>
            </a:r>
            <a:r>
              <a:rPr lang="en-US" sz="2800" b="1" kern="0" dirty="0" err="1" smtClean="0">
                <a:solidFill>
                  <a:srgbClr val="FF0000"/>
                </a:solidFill>
                <a:latin typeface="Calibri" pitchFamily="34" charset="0"/>
                <a:ea typeface="+mj-ea"/>
                <a:cs typeface="Times New Roman" pitchFamily="18" charset="0"/>
              </a:rPr>
              <a:t>Kristus</a:t>
            </a:r>
            <a:r>
              <a:rPr lang="en-US" sz="2800" b="1" kern="0" dirty="0" smtClean="0">
                <a:solidFill>
                  <a:srgbClr val="FF0000"/>
                </a:solidFill>
                <a:latin typeface="Calibri" pitchFamily="34" charset="0"/>
                <a:ea typeface="+mj-ea"/>
                <a:cs typeface="Times New Roman" pitchFamily="18" charset="0"/>
              </a:rPr>
              <a:t>.</a:t>
            </a:r>
            <a:endPar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b="1" kern="0" dirty="0" err="1" smtClean="0">
                <a:solidFill>
                  <a:srgbClr val="FF0000"/>
                </a:solidFill>
                <a:latin typeface="Calibri" pitchFamily="34" charset="0"/>
                <a:ea typeface="+mj-ea"/>
                <a:cs typeface="Times New Roman" pitchFamily="18" charset="0"/>
              </a:rPr>
              <a:t>Aku</a:t>
            </a:r>
            <a:r>
              <a:rPr lang="en-US" sz="2800" b="1" kern="0" dirty="0" smtClean="0">
                <a:solidFill>
                  <a:srgbClr val="FF0000"/>
                </a:solidFill>
                <a:latin typeface="Calibri" pitchFamily="34" charset="0"/>
                <a:ea typeface="+mj-ea"/>
                <a:cs typeface="Times New Roman" pitchFamily="18" charset="0"/>
              </a:rPr>
              <a:t> </a:t>
            </a:r>
            <a:r>
              <a:rPr lang="en-US" sz="2800" b="1" kern="0" dirty="0" err="1" smtClean="0">
                <a:solidFill>
                  <a:srgbClr val="FF0000"/>
                </a:solidFill>
                <a:latin typeface="Calibri" pitchFamily="34" charset="0"/>
                <a:ea typeface="+mj-ea"/>
                <a:cs typeface="Times New Roman" pitchFamily="18" charset="0"/>
              </a:rPr>
              <a:t>memuji</a:t>
            </a:r>
            <a:r>
              <a:rPr lang="en-US" sz="2800" b="1" kern="0" dirty="0" smtClean="0">
                <a:solidFill>
                  <a:srgbClr val="FF0000"/>
                </a:solidFill>
                <a:latin typeface="Calibri" pitchFamily="34" charset="0"/>
                <a:ea typeface="+mj-ea"/>
                <a:cs typeface="Times New Roman" pitchFamily="18" charset="0"/>
              </a:rPr>
              <a:t> </a:t>
            </a:r>
            <a:r>
              <a:rPr lang="en-US" sz="2800" b="1" kern="0" dirty="0" err="1" smtClean="0">
                <a:solidFill>
                  <a:srgbClr val="FF0000"/>
                </a:solidFill>
                <a:latin typeface="Calibri" pitchFamily="34" charset="0"/>
                <a:ea typeface="+mj-ea"/>
                <a:cs typeface="Times New Roman" pitchFamily="18" charset="0"/>
              </a:rPr>
              <a:t>Engkau</a:t>
            </a:r>
            <a:r>
              <a:rPr lang="en-US" sz="2800" b="1" kern="0" dirty="0" smtClean="0">
                <a:solidFill>
                  <a:srgbClr val="FF0000"/>
                </a:solidFill>
                <a:latin typeface="Calibri" pitchFamily="34" charset="0"/>
                <a:ea typeface="+mj-ea"/>
                <a:cs typeface="Times New Roman" pitchFamily="18" charset="0"/>
              </a:rPr>
              <a:t>, </a:t>
            </a:r>
            <a:r>
              <a:rPr lang="en-US" sz="2800" b="1" kern="0" dirty="0" err="1" smtClean="0">
                <a:solidFill>
                  <a:srgbClr val="FF0000"/>
                </a:solidFill>
                <a:latin typeface="Calibri" pitchFamily="34" charset="0"/>
                <a:ea typeface="+mj-ea"/>
                <a:cs typeface="Times New Roman" pitchFamily="18" charset="0"/>
              </a:rPr>
              <a:t>Tuhan</a:t>
            </a:r>
            <a:r>
              <a:rPr lang="en-US" sz="2800" b="1" kern="0" dirty="0" smtClean="0">
                <a:solidFill>
                  <a:srgbClr val="FF0000"/>
                </a:solidFill>
                <a:latin typeface="Calibri" pitchFamily="34" charset="0"/>
                <a:ea typeface="+mj-ea"/>
                <a:cs typeface="Times New Roman" pitchFamily="18" charset="0"/>
              </a:rPr>
              <a:t>!</a:t>
            </a:r>
            <a:endParaRPr kumimoji="0" lang="en-CA" sz="2800" b="0"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
        <p:nvSpPr>
          <p:cNvPr id="14" name="TextBox 13"/>
          <p:cNvSpPr txBox="1"/>
          <p:nvPr/>
        </p:nvSpPr>
        <p:spPr>
          <a:xfrm>
            <a:off x="899592" y="3462099"/>
            <a:ext cx="1584176" cy="830997"/>
          </a:xfrm>
          <a:prstGeom prst="rect">
            <a:avLst/>
          </a:prstGeom>
          <a:noFill/>
        </p:spPr>
        <p:txBody>
          <a:bodyPr wrap="square" rtlCol="0">
            <a:spAutoFit/>
          </a:bodyPr>
          <a:lstStyle/>
          <a:p>
            <a:pPr algn="ctr"/>
            <a:r>
              <a:rPr lang="en-CA" altLang="ko-KR" sz="2400" b="1" dirty="0" err="1" smtClean="0">
                <a:solidFill>
                  <a:schemeClr val="bg1"/>
                </a:solidFill>
                <a:latin typeface="Malgun Gothic" pitchFamily="34" charset="-127"/>
                <a:ea typeface="Malgun Gothic" pitchFamily="34" charset="-127"/>
              </a:rPr>
              <a:t>tidak</a:t>
            </a:r>
            <a:r>
              <a:rPr lang="en-CA" altLang="ko-KR" sz="2400" b="1" dirty="0" smtClean="0">
                <a:solidFill>
                  <a:schemeClr val="bg1"/>
                </a:solidFill>
                <a:latin typeface="Malgun Gothic" pitchFamily="34" charset="-127"/>
                <a:ea typeface="Malgun Gothic" pitchFamily="34" charset="-127"/>
              </a:rPr>
              <a:t> </a:t>
            </a:r>
            <a:r>
              <a:rPr lang="en-CA" altLang="ko-KR" sz="2400" b="1" dirty="0" err="1" smtClean="0">
                <a:solidFill>
                  <a:schemeClr val="bg1"/>
                </a:solidFill>
                <a:latin typeface="Malgun Gothic" pitchFamily="34" charset="-127"/>
                <a:ea typeface="Malgun Gothic" pitchFamily="34" charset="-127"/>
              </a:rPr>
              <a:t>diterima</a:t>
            </a:r>
            <a:endParaRPr lang="en-CA" sz="2400" b="1" dirty="0">
              <a:solidFill>
                <a:schemeClr val="bg1"/>
              </a:solidFill>
              <a:latin typeface="Malgun Gothic" pitchFamily="34" charset="-127"/>
              <a:ea typeface="Malgun Gothic" pitchFamily="34" charset="-127"/>
            </a:endParaRPr>
          </a:p>
        </p:txBody>
      </p:sp>
      <p:sp>
        <p:nvSpPr>
          <p:cNvPr id="15" name="Smiley Face 14"/>
          <p:cNvSpPr/>
          <p:nvPr/>
        </p:nvSpPr>
        <p:spPr>
          <a:xfrm>
            <a:off x="251520" y="1052736"/>
            <a:ext cx="640080" cy="640080"/>
          </a:xfrm>
          <a:prstGeom prst="smileyFace">
            <a:avLst/>
          </a:prstGeom>
          <a:solidFill>
            <a:srgbClr val="CCFF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Smiley Face 15"/>
          <p:cNvSpPr/>
          <p:nvPr/>
        </p:nvSpPr>
        <p:spPr>
          <a:xfrm>
            <a:off x="107504" y="1772816"/>
            <a:ext cx="640080" cy="640080"/>
          </a:xfrm>
          <a:prstGeom prst="smileyFace">
            <a:avLst/>
          </a:prstGeom>
          <a:solidFill>
            <a:srgbClr val="3399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Smiley Face 16"/>
          <p:cNvSpPr/>
          <p:nvPr/>
        </p:nvSpPr>
        <p:spPr>
          <a:xfrm>
            <a:off x="467544" y="2420888"/>
            <a:ext cx="640080" cy="640080"/>
          </a:xfrm>
          <a:prstGeom prst="smileyFace">
            <a:avLst/>
          </a:prstGeom>
          <a:solidFill>
            <a:srgbClr val="99663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Smiley Face 17"/>
          <p:cNvSpPr/>
          <p:nvPr/>
        </p:nvSpPr>
        <p:spPr>
          <a:xfrm>
            <a:off x="1187624" y="2420888"/>
            <a:ext cx="640080" cy="640080"/>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Smiley Face 19"/>
          <p:cNvSpPr/>
          <p:nvPr/>
        </p:nvSpPr>
        <p:spPr>
          <a:xfrm>
            <a:off x="899592" y="764704"/>
            <a:ext cx="640080" cy="64008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Smiley Face 20"/>
          <p:cNvSpPr/>
          <p:nvPr/>
        </p:nvSpPr>
        <p:spPr>
          <a:xfrm>
            <a:off x="1619672" y="1844824"/>
            <a:ext cx="640080" cy="640080"/>
          </a:xfrm>
          <a:prstGeom prst="smileyFace">
            <a:avLst/>
          </a:prstGeom>
          <a:solidFill>
            <a:srgbClr val="FF66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Smiley Face 22"/>
          <p:cNvSpPr/>
          <p:nvPr/>
        </p:nvSpPr>
        <p:spPr>
          <a:xfrm>
            <a:off x="539552" y="3429000"/>
            <a:ext cx="640080" cy="640080"/>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Smiley Face 18"/>
          <p:cNvSpPr/>
          <p:nvPr/>
        </p:nvSpPr>
        <p:spPr>
          <a:xfrm>
            <a:off x="1547664" y="1124744"/>
            <a:ext cx="640080" cy="640080"/>
          </a:xfrm>
          <a:prstGeom prst="smileyFace">
            <a:avLst/>
          </a:prstGeom>
          <a:solidFill>
            <a:schemeClr val="tx1">
              <a:lumMod val="95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66FFFF"/>
        </a:solidFill>
        <a:effectLst/>
      </p:bgPr>
    </p:bg>
    <p:spTree>
      <p:nvGrpSpPr>
        <p:cNvPr id="1" name=""/>
        <p:cNvGrpSpPr/>
        <p:nvPr/>
      </p:nvGrpSpPr>
      <p:grpSpPr>
        <a:xfrm>
          <a:off x="0" y="0"/>
          <a:ext cx="0" cy="0"/>
          <a:chOff x="0" y="0"/>
          <a:chExt cx="0" cy="0"/>
        </a:xfrm>
      </p:grpSpPr>
      <p:pic>
        <p:nvPicPr>
          <p:cNvPr id="20" name="Picture 19" descr="lord-jesus-christ-coming-293608.gif"/>
          <p:cNvPicPr>
            <a:picLocks noChangeAspect="1"/>
          </p:cNvPicPr>
          <p:nvPr/>
        </p:nvPicPr>
        <p:blipFill>
          <a:blip r:embed="rId2" cstate="print"/>
          <a:srcRect b="36140"/>
          <a:stretch>
            <a:fillRect/>
          </a:stretch>
        </p:blipFill>
        <p:spPr>
          <a:xfrm>
            <a:off x="2483768" y="1628800"/>
            <a:ext cx="3888432" cy="3616232"/>
          </a:xfrm>
          <a:prstGeom prst="star32">
            <a:avLst/>
          </a:prstGeom>
        </p:spPr>
      </p:pic>
      <p:sp>
        <p:nvSpPr>
          <p:cNvPr id="9" name="Title 1"/>
          <p:cNvSpPr txBox="1">
            <a:spLocks/>
          </p:cNvSpPr>
          <p:nvPr/>
        </p:nvSpPr>
        <p:spPr bwMode="auto">
          <a:xfrm>
            <a:off x="0" y="125760"/>
            <a:ext cx="91440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600" b="1" dirty="0" err="1" smtClean="0">
                <a:solidFill>
                  <a:schemeClr val="bg1"/>
                </a:solidFill>
                <a:latin typeface="Calibri" pitchFamily="34" charset="0"/>
                <a:cs typeface="Calibri" pitchFamily="34" charset="0"/>
              </a:rPr>
              <a:t>Sebab</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Dialah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berdiam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secara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jasmaniah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seluruh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kepenuhan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ke-Allahan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kamu</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telah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dipenuhi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Dia. </a:t>
            </a:r>
            <a:r>
              <a:rPr lang="en-CA" sz="2600" b="1" dirty="0" err="1" smtClean="0">
                <a:solidFill>
                  <a:schemeClr val="bg1"/>
                </a:solidFill>
                <a:latin typeface="Calibri" pitchFamily="34" charset="0"/>
                <a:cs typeface="Calibri" pitchFamily="34" charset="0"/>
              </a:rPr>
              <a:t>Dialah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kepala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semua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pemerintah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penguasa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Kol</a:t>
            </a:r>
            <a:r>
              <a:rPr lang="en-CA" sz="2600" b="1" dirty="0" smtClean="0">
                <a:solidFill>
                  <a:schemeClr val="bg1"/>
                </a:solidFill>
                <a:latin typeface="Calibri" pitchFamily="34" charset="0"/>
                <a:cs typeface="Calibri" pitchFamily="34" charset="0"/>
              </a:rPr>
              <a:t> 2:9-10)</a:t>
            </a:r>
            <a:endParaRPr kumimoji="0" lang="en-CA" sz="26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2" name="TextBox 8"/>
          <p:cNvSpPr txBox="1">
            <a:spLocks noChangeArrowheads="1"/>
          </p:cNvSpPr>
          <p:nvPr/>
        </p:nvSpPr>
        <p:spPr bwMode="auto">
          <a:xfrm>
            <a:off x="3491880" y="4365104"/>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85000"/>
                  </a:schemeClr>
                </a:solidFill>
              </a:rPr>
              <a:t>©</a:t>
            </a:r>
            <a:r>
              <a:rPr lang="en-CA" altLang="ko-KR" sz="1000" dirty="0" smtClean="0">
                <a:solidFill>
                  <a:schemeClr val="tx1">
                    <a:lumMod val="85000"/>
                  </a:schemeClr>
                </a:solidFill>
              </a:rPr>
              <a:t> </a:t>
            </a:r>
            <a:r>
              <a:rPr lang="en-CA" sz="1000" dirty="0" smtClean="0">
                <a:solidFill>
                  <a:schemeClr val="tx1">
                    <a:lumMod val="85000"/>
                  </a:schemeClr>
                </a:solidFill>
              </a:rPr>
              <a:t>GospelGifs.com </a:t>
            </a:r>
          </a:p>
          <a:p>
            <a:pPr algn="ctr">
              <a:defRPr/>
            </a:pPr>
            <a:r>
              <a:rPr lang="en-CA" sz="1000" dirty="0" smtClean="0">
                <a:solidFill>
                  <a:schemeClr val="tx1">
                    <a:lumMod val="85000"/>
                  </a:schemeClr>
                </a:solidFill>
              </a:rPr>
              <a:t>with permission</a:t>
            </a:r>
            <a:endParaRPr lang="en-CA" sz="1000" dirty="0">
              <a:solidFill>
                <a:schemeClr val="tx1">
                  <a:lumMod val="85000"/>
                </a:schemeClr>
              </a:solidFill>
            </a:endParaRPr>
          </a:p>
        </p:txBody>
      </p:sp>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8" name="TextBox 7"/>
          <p:cNvSpPr txBox="1"/>
          <p:nvPr/>
        </p:nvSpPr>
        <p:spPr>
          <a:xfrm>
            <a:off x="35496" y="5397023"/>
            <a:ext cx="8999984" cy="1200329"/>
          </a:xfrm>
          <a:prstGeom prst="rect">
            <a:avLst/>
          </a:prstGeom>
          <a:noFill/>
        </p:spPr>
        <p:txBody>
          <a:bodyPr wrap="square" rtlCol="0">
            <a:spAutoFit/>
          </a:bodyPr>
          <a:lstStyle/>
          <a:p>
            <a:pPr algn="ctr"/>
            <a:r>
              <a:rPr lang="en-CA" sz="2400" b="1" spc="-10" dirty="0" err="1" smtClean="0">
                <a:solidFill>
                  <a:srgbClr val="002060"/>
                </a:solidFill>
                <a:latin typeface="Arial Narrow" pitchFamily="34" charset="0"/>
              </a:rPr>
              <a:t>Jika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kita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ada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dlm</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Kristus</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dimana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kepenuhan</a:t>
            </a:r>
            <a:r>
              <a:rPr lang="en-CA" sz="2400" b="1" spc="-10" dirty="0" smtClean="0">
                <a:solidFill>
                  <a:srgbClr val="002060"/>
                </a:solidFill>
                <a:latin typeface="Arial Narrow" pitchFamily="34" charset="0"/>
              </a:rPr>
              <a:t> Allah </a:t>
            </a:r>
            <a:r>
              <a:rPr lang="en-CA" sz="2400" b="1" spc="-10" dirty="0" err="1" smtClean="0">
                <a:solidFill>
                  <a:srgbClr val="002060"/>
                </a:solidFill>
                <a:latin typeface="Arial Narrow" pitchFamily="34" charset="0"/>
              </a:rPr>
              <a:t>tinggal</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kepala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semua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pemerintah</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dan</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penguasa</a:t>
            </a:r>
            <a:r>
              <a:rPr lang="en-CA" sz="2400" b="1"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secara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rohani</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kita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dipenuhi</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dan</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sempurna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dalam</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pandangan</a:t>
            </a:r>
            <a:r>
              <a:rPr lang="en-CA" sz="2400" b="1" kern="0" spc="-10" dirty="0" smtClean="0">
                <a:solidFill>
                  <a:srgbClr val="002060"/>
                </a:solidFill>
                <a:latin typeface="Arial Narrow" pitchFamily="34" charset="0"/>
              </a:rPr>
              <a:t> Allah.</a:t>
            </a:r>
          </a:p>
        </p:txBody>
      </p:sp>
      <p:sp>
        <p:nvSpPr>
          <p:cNvPr id="16" name="TextBox 15"/>
          <p:cNvSpPr txBox="1"/>
          <p:nvPr/>
        </p:nvSpPr>
        <p:spPr>
          <a:xfrm>
            <a:off x="83096" y="3749938"/>
            <a:ext cx="2472680" cy="759182"/>
          </a:xfrm>
          <a:prstGeom prst="rect">
            <a:avLst/>
          </a:prstGeom>
          <a:noFill/>
        </p:spPr>
        <p:txBody>
          <a:bodyPr wrap="square" rtlCol="0">
            <a:spAutoFit/>
          </a:bodyPr>
          <a:lstStyle/>
          <a:p>
            <a:pPr algn="ctr">
              <a:lnSpc>
                <a:spcPts val="2600"/>
              </a:lnSpc>
            </a:pPr>
            <a:r>
              <a:rPr lang="en-CA" sz="2400" b="1" dirty="0" err="1" smtClean="0">
                <a:solidFill>
                  <a:schemeClr val="bg1"/>
                </a:solidFill>
              </a:rPr>
              <a:t>Mengosongkan</a:t>
            </a:r>
            <a:r>
              <a:rPr lang="en-CA" sz="2400" b="1" dirty="0" smtClean="0">
                <a:solidFill>
                  <a:schemeClr val="bg1"/>
                </a:solidFill>
              </a:rPr>
              <a:t> </a:t>
            </a:r>
            <a:r>
              <a:rPr lang="en-CA" sz="2400" b="1" dirty="0" err="1" smtClean="0">
                <a:solidFill>
                  <a:schemeClr val="bg1"/>
                </a:solidFill>
              </a:rPr>
              <a:t>diri</a:t>
            </a:r>
            <a:endParaRPr lang="en-CA" sz="2400" b="1" dirty="0" smtClean="0">
              <a:solidFill>
                <a:schemeClr val="bg1"/>
              </a:solidFill>
            </a:endParaRPr>
          </a:p>
        </p:txBody>
      </p:sp>
      <p:sp>
        <p:nvSpPr>
          <p:cNvPr id="13" name="Smiley Face 12"/>
          <p:cNvSpPr/>
          <p:nvPr/>
        </p:nvSpPr>
        <p:spPr>
          <a:xfrm>
            <a:off x="849288" y="2802632"/>
            <a:ext cx="914400" cy="914400"/>
          </a:xfrm>
          <a:prstGeom prst="smileyFace">
            <a:avLst>
              <a:gd name="adj" fmla="val -465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5" name="Picture 14" descr="www.fg-a.com valentine 2-jumping-heart.gif"/>
          <p:cNvPicPr>
            <a:picLocks noChangeAspect="1"/>
          </p:cNvPicPr>
          <p:nvPr/>
        </p:nvPicPr>
        <p:blipFill>
          <a:blip r:embed="rId3" cstate="print"/>
          <a:stretch>
            <a:fillRect/>
          </a:stretch>
        </p:blipFill>
        <p:spPr>
          <a:xfrm>
            <a:off x="3861048" y="3031604"/>
            <a:ext cx="1143000" cy="1333500"/>
          </a:xfrm>
          <a:prstGeom prst="rect">
            <a:avLst/>
          </a:prstGeom>
        </p:spPr>
      </p:pic>
      <p:sp>
        <p:nvSpPr>
          <p:cNvPr id="17" name="TextBox 16"/>
          <p:cNvSpPr txBox="1"/>
          <p:nvPr/>
        </p:nvSpPr>
        <p:spPr>
          <a:xfrm>
            <a:off x="3275856" y="5054987"/>
            <a:ext cx="2088232" cy="246221"/>
          </a:xfrm>
          <a:prstGeom prst="rect">
            <a:avLst/>
          </a:prstGeom>
          <a:noFill/>
        </p:spPr>
        <p:txBody>
          <a:bodyPr wrap="square" rtlCol="0">
            <a:spAutoFit/>
          </a:bodyPr>
          <a:lstStyle/>
          <a:p>
            <a:r>
              <a:rPr lang="en-CA" sz="1000" dirty="0" smtClean="0">
                <a:solidFill>
                  <a:schemeClr val="tx1">
                    <a:lumMod val="75000"/>
                  </a:schemeClr>
                </a:solidFill>
              </a:rPr>
              <a:t>jumping heart © www.fg-a.com</a:t>
            </a:r>
            <a:endParaRPr lang="en-CA" dirty="0">
              <a:solidFill>
                <a:schemeClr val="tx1">
                  <a:lumMod val="75000"/>
                </a:schemeClr>
              </a:solidFill>
            </a:endParaRPr>
          </a:p>
        </p:txBody>
      </p:sp>
      <p:sp>
        <p:nvSpPr>
          <p:cNvPr id="19" name="TextBox 18"/>
          <p:cNvSpPr txBox="1"/>
          <p:nvPr/>
        </p:nvSpPr>
        <p:spPr>
          <a:xfrm>
            <a:off x="6456744" y="2283256"/>
            <a:ext cx="2651760" cy="2677656"/>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10. </a:t>
            </a:r>
            <a:r>
              <a:rPr lang="en-CA" sz="2800" b="1" dirty="0" err="1" smtClean="0">
                <a:solidFill>
                  <a:srgbClr val="FF0000"/>
                </a:solidFill>
                <a:latin typeface="Calibri" pitchFamily="34" charset="0"/>
              </a:rPr>
              <a:t>Dipenuhi</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kepenuhan</a:t>
            </a:r>
            <a:r>
              <a:rPr lang="en-CA" sz="2800" b="1" dirty="0" smtClean="0">
                <a:solidFill>
                  <a:srgbClr val="FF0000"/>
                </a:solidFill>
                <a:latin typeface="Calibri" pitchFamily="34" charset="0"/>
              </a:rPr>
              <a:t> Allah.</a:t>
            </a:r>
            <a:endParaRPr lang="en-CA" sz="800" b="1" dirty="0" smtClean="0">
              <a:solidFill>
                <a:srgbClr val="FF0000"/>
              </a:solidFill>
              <a:latin typeface="Calibri" pitchFamily="34" charset="0"/>
            </a:endParaRP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dirty="0"/>
          </a:p>
        </p:txBody>
      </p:sp>
      <p:sp>
        <p:nvSpPr>
          <p:cNvPr id="14" name="WordArt 2"/>
          <p:cNvSpPr>
            <a:spLocks noChangeArrowheads="1" noChangeShapeType="1" noTextEdit="1"/>
          </p:cNvSpPr>
          <p:nvPr/>
        </p:nvSpPr>
        <p:spPr bwMode="auto">
          <a:xfrm>
            <a:off x="2699792" y="1700808"/>
            <a:ext cx="3383280" cy="3200400"/>
          </a:xfrm>
          <a:prstGeom prst="rect">
            <a:avLst/>
          </a:prstGeom>
        </p:spPr>
        <p:txBody>
          <a:bodyPr wrap="square" fromWordArt="1">
            <a:prstTxWarp prst="textButton">
              <a:avLst>
                <a:gd name="adj" fmla="val 9667186"/>
              </a:avLst>
            </a:prstTxWarp>
          </a:bodyPr>
          <a:lstStyle/>
          <a:p>
            <a:pPr algn="ctr" rtl="0">
              <a:spcAft>
                <a:spcPts val="1200"/>
              </a:spcAft>
            </a:pPr>
            <a:endParaRPr lang="en-CA" sz="1600" kern="10" spc="0" dirty="0" smtClean="0">
              <a:ln w="9525">
                <a:solidFill>
                  <a:srgbClr val="000000"/>
                </a:solidFill>
                <a:round/>
                <a:headEnd/>
                <a:tailEnd/>
              </a:ln>
              <a:effectLst/>
              <a:latin typeface="Arial Black" pitchFamily="34" charset="0"/>
              <a:cs typeface="Calibri" pitchFamily="34" charset="0"/>
            </a:endParaRPr>
          </a:p>
          <a:p>
            <a:pPr algn="ctr"/>
            <a:r>
              <a:rPr lang="fi-FI" sz="1600" kern="10" dirty="0" smtClean="0">
                <a:ln w="9525">
                  <a:solidFill>
                    <a:srgbClr val="000000"/>
                  </a:solidFill>
                  <a:round/>
                  <a:headEnd/>
                  <a:tailEnd/>
                </a:ln>
                <a:latin typeface="Arial Black" pitchFamily="34" charset="0"/>
                <a:cs typeface="Calibri" pitchFamily="34" charset="0"/>
              </a:rPr>
              <a:t>kepenuhan kekuatan Allah</a:t>
            </a:r>
          </a:p>
          <a:p>
            <a:pPr algn="ctr"/>
            <a:endParaRPr lang="fi-FI" sz="1600" kern="10" dirty="0" smtClean="0">
              <a:ln w="9525">
                <a:solidFill>
                  <a:srgbClr val="000000"/>
                </a:solidFill>
                <a:round/>
                <a:headEnd/>
                <a:tailEnd/>
              </a:ln>
              <a:latin typeface="Arial Black" pitchFamily="34" charset="0"/>
              <a:cs typeface="Calibri" pitchFamily="34" charset="0"/>
            </a:endParaRPr>
          </a:p>
          <a:p>
            <a:pPr algn="ctr"/>
            <a:endParaRPr lang="fi-FI" sz="1600" kern="10" dirty="0" smtClean="0">
              <a:ln w="9525">
                <a:solidFill>
                  <a:srgbClr val="000000"/>
                </a:solidFill>
                <a:round/>
                <a:headEnd/>
                <a:tailEnd/>
              </a:ln>
              <a:latin typeface="Arial Black" pitchFamily="34" charset="0"/>
              <a:cs typeface="Calibri" pitchFamily="34" charset="0"/>
            </a:endParaRPr>
          </a:p>
          <a:p>
            <a:pPr algn="ctr"/>
            <a:endParaRPr lang="fi-FI" sz="1600" kern="10" dirty="0" smtClean="0">
              <a:ln w="9525">
                <a:solidFill>
                  <a:srgbClr val="000000"/>
                </a:solidFill>
                <a:round/>
                <a:headEnd/>
                <a:tailEnd/>
              </a:ln>
              <a:latin typeface="Arial Black" pitchFamily="34" charset="0"/>
              <a:cs typeface="Calibri" pitchFamily="34" charset="0"/>
            </a:endParaRPr>
          </a:p>
          <a:p>
            <a:pPr algn="ctr"/>
            <a:r>
              <a:rPr lang="fi-FI" sz="1600" kern="10" dirty="0" smtClean="0">
                <a:ln w="9525">
                  <a:solidFill>
                    <a:srgbClr val="000000"/>
                  </a:solidFill>
                  <a:round/>
                  <a:headEnd/>
                  <a:tailEnd/>
                </a:ln>
                <a:latin typeface="Arial Black" pitchFamily="34" charset="0"/>
                <a:cs typeface="Calibri" pitchFamily="34" charset="0"/>
              </a:rPr>
              <a:t>kepenuhan keselamatan Allah</a:t>
            </a:r>
            <a:endParaRPr lang="en-CA" sz="1600" kern="10" spc="0" dirty="0">
              <a:ln w="9525">
                <a:solidFill>
                  <a:srgbClr val="000000"/>
                </a:solidFill>
                <a:round/>
                <a:headEnd/>
                <a:tailEnd/>
              </a:ln>
              <a:effectLst/>
              <a:latin typeface="Arial Black" pitchFamily="34" charset="0"/>
              <a:cs typeface="Calibri" pitchFamily="34" charset="0"/>
            </a:endParaRP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66FFFF"/>
        </a:solidFill>
        <a:effectLst/>
      </p:bgPr>
    </p:bg>
    <p:spTree>
      <p:nvGrpSpPr>
        <p:cNvPr id="1" name=""/>
        <p:cNvGrpSpPr/>
        <p:nvPr/>
      </p:nvGrpSpPr>
      <p:grpSpPr>
        <a:xfrm>
          <a:off x="0" y="0"/>
          <a:ext cx="0" cy="0"/>
          <a:chOff x="0" y="0"/>
          <a:chExt cx="0" cy="0"/>
        </a:xfrm>
      </p:grpSpPr>
      <p:pic>
        <p:nvPicPr>
          <p:cNvPr id="11" name="Picture 10" descr="lord-jesus-christ-coming-293608.gif"/>
          <p:cNvPicPr>
            <a:picLocks noChangeAspect="1"/>
          </p:cNvPicPr>
          <p:nvPr/>
        </p:nvPicPr>
        <p:blipFill>
          <a:blip r:embed="rId3" cstate="print"/>
          <a:srcRect b="36140"/>
          <a:stretch>
            <a:fillRect/>
          </a:stretch>
        </p:blipFill>
        <p:spPr>
          <a:xfrm>
            <a:off x="2555776" y="1828992"/>
            <a:ext cx="3888432" cy="3616232"/>
          </a:xfrm>
          <a:prstGeom prst="star32">
            <a:avLst/>
          </a:prstGeom>
        </p:spPr>
      </p:pic>
      <p:sp>
        <p:nvSpPr>
          <p:cNvPr id="12" name="WordArt 2"/>
          <p:cNvSpPr>
            <a:spLocks noChangeArrowheads="1" noChangeShapeType="1" noTextEdit="1"/>
          </p:cNvSpPr>
          <p:nvPr/>
        </p:nvSpPr>
        <p:spPr bwMode="auto">
          <a:xfrm>
            <a:off x="2988920" y="2132856"/>
            <a:ext cx="3095248" cy="2880320"/>
          </a:xfrm>
          <a:prstGeom prst="rect">
            <a:avLst/>
          </a:prstGeom>
        </p:spPr>
        <p:txBody>
          <a:bodyPr wrap="square" fromWordArt="1">
            <a:prstTxWarp prst="textButton">
              <a:avLst>
                <a:gd name="adj" fmla="val 9667186"/>
              </a:avLst>
            </a:prstTxWarp>
          </a:bodyPr>
          <a:lstStyle/>
          <a:p>
            <a:pPr algn="ctr" rtl="0">
              <a:spcAft>
                <a:spcPts val="1200"/>
              </a:spcAft>
            </a:pPr>
            <a:endParaRPr lang="en-CA" sz="1600" kern="10" spc="0" dirty="0" smtClean="0">
              <a:ln w="9525">
                <a:solidFill>
                  <a:srgbClr val="000000"/>
                </a:solidFill>
                <a:round/>
                <a:headEnd/>
                <a:tailEnd/>
              </a:ln>
              <a:effectLst/>
              <a:latin typeface="Arial Black" pitchFamily="34" charset="0"/>
              <a:cs typeface="Calibri" pitchFamily="34" charset="0"/>
            </a:endParaRPr>
          </a:p>
          <a:p>
            <a:pPr algn="ctr"/>
            <a:r>
              <a:rPr lang="fi-FI" sz="1600" kern="10" dirty="0" smtClean="0">
                <a:ln w="9525">
                  <a:solidFill>
                    <a:srgbClr val="000000"/>
                  </a:solidFill>
                  <a:round/>
                  <a:headEnd/>
                  <a:tailEnd/>
                </a:ln>
                <a:latin typeface="Arial Black" pitchFamily="34" charset="0"/>
                <a:cs typeface="Calibri" pitchFamily="34" charset="0"/>
              </a:rPr>
              <a:t>kepenuhan kekuatan Allah</a:t>
            </a:r>
          </a:p>
          <a:p>
            <a:pPr algn="ctr"/>
            <a:endParaRPr lang="fi-FI" sz="1600" kern="10" dirty="0" smtClean="0">
              <a:ln w="9525">
                <a:solidFill>
                  <a:srgbClr val="000000"/>
                </a:solidFill>
                <a:round/>
                <a:headEnd/>
                <a:tailEnd/>
              </a:ln>
              <a:latin typeface="Arial Black" pitchFamily="34" charset="0"/>
              <a:cs typeface="Calibri" pitchFamily="34" charset="0"/>
            </a:endParaRPr>
          </a:p>
          <a:p>
            <a:pPr algn="ctr"/>
            <a:endParaRPr lang="fi-FI" sz="1600" kern="10" dirty="0" smtClean="0">
              <a:ln w="9525">
                <a:solidFill>
                  <a:srgbClr val="000000"/>
                </a:solidFill>
                <a:round/>
                <a:headEnd/>
                <a:tailEnd/>
              </a:ln>
              <a:latin typeface="Arial Black" pitchFamily="34" charset="0"/>
              <a:cs typeface="Calibri" pitchFamily="34" charset="0"/>
            </a:endParaRPr>
          </a:p>
          <a:p>
            <a:pPr algn="ctr"/>
            <a:endParaRPr lang="fi-FI" sz="1600" kern="10" dirty="0" smtClean="0">
              <a:ln w="9525">
                <a:solidFill>
                  <a:srgbClr val="000000"/>
                </a:solidFill>
                <a:round/>
                <a:headEnd/>
                <a:tailEnd/>
              </a:ln>
              <a:latin typeface="Arial Black" pitchFamily="34" charset="0"/>
              <a:cs typeface="Calibri" pitchFamily="34" charset="0"/>
            </a:endParaRPr>
          </a:p>
          <a:p>
            <a:pPr algn="ctr"/>
            <a:endParaRPr lang="en-CA" sz="1600" kern="10" spc="0" dirty="0">
              <a:ln w="9525">
                <a:solidFill>
                  <a:srgbClr val="000000"/>
                </a:solidFill>
                <a:round/>
                <a:headEnd/>
                <a:tailEnd/>
              </a:ln>
              <a:effectLst/>
              <a:latin typeface="Arial Black" pitchFamily="34" charset="0"/>
              <a:cs typeface="Calibri" pitchFamily="34" charset="0"/>
            </a:endParaRPr>
          </a:p>
        </p:txBody>
      </p:sp>
      <p:sp>
        <p:nvSpPr>
          <p:cNvPr id="17" name="TextBox 8"/>
          <p:cNvSpPr txBox="1">
            <a:spLocks noChangeArrowheads="1"/>
          </p:cNvSpPr>
          <p:nvPr/>
        </p:nvSpPr>
        <p:spPr bwMode="auto">
          <a:xfrm>
            <a:off x="3563888" y="4438853"/>
            <a:ext cx="1944216" cy="646331"/>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85000"/>
                  </a:schemeClr>
                </a:solidFill>
              </a:rPr>
              <a:t>© </a:t>
            </a:r>
            <a:r>
              <a:rPr lang="en-CA" sz="900" dirty="0" smtClean="0">
                <a:solidFill>
                  <a:schemeClr val="tx1">
                    <a:lumMod val="85000"/>
                  </a:schemeClr>
                </a:solidFill>
              </a:rPr>
              <a:t>GospelGifs.com </a:t>
            </a:r>
          </a:p>
          <a:p>
            <a:pPr algn="ctr">
              <a:defRPr/>
            </a:pPr>
            <a:r>
              <a:rPr lang="en-CA" sz="900" dirty="0" smtClean="0">
                <a:solidFill>
                  <a:schemeClr val="tx1">
                    <a:lumMod val="85000"/>
                  </a:schemeClr>
                </a:solidFill>
              </a:rPr>
              <a:t>with permission</a:t>
            </a:r>
          </a:p>
          <a:p>
            <a:pPr algn="ctr">
              <a:defRPr/>
            </a:pPr>
            <a:r>
              <a:rPr lang="en-CA" sz="900" dirty="0" smtClean="0">
                <a:solidFill>
                  <a:schemeClr val="tx1">
                    <a:lumMod val="75000"/>
                  </a:schemeClr>
                </a:solidFill>
              </a:rPr>
              <a:t>jumping </a:t>
            </a:r>
            <a:r>
              <a:rPr lang="en-CA" sz="900" dirty="0" smtClean="0">
                <a:solidFill>
                  <a:schemeClr val="tx1">
                    <a:lumMod val="85000"/>
                  </a:schemeClr>
                </a:solidFill>
              </a:rPr>
              <a:t>heart</a:t>
            </a:r>
            <a:r>
              <a:rPr lang="en-CA" sz="900" dirty="0" smtClean="0">
                <a:solidFill>
                  <a:schemeClr val="tx1">
                    <a:lumMod val="75000"/>
                  </a:schemeClr>
                </a:solidFill>
              </a:rPr>
              <a:t> © www.fg-a.com</a:t>
            </a:r>
          </a:p>
          <a:p>
            <a:pPr algn="ctr">
              <a:defRPr/>
            </a:pPr>
            <a:endParaRPr lang="en-CA" sz="900" dirty="0">
              <a:solidFill>
                <a:schemeClr val="tx1">
                  <a:lumMod val="85000"/>
                </a:schemeClr>
              </a:solidFill>
            </a:endParaRPr>
          </a:p>
        </p:txBody>
      </p:sp>
      <p:pic>
        <p:nvPicPr>
          <p:cNvPr id="18" name="Picture 17" descr="www.fg-a.com valentine 2-jumping-heart.gif"/>
          <p:cNvPicPr>
            <a:picLocks noChangeAspect="1"/>
          </p:cNvPicPr>
          <p:nvPr/>
        </p:nvPicPr>
        <p:blipFill>
          <a:blip r:embed="rId4" cstate="print"/>
          <a:stretch>
            <a:fillRect/>
          </a:stretch>
        </p:blipFill>
        <p:spPr>
          <a:xfrm>
            <a:off x="3923928" y="3103612"/>
            <a:ext cx="1143000" cy="1333500"/>
          </a:xfrm>
          <a:prstGeom prst="rect">
            <a:avLst/>
          </a:prstGeom>
        </p:spPr>
      </p:pic>
      <p:sp>
        <p:nvSpPr>
          <p:cNvPr id="10" name="TextBox 9"/>
          <p:cNvSpPr txBox="1"/>
          <p:nvPr/>
        </p:nvSpPr>
        <p:spPr>
          <a:xfrm>
            <a:off x="152400" y="76200"/>
            <a:ext cx="8839200" cy="6740307"/>
          </a:xfrm>
          <a:prstGeom prst="rect">
            <a:avLst/>
          </a:prstGeom>
          <a:noFill/>
        </p:spPr>
        <p:txBody>
          <a:bodyPr wrap="square" rtlCol="0">
            <a:spAutoFit/>
          </a:bodyPr>
          <a:lstStyle/>
          <a:p>
            <a:pPr algn="ctr"/>
            <a:r>
              <a:rPr lang="en-US" sz="2400" b="1" dirty="0" err="1" smtClean="0">
                <a:solidFill>
                  <a:schemeClr val="bg1"/>
                </a:solidFill>
                <a:latin typeface="Arial" pitchFamily="34" charset="0"/>
                <a:cs typeface="Arial" pitchFamily="34" charset="0"/>
              </a:rPr>
              <a:t>Ada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dgn</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sendirinya</a:t>
            </a:r>
            <a:endParaRPr lang="en-US" sz="2400" b="1" dirty="0" smtClean="0">
              <a:solidFill>
                <a:schemeClr val="bg1"/>
              </a:solidFill>
              <a:latin typeface="Arial" pitchFamily="34" charset="0"/>
              <a:cs typeface="Arial" pitchFamily="34" charset="0"/>
            </a:endParaRPr>
          </a:p>
          <a:p>
            <a:pPr algn="ctr"/>
            <a:r>
              <a:rPr lang="en-US" sz="2400" b="1" dirty="0" err="1" smtClean="0">
                <a:solidFill>
                  <a:schemeClr val="bg1"/>
                </a:solidFill>
                <a:latin typeface="Arial" pitchFamily="34" charset="0"/>
                <a:cs typeface="Arial" pitchFamily="34" charset="0"/>
              </a:rPr>
              <a:t>Hidup</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Aktif</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Rohani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Pribadi</a:t>
            </a:r>
            <a:r>
              <a:rPr lang="en-US" sz="2400" b="1" dirty="0" smtClean="0">
                <a:solidFill>
                  <a:schemeClr val="bg1"/>
                </a:solidFill>
                <a:latin typeface="Arial" pitchFamily="34" charset="0"/>
                <a:cs typeface="Arial" pitchFamily="34" charset="0"/>
              </a:rPr>
              <a:t>          </a:t>
            </a:r>
          </a:p>
          <a:p>
            <a:pPr algn="ctr"/>
            <a:r>
              <a:rPr lang="en-US" sz="2400" b="1" dirty="0" err="1" smtClean="0">
                <a:solidFill>
                  <a:schemeClr val="bg1"/>
                </a:solidFill>
                <a:latin typeface="Arial" pitchFamily="34" charset="0"/>
                <a:cs typeface="Arial" pitchFamily="34" charset="0"/>
              </a:rPr>
              <a:t>Kesadaran</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diri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Bebas</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Mengatur</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diri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sendiri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Memenuhi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kebutuhan</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sendiri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Bijaksana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Cerdas</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Tidak</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terbatas</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Kekal</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Tidak</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terselami</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Mahatahu</a:t>
            </a:r>
            <a:r>
              <a:rPr lang="en-US" sz="2400" b="1" dirty="0" smtClean="0">
                <a:solidFill>
                  <a:schemeClr val="bg1"/>
                </a:solidFill>
                <a:latin typeface="Arial" pitchFamily="34" charset="0"/>
                <a:cs typeface="Arial" pitchFamily="34" charset="0"/>
              </a:rPr>
              <a:t>    </a:t>
            </a:r>
          </a:p>
          <a:p>
            <a:pPr algn="ctr"/>
            <a:r>
              <a:rPr lang="en-US" sz="2400" b="1" dirty="0" err="1" smtClean="0">
                <a:solidFill>
                  <a:schemeClr val="bg1"/>
                </a:solidFill>
                <a:latin typeface="Arial" pitchFamily="34" charset="0"/>
                <a:cs typeface="Arial" pitchFamily="34" charset="0"/>
              </a:rPr>
              <a:t>Mahakuasa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Berdaulat</a:t>
            </a:r>
            <a:endParaRPr lang="en-US" sz="2400" b="1" dirty="0" smtClean="0">
              <a:solidFill>
                <a:schemeClr val="bg1"/>
              </a:solidFill>
              <a:latin typeface="Arial" pitchFamily="34" charset="0"/>
              <a:cs typeface="Arial" pitchFamily="34" charset="0"/>
            </a:endParaRPr>
          </a:p>
          <a:p>
            <a:pPr algn="ctr"/>
            <a:r>
              <a:rPr lang="en-US" sz="2400" b="1" dirty="0" err="1" smtClean="0">
                <a:solidFill>
                  <a:schemeClr val="bg1"/>
                </a:solidFill>
                <a:latin typeface="Arial" pitchFamily="34" charset="0"/>
                <a:cs typeface="Arial" pitchFamily="34" charset="0"/>
              </a:rPr>
              <a:t>Maha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hadir</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Imanen</a:t>
            </a:r>
            <a:endParaRPr lang="en-US" sz="2400" b="1" dirty="0" smtClean="0">
              <a:solidFill>
                <a:schemeClr val="bg1"/>
              </a:solidFill>
              <a:latin typeface="Arial" pitchFamily="34" charset="0"/>
              <a:cs typeface="Arial" pitchFamily="34" charset="0"/>
            </a:endParaRPr>
          </a:p>
          <a:p>
            <a:pPr algn="ctr"/>
            <a:r>
              <a:rPr lang="en-US" sz="2400" b="1" dirty="0" err="1" smtClean="0">
                <a:solidFill>
                  <a:schemeClr val="bg1"/>
                </a:solidFill>
                <a:latin typeface="Arial" pitchFamily="34" charset="0"/>
                <a:cs typeface="Arial" pitchFamily="34" charset="0"/>
              </a:rPr>
              <a:t>Transenden</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Maha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besar</a:t>
            </a:r>
            <a:endParaRPr lang="en-US" sz="2400" b="1" dirty="0" smtClean="0">
              <a:solidFill>
                <a:schemeClr val="bg1"/>
              </a:solidFill>
              <a:latin typeface="Arial" pitchFamily="34" charset="0"/>
              <a:cs typeface="Arial" pitchFamily="34" charset="0"/>
            </a:endParaRPr>
          </a:p>
          <a:p>
            <a:pPr algn="ctr"/>
            <a:r>
              <a:rPr lang="en-US" sz="2400" b="1" dirty="0" err="1" smtClean="0">
                <a:solidFill>
                  <a:schemeClr val="bg1"/>
                </a:solidFill>
                <a:latin typeface="Arial" pitchFamily="34" charset="0"/>
                <a:cs typeface="Arial" pitchFamily="34" charset="0"/>
              </a:rPr>
              <a:t>Setia</a:t>
            </a:r>
            <a:r>
              <a:rPr lang="en-US" sz="2400" b="1" dirty="0" smtClean="0">
                <a:solidFill>
                  <a:schemeClr val="bg1"/>
                </a:solidFill>
                <a:latin typeface="Arial" pitchFamily="34" charset="0"/>
                <a:cs typeface="Arial" pitchFamily="34" charset="0"/>
              </a:rPr>
              <a:t>      Kudus                                                          </a:t>
            </a:r>
            <a:r>
              <a:rPr lang="en-US" sz="2400" b="1" dirty="0" err="1" smtClean="0">
                <a:solidFill>
                  <a:schemeClr val="bg1"/>
                </a:solidFill>
                <a:latin typeface="Arial" pitchFamily="34" charset="0"/>
                <a:cs typeface="Arial" pitchFamily="34" charset="0"/>
              </a:rPr>
              <a:t>Kebenaran</a:t>
            </a:r>
            <a:endParaRPr lang="en-US" sz="2400" b="1" dirty="0" smtClean="0">
              <a:solidFill>
                <a:schemeClr val="bg1"/>
              </a:solidFill>
              <a:latin typeface="Arial" pitchFamily="34" charset="0"/>
              <a:cs typeface="Arial" pitchFamily="34" charset="0"/>
            </a:endParaRPr>
          </a:p>
          <a:p>
            <a:pPr algn="ctr"/>
            <a:r>
              <a:rPr lang="en-US" sz="2400" b="1" dirty="0" err="1" smtClean="0">
                <a:solidFill>
                  <a:schemeClr val="bg1"/>
                </a:solidFill>
                <a:latin typeface="Arial" pitchFamily="34" charset="0"/>
                <a:cs typeface="Arial" pitchFamily="34" charset="0"/>
              </a:rPr>
              <a:t>Sempurna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Kasih</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Adil</a:t>
            </a:r>
            <a:r>
              <a:rPr lang="en-US" sz="2400" b="1" dirty="0" smtClean="0">
                <a:solidFill>
                  <a:schemeClr val="bg1"/>
                </a:solidFill>
                <a:latin typeface="Arial" pitchFamily="34" charset="0"/>
                <a:cs typeface="Arial" pitchFamily="34" charset="0"/>
              </a:rPr>
              <a:t>                                             </a:t>
            </a:r>
          </a:p>
          <a:p>
            <a:pPr algn="ctr"/>
            <a:r>
              <a:rPr lang="en-US" sz="2400" b="1" dirty="0" err="1" smtClean="0">
                <a:solidFill>
                  <a:schemeClr val="bg1"/>
                </a:solidFill>
                <a:latin typeface="Arial" pitchFamily="34" charset="0"/>
                <a:cs typeface="Arial" pitchFamily="34" charset="0"/>
              </a:rPr>
              <a:t>Sabar</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menderita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Benar</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Jujur</a:t>
            </a:r>
            <a:endParaRPr lang="en-US" sz="2400" b="1" dirty="0" smtClean="0">
              <a:solidFill>
                <a:schemeClr val="bg1"/>
              </a:solidFill>
              <a:latin typeface="Arial" pitchFamily="34" charset="0"/>
              <a:cs typeface="Arial" pitchFamily="34" charset="0"/>
            </a:endParaRPr>
          </a:p>
          <a:p>
            <a:pPr algn="ctr"/>
            <a:r>
              <a:rPr lang="en-US" sz="2400" b="1" dirty="0" err="1" smtClean="0">
                <a:solidFill>
                  <a:schemeClr val="bg1"/>
                </a:solidFill>
                <a:latin typeface="Arial" pitchFamily="34" charset="0"/>
                <a:cs typeface="Arial" pitchFamily="34" charset="0"/>
              </a:rPr>
              <a:t>Pemurah</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Belas</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kasihan</a:t>
            </a:r>
            <a:r>
              <a:rPr lang="en-US" sz="2400" b="1" dirty="0" smtClean="0">
                <a:solidFill>
                  <a:schemeClr val="bg1"/>
                </a:solidFill>
                <a:latin typeface="Arial" pitchFamily="34" charset="0"/>
                <a:cs typeface="Arial" pitchFamily="34" charset="0"/>
              </a:rPr>
              <a:t>                                                   </a:t>
            </a:r>
          </a:p>
          <a:p>
            <a:pPr algn="ctr"/>
            <a:r>
              <a:rPr lang="en-US" sz="2400" b="1" dirty="0" err="1" smtClean="0">
                <a:solidFill>
                  <a:schemeClr val="bg1"/>
                </a:solidFill>
                <a:latin typeface="Arial" pitchFamily="34" charset="0"/>
                <a:cs typeface="Arial" pitchFamily="34" charset="0"/>
              </a:rPr>
              <a:t>Tidak</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berubah</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Pencemburu</a:t>
            </a:r>
            <a:r>
              <a:rPr lang="en-US" sz="2400" b="1" dirty="0" smtClean="0">
                <a:solidFill>
                  <a:schemeClr val="bg1"/>
                </a:solidFill>
                <a:latin typeface="Arial" pitchFamily="34" charset="0"/>
                <a:cs typeface="Arial" pitchFamily="34" charset="0"/>
              </a:rPr>
              <a:t>   </a:t>
            </a:r>
          </a:p>
          <a:p>
            <a:pPr algn="ctr"/>
            <a:r>
              <a:rPr lang="en-US" sz="2400" b="1" dirty="0" err="1" smtClean="0">
                <a:solidFill>
                  <a:schemeClr val="bg1"/>
                </a:solidFill>
                <a:latin typeface="Arial" pitchFamily="34" charset="0"/>
                <a:cs typeface="Arial" pitchFamily="34" charset="0"/>
              </a:rPr>
              <a:t>Murka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Baik</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Rendah</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hati</a:t>
            </a:r>
            <a:endParaRPr lang="en-US" sz="2400" b="1" dirty="0" smtClean="0">
              <a:solidFill>
                <a:schemeClr val="bg1"/>
              </a:solidFill>
              <a:latin typeface="Arial" pitchFamily="34" charset="0"/>
              <a:cs typeface="Arial" pitchFamily="34" charset="0"/>
            </a:endParaRPr>
          </a:p>
          <a:p>
            <a:pPr algn="ctr"/>
            <a:r>
              <a:rPr lang="en-US" sz="2400" b="1" dirty="0" err="1" smtClean="0">
                <a:solidFill>
                  <a:schemeClr val="bg1"/>
                </a:solidFill>
                <a:latin typeface="Arial" pitchFamily="34" charset="0"/>
                <a:cs typeface="Arial" pitchFamily="34" charset="0"/>
              </a:rPr>
              <a:t>Keesaan</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dan</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Tritunggal</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Bapa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Anak</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dan</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Roh</a:t>
            </a:r>
            <a:endParaRPr lang="en-US" sz="2400" b="1" dirty="0" smtClean="0">
              <a:solidFill>
                <a:schemeClr val="bg1"/>
              </a:solidFill>
              <a:latin typeface="Arial" pitchFamily="34" charset="0"/>
              <a:cs typeface="Arial" pitchFamily="34" charset="0"/>
            </a:endParaRPr>
          </a:p>
          <a:p>
            <a:pPr algn="ctr"/>
            <a:r>
              <a:rPr lang="en-US" sz="2400" b="1" dirty="0" err="1" smtClean="0">
                <a:solidFill>
                  <a:schemeClr val="bg1"/>
                </a:solidFill>
                <a:latin typeface="Arial" pitchFamily="34" charset="0"/>
                <a:cs typeface="Arial" pitchFamily="34" charset="0"/>
              </a:rPr>
              <a:t>Pencipta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Penopang</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Penyelamat</a:t>
            </a:r>
            <a:r>
              <a:rPr lang="en-US" sz="2400" b="1" dirty="0" smtClean="0">
                <a:solidFill>
                  <a:schemeClr val="bg1"/>
                </a:solidFill>
                <a:latin typeface="Arial" pitchFamily="34" charset="0"/>
                <a:cs typeface="Arial" pitchFamily="34" charset="0"/>
              </a:rPr>
              <a:t>   </a:t>
            </a:r>
          </a:p>
          <a:p>
            <a:pPr algn="ctr"/>
            <a:r>
              <a:rPr lang="en-US" sz="2400" b="1" dirty="0" err="1" smtClean="0">
                <a:solidFill>
                  <a:schemeClr val="bg1"/>
                </a:solidFill>
                <a:latin typeface="Arial" pitchFamily="34" charset="0"/>
                <a:cs typeface="Arial" pitchFamily="34" charset="0"/>
              </a:rPr>
              <a:t>Gembala</a:t>
            </a:r>
            <a:r>
              <a:rPr lang="en-US" sz="2400" b="1" dirty="0" smtClean="0">
                <a:solidFill>
                  <a:schemeClr val="bg1"/>
                </a:solidFill>
                <a:latin typeface="Arial" pitchFamily="34" charset="0"/>
                <a:cs typeface="Arial" pitchFamily="34" charset="0"/>
              </a:rPr>
              <a:t>           Hakim                 Raja</a:t>
            </a:r>
          </a:p>
          <a:p>
            <a:pPr algn="ctr"/>
            <a:r>
              <a:rPr lang="en-US" sz="2400" b="1" dirty="0" err="1" smtClean="0">
                <a:solidFill>
                  <a:schemeClr val="bg1"/>
                </a:solidFill>
                <a:latin typeface="Arial" pitchFamily="34" charset="0"/>
                <a:cs typeface="Arial" pitchFamily="34" charset="0"/>
              </a:rPr>
              <a:t>Sukacita</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dlm</a:t>
            </a:r>
            <a:r>
              <a:rPr lang="en-US" sz="2400" b="1" dirty="0" smtClean="0">
                <a:solidFill>
                  <a:schemeClr val="bg1"/>
                </a:solidFill>
                <a:latin typeface="Arial" pitchFamily="34" charset="0"/>
                <a:cs typeface="Arial" pitchFamily="34" charset="0"/>
              </a:rPr>
              <a:t> </a:t>
            </a:r>
            <a:r>
              <a:rPr lang="en-US" sz="2400" b="1" dirty="0" err="1" smtClean="0">
                <a:solidFill>
                  <a:schemeClr val="bg1"/>
                </a:solidFill>
                <a:latin typeface="Arial" pitchFamily="34" charset="0"/>
                <a:cs typeface="Arial" pitchFamily="34" charset="0"/>
              </a:rPr>
              <a:t>Dirinya</a:t>
            </a:r>
            <a:endParaRPr lang="en-US" sz="2400" b="1" dirty="0" smtClean="0">
              <a:solidFill>
                <a:schemeClr val="bg1"/>
              </a:solidFill>
              <a:latin typeface="Arial" pitchFamily="34" charset="0"/>
              <a:cs typeface="Arial" pitchFamily="34" charset="0"/>
            </a:endParaRPr>
          </a:p>
        </p:txBody>
      </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66FFFF"/>
        </a:solidFill>
        <a:effectLst/>
      </p:bgPr>
    </p:bg>
    <p:spTree>
      <p:nvGrpSpPr>
        <p:cNvPr id="1" name=""/>
        <p:cNvGrpSpPr/>
        <p:nvPr/>
      </p:nvGrpSpPr>
      <p:grpSpPr>
        <a:xfrm>
          <a:off x="0" y="0"/>
          <a:ext cx="0" cy="0"/>
          <a:chOff x="0" y="0"/>
          <a:chExt cx="0" cy="0"/>
        </a:xfrm>
      </p:grpSpPr>
      <p:pic>
        <p:nvPicPr>
          <p:cNvPr id="11" name="Picture 10" descr="lord-jesus-christ-coming-293608.gif"/>
          <p:cNvPicPr>
            <a:picLocks noChangeAspect="1"/>
          </p:cNvPicPr>
          <p:nvPr/>
        </p:nvPicPr>
        <p:blipFill>
          <a:blip r:embed="rId3" cstate="print"/>
          <a:srcRect b="36140"/>
          <a:stretch>
            <a:fillRect/>
          </a:stretch>
        </p:blipFill>
        <p:spPr>
          <a:xfrm>
            <a:off x="2555776" y="2045016"/>
            <a:ext cx="3888432" cy="3616232"/>
          </a:xfrm>
          <a:prstGeom prst="star32">
            <a:avLst/>
          </a:prstGeom>
        </p:spPr>
      </p:pic>
      <p:sp>
        <p:nvSpPr>
          <p:cNvPr id="17" name="TextBox 8"/>
          <p:cNvSpPr txBox="1">
            <a:spLocks noChangeArrowheads="1"/>
          </p:cNvSpPr>
          <p:nvPr/>
        </p:nvSpPr>
        <p:spPr bwMode="auto">
          <a:xfrm>
            <a:off x="3563888" y="4438853"/>
            <a:ext cx="1944216" cy="646331"/>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85000"/>
                  </a:schemeClr>
                </a:solidFill>
              </a:rPr>
              <a:t>© </a:t>
            </a:r>
            <a:r>
              <a:rPr lang="en-CA" sz="900" dirty="0" smtClean="0">
                <a:solidFill>
                  <a:schemeClr val="tx1">
                    <a:lumMod val="85000"/>
                  </a:schemeClr>
                </a:solidFill>
              </a:rPr>
              <a:t>GospelGifs.com </a:t>
            </a:r>
          </a:p>
          <a:p>
            <a:pPr algn="ctr">
              <a:defRPr/>
            </a:pPr>
            <a:r>
              <a:rPr lang="en-CA" sz="900" dirty="0" smtClean="0">
                <a:solidFill>
                  <a:schemeClr val="tx1">
                    <a:lumMod val="85000"/>
                  </a:schemeClr>
                </a:solidFill>
              </a:rPr>
              <a:t>with permission</a:t>
            </a:r>
          </a:p>
          <a:p>
            <a:pPr algn="ctr">
              <a:defRPr/>
            </a:pPr>
            <a:r>
              <a:rPr lang="en-CA" sz="900" dirty="0" smtClean="0">
                <a:solidFill>
                  <a:schemeClr val="tx1">
                    <a:lumMod val="75000"/>
                  </a:schemeClr>
                </a:solidFill>
              </a:rPr>
              <a:t>jumping </a:t>
            </a:r>
            <a:r>
              <a:rPr lang="en-CA" sz="900" dirty="0" smtClean="0">
                <a:solidFill>
                  <a:schemeClr val="tx1">
                    <a:lumMod val="85000"/>
                  </a:schemeClr>
                </a:solidFill>
              </a:rPr>
              <a:t>heart</a:t>
            </a:r>
            <a:r>
              <a:rPr lang="en-CA" sz="900" dirty="0" smtClean="0">
                <a:solidFill>
                  <a:schemeClr val="tx1">
                    <a:lumMod val="75000"/>
                  </a:schemeClr>
                </a:solidFill>
              </a:rPr>
              <a:t> © www.fg-a.com</a:t>
            </a:r>
          </a:p>
          <a:p>
            <a:pPr algn="ctr">
              <a:defRPr/>
            </a:pPr>
            <a:endParaRPr lang="en-CA" sz="900" dirty="0">
              <a:solidFill>
                <a:schemeClr val="tx1">
                  <a:lumMod val="85000"/>
                </a:schemeClr>
              </a:solidFill>
            </a:endParaRPr>
          </a:p>
        </p:txBody>
      </p:sp>
      <p:pic>
        <p:nvPicPr>
          <p:cNvPr id="18" name="Picture 17" descr="www.fg-a.com valentine 2-jumping-heart.gif"/>
          <p:cNvPicPr>
            <a:picLocks noChangeAspect="1"/>
          </p:cNvPicPr>
          <p:nvPr/>
        </p:nvPicPr>
        <p:blipFill>
          <a:blip r:embed="rId4" cstate="print"/>
          <a:stretch>
            <a:fillRect/>
          </a:stretch>
        </p:blipFill>
        <p:spPr>
          <a:xfrm>
            <a:off x="3923928" y="3247628"/>
            <a:ext cx="1143000" cy="1333500"/>
          </a:xfrm>
          <a:prstGeom prst="rect">
            <a:avLst/>
          </a:prstGeom>
        </p:spPr>
      </p:pic>
      <p:sp>
        <p:nvSpPr>
          <p:cNvPr id="7" name="WordArt 2"/>
          <p:cNvSpPr>
            <a:spLocks noChangeArrowheads="1" noChangeShapeType="1" noTextEdit="1"/>
          </p:cNvSpPr>
          <p:nvPr/>
        </p:nvSpPr>
        <p:spPr bwMode="auto">
          <a:xfrm>
            <a:off x="3059832" y="1844784"/>
            <a:ext cx="2880320" cy="2880360"/>
          </a:xfrm>
          <a:prstGeom prst="rect">
            <a:avLst/>
          </a:prstGeom>
        </p:spPr>
        <p:txBody>
          <a:bodyPr wrap="square" fromWordArt="1">
            <a:prstTxWarp prst="textButton">
              <a:avLst>
                <a:gd name="adj" fmla="val 9667186"/>
              </a:avLst>
            </a:prstTxWarp>
          </a:bodyPr>
          <a:lstStyle/>
          <a:p>
            <a:pPr algn="ctr" rtl="0">
              <a:spcAft>
                <a:spcPts val="1200"/>
              </a:spcAft>
            </a:pPr>
            <a:endParaRPr lang="en-CA" sz="1600" kern="10" spc="0" dirty="0" smtClean="0">
              <a:ln w="9525">
                <a:solidFill>
                  <a:srgbClr val="000000"/>
                </a:solidFill>
                <a:round/>
                <a:headEnd/>
                <a:tailEnd/>
              </a:ln>
              <a:effectLst/>
              <a:latin typeface="Arial Black" pitchFamily="34" charset="0"/>
              <a:cs typeface="Calibri" pitchFamily="34" charset="0"/>
            </a:endParaRPr>
          </a:p>
          <a:p>
            <a:pPr algn="ctr"/>
            <a:endParaRPr lang="fi-FI" sz="1600" kern="10" dirty="0" smtClean="0">
              <a:ln w="9525">
                <a:solidFill>
                  <a:srgbClr val="000000"/>
                </a:solidFill>
                <a:round/>
                <a:headEnd/>
                <a:tailEnd/>
              </a:ln>
              <a:latin typeface="Arial Black" pitchFamily="34" charset="0"/>
              <a:cs typeface="Calibri" pitchFamily="34" charset="0"/>
            </a:endParaRPr>
          </a:p>
          <a:p>
            <a:pPr algn="ctr"/>
            <a:endParaRPr lang="fi-FI" sz="1600" kern="10" dirty="0" smtClean="0">
              <a:ln w="9525">
                <a:solidFill>
                  <a:srgbClr val="000000"/>
                </a:solidFill>
                <a:round/>
                <a:headEnd/>
                <a:tailEnd/>
              </a:ln>
              <a:latin typeface="Arial Black" pitchFamily="34" charset="0"/>
              <a:cs typeface="Calibri" pitchFamily="34" charset="0"/>
            </a:endParaRPr>
          </a:p>
          <a:p>
            <a:pPr algn="ctr"/>
            <a:endParaRPr lang="fi-FI" sz="1600" kern="10" dirty="0" smtClean="0">
              <a:ln w="9525">
                <a:solidFill>
                  <a:srgbClr val="000000"/>
                </a:solidFill>
                <a:round/>
                <a:headEnd/>
                <a:tailEnd/>
              </a:ln>
              <a:latin typeface="Arial Black" pitchFamily="34" charset="0"/>
              <a:cs typeface="Calibri" pitchFamily="34" charset="0"/>
            </a:endParaRPr>
          </a:p>
          <a:p>
            <a:pPr algn="ctr"/>
            <a:endParaRPr lang="fi-FI" sz="1600" kern="10" dirty="0" smtClean="0">
              <a:ln w="9525">
                <a:solidFill>
                  <a:srgbClr val="000000"/>
                </a:solidFill>
                <a:round/>
                <a:headEnd/>
                <a:tailEnd/>
              </a:ln>
              <a:latin typeface="Arial Black" pitchFamily="34" charset="0"/>
              <a:cs typeface="Calibri" pitchFamily="34" charset="0"/>
            </a:endParaRPr>
          </a:p>
          <a:p>
            <a:pPr algn="ctr"/>
            <a:r>
              <a:rPr lang="fi-FI" sz="1600" kern="10" dirty="0" smtClean="0">
                <a:ln w="9525">
                  <a:solidFill>
                    <a:srgbClr val="000000"/>
                  </a:solidFill>
                  <a:round/>
                  <a:headEnd/>
                  <a:tailEnd/>
                </a:ln>
                <a:latin typeface="Arial Black" pitchFamily="34" charset="0"/>
                <a:cs typeface="Calibri" pitchFamily="34" charset="0"/>
              </a:rPr>
              <a:t>kepenuhan keselamatan Allah</a:t>
            </a:r>
            <a:endParaRPr lang="en-CA" sz="1600" kern="10" spc="0" dirty="0">
              <a:ln w="9525">
                <a:solidFill>
                  <a:srgbClr val="000000"/>
                </a:solidFill>
                <a:round/>
                <a:headEnd/>
                <a:tailEnd/>
              </a:ln>
              <a:effectLst/>
              <a:latin typeface="Arial Black" pitchFamily="34" charset="0"/>
              <a:cs typeface="Calibri" pitchFamily="34" charset="0"/>
            </a:endParaRPr>
          </a:p>
        </p:txBody>
      </p:sp>
      <p:sp>
        <p:nvSpPr>
          <p:cNvPr id="8" name="Text Box 1"/>
          <p:cNvSpPr txBox="1">
            <a:spLocks noChangeArrowheads="1"/>
          </p:cNvSpPr>
          <p:nvPr/>
        </p:nvSpPr>
        <p:spPr bwMode="auto">
          <a:xfrm>
            <a:off x="0" y="103857"/>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40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40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40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yang </a:t>
            </a:r>
            <a:r>
              <a:rPr lang="en-CA" altLang="ko-KR" sz="1600" dirty="0" err="1" smtClean="0">
                <a:solidFill>
                  <a:schemeClr val="bg1"/>
                </a:solidFill>
                <a:latin typeface="Calibri" pitchFamily="34" charset="0"/>
                <a:ea typeface="Malgun Gothic" pitchFamily="34" charset="-127"/>
                <a:cs typeface="Calibri" pitchFamily="34" charset="0"/>
              </a:rPr>
              <a:t>kekal</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40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40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40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40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40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40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40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40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400"/>
              </a:lnSpc>
              <a:spcBef>
                <a:spcPct val="0"/>
              </a:spcBef>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400"/>
              </a:lnSpc>
              <a:spcBef>
                <a:spcPct val="0"/>
              </a:spcBef>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4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4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40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40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40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6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66FFFF"/>
        </a:solidFill>
        <a:effectLst/>
      </p:bgPr>
    </p:bg>
    <p:spTree>
      <p:nvGrpSpPr>
        <p:cNvPr id="1" name=""/>
        <p:cNvGrpSpPr/>
        <p:nvPr/>
      </p:nvGrpSpPr>
      <p:grpSpPr>
        <a:xfrm>
          <a:off x="0" y="0"/>
          <a:ext cx="0" cy="0"/>
          <a:chOff x="0" y="0"/>
          <a:chExt cx="0" cy="0"/>
        </a:xfrm>
      </p:grpSpPr>
      <p:sp>
        <p:nvSpPr>
          <p:cNvPr id="27" name="Rectangle 26"/>
          <p:cNvSpPr/>
          <p:nvPr/>
        </p:nvSpPr>
        <p:spPr>
          <a:xfrm>
            <a:off x="7884368" y="2060848"/>
            <a:ext cx="548640" cy="1371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Rectangle 27"/>
          <p:cNvSpPr/>
          <p:nvPr/>
        </p:nvSpPr>
        <p:spPr>
          <a:xfrm>
            <a:off x="8028384" y="1988840"/>
            <a:ext cx="137160" cy="5486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2" name="Rounded Rectangle 21"/>
          <p:cNvSpPr/>
          <p:nvPr/>
        </p:nvSpPr>
        <p:spPr>
          <a:xfrm>
            <a:off x="7308304" y="1168152"/>
            <a:ext cx="1512168" cy="182880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8" name="Oval 17"/>
          <p:cNvSpPr/>
          <p:nvPr/>
        </p:nvSpPr>
        <p:spPr>
          <a:xfrm>
            <a:off x="7596336" y="260648"/>
            <a:ext cx="936104" cy="864096"/>
          </a:xfrm>
          <a:prstGeom prst="ellipse">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Rectangle 22"/>
          <p:cNvSpPr/>
          <p:nvPr/>
        </p:nvSpPr>
        <p:spPr>
          <a:xfrm>
            <a:off x="7662624" y="2924944"/>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8166680" y="2968352"/>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pic>
        <p:nvPicPr>
          <p:cNvPr id="30" name="Picture 29" descr="egyptian.gif"/>
          <p:cNvPicPr>
            <a:picLocks noChangeAspect="1"/>
          </p:cNvPicPr>
          <p:nvPr/>
        </p:nvPicPr>
        <p:blipFill>
          <a:blip r:embed="rId2" cstate="print"/>
          <a:stretch>
            <a:fillRect/>
          </a:stretch>
        </p:blipFill>
        <p:spPr>
          <a:xfrm>
            <a:off x="7020272" y="908720"/>
            <a:ext cx="1920240" cy="1142995"/>
          </a:xfrm>
          <a:prstGeom prst="rect">
            <a:avLst/>
          </a:prstGeom>
        </p:spPr>
      </p:pic>
      <p:pic>
        <p:nvPicPr>
          <p:cNvPr id="31" name="Picture 30" descr="egyptian.gif"/>
          <p:cNvPicPr>
            <a:picLocks noChangeAspect="1"/>
          </p:cNvPicPr>
          <p:nvPr/>
        </p:nvPicPr>
        <p:blipFill>
          <a:blip r:embed="rId2" cstate="print"/>
          <a:stretch>
            <a:fillRect/>
          </a:stretch>
        </p:blipFill>
        <p:spPr>
          <a:xfrm rot="14400000" flipH="1">
            <a:off x="6603096" y="1814499"/>
            <a:ext cx="1920240" cy="1143000"/>
          </a:xfrm>
          <a:prstGeom prst="rect">
            <a:avLst/>
          </a:prstGeom>
        </p:spPr>
      </p:pic>
      <p:pic>
        <p:nvPicPr>
          <p:cNvPr id="34" name="Picture 33" descr="egyptian.gif"/>
          <p:cNvPicPr>
            <a:picLocks noChangeAspect="1"/>
          </p:cNvPicPr>
          <p:nvPr/>
        </p:nvPicPr>
        <p:blipFill>
          <a:blip r:embed="rId2" cstate="print"/>
          <a:stretch>
            <a:fillRect/>
          </a:stretch>
        </p:blipFill>
        <p:spPr>
          <a:xfrm rot="7200000">
            <a:off x="7611207" y="1814500"/>
            <a:ext cx="1920240" cy="1142996"/>
          </a:xfrm>
          <a:prstGeom prst="rect">
            <a:avLst/>
          </a:prstGeom>
        </p:spPr>
      </p:pic>
      <p:pic>
        <p:nvPicPr>
          <p:cNvPr id="35" name="Picture 34" descr="www.fg-a.com valentine 2-jumping-heart.gif"/>
          <p:cNvPicPr>
            <a:picLocks noChangeAspect="1"/>
          </p:cNvPicPr>
          <p:nvPr/>
        </p:nvPicPr>
        <p:blipFill>
          <a:blip r:embed="rId3" cstate="print"/>
          <a:stretch>
            <a:fillRect/>
          </a:stretch>
        </p:blipFill>
        <p:spPr>
          <a:xfrm>
            <a:off x="7452320" y="1412776"/>
            <a:ext cx="1143000" cy="1333500"/>
          </a:xfrm>
          <a:prstGeom prst="rect">
            <a:avLst/>
          </a:prstGeom>
        </p:spPr>
      </p:pic>
      <p:sp>
        <p:nvSpPr>
          <p:cNvPr id="39" name="TextBox 38"/>
          <p:cNvSpPr txBox="1"/>
          <p:nvPr/>
        </p:nvSpPr>
        <p:spPr>
          <a:xfrm>
            <a:off x="1765738" y="-27384"/>
            <a:ext cx="5686582" cy="6370975"/>
          </a:xfrm>
          <a:prstGeom prst="rect">
            <a:avLst/>
          </a:prstGeom>
          <a:noFill/>
        </p:spPr>
        <p:txBody>
          <a:bodyPr wrap="square" rtlCol="0">
            <a:spAutoFit/>
          </a:bodyPr>
          <a:lstStyle/>
          <a:p>
            <a:pPr lvl="0" algn="ctr" eaLnBrk="0" hangingPunct="0">
              <a:defRPr/>
            </a:pPr>
            <a:r>
              <a:rPr lang="en-CA" sz="2800" b="1" kern="0" dirty="0" err="1" smtClean="0">
                <a:solidFill>
                  <a:srgbClr val="0000FF"/>
                </a:solidFill>
                <a:latin typeface="Calibri" pitchFamily="34" charset="0"/>
                <a:cs typeface="Calibri" pitchFamily="34" charset="0"/>
              </a:rPr>
              <a:t>Kepenuhan</a:t>
            </a:r>
            <a:r>
              <a:rPr lang="en-CA" sz="2800" b="1" kern="0" dirty="0" smtClean="0">
                <a:solidFill>
                  <a:srgbClr val="0000FF"/>
                </a:solidFill>
                <a:latin typeface="Calibri" pitchFamily="34" charset="0"/>
                <a:cs typeface="Calibri" pitchFamily="34" charset="0"/>
              </a:rPr>
              <a:t> Allah </a:t>
            </a:r>
            <a:r>
              <a:rPr lang="en-CA" sz="2800" b="1" kern="0" dirty="0" err="1" smtClean="0">
                <a:solidFill>
                  <a:srgbClr val="0000FF"/>
                </a:solidFill>
                <a:latin typeface="Calibri" pitchFamily="34" charset="0"/>
                <a:cs typeface="Calibri" pitchFamily="34" charset="0"/>
              </a:rPr>
              <a:t>dimiliki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oleh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mereka</a:t>
            </a:r>
            <a:r>
              <a:rPr lang="en-CA" sz="2800" b="1" kern="0" dirty="0" smtClean="0">
                <a:solidFill>
                  <a:srgbClr val="0000FF"/>
                </a:solidFill>
                <a:latin typeface="Calibri" pitchFamily="34" charset="0"/>
                <a:cs typeface="Calibri" pitchFamily="34" charset="0"/>
              </a:rPr>
              <a:t> yang di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Kristus</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tetapi</a:t>
            </a:r>
            <a:r>
              <a:rPr lang="en-CA" sz="2800" b="1" kern="0" dirty="0" smtClean="0">
                <a:solidFill>
                  <a:srgbClr val="0000FF"/>
                </a:solidFill>
                <a:latin typeface="Calibri" pitchFamily="34" charset="0"/>
                <a:cs typeface="Calibri" pitchFamily="34" charset="0"/>
              </a:rPr>
              <a:t> guru-guru </a:t>
            </a:r>
            <a:r>
              <a:rPr lang="en-CA" sz="2800" b="1" kern="0" dirty="0" err="1" smtClean="0">
                <a:solidFill>
                  <a:srgbClr val="0000FF"/>
                </a:solidFill>
                <a:latin typeface="Calibri" pitchFamily="34" charset="0"/>
                <a:cs typeface="Calibri" pitchFamily="34" charset="0"/>
              </a:rPr>
              <a:t>palsu</a:t>
            </a:r>
            <a:r>
              <a:rPr lang="en-CA" sz="2800" b="1" kern="0" dirty="0" smtClean="0">
                <a:solidFill>
                  <a:srgbClr val="0000FF"/>
                </a:solidFill>
                <a:latin typeface="Calibri" pitchFamily="34" charset="0"/>
                <a:cs typeface="Calibri" pitchFamily="34" charset="0"/>
              </a:rPr>
              <a:t> di </a:t>
            </a:r>
            <a:r>
              <a:rPr lang="en-CA" sz="2800" b="1" kern="0" dirty="0" err="1" smtClean="0">
                <a:solidFill>
                  <a:srgbClr val="0000FF"/>
                </a:solidFill>
                <a:latin typeface="Calibri" pitchFamily="34" charset="0"/>
                <a:cs typeface="Calibri" pitchFamily="34" charset="0"/>
              </a:rPr>
              <a:t>Kolose</a:t>
            </a:r>
            <a:r>
              <a:rPr lang="en-CA" sz="2800" b="1" kern="0" dirty="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berkata</a:t>
            </a:r>
            <a:r>
              <a:rPr lang="en-CA" sz="2800" b="1" kern="0" dirty="0" smtClean="0">
                <a:solidFill>
                  <a:srgbClr val="0000FF"/>
                </a:solidFill>
                <a:latin typeface="Calibri" pitchFamily="34" charset="0"/>
                <a:cs typeface="Calibri" pitchFamily="34" charset="0"/>
              </a:rPr>
              <a:t>, </a:t>
            </a:r>
          </a:p>
          <a:p>
            <a:pPr lvl="0" algn="ctr" eaLnBrk="0" hangingPunct="0">
              <a:defRPr/>
            </a:pPr>
            <a:r>
              <a:rPr lang="en-CA" sz="2800" b="1" kern="0" dirty="0" smtClean="0">
                <a:solidFill>
                  <a:srgbClr val="0000FF"/>
                </a:solidFill>
                <a:latin typeface="Calibri" pitchFamily="34" charset="0"/>
                <a:cs typeface="Calibri" pitchFamily="34" charset="0"/>
              </a:rPr>
              <a:t>“Kami </a:t>
            </a:r>
            <a:r>
              <a:rPr lang="en-CA" sz="2800" b="1" kern="0" dirty="0" err="1" smtClean="0">
                <a:solidFill>
                  <a:srgbClr val="0000FF"/>
                </a:solidFill>
                <a:latin typeface="Calibri" pitchFamily="34" charset="0"/>
                <a:cs typeface="Calibri" pitchFamily="34" charset="0"/>
              </a:rPr>
              <a:t>lebih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rohani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Kami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memiliki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kepenuhan</a:t>
            </a:r>
            <a:r>
              <a:rPr lang="en-CA" sz="2800" b="1" kern="0" dirty="0" smtClean="0">
                <a:solidFill>
                  <a:srgbClr val="0000FF"/>
                </a:solidFill>
                <a:latin typeface="Calibri" pitchFamily="34" charset="0"/>
                <a:cs typeface="Calibri" pitchFamily="34" charset="0"/>
              </a:rPr>
              <a:t> yang </a:t>
            </a:r>
            <a:r>
              <a:rPr lang="en-CA" sz="2800" b="1" kern="0" dirty="0" err="1" smtClean="0">
                <a:solidFill>
                  <a:srgbClr val="0000FF"/>
                </a:solidFill>
                <a:latin typeface="Calibri" pitchFamily="34" charset="0"/>
                <a:cs typeface="Calibri" pitchFamily="34" charset="0"/>
              </a:rPr>
              <a:t>lebih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baik</a:t>
            </a:r>
            <a:r>
              <a:rPr lang="en-CA" sz="2800" b="1" kern="0" dirty="0" smtClean="0">
                <a:solidFill>
                  <a:srgbClr val="0000FF"/>
                </a:solidFill>
                <a:latin typeface="Calibri" pitchFamily="34" charset="0"/>
                <a:cs typeface="Calibri" pitchFamily="34" charset="0"/>
              </a:rPr>
              <a:t>.” </a:t>
            </a:r>
          </a:p>
          <a:p>
            <a:pPr lvl="0" algn="ctr" eaLnBrk="0" hangingPunct="0">
              <a:defRPr/>
            </a:pPr>
            <a:endParaRPr lang="en-CA" sz="800" b="1" kern="0" dirty="0" smtClean="0">
              <a:solidFill>
                <a:srgbClr val="0000FF"/>
              </a:solidFill>
              <a:latin typeface="Calibri" pitchFamily="34" charset="0"/>
              <a:cs typeface="Calibri" pitchFamily="34" charset="0"/>
            </a:endParaRPr>
          </a:p>
          <a:p>
            <a:pPr lvl="0" algn="ctr" eaLnBrk="0" hangingPunct="0">
              <a:defRPr/>
            </a:pPr>
            <a:r>
              <a:rPr lang="en-CA" sz="2800" b="1" kern="0" dirty="0" err="1" smtClean="0">
                <a:solidFill>
                  <a:srgbClr val="0000FF"/>
                </a:solidFill>
                <a:latin typeface="Calibri" pitchFamily="34" charset="0"/>
                <a:cs typeface="Calibri" pitchFamily="34" charset="0"/>
              </a:rPr>
              <a:t>Apakah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anda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serius</a:t>
            </a:r>
            <a:r>
              <a:rPr lang="en-CA" sz="2800" b="1" kern="0" dirty="0" smtClean="0">
                <a:solidFill>
                  <a:srgbClr val="0000FF"/>
                </a:solidFill>
                <a:latin typeface="Calibri" pitchFamily="34" charset="0"/>
                <a:cs typeface="Calibri" pitchFamily="34" charset="0"/>
              </a:rPr>
              <a:t>? </a:t>
            </a:r>
          </a:p>
          <a:p>
            <a:pPr lvl="0" algn="ctr" eaLnBrk="0" hangingPunct="0">
              <a:defRPr/>
            </a:pPr>
            <a:r>
              <a:rPr lang="en-CA" sz="2800" b="1" kern="0" dirty="0" err="1" smtClean="0">
                <a:solidFill>
                  <a:srgbClr val="0000FF"/>
                </a:solidFill>
                <a:latin typeface="Calibri" pitchFamily="34" charset="0"/>
                <a:cs typeface="Calibri" pitchFamily="34" charset="0"/>
              </a:rPr>
              <a:t>Kristus</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kepenuhan</a:t>
            </a:r>
            <a:r>
              <a:rPr lang="en-CA" sz="2800" b="1" kern="0" dirty="0" smtClean="0">
                <a:solidFill>
                  <a:srgbClr val="0000FF"/>
                </a:solidFill>
                <a:latin typeface="Calibri" pitchFamily="34" charset="0"/>
                <a:cs typeface="Calibri" pitchFamily="34" charset="0"/>
              </a:rPr>
              <a:t> Allah di </a:t>
            </a:r>
            <a:r>
              <a:rPr lang="en-CA" sz="2800" b="1" kern="0" dirty="0" err="1" smtClean="0">
                <a:solidFill>
                  <a:srgbClr val="0000FF"/>
                </a:solidFill>
                <a:latin typeface="Calibri" pitchFamily="34" charset="0"/>
                <a:cs typeface="Calibri" pitchFamily="34" charset="0"/>
              </a:rPr>
              <a:t>dalammu</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tidak</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menjadikan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anda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penuh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secara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rohani</a:t>
            </a:r>
            <a:r>
              <a:rPr lang="en-CA" sz="2800" b="1" kern="0" dirty="0" smtClean="0">
                <a:solidFill>
                  <a:srgbClr val="0000FF"/>
                </a:solidFill>
                <a:latin typeface="Calibri" pitchFamily="34" charset="0"/>
                <a:cs typeface="Calibri" pitchFamily="34" charset="0"/>
              </a:rPr>
              <a:t>?</a:t>
            </a:r>
          </a:p>
          <a:p>
            <a:pPr lvl="0" algn="ctr" eaLnBrk="0" hangingPunct="0">
              <a:defRPr/>
            </a:pPr>
            <a:endParaRPr lang="en-CA" sz="800" b="1" kern="0" dirty="0" smtClean="0">
              <a:solidFill>
                <a:srgbClr val="0000FF"/>
              </a:solidFill>
              <a:latin typeface="Calibri" pitchFamily="34" charset="0"/>
              <a:cs typeface="Calibri" pitchFamily="34" charset="0"/>
            </a:endParaRPr>
          </a:p>
          <a:p>
            <a:pPr lvl="0" algn="ctr" eaLnBrk="0" hangingPunct="0">
              <a:defRPr/>
            </a:pPr>
            <a:r>
              <a:rPr lang="en-CA" sz="2800" b="1" kern="0" dirty="0" smtClean="0">
                <a:solidFill>
                  <a:srgbClr val="0000FF"/>
                </a:solidFill>
                <a:latin typeface="Calibri" pitchFamily="34" charset="0"/>
                <a:cs typeface="Calibri" pitchFamily="34" charset="0"/>
              </a:rPr>
              <a:t>Allah </a:t>
            </a:r>
            <a:r>
              <a:rPr lang="en-CA" sz="2800" b="1" kern="0" dirty="0" err="1" smtClean="0">
                <a:solidFill>
                  <a:srgbClr val="0000FF"/>
                </a:solidFill>
                <a:latin typeface="Calibri" pitchFamily="34" charset="0"/>
                <a:cs typeface="Calibri" pitchFamily="34" charset="0"/>
              </a:rPr>
              <a:t>Bapa</a:t>
            </a:r>
            <a:r>
              <a:rPr lang="en-CA" sz="2800" b="1" kern="0" dirty="0" smtClean="0">
                <a:solidFill>
                  <a:srgbClr val="0000FF"/>
                </a:solidFill>
                <a:latin typeface="Calibri" pitchFamily="34" charset="0"/>
                <a:cs typeface="Calibri" pitchFamily="34" charset="0"/>
              </a:rPr>
              <a:t>, </a:t>
            </a:r>
            <a:r>
              <a:rPr lang="en-CA" sz="2800" b="1" kern="0" dirty="0" err="1">
                <a:solidFill>
                  <a:srgbClr val="0000FF"/>
                </a:solidFill>
                <a:latin typeface="Calibri" pitchFamily="34" charset="0"/>
                <a:cs typeface="Calibri" pitchFamily="34" charset="0"/>
              </a:rPr>
              <a:t>A</a:t>
            </a:r>
            <a:r>
              <a:rPr lang="en-CA" sz="2800" b="1" kern="0" dirty="0" err="1" smtClean="0">
                <a:solidFill>
                  <a:srgbClr val="0000FF"/>
                </a:solidFill>
                <a:latin typeface="Calibri" pitchFamily="34" charset="0"/>
                <a:cs typeface="Calibri" pitchFamily="34" charset="0"/>
              </a:rPr>
              <a:t>nak</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t>
            </a:r>
            <a:r>
              <a:rPr lang="en-CA" sz="2800" b="1" kern="0" dirty="0" smtClean="0">
                <a:solidFill>
                  <a:srgbClr val="0000FF"/>
                </a:solidFill>
                <a:latin typeface="Calibri" pitchFamily="34" charset="0"/>
                <a:cs typeface="Calibri" pitchFamily="34" charset="0"/>
              </a:rPr>
              <a:t> di </a:t>
            </a:r>
            <a:r>
              <a:rPr lang="en-CA" sz="2800" b="1" kern="0" dirty="0" err="1" smtClean="0">
                <a:solidFill>
                  <a:srgbClr val="0000FF"/>
                </a:solidFill>
                <a:latin typeface="Calibri" pitchFamily="34" charset="0"/>
                <a:cs typeface="Calibri" pitchFamily="34" charset="0"/>
              </a:rPr>
              <a:t>dalammu</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tetapi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tidak</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dipenuhi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dengan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kepenuhan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rohani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Benarkah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itu</a:t>
            </a:r>
            <a:r>
              <a:rPr lang="en-CA" sz="2800" b="1" kern="0" dirty="0" smtClean="0">
                <a:solidFill>
                  <a:srgbClr val="0000FF"/>
                </a:solidFill>
                <a:latin typeface="Calibri" pitchFamily="34" charset="0"/>
                <a:cs typeface="Calibri" pitchFamily="34" charset="0"/>
              </a:rPr>
              <a:t>?</a:t>
            </a:r>
          </a:p>
          <a:p>
            <a:pPr lvl="0" algn="ctr" eaLnBrk="0" hangingPunct="0">
              <a:defRPr/>
            </a:pPr>
            <a:endParaRPr lang="en-CA" sz="2800" b="1" kern="0" dirty="0" smtClean="0">
              <a:solidFill>
                <a:srgbClr val="0000FF"/>
              </a:solidFill>
              <a:latin typeface="Calibri" pitchFamily="34" charset="0"/>
              <a:cs typeface="Calibri" pitchFamily="34" charset="0"/>
            </a:endParaRPr>
          </a:p>
        </p:txBody>
      </p:sp>
      <p:sp>
        <p:nvSpPr>
          <p:cNvPr id="29" name="Oval 28"/>
          <p:cNvSpPr/>
          <p:nvPr/>
        </p:nvSpPr>
        <p:spPr>
          <a:xfrm>
            <a:off x="755576" y="332656"/>
            <a:ext cx="936104" cy="864096"/>
          </a:xfrm>
          <a:prstGeom prst="ellipse">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32" name="Rounded Rectangle 31"/>
          <p:cNvSpPr/>
          <p:nvPr/>
        </p:nvSpPr>
        <p:spPr>
          <a:xfrm>
            <a:off x="467544" y="1268760"/>
            <a:ext cx="1512168" cy="182880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33" name="Rectangle 32"/>
          <p:cNvSpPr/>
          <p:nvPr/>
        </p:nvSpPr>
        <p:spPr>
          <a:xfrm>
            <a:off x="1331640" y="2924944"/>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45" name="Rectangle 44"/>
          <p:cNvSpPr/>
          <p:nvPr/>
        </p:nvSpPr>
        <p:spPr>
          <a:xfrm>
            <a:off x="827584" y="2924944"/>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pic>
        <p:nvPicPr>
          <p:cNvPr id="46" name="Picture 45" descr="lord-jesus-christ-coming-293608.gif"/>
          <p:cNvPicPr>
            <a:picLocks noChangeAspect="1"/>
          </p:cNvPicPr>
          <p:nvPr/>
        </p:nvPicPr>
        <p:blipFill>
          <a:blip r:embed="rId4" cstate="print"/>
          <a:srcRect b="36140"/>
          <a:stretch>
            <a:fillRect/>
          </a:stretch>
        </p:blipFill>
        <p:spPr>
          <a:xfrm>
            <a:off x="107504" y="1124744"/>
            <a:ext cx="2245417" cy="2088232"/>
          </a:xfrm>
          <a:prstGeom prst="star32">
            <a:avLst/>
          </a:prstGeom>
        </p:spPr>
      </p:pic>
      <p:sp>
        <p:nvSpPr>
          <p:cNvPr id="47" name="TextBox 46"/>
          <p:cNvSpPr txBox="1"/>
          <p:nvPr/>
        </p:nvSpPr>
        <p:spPr>
          <a:xfrm>
            <a:off x="467544" y="1772816"/>
            <a:ext cx="1512168" cy="1015663"/>
          </a:xfrm>
          <a:prstGeom prst="rect">
            <a:avLst/>
          </a:prstGeom>
          <a:noFill/>
        </p:spPr>
        <p:txBody>
          <a:bodyPr wrap="square" rtlCol="0">
            <a:spAutoFit/>
          </a:bodyPr>
          <a:lstStyle/>
          <a:p>
            <a:pPr algn="ctr"/>
            <a:r>
              <a:rPr lang="en-CA" sz="2000" b="1" dirty="0" err="1" smtClean="0">
                <a:solidFill>
                  <a:schemeClr val="bg1"/>
                </a:solidFill>
                <a:latin typeface="Calibri" pitchFamily="34" charset="0"/>
                <a:cs typeface="Calibri" pitchFamily="34" charset="0"/>
              </a:rPr>
              <a:t>Kristus</a:t>
            </a:r>
            <a:endParaRPr lang="en-CA" sz="2000" b="1" dirty="0" smtClean="0">
              <a:solidFill>
                <a:schemeClr val="bg1"/>
              </a:solidFill>
              <a:latin typeface="Calibri" pitchFamily="34" charset="0"/>
              <a:cs typeface="Calibri" pitchFamily="34" charset="0"/>
            </a:endParaRPr>
          </a:p>
          <a:p>
            <a:pPr algn="ctr"/>
            <a:r>
              <a:rPr lang="en-CA" sz="2000" b="1" dirty="0" err="1" smtClean="0">
                <a:solidFill>
                  <a:schemeClr val="bg1"/>
                </a:solidFill>
                <a:latin typeface="Calibri" pitchFamily="34" charset="0"/>
                <a:cs typeface="Calibri" pitchFamily="34" charset="0"/>
              </a:rPr>
              <a:t>Kepenuhan</a:t>
            </a:r>
            <a:r>
              <a:rPr lang="en-CA" sz="2000" b="1" dirty="0" smtClean="0">
                <a:solidFill>
                  <a:schemeClr val="bg1"/>
                </a:solidFill>
                <a:latin typeface="Calibri" pitchFamily="34" charset="0"/>
                <a:cs typeface="Calibri" pitchFamily="34" charset="0"/>
              </a:rPr>
              <a:t> Allah</a:t>
            </a:r>
            <a:endParaRPr lang="en-CA" sz="2000" b="1" dirty="0">
              <a:solidFill>
                <a:schemeClr val="bg1"/>
              </a:solidFill>
              <a:latin typeface="Calibri" pitchFamily="34" charset="0"/>
              <a:cs typeface="Calibri" pitchFamily="34" charset="0"/>
            </a:endParaRPr>
          </a:p>
        </p:txBody>
      </p:sp>
      <p:sp>
        <p:nvSpPr>
          <p:cNvPr id="20" name="TextBox 19"/>
          <p:cNvSpPr txBox="1"/>
          <p:nvPr/>
        </p:nvSpPr>
        <p:spPr>
          <a:xfrm>
            <a:off x="179512" y="5797713"/>
            <a:ext cx="8820472" cy="1015663"/>
          </a:xfrm>
          <a:prstGeom prst="rect">
            <a:avLst/>
          </a:prstGeom>
          <a:noFill/>
        </p:spPr>
        <p:txBody>
          <a:bodyPr wrap="square" rtlCol="0">
            <a:spAutoFit/>
          </a:bodyPr>
          <a:lstStyle/>
          <a:p>
            <a:r>
              <a:rPr lang="en-CA" sz="2000" dirty="0" err="1" smtClean="0">
                <a:solidFill>
                  <a:schemeClr val="bg1"/>
                </a:solidFill>
              </a:rPr>
              <a:t>Untuk</a:t>
            </a:r>
            <a:r>
              <a:rPr lang="en-CA" sz="2000" dirty="0" smtClean="0">
                <a:solidFill>
                  <a:schemeClr val="bg1"/>
                </a:solidFill>
              </a:rPr>
              <a:t> </a:t>
            </a:r>
            <a:r>
              <a:rPr lang="en-CA" sz="2000" dirty="0" err="1" smtClean="0">
                <a:solidFill>
                  <a:schemeClr val="bg1"/>
                </a:solidFill>
              </a:rPr>
              <a:t>mengerti</a:t>
            </a:r>
            <a:r>
              <a:rPr lang="en-CA" sz="2000" dirty="0" smtClean="0">
                <a:solidFill>
                  <a:schemeClr val="bg1"/>
                </a:solidFill>
              </a:rPr>
              <a:t> </a:t>
            </a:r>
            <a:r>
              <a:rPr lang="en-CA" sz="2000" dirty="0" err="1" smtClean="0">
                <a:solidFill>
                  <a:schemeClr val="bg1"/>
                </a:solidFill>
              </a:rPr>
              <a:t>lebih</a:t>
            </a:r>
            <a:r>
              <a:rPr lang="en-CA" sz="2000" dirty="0" smtClean="0">
                <a:solidFill>
                  <a:schemeClr val="bg1"/>
                </a:solidFill>
              </a:rPr>
              <a:t> </a:t>
            </a:r>
            <a:r>
              <a:rPr lang="en-CA" sz="2000" dirty="0" err="1" smtClean="0">
                <a:solidFill>
                  <a:schemeClr val="bg1"/>
                </a:solidFill>
              </a:rPr>
              <a:t>baik</a:t>
            </a:r>
            <a:r>
              <a:rPr lang="en-CA" sz="2000" dirty="0" smtClean="0">
                <a:solidFill>
                  <a:schemeClr val="bg1"/>
                </a:solidFill>
              </a:rPr>
              <a:t> </a:t>
            </a:r>
            <a:r>
              <a:rPr lang="en-CA" sz="2000" dirty="0" err="1" smtClean="0">
                <a:solidFill>
                  <a:schemeClr val="bg1"/>
                </a:solidFill>
              </a:rPr>
              <a:t>bagaimana</a:t>
            </a:r>
            <a:r>
              <a:rPr lang="en-CA" sz="2000" dirty="0" smtClean="0">
                <a:solidFill>
                  <a:schemeClr val="bg1"/>
                </a:solidFill>
              </a:rPr>
              <a:t> </a:t>
            </a:r>
            <a:r>
              <a:rPr lang="en-CA" sz="2000" dirty="0" err="1" smtClean="0">
                <a:solidFill>
                  <a:schemeClr val="bg1"/>
                </a:solidFill>
              </a:rPr>
              <a:t>mereka</a:t>
            </a:r>
            <a:r>
              <a:rPr lang="en-CA" sz="2000" dirty="0" smtClean="0">
                <a:solidFill>
                  <a:schemeClr val="bg1"/>
                </a:solidFill>
              </a:rPr>
              <a:t> </a:t>
            </a:r>
            <a:r>
              <a:rPr lang="en-CA" sz="2000" dirty="0" err="1" smtClean="0">
                <a:solidFill>
                  <a:schemeClr val="bg1"/>
                </a:solidFill>
              </a:rPr>
              <a:t>saat</a:t>
            </a:r>
            <a:r>
              <a:rPr lang="en-CA" sz="2000" dirty="0" smtClean="0">
                <a:solidFill>
                  <a:schemeClr val="bg1"/>
                </a:solidFill>
              </a:rPr>
              <a:t> </a:t>
            </a:r>
            <a:r>
              <a:rPr lang="en-CA" sz="2000" dirty="0" err="1" smtClean="0">
                <a:solidFill>
                  <a:schemeClr val="bg1"/>
                </a:solidFill>
              </a:rPr>
              <a:t>ini</a:t>
            </a:r>
            <a:r>
              <a:rPr lang="en-CA" sz="2000" dirty="0" smtClean="0">
                <a:solidFill>
                  <a:schemeClr val="bg1"/>
                </a:solidFill>
              </a:rPr>
              <a:t> yang </a:t>
            </a:r>
            <a:r>
              <a:rPr lang="en-CA" sz="2000" dirty="0" err="1" smtClean="0">
                <a:solidFill>
                  <a:schemeClr val="bg1"/>
                </a:solidFill>
              </a:rPr>
              <a:t>menyatakan</a:t>
            </a:r>
            <a:r>
              <a:rPr lang="en-CA" sz="2000" dirty="0" smtClean="0">
                <a:solidFill>
                  <a:schemeClr val="bg1"/>
                </a:solidFill>
              </a:rPr>
              <a:t> </a:t>
            </a:r>
            <a:r>
              <a:rPr lang="en-CA" sz="2000" dirty="0" err="1" smtClean="0">
                <a:solidFill>
                  <a:schemeClr val="bg1"/>
                </a:solidFill>
              </a:rPr>
              <a:t>lebih</a:t>
            </a:r>
            <a:r>
              <a:rPr lang="en-CA" sz="2000" dirty="0" smtClean="0">
                <a:solidFill>
                  <a:schemeClr val="bg1"/>
                </a:solidFill>
              </a:rPr>
              <a:t> </a:t>
            </a:r>
            <a:r>
              <a:rPr lang="en-CA" sz="2000" dirty="0" err="1" smtClean="0">
                <a:solidFill>
                  <a:schemeClr val="bg1"/>
                </a:solidFill>
              </a:rPr>
              <a:t>rohani</a:t>
            </a:r>
            <a:r>
              <a:rPr lang="en-CA" sz="2000" dirty="0" smtClean="0">
                <a:solidFill>
                  <a:schemeClr val="bg1"/>
                </a:solidFill>
              </a:rPr>
              <a:t>, </a:t>
            </a:r>
            <a:r>
              <a:rPr lang="en-CA" sz="2000" dirty="0" err="1" smtClean="0">
                <a:solidFill>
                  <a:schemeClr val="bg1"/>
                </a:solidFill>
              </a:rPr>
              <a:t>sesungguhnya</a:t>
            </a:r>
            <a:r>
              <a:rPr lang="en-CA" sz="2000" dirty="0" smtClean="0">
                <a:solidFill>
                  <a:schemeClr val="bg1"/>
                </a:solidFill>
              </a:rPr>
              <a:t> </a:t>
            </a:r>
            <a:r>
              <a:rPr lang="en-CA" sz="2000" dirty="0" err="1" smtClean="0">
                <a:solidFill>
                  <a:schemeClr val="bg1"/>
                </a:solidFill>
              </a:rPr>
              <a:t>mengulangi</a:t>
            </a:r>
            <a:r>
              <a:rPr lang="en-CA" sz="2000" dirty="0" smtClean="0">
                <a:solidFill>
                  <a:schemeClr val="bg1"/>
                </a:solidFill>
              </a:rPr>
              <a:t> </a:t>
            </a:r>
            <a:r>
              <a:rPr lang="en-CA" sz="2000" dirty="0" err="1" smtClean="0">
                <a:solidFill>
                  <a:schemeClr val="bg1"/>
                </a:solidFill>
              </a:rPr>
              <a:t>eror</a:t>
            </a:r>
            <a:r>
              <a:rPr lang="en-CA" sz="2000" dirty="0" smtClean="0">
                <a:solidFill>
                  <a:schemeClr val="bg1"/>
                </a:solidFill>
              </a:rPr>
              <a:t> </a:t>
            </a:r>
            <a:r>
              <a:rPr lang="en-CA" sz="2000" dirty="0" err="1" smtClean="0">
                <a:solidFill>
                  <a:schemeClr val="bg1"/>
                </a:solidFill>
              </a:rPr>
              <a:t>dari</a:t>
            </a:r>
            <a:r>
              <a:rPr lang="en-CA" sz="2000" dirty="0" smtClean="0">
                <a:solidFill>
                  <a:schemeClr val="bg1"/>
                </a:solidFill>
              </a:rPr>
              <a:t> guru-guru </a:t>
            </a:r>
            <a:r>
              <a:rPr lang="en-CA" sz="2000" dirty="0" err="1" smtClean="0">
                <a:solidFill>
                  <a:schemeClr val="bg1"/>
                </a:solidFill>
              </a:rPr>
              <a:t>palsu</a:t>
            </a:r>
            <a:r>
              <a:rPr lang="en-CA" sz="2000" dirty="0" smtClean="0">
                <a:solidFill>
                  <a:schemeClr val="bg1"/>
                </a:solidFill>
              </a:rPr>
              <a:t> di </a:t>
            </a:r>
            <a:r>
              <a:rPr lang="en-CA" sz="2000" dirty="0" err="1" smtClean="0">
                <a:solidFill>
                  <a:schemeClr val="bg1"/>
                </a:solidFill>
              </a:rPr>
              <a:t>Kolose</a:t>
            </a:r>
            <a:r>
              <a:rPr lang="en-CA" sz="2000" dirty="0" smtClean="0">
                <a:solidFill>
                  <a:schemeClr val="bg1"/>
                </a:solidFill>
              </a:rPr>
              <a:t>, </a:t>
            </a:r>
            <a:r>
              <a:rPr lang="en-CA" sz="2000" dirty="0" err="1" smtClean="0">
                <a:solidFill>
                  <a:schemeClr val="bg1"/>
                </a:solidFill>
              </a:rPr>
              <a:t>lih</a:t>
            </a:r>
            <a:r>
              <a:rPr lang="en-CA" sz="2000" dirty="0" smtClean="0">
                <a:solidFill>
                  <a:schemeClr val="bg1"/>
                </a:solidFill>
              </a:rPr>
              <a:t>. </a:t>
            </a:r>
            <a:r>
              <a:rPr lang="en-CA" sz="2000" dirty="0" err="1" smtClean="0">
                <a:solidFill>
                  <a:schemeClr val="bg1"/>
                </a:solidFill>
              </a:rPr>
              <a:t>Lampiran</a:t>
            </a:r>
            <a:r>
              <a:rPr lang="en-CA" sz="2000" dirty="0" smtClean="0">
                <a:solidFill>
                  <a:schemeClr val="bg1"/>
                </a:solidFill>
              </a:rPr>
              <a:t> 1, </a:t>
            </a:r>
            <a:r>
              <a:rPr lang="en-CA" sz="2000" dirty="0" err="1" smtClean="0">
                <a:solidFill>
                  <a:schemeClr val="bg1"/>
                </a:solidFill>
              </a:rPr>
              <a:t>gambar</a:t>
            </a:r>
            <a:r>
              <a:rPr lang="en-CA" sz="2000" dirty="0" smtClean="0">
                <a:solidFill>
                  <a:schemeClr val="bg1"/>
                </a:solidFill>
              </a:rPr>
              <a:t> </a:t>
            </a:r>
            <a:r>
              <a:rPr lang="en-CA" sz="2000" dirty="0" smtClean="0">
                <a:solidFill>
                  <a:schemeClr val="bg1"/>
                </a:solidFill>
              </a:rPr>
              <a:t>331</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51520" y="2790056"/>
            <a:ext cx="8640960" cy="1143000"/>
          </a:xfrm>
        </p:spPr>
        <p:txBody>
          <a:bodyPr/>
          <a:lstStyle/>
          <a:p>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dapat</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membuat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diri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benar</a:t>
            </a:r>
            <a:r>
              <a:rPr lang="en-US" sz="2800" dirty="0" smtClean="0">
                <a:solidFill>
                  <a:schemeClr val="bg1"/>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kebenaranmu</a:t>
            </a:r>
            <a:r>
              <a:rPr lang="en-US" sz="2800" b="1" dirty="0" smtClean="0">
                <a:solidFill>
                  <a:srgbClr val="FF0000"/>
                </a:solidFill>
                <a:latin typeface="Calibri" pitchFamily="34" charset="0"/>
                <a:cs typeface="Calibri" pitchFamily="34" charset="0"/>
              </a:rPr>
              <a:t>.</a:t>
            </a:r>
            <a:r>
              <a:rPr lang="en-US" sz="2800" b="1" dirty="0" smtClean="0">
                <a:solidFill>
                  <a:schemeClr val="bg1"/>
                </a:solidFill>
                <a:latin typeface="Calibri" pitchFamily="34" charset="0"/>
                <a:cs typeface="Calibri" pitchFamily="34" charset="0"/>
              </a:rPr>
              <a:t> </a:t>
            </a:r>
            <a:r>
              <a:rPr lang="en-US" sz="2800" dirty="0" smtClean="0">
                <a:solidFill>
                  <a:schemeClr val="bg1"/>
                </a:solidFill>
                <a:latin typeface="Calibri" pitchFamily="34" charset="0"/>
                <a:cs typeface="Calibri" pitchFamily="34" charset="0"/>
              </a:rPr>
              <a:t/>
            </a:r>
            <a:br>
              <a:rPr lang="en-US" sz="2800" dirty="0" smtClean="0">
                <a:solidFill>
                  <a:schemeClr val="bg1"/>
                </a:solidFill>
                <a:latin typeface="Calibri" pitchFamily="34" charset="0"/>
                <a:cs typeface="Calibri" pitchFamily="34" charset="0"/>
              </a:rPr>
            </a:br>
            <a:r>
              <a:rPr lang="en-US" sz="800" dirty="0" smtClean="0">
                <a:solidFill>
                  <a:schemeClr val="bg1"/>
                </a:solidFill>
                <a:latin typeface="Calibri" pitchFamily="34" charset="0"/>
                <a:cs typeface="Calibri" pitchFamily="34" charset="0"/>
              </a:rPr>
              <a:t/>
            </a:r>
            <a:br>
              <a:rPr lang="en-US" sz="800" dirty="0" smtClean="0">
                <a:solidFill>
                  <a:schemeClr val="bg1"/>
                </a:solidFill>
                <a:latin typeface="Calibri" pitchFamily="34" charset="0"/>
                <a:cs typeface="Calibri" pitchFamily="34" charset="0"/>
              </a:rPr>
            </a:b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bisa</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dimaafkan</a:t>
            </a:r>
            <a:r>
              <a:rPr lang="en-US" sz="2800" dirty="0" smtClean="0">
                <a:solidFill>
                  <a:schemeClr val="bg1"/>
                </a:solidFill>
                <a:latin typeface="Calibri" pitchFamily="34" charset="0"/>
                <a:cs typeface="Calibri" pitchFamily="34" charset="0"/>
              </a:rPr>
              <a:t>;</a:t>
            </a:r>
            <a:r>
              <a:rPr lang="en-US" sz="2800"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pengampunanmu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dari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r>
              <a:rPr lang="en-US" sz="2800" b="1" dirty="0" smtClean="0">
                <a:solidFill>
                  <a:schemeClr val="bg1"/>
                </a:solidFill>
                <a:latin typeface="Calibri" pitchFamily="34" charset="0"/>
                <a:cs typeface="Calibri" pitchFamily="34" charset="0"/>
              </a:rPr>
              <a:t> </a:t>
            </a:r>
            <a:r>
              <a:rPr lang="en-US" sz="2800" dirty="0" smtClean="0">
                <a:solidFill>
                  <a:schemeClr val="bg1"/>
                </a:solidFill>
                <a:latin typeface="Calibri" pitchFamily="34" charset="0"/>
                <a:cs typeface="Calibri" pitchFamily="34" charset="0"/>
              </a:rPr>
              <a:t/>
            </a:r>
            <a:br>
              <a:rPr lang="en-US" sz="2800" dirty="0" smtClean="0">
                <a:solidFill>
                  <a:schemeClr val="bg1"/>
                </a:solidFill>
                <a:latin typeface="Calibri" pitchFamily="34" charset="0"/>
                <a:cs typeface="Calibri" pitchFamily="34" charset="0"/>
              </a:rPr>
            </a:br>
            <a:r>
              <a:rPr lang="en-US" sz="800" dirty="0" smtClean="0">
                <a:solidFill>
                  <a:schemeClr val="bg1"/>
                </a:solidFill>
                <a:latin typeface="Calibri" pitchFamily="34" charset="0"/>
                <a:cs typeface="Calibri" pitchFamily="34" charset="0"/>
              </a:rPr>
              <a:t/>
            </a:r>
            <a:br>
              <a:rPr lang="en-US" sz="800" dirty="0" smtClean="0">
                <a:solidFill>
                  <a:schemeClr val="bg1"/>
                </a:solidFill>
                <a:latin typeface="Calibri" pitchFamily="34" charset="0"/>
                <a:cs typeface="Calibri" pitchFamily="34" charset="0"/>
              </a:rPr>
            </a:b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dapat</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didamaikan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br>
              <a:rPr lang="en-US" sz="2800" dirty="0" smtClean="0">
                <a:solidFill>
                  <a:schemeClr val="bg1"/>
                </a:solidFill>
                <a:latin typeface="Calibri" pitchFamily="34" charset="0"/>
                <a:cs typeface="Calibri" pitchFamily="34" charset="0"/>
              </a:rPr>
            </a:b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pendamaianmu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dengan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r>
              <a:rPr lang="en-US" sz="2800" b="1" dirty="0" smtClean="0">
                <a:solidFill>
                  <a:schemeClr val="bg1"/>
                </a:solidFill>
                <a:latin typeface="Calibri" pitchFamily="34" charset="0"/>
                <a:cs typeface="Calibri" pitchFamily="34" charset="0"/>
              </a:rPr>
              <a:t> </a:t>
            </a:r>
            <a:br>
              <a:rPr lang="en-US" sz="2800" b="1" dirty="0" smtClean="0">
                <a:solidFill>
                  <a:schemeClr val="bg1"/>
                </a:solidFill>
                <a:latin typeface="Calibri" pitchFamily="34" charset="0"/>
                <a:cs typeface="Calibri" pitchFamily="34" charset="0"/>
              </a:rPr>
            </a:br>
            <a:r>
              <a:rPr lang="en-US" sz="800" dirty="0" smtClean="0">
                <a:solidFill>
                  <a:schemeClr val="bg1"/>
                </a:solidFill>
                <a:latin typeface="Calibri" pitchFamily="34" charset="0"/>
                <a:cs typeface="Calibri" pitchFamily="34" charset="0"/>
              </a:rPr>
              <a:t/>
            </a:r>
            <a:br>
              <a:rPr lang="en-US" sz="800" dirty="0" smtClean="0">
                <a:solidFill>
                  <a:schemeClr val="bg1"/>
                </a:solidFill>
                <a:latin typeface="Calibri" pitchFamily="34" charset="0"/>
                <a:cs typeface="Calibri" pitchFamily="34" charset="0"/>
              </a:rPr>
            </a:b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dapat</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diterima</a:t>
            </a:r>
            <a:r>
              <a:rPr lang="en-US" sz="2800" dirty="0" smtClean="0">
                <a:solidFill>
                  <a:schemeClr val="bg1"/>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penerimaanmu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hadapan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r>
              <a:rPr lang="en-US" sz="2800" dirty="0" smtClean="0">
                <a:solidFill>
                  <a:srgbClr val="FF0000"/>
                </a:solidFill>
                <a:latin typeface="Calibri" pitchFamily="34" charset="0"/>
                <a:cs typeface="Calibri" pitchFamily="34" charset="0"/>
              </a:rPr>
              <a:t> </a:t>
            </a:r>
            <a:br>
              <a:rPr lang="en-US" sz="2800" dirty="0" smtClean="0">
                <a:solidFill>
                  <a:srgbClr val="FF0000"/>
                </a:solidFill>
                <a:latin typeface="Calibri" pitchFamily="34" charset="0"/>
                <a:cs typeface="Calibri" pitchFamily="34" charset="0"/>
              </a:rPr>
            </a:br>
            <a:r>
              <a:rPr lang="en-US" sz="800" dirty="0" smtClean="0">
                <a:solidFill>
                  <a:srgbClr val="FF0000"/>
                </a:solidFill>
                <a:latin typeface="Calibri" pitchFamily="34" charset="0"/>
                <a:cs typeface="Calibri" pitchFamily="34" charset="0"/>
              </a:rPr>
              <a:t/>
            </a:r>
            <a:br>
              <a:rPr lang="en-US" sz="800" dirty="0" smtClean="0">
                <a:solidFill>
                  <a:srgbClr val="FF0000"/>
                </a:solidFill>
                <a:latin typeface="Calibri" pitchFamily="34" charset="0"/>
                <a:cs typeface="Calibri" pitchFamily="34" charset="0"/>
              </a:rPr>
            </a:b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dapat</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menjadi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spiritual; </a:t>
            </a:r>
            <a:r>
              <a:rPr lang="en-US" sz="2800" dirty="0" err="1" smtClean="0">
                <a:solidFill>
                  <a:srgbClr val="FF0000"/>
                </a:solidFill>
                <a:latin typeface="Calibri" pitchFamily="34" charset="0"/>
                <a:cs typeface="Calibri" pitchFamily="34" charset="0"/>
              </a:rPr>
              <a:t>Jika</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Aku</a:t>
            </a:r>
            <a:r>
              <a:rPr lang="en-US" sz="2800" dirty="0" smtClean="0">
                <a:solidFill>
                  <a:srgbClr val="FF0000"/>
                </a:solidFill>
                <a:latin typeface="Calibri" pitchFamily="34" charset="0"/>
                <a:cs typeface="Calibri" pitchFamily="34" charset="0"/>
              </a:rPr>
              <a:t>, yang </a:t>
            </a:r>
            <a:r>
              <a:rPr lang="en-US" sz="2800" dirty="0" err="1" smtClean="0">
                <a:solidFill>
                  <a:srgbClr val="FF0000"/>
                </a:solidFill>
                <a:latin typeface="Calibri" pitchFamily="34" charset="0"/>
                <a:cs typeface="Calibri" pitchFamily="34" charset="0"/>
              </a:rPr>
              <a:t>di</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dalamnya</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kepenuhan</a:t>
            </a:r>
            <a:r>
              <a:rPr lang="en-US" sz="2800" dirty="0" smtClean="0">
                <a:solidFill>
                  <a:srgbClr val="FF0000"/>
                </a:solidFill>
                <a:latin typeface="Calibri" pitchFamily="34" charset="0"/>
                <a:cs typeface="Calibri" pitchFamily="34" charset="0"/>
              </a:rPr>
              <a:t> Allah </a:t>
            </a:r>
            <a:r>
              <a:rPr lang="en-US" sz="2800" dirty="0" err="1" smtClean="0">
                <a:solidFill>
                  <a:srgbClr val="FF0000"/>
                </a:solidFill>
                <a:latin typeface="Calibri" pitchFamily="34" charset="0"/>
                <a:cs typeface="Calibri" pitchFamily="34" charset="0"/>
              </a:rPr>
              <a:t>bersemayam</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ada</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di</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dalam</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kamu</a:t>
            </a:r>
            <a:r>
              <a:rPr lang="en-US" sz="2800" dirty="0" smtClean="0">
                <a:solidFill>
                  <a:srgbClr val="FF0000"/>
                </a:solidFill>
                <a:latin typeface="Calibri" pitchFamily="34" charset="0"/>
                <a:cs typeface="Calibri" pitchFamily="34" charset="0"/>
              </a:rPr>
              <a:t>; </a:t>
            </a:r>
            <a:br>
              <a:rPr lang="en-US" sz="2800" dirty="0" smtClean="0">
                <a:solidFill>
                  <a:srgbClr val="FF0000"/>
                </a:solidFill>
                <a:latin typeface="Calibri" pitchFamily="34" charset="0"/>
                <a:cs typeface="Calibri" pitchFamily="34" charset="0"/>
              </a:rPr>
            </a:b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kepenuhan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rohanimu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dalam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dirty="0" smtClean="0">
                <a:solidFill>
                  <a:srgbClr val="FF0000"/>
                </a:solidFill>
                <a:latin typeface="Calibri" pitchFamily="34" charset="0"/>
                <a:cs typeface="Calibri" pitchFamily="34" charset="0"/>
              </a:rPr>
              <a:t>; </a:t>
            </a:r>
            <a:br>
              <a:rPr lang="en-US" sz="2800" dirty="0" smtClean="0">
                <a:solidFill>
                  <a:srgbClr val="FF0000"/>
                </a:solidFill>
                <a:latin typeface="Calibri" pitchFamily="34" charset="0"/>
                <a:cs typeface="Calibri" pitchFamily="34" charset="0"/>
              </a:rPr>
            </a:br>
            <a:r>
              <a:rPr lang="en-US" sz="2800" dirty="0" err="1" smtClean="0">
                <a:solidFill>
                  <a:srgbClr val="FF0000"/>
                </a:solidFill>
                <a:latin typeface="Calibri" pitchFamily="34" charset="0"/>
                <a:cs typeface="Calibri" pitchFamily="34" charset="0"/>
              </a:rPr>
              <a:t>tidak</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ada</a:t>
            </a:r>
            <a:r>
              <a:rPr lang="en-US" sz="2800" dirty="0" smtClean="0">
                <a:solidFill>
                  <a:srgbClr val="FF0000"/>
                </a:solidFill>
                <a:latin typeface="Calibri" pitchFamily="34" charset="0"/>
                <a:cs typeface="Calibri" pitchFamily="34" charset="0"/>
              </a:rPr>
              <a:t> yang </a:t>
            </a:r>
            <a:r>
              <a:rPr lang="en-US" sz="2800" dirty="0" err="1" smtClean="0">
                <a:solidFill>
                  <a:srgbClr val="FF0000"/>
                </a:solidFill>
                <a:latin typeface="Calibri" pitchFamily="34" charset="0"/>
                <a:cs typeface="Calibri" pitchFamily="34" charset="0"/>
              </a:rPr>
              <a:t>dapat</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menambah</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kepenuhan</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rohani</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saya</a:t>
            </a:r>
            <a:r>
              <a:rPr lang="en-US" sz="2800" dirty="0" smtClean="0">
                <a:solidFill>
                  <a:srgbClr val="FF0000"/>
                </a:solidFill>
                <a:latin typeface="Calibri" pitchFamily="34" charset="0"/>
                <a:cs typeface="Calibri" pitchFamily="34" charset="0"/>
              </a:rPr>
              <a:t>.</a:t>
            </a:r>
            <a:endParaRPr lang="en-US" sz="2800" dirty="0">
              <a:solidFill>
                <a:srgbClr val="FF0000"/>
              </a:solidFill>
              <a:latin typeface="Calibri" pitchFamily="34" charset="0"/>
              <a:cs typeface="Calibri" pitchFamily="34" charset="0"/>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66FF33"/>
        </a:solidFill>
        <a:effectLst/>
      </p:bgPr>
    </p:bg>
    <p:spTree>
      <p:nvGrpSpPr>
        <p:cNvPr id="1" name=""/>
        <p:cNvGrpSpPr/>
        <p:nvPr/>
      </p:nvGrpSpPr>
      <p:grpSpPr>
        <a:xfrm>
          <a:off x="0" y="0"/>
          <a:ext cx="0" cy="0"/>
          <a:chOff x="0" y="0"/>
          <a:chExt cx="0" cy="0"/>
        </a:xfrm>
      </p:grpSpPr>
      <p:graphicFrame>
        <p:nvGraphicFramePr>
          <p:cNvPr id="9866356" name="Object 116"/>
          <p:cNvGraphicFramePr>
            <a:graphicFrameLocks noChangeAspect="1"/>
          </p:cNvGraphicFramePr>
          <p:nvPr/>
        </p:nvGraphicFramePr>
        <p:xfrm>
          <a:off x="2843808" y="2448272"/>
          <a:ext cx="3998719" cy="2996952"/>
        </p:xfrm>
        <a:graphic>
          <a:graphicData uri="http://schemas.openxmlformats.org/presentationml/2006/ole">
            <p:oleObj spid="_x0000_s9866356" name="Slide" r:id="rId4" imgW="4570544" imgH="3427393" progId="">
              <p:embed/>
            </p:oleObj>
          </a:graphicData>
        </a:graphic>
      </p:graphicFrame>
      <p:sp>
        <p:nvSpPr>
          <p:cNvPr id="59" name="Rectangle 58"/>
          <p:cNvSpPr/>
          <p:nvPr/>
        </p:nvSpPr>
        <p:spPr>
          <a:xfrm>
            <a:off x="4139952" y="1484784"/>
            <a:ext cx="54864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0" name="Rectangle 59"/>
          <p:cNvSpPr/>
          <p:nvPr/>
        </p:nvSpPr>
        <p:spPr>
          <a:xfrm>
            <a:off x="4317112" y="1340768"/>
            <a:ext cx="182880" cy="6400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cxnSp>
        <p:nvCxnSpPr>
          <p:cNvPr id="28" name="Straight Connector 27"/>
          <p:cNvCxnSpPr/>
          <p:nvPr/>
        </p:nvCxnSpPr>
        <p:spPr>
          <a:xfrm>
            <a:off x="3491880" y="2492896"/>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635896" y="2564358"/>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779912" y="2492375"/>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923928" y="2565400"/>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220072" y="2492375"/>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076056" y="2565400"/>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32040" y="2492375"/>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788024" y="2565400"/>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644008" y="2492375"/>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4499992" y="2565400"/>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355976" y="2492375"/>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211960" y="2565400"/>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4067944" y="2492375"/>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3347864" y="2564904"/>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3203848" y="2492896"/>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107504" y="6336962"/>
            <a:ext cx="1752600" cy="400110"/>
          </a:xfrm>
          <a:prstGeom prst="rect">
            <a:avLst/>
          </a:prstGeom>
          <a:noFill/>
        </p:spPr>
        <p:txBody>
          <a:bodyPr wrap="square" rtlCol="0">
            <a:spAutoFit/>
          </a:bodyPr>
          <a:lstStyle/>
          <a:p>
            <a:pPr algn="ctr">
              <a:lnSpc>
                <a:spcPts val="2400"/>
              </a:lnSpc>
            </a:pPr>
            <a:r>
              <a:rPr lang="en-CA" sz="2400" b="1" dirty="0" err="1" smtClean="0">
                <a:solidFill>
                  <a:schemeClr val="bg1"/>
                </a:solidFill>
                <a:latin typeface="Calibri" pitchFamily="34" charset="0"/>
                <a:cs typeface="Calibri" pitchFamily="34" charset="0"/>
              </a:rPr>
              <a:t>tidak</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berkat</a:t>
            </a:r>
            <a:endParaRPr lang="en-CA" sz="2400" b="1" dirty="0">
              <a:solidFill>
                <a:schemeClr val="bg1"/>
              </a:solidFill>
              <a:latin typeface="Calibri" pitchFamily="34" charset="0"/>
              <a:cs typeface="Calibri" pitchFamily="34" charset="0"/>
            </a:endParaRPr>
          </a:p>
        </p:txBody>
      </p:sp>
      <p:sp>
        <p:nvSpPr>
          <p:cNvPr id="36" name="TextBox 35"/>
          <p:cNvSpPr txBox="1"/>
          <p:nvPr/>
        </p:nvSpPr>
        <p:spPr>
          <a:xfrm>
            <a:off x="6588224" y="6228020"/>
            <a:ext cx="1872208" cy="369332"/>
          </a:xfrm>
          <a:prstGeom prst="rect">
            <a:avLst/>
          </a:prstGeom>
          <a:noFill/>
        </p:spPr>
        <p:txBody>
          <a:bodyPr wrap="square" rtlCol="0">
            <a:spAutoFit/>
          </a:bodyPr>
          <a:lstStyle/>
          <a:p>
            <a:pPr algn="ctr"/>
            <a:r>
              <a:rPr lang="en-CA" sz="900" dirty="0" smtClean="0">
                <a:solidFill>
                  <a:schemeClr val="tx1">
                    <a:lumMod val="65000"/>
                  </a:schemeClr>
                </a:solidFill>
              </a:rPr>
              <a:t>Hands - Microsoft clip art © 2013 </a:t>
            </a:r>
          </a:p>
          <a:p>
            <a:pPr algn="ctr"/>
            <a:r>
              <a:rPr lang="en-CA" sz="900" dirty="0" smtClean="0">
                <a:solidFill>
                  <a:schemeClr val="tx1">
                    <a:lumMod val="65000"/>
                  </a:schemeClr>
                </a:solidFill>
              </a:rPr>
              <a:t>Microsoft Corporation. </a:t>
            </a:r>
            <a:endParaRPr lang="en-CA" sz="900" dirty="0">
              <a:solidFill>
                <a:schemeClr val="tx1">
                  <a:lumMod val="65000"/>
                </a:schemeClr>
              </a:solidFill>
            </a:endParaRPr>
          </a:p>
        </p:txBody>
      </p:sp>
      <p:pic>
        <p:nvPicPr>
          <p:cNvPr id="48" name="Picture 47" descr="angry MH900433821.JPG"/>
          <p:cNvPicPr>
            <a:picLocks noChangeAspect="1"/>
          </p:cNvPicPr>
          <p:nvPr/>
        </p:nvPicPr>
        <p:blipFill>
          <a:blip r:embed="rId5" cstate="print">
            <a:duotone>
              <a:prstClr val="black"/>
              <a:srgbClr val="00FF00">
                <a:tint val="45000"/>
                <a:satMod val="400000"/>
              </a:srgbClr>
            </a:duotone>
          </a:blip>
          <a:stretch>
            <a:fillRect/>
          </a:stretch>
        </p:blipFill>
        <p:spPr>
          <a:xfrm flipH="1">
            <a:off x="395536" y="5373216"/>
            <a:ext cx="977899" cy="1005840"/>
          </a:xfrm>
          <a:prstGeom prst="ellipse">
            <a:avLst/>
          </a:prstGeom>
        </p:spPr>
      </p:pic>
      <p:sp>
        <p:nvSpPr>
          <p:cNvPr id="51" name="TextBox 50"/>
          <p:cNvSpPr txBox="1"/>
          <p:nvPr/>
        </p:nvSpPr>
        <p:spPr>
          <a:xfrm rot="16200000">
            <a:off x="-848635" y="5497197"/>
            <a:ext cx="2088232" cy="400110"/>
          </a:xfrm>
          <a:prstGeom prst="rect">
            <a:avLst/>
          </a:prstGeom>
          <a:noFill/>
        </p:spPr>
        <p:txBody>
          <a:bodyPr wrap="square" rtlCol="0">
            <a:spAutoFit/>
          </a:bodyPr>
          <a:lstStyle/>
          <a:p>
            <a:pPr algn="ctr"/>
            <a:r>
              <a:rPr lang="en-CA" sz="1000" dirty="0" smtClean="0">
                <a:solidFill>
                  <a:schemeClr val="tx1">
                    <a:lumMod val="85000"/>
                  </a:schemeClr>
                </a:solidFill>
              </a:rPr>
              <a:t>Microsoft clip art © 2013 </a:t>
            </a:r>
          </a:p>
          <a:p>
            <a:pPr algn="ctr"/>
            <a:r>
              <a:rPr lang="en-CA" sz="1000" dirty="0" smtClean="0">
                <a:solidFill>
                  <a:schemeClr val="tx1">
                    <a:lumMod val="85000"/>
                  </a:schemeClr>
                </a:solidFill>
              </a:rPr>
              <a:t>Microsoft Corporation. </a:t>
            </a:r>
            <a:endParaRPr lang="en-CA" sz="1000" dirty="0">
              <a:solidFill>
                <a:schemeClr val="tx1">
                  <a:lumMod val="85000"/>
                </a:schemeClr>
              </a:solidFill>
            </a:endParaRPr>
          </a:p>
        </p:txBody>
      </p:sp>
      <p:sp>
        <p:nvSpPr>
          <p:cNvPr id="52" name="TextBox 51"/>
          <p:cNvSpPr txBox="1"/>
          <p:nvPr/>
        </p:nvSpPr>
        <p:spPr>
          <a:xfrm>
            <a:off x="3491880" y="6145817"/>
            <a:ext cx="1752600" cy="712183"/>
          </a:xfrm>
          <a:prstGeom prst="rect">
            <a:avLst/>
          </a:prstGeom>
          <a:noFill/>
        </p:spPr>
        <p:txBody>
          <a:bodyPr wrap="square" rtlCol="0">
            <a:spAutoFit/>
          </a:bodyPr>
          <a:lstStyle/>
          <a:p>
            <a:pPr algn="ctr">
              <a:lnSpc>
                <a:spcPts val="2400"/>
              </a:lnSpc>
            </a:pPr>
            <a:r>
              <a:rPr lang="en-CA" sz="2400" b="1" dirty="0" err="1" smtClean="0">
                <a:solidFill>
                  <a:schemeClr val="bg1"/>
                </a:solidFill>
                <a:latin typeface="Calibri" pitchFamily="34" charset="0"/>
                <a:cs typeface="Calibri" pitchFamily="34" charset="0"/>
              </a:rPr>
              <a:t>semua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berkat</a:t>
            </a:r>
            <a:endParaRPr lang="en-CA" sz="2400" b="1" dirty="0">
              <a:solidFill>
                <a:schemeClr val="bg1"/>
              </a:solidFill>
              <a:latin typeface="Calibri" pitchFamily="34" charset="0"/>
              <a:cs typeface="Calibri" pitchFamily="34" charset="0"/>
            </a:endParaRPr>
          </a:p>
        </p:txBody>
      </p:sp>
      <p:sp>
        <p:nvSpPr>
          <p:cNvPr id="54" name="TextBox 53"/>
          <p:cNvSpPr txBox="1"/>
          <p:nvPr/>
        </p:nvSpPr>
        <p:spPr>
          <a:xfrm>
            <a:off x="164624" y="1268760"/>
            <a:ext cx="2103120" cy="3293209"/>
          </a:xfrm>
          <a:prstGeom prst="rect">
            <a:avLst/>
          </a:prstGeom>
          <a:solidFill>
            <a:schemeClr val="tx1"/>
          </a:solidFill>
        </p:spPr>
        <p:txBody>
          <a:bodyPr wrap="square" rtlCol="0">
            <a:spAutoFit/>
          </a:bodyPr>
          <a:lstStyle/>
          <a:p>
            <a:pPr algn="ctr"/>
            <a:r>
              <a:rPr lang="en-US" sz="2600" b="1" dirty="0" smtClean="0">
                <a:solidFill>
                  <a:srgbClr val="FF0000"/>
                </a:solidFill>
                <a:latin typeface="Calibri" pitchFamily="34" charset="0"/>
              </a:rPr>
              <a:t>11. </a:t>
            </a:r>
            <a:r>
              <a:rPr lang="en-US" sz="2600" b="1" dirty="0" err="1" smtClean="0">
                <a:solidFill>
                  <a:srgbClr val="FF0000"/>
                </a:solidFill>
                <a:latin typeface="Calibri" pitchFamily="34" charset="0"/>
              </a:rPr>
              <a:t>Diberkati</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dalam</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Kristus</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dengan</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segala</a:t>
            </a:r>
            <a:r>
              <a:rPr lang="en-US" sz="2600" b="1" dirty="0" smtClean="0">
                <a:solidFill>
                  <a:srgbClr val="FF0000"/>
                </a:solidFill>
                <a:latin typeface="Calibri" pitchFamily="34" charset="0"/>
              </a:rPr>
              <a:t> </a:t>
            </a:r>
          </a:p>
          <a:p>
            <a:pPr algn="ctr"/>
            <a:r>
              <a:rPr lang="en-US" sz="2600" b="1" dirty="0" err="1" smtClean="0">
                <a:solidFill>
                  <a:srgbClr val="FF0000"/>
                </a:solidFill>
                <a:latin typeface="Calibri" pitchFamily="34" charset="0"/>
              </a:rPr>
              <a:t>berkat</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rohani</a:t>
            </a:r>
            <a:r>
              <a:rPr lang="en-US" sz="2600" b="1" dirty="0" smtClean="0">
                <a:solidFill>
                  <a:srgbClr val="FF0000"/>
                </a:solidFill>
                <a:latin typeface="Calibri" pitchFamily="34" charset="0"/>
              </a:rPr>
              <a:t>.</a:t>
            </a:r>
          </a:p>
          <a:p>
            <a:pPr algn="ctr"/>
            <a:r>
              <a:rPr lang="en-US" sz="2600" b="1" dirty="0" err="1" smtClean="0">
                <a:solidFill>
                  <a:srgbClr val="FF0000"/>
                </a:solidFill>
                <a:latin typeface="Calibri" pitchFamily="34" charset="0"/>
              </a:rPr>
              <a:t>Terima</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Kasih</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Tuhan</a:t>
            </a:r>
            <a:r>
              <a:rPr lang="en-US" sz="2600" b="1" dirty="0" smtClean="0">
                <a:solidFill>
                  <a:srgbClr val="FF0000"/>
                </a:solidFill>
                <a:latin typeface="Calibri" pitchFamily="34" charset="0"/>
              </a:rPr>
              <a:t>!</a:t>
            </a:r>
            <a:endParaRPr lang="en-CA" sz="2600" b="1" dirty="0">
              <a:solidFill>
                <a:srgbClr val="FF0000"/>
              </a:solidFill>
              <a:latin typeface="Calibri" pitchFamily="34" charset="0"/>
            </a:endParaRPr>
          </a:p>
        </p:txBody>
      </p:sp>
      <p:pic>
        <p:nvPicPr>
          <p:cNvPr id="40" name="Picture 39" descr="egyptian.gif"/>
          <p:cNvPicPr>
            <a:picLocks noChangeAspect="1"/>
          </p:cNvPicPr>
          <p:nvPr/>
        </p:nvPicPr>
        <p:blipFill>
          <a:blip r:embed="rId6" cstate="print"/>
          <a:stretch>
            <a:fillRect/>
          </a:stretch>
        </p:blipFill>
        <p:spPr>
          <a:xfrm>
            <a:off x="3347864" y="268087"/>
            <a:ext cx="2286000" cy="1360713"/>
          </a:xfrm>
          <a:prstGeom prst="rect">
            <a:avLst/>
          </a:prstGeom>
        </p:spPr>
      </p:pic>
      <p:pic>
        <p:nvPicPr>
          <p:cNvPr id="55" name="Picture 54" descr="egyptian.gif"/>
          <p:cNvPicPr>
            <a:picLocks noChangeAspect="1"/>
          </p:cNvPicPr>
          <p:nvPr/>
        </p:nvPicPr>
        <p:blipFill>
          <a:blip r:embed="rId6" cstate="print"/>
          <a:stretch>
            <a:fillRect/>
          </a:stretch>
        </p:blipFill>
        <p:spPr>
          <a:xfrm rot="7200000">
            <a:off x="3869627" y="1342385"/>
            <a:ext cx="2286000" cy="1360713"/>
          </a:xfrm>
          <a:prstGeom prst="rect">
            <a:avLst/>
          </a:prstGeom>
        </p:spPr>
      </p:pic>
      <p:pic>
        <p:nvPicPr>
          <p:cNvPr id="57" name="Picture 56" descr="egyptian.gif"/>
          <p:cNvPicPr>
            <a:picLocks noChangeAspect="1"/>
          </p:cNvPicPr>
          <p:nvPr/>
        </p:nvPicPr>
        <p:blipFill>
          <a:blip r:embed="rId6" cstate="print"/>
          <a:stretch>
            <a:fillRect/>
          </a:stretch>
        </p:blipFill>
        <p:spPr>
          <a:xfrm rot="14400000" flipH="1">
            <a:off x="2645491" y="1342385"/>
            <a:ext cx="2286000" cy="1360713"/>
          </a:xfrm>
          <a:prstGeom prst="rect">
            <a:avLst/>
          </a:prstGeom>
        </p:spPr>
      </p:pic>
      <p:sp>
        <p:nvSpPr>
          <p:cNvPr id="58" name="WordArt 2"/>
          <p:cNvSpPr>
            <a:spLocks noChangeArrowheads="1" noChangeShapeType="1" noTextEdit="1"/>
          </p:cNvSpPr>
          <p:nvPr/>
        </p:nvSpPr>
        <p:spPr bwMode="auto">
          <a:xfrm>
            <a:off x="3347864" y="33265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cxnSp>
        <p:nvCxnSpPr>
          <p:cNvPr id="46" name="Straight Connector 45"/>
          <p:cNvCxnSpPr/>
          <p:nvPr/>
        </p:nvCxnSpPr>
        <p:spPr>
          <a:xfrm>
            <a:off x="5652120" y="2564904"/>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508104" y="2492896"/>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364088" y="2564904"/>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866242"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866353" name="Rectangle 113"/>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39" name="TextBox 38"/>
          <p:cNvSpPr txBox="1"/>
          <p:nvPr/>
        </p:nvSpPr>
        <p:spPr>
          <a:xfrm>
            <a:off x="5868144" y="1114866"/>
            <a:ext cx="3240360" cy="3970318"/>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Terpujilah</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mengaruniakan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berkat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sorga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Ef</a:t>
            </a:r>
            <a:r>
              <a:rPr lang="en-CA" sz="2800" b="1" dirty="0" smtClean="0">
                <a:solidFill>
                  <a:schemeClr val="bg1"/>
                </a:solidFill>
                <a:latin typeface="Calibri" pitchFamily="34" charset="0"/>
                <a:cs typeface="Calibri" pitchFamily="34" charset="0"/>
              </a:rPr>
              <a:t> 1:3</a:t>
            </a:r>
          </a:p>
        </p:txBody>
      </p:sp>
      <p:pic>
        <p:nvPicPr>
          <p:cNvPr id="41" name="Picture 16" descr="C:\Users\Supernike\AppData\Local\Microsoft\Windows\Temporary Internet Files\Content.IE5\3EZ02TG4\MC900241089[1].wmf"/>
          <p:cNvPicPr preferRelativeResize="0">
            <a:picLocks noChangeArrowheads="1"/>
          </p:cNvPicPr>
          <p:nvPr/>
        </p:nvPicPr>
        <p:blipFill>
          <a:blip r:embed="rId7" cstate="print">
            <a:duotone>
              <a:prstClr val="black"/>
              <a:schemeClr val="tx1">
                <a:tint val="45000"/>
                <a:satMod val="400000"/>
              </a:schemeClr>
            </a:duotone>
          </a:blip>
          <a:srcRect t="49844"/>
          <a:stretch>
            <a:fillRect/>
          </a:stretch>
        </p:blipFill>
        <p:spPr bwMode="auto">
          <a:xfrm rot="17928066" flipH="1">
            <a:off x="4591940" y="5518020"/>
            <a:ext cx="1806232" cy="680209"/>
          </a:xfrm>
          <a:prstGeom prst="rect">
            <a:avLst/>
          </a:prstGeom>
          <a:noFill/>
          <a:ln w="9525">
            <a:noFill/>
            <a:miter lim="800000"/>
            <a:headEnd/>
            <a:tailEnd/>
          </a:ln>
        </p:spPr>
      </p:pic>
      <p:pic>
        <p:nvPicPr>
          <p:cNvPr id="38" name="Picture 16" descr="C:\Users\Supernike\AppData\Local\Microsoft\Windows\Temporary Internet Files\Content.IE5\3EZ02TG4\MC900241089[1].wmf"/>
          <p:cNvPicPr preferRelativeResize="0">
            <a:picLocks noChangeArrowheads="1"/>
          </p:cNvPicPr>
          <p:nvPr/>
        </p:nvPicPr>
        <p:blipFill>
          <a:blip r:embed="rId7" cstate="print">
            <a:duotone>
              <a:prstClr val="black"/>
              <a:schemeClr val="tx1">
                <a:tint val="45000"/>
                <a:satMod val="400000"/>
              </a:schemeClr>
            </a:duotone>
          </a:blip>
          <a:srcRect t="49844"/>
          <a:stretch>
            <a:fillRect/>
          </a:stretch>
        </p:blipFill>
        <p:spPr bwMode="auto">
          <a:xfrm rot="3671934">
            <a:off x="2385788" y="5518020"/>
            <a:ext cx="1806232" cy="680209"/>
          </a:xfrm>
          <a:prstGeom prst="rect">
            <a:avLst/>
          </a:prstGeom>
          <a:noFill/>
          <a:ln w="9525">
            <a:noFill/>
            <a:miter lim="800000"/>
            <a:headEnd/>
            <a:tailEnd/>
          </a:ln>
        </p:spPr>
      </p:pic>
      <p:pic>
        <p:nvPicPr>
          <p:cNvPr id="62" name="Picture 61" descr="www.fg-a.com valentine 2-jumping-heart.gif"/>
          <p:cNvPicPr>
            <a:picLocks noChangeAspect="1"/>
          </p:cNvPicPr>
          <p:nvPr/>
        </p:nvPicPr>
        <p:blipFill>
          <a:blip r:embed="rId8" cstate="print"/>
          <a:stretch>
            <a:fillRect/>
          </a:stretch>
        </p:blipFill>
        <p:spPr>
          <a:xfrm>
            <a:off x="3717032" y="4795800"/>
            <a:ext cx="1359024" cy="1585528"/>
          </a:xfrm>
          <a:prstGeom prst="rect">
            <a:avLst/>
          </a:prstGeom>
        </p:spPr>
      </p:pic>
      <p:sp>
        <p:nvSpPr>
          <p:cNvPr id="9866355" name="Rectangle 11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866357" name="Rectangle 11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47" name="TextBox 46"/>
          <p:cNvSpPr txBox="1"/>
          <p:nvPr/>
        </p:nvSpPr>
        <p:spPr>
          <a:xfrm>
            <a:off x="179512" y="260648"/>
            <a:ext cx="2088232" cy="400110"/>
          </a:xfrm>
          <a:prstGeom prst="rect">
            <a:avLst/>
          </a:prstGeom>
          <a:noFill/>
        </p:spPr>
        <p:txBody>
          <a:bodyPr wrap="square" rtlCol="0">
            <a:spAutoFit/>
          </a:bodyPr>
          <a:lstStyle/>
          <a:p>
            <a:pPr algn="ctr"/>
            <a:r>
              <a:rPr lang="en-CA" sz="1000" dirty="0" smtClean="0">
                <a:solidFill>
                  <a:schemeClr val="tx1">
                    <a:lumMod val="65000"/>
                  </a:schemeClr>
                </a:solidFill>
              </a:rPr>
              <a:t>smiley © sherv.net</a:t>
            </a:r>
          </a:p>
          <a:p>
            <a:r>
              <a:rPr lang="en-CA" sz="1000" dirty="0" smtClean="0">
                <a:solidFill>
                  <a:schemeClr val="tx1">
                    <a:lumMod val="65000"/>
                  </a:schemeClr>
                </a:solidFill>
              </a:rPr>
              <a:t>jumping heart © www.fg-a.com</a:t>
            </a:r>
            <a:endParaRPr lang="en-CA" dirty="0">
              <a:solidFill>
                <a:schemeClr val="tx1">
                  <a:lumMod val="65000"/>
                </a:schemeClr>
              </a:solidFill>
            </a:endParaRPr>
          </a:p>
        </p:txBody>
      </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66FF33"/>
        </a:solidFill>
        <a:effectLst/>
      </p:bgPr>
    </p:bg>
    <p:spTree>
      <p:nvGrpSpPr>
        <p:cNvPr id="1" name=""/>
        <p:cNvGrpSpPr/>
        <p:nvPr/>
      </p:nvGrpSpPr>
      <p:grpSpPr>
        <a:xfrm>
          <a:off x="0" y="0"/>
          <a:ext cx="0" cy="0"/>
          <a:chOff x="0" y="0"/>
          <a:chExt cx="0" cy="0"/>
        </a:xfrm>
      </p:grpSpPr>
      <p:graphicFrame>
        <p:nvGraphicFramePr>
          <p:cNvPr id="9866356" name="Object 116"/>
          <p:cNvGraphicFramePr>
            <a:graphicFrameLocks noChangeAspect="1"/>
          </p:cNvGraphicFramePr>
          <p:nvPr/>
        </p:nvGraphicFramePr>
        <p:xfrm>
          <a:off x="2843808" y="2448272"/>
          <a:ext cx="3998719" cy="2996952"/>
        </p:xfrm>
        <a:graphic>
          <a:graphicData uri="http://schemas.openxmlformats.org/presentationml/2006/ole">
            <p:oleObj spid="_x0000_s10284034" name="Slide" r:id="rId4" imgW="4570544" imgH="3427393" progId="">
              <p:embed/>
            </p:oleObj>
          </a:graphicData>
        </a:graphic>
      </p:graphicFrame>
      <p:sp>
        <p:nvSpPr>
          <p:cNvPr id="59" name="Rectangle 58"/>
          <p:cNvSpPr/>
          <p:nvPr/>
        </p:nvSpPr>
        <p:spPr>
          <a:xfrm>
            <a:off x="4139952" y="1484784"/>
            <a:ext cx="54864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0" name="Rectangle 59"/>
          <p:cNvSpPr/>
          <p:nvPr/>
        </p:nvSpPr>
        <p:spPr>
          <a:xfrm>
            <a:off x="4317112" y="1340768"/>
            <a:ext cx="182880" cy="6400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cxnSp>
        <p:nvCxnSpPr>
          <p:cNvPr id="28" name="Straight Connector 27"/>
          <p:cNvCxnSpPr/>
          <p:nvPr/>
        </p:nvCxnSpPr>
        <p:spPr>
          <a:xfrm>
            <a:off x="3491880" y="2492896"/>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635896" y="2564358"/>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779912" y="2492375"/>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923928" y="2565400"/>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220072" y="2492375"/>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5076056" y="2565400"/>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932040" y="2492375"/>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788024" y="2565400"/>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644008" y="2492375"/>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4499992" y="2565400"/>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355976" y="2492375"/>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211960" y="2565400"/>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4067944" y="2492375"/>
            <a:ext cx="0" cy="111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3347864" y="2564904"/>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3203848" y="2492896"/>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107504" y="6336962"/>
            <a:ext cx="1752600" cy="400110"/>
          </a:xfrm>
          <a:prstGeom prst="rect">
            <a:avLst/>
          </a:prstGeom>
          <a:noFill/>
        </p:spPr>
        <p:txBody>
          <a:bodyPr wrap="square" rtlCol="0">
            <a:spAutoFit/>
          </a:bodyPr>
          <a:lstStyle/>
          <a:p>
            <a:pPr algn="ctr">
              <a:lnSpc>
                <a:spcPts val="2400"/>
              </a:lnSpc>
            </a:pPr>
            <a:r>
              <a:rPr lang="en-CA" sz="2400" b="1" dirty="0" err="1" smtClean="0">
                <a:solidFill>
                  <a:schemeClr val="bg1"/>
                </a:solidFill>
                <a:latin typeface="Calibri" pitchFamily="34" charset="0"/>
                <a:cs typeface="Calibri" pitchFamily="34" charset="0"/>
              </a:rPr>
              <a:t>tidak</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berkat</a:t>
            </a:r>
            <a:endParaRPr lang="en-CA" sz="2400" b="1" dirty="0">
              <a:solidFill>
                <a:schemeClr val="bg1"/>
              </a:solidFill>
              <a:latin typeface="Calibri" pitchFamily="34" charset="0"/>
              <a:cs typeface="Calibri" pitchFamily="34" charset="0"/>
            </a:endParaRPr>
          </a:p>
        </p:txBody>
      </p:sp>
      <p:sp>
        <p:nvSpPr>
          <p:cNvPr id="36" name="TextBox 35"/>
          <p:cNvSpPr txBox="1"/>
          <p:nvPr/>
        </p:nvSpPr>
        <p:spPr>
          <a:xfrm>
            <a:off x="6516216" y="6372036"/>
            <a:ext cx="1872208" cy="369332"/>
          </a:xfrm>
          <a:prstGeom prst="rect">
            <a:avLst/>
          </a:prstGeom>
          <a:noFill/>
        </p:spPr>
        <p:txBody>
          <a:bodyPr wrap="square" rtlCol="0">
            <a:spAutoFit/>
          </a:bodyPr>
          <a:lstStyle/>
          <a:p>
            <a:pPr algn="ctr"/>
            <a:r>
              <a:rPr lang="en-CA" sz="900" dirty="0" smtClean="0">
                <a:solidFill>
                  <a:schemeClr val="tx1">
                    <a:lumMod val="65000"/>
                  </a:schemeClr>
                </a:solidFill>
              </a:rPr>
              <a:t>Hands - Microsoft clip art © 2013 </a:t>
            </a:r>
          </a:p>
          <a:p>
            <a:pPr algn="ctr"/>
            <a:r>
              <a:rPr lang="en-CA" sz="900" dirty="0" smtClean="0">
                <a:solidFill>
                  <a:schemeClr val="tx1">
                    <a:lumMod val="65000"/>
                  </a:schemeClr>
                </a:solidFill>
              </a:rPr>
              <a:t>Microsoft Corporation. </a:t>
            </a:r>
            <a:endParaRPr lang="en-CA" sz="900" dirty="0">
              <a:solidFill>
                <a:schemeClr val="tx1">
                  <a:lumMod val="65000"/>
                </a:schemeClr>
              </a:solidFill>
            </a:endParaRPr>
          </a:p>
        </p:txBody>
      </p:sp>
      <p:pic>
        <p:nvPicPr>
          <p:cNvPr id="48" name="Picture 47" descr="angry MH900433821.JPG"/>
          <p:cNvPicPr>
            <a:picLocks noChangeAspect="1"/>
          </p:cNvPicPr>
          <p:nvPr/>
        </p:nvPicPr>
        <p:blipFill>
          <a:blip r:embed="rId5" cstate="print">
            <a:duotone>
              <a:prstClr val="black"/>
              <a:srgbClr val="00FF00">
                <a:tint val="45000"/>
                <a:satMod val="400000"/>
              </a:srgbClr>
            </a:duotone>
          </a:blip>
          <a:stretch>
            <a:fillRect/>
          </a:stretch>
        </p:blipFill>
        <p:spPr>
          <a:xfrm flipH="1">
            <a:off x="395536" y="5373216"/>
            <a:ext cx="977899" cy="1005840"/>
          </a:xfrm>
          <a:prstGeom prst="ellipse">
            <a:avLst/>
          </a:prstGeom>
        </p:spPr>
      </p:pic>
      <p:sp>
        <p:nvSpPr>
          <p:cNvPr id="51" name="TextBox 50"/>
          <p:cNvSpPr txBox="1"/>
          <p:nvPr/>
        </p:nvSpPr>
        <p:spPr>
          <a:xfrm rot="16200000">
            <a:off x="-848635" y="5497197"/>
            <a:ext cx="2088232" cy="400110"/>
          </a:xfrm>
          <a:prstGeom prst="rect">
            <a:avLst/>
          </a:prstGeom>
          <a:noFill/>
        </p:spPr>
        <p:txBody>
          <a:bodyPr wrap="square" rtlCol="0">
            <a:spAutoFit/>
          </a:bodyPr>
          <a:lstStyle/>
          <a:p>
            <a:pPr algn="ctr"/>
            <a:r>
              <a:rPr lang="en-CA" sz="1000" dirty="0" smtClean="0">
                <a:solidFill>
                  <a:schemeClr val="tx1">
                    <a:lumMod val="85000"/>
                  </a:schemeClr>
                </a:solidFill>
              </a:rPr>
              <a:t>Microsoft clip art © 2013 </a:t>
            </a:r>
          </a:p>
          <a:p>
            <a:pPr algn="ctr"/>
            <a:r>
              <a:rPr lang="en-CA" sz="1000" dirty="0" smtClean="0">
                <a:solidFill>
                  <a:schemeClr val="tx1">
                    <a:lumMod val="85000"/>
                  </a:schemeClr>
                </a:solidFill>
              </a:rPr>
              <a:t>Microsoft Corporation. </a:t>
            </a:r>
            <a:endParaRPr lang="en-CA" sz="1000" dirty="0">
              <a:solidFill>
                <a:schemeClr val="tx1">
                  <a:lumMod val="85000"/>
                </a:schemeClr>
              </a:solidFill>
            </a:endParaRPr>
          </a:p>
        </p:txBody>
      </p:sp>
      <p:sp>
        <p:nvSpPr>
          <p:cNvPr id="52" name="TextBox 51"/>
          <p:cNvSpPr txBox="1"/>
          <p:nvPr/>
        </p:nvSpPr>
        <p:spPr>
          <a:xfrm>
            <a:off x="3491880" y="6145817"/>
            <a:ext cx="1752600" cy="712183"/>
          </a:xfrm>
          <a:prstGeom prst="rect">
            <a:avLst/>
          </a:prstGeom>
          <a:noFill/>
        </p:spPr>
        <p:txBody>
          <a:bodyPr wrap="square" rtlCol="0">
            <a:spAutoFit/>
          </a:bodyPr>
          <a:lstStyle/>
          <a:p>
            <a:pPr algn="ctr">
              <a:lnSpc>
                <a:spcPts val="2400"/>
              </a:lnSpc>
            </a:pPr>
            <a:r>
              <a:rPr lang="en-CA" sz="2400" b="1" dirty="0" err="1" smtClean="0">
                <a:solidFill>
                  <a:schemeClr val="bg1"/>
                </a:solidFill>
                <a:latin typeface="Calibri" pitchFamily="34" charset="0"/>
                <a:cs typeface="Calibri" pitchFamily="34" charset="0"/>
              </a:rPr>
              <a:t>semua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berkat</a:t>
            </a:r>
            <a:endParaRPr lang="en-CA" sz="2400" b="1" dirty="0">
              <a:solidFill>
                <a:schemeClr val="bg1"/>
              </a:solidFill>
              <a:latin typeface="Calibri" pitchFamily="34" charset="0"/>
              <a:cs typeface="Calibri" pitchFamily="34" charset="0"/>
            </a:endParaRPr>
          </a:p>
        </p:txBody>
      </p:sp>
      <p:sp>
        <p:nvSpPr>
          <p:cNvPr id="54" name="TextBox 53"/>
          <p:cNvSpPr txBox="1"/>
          <p:nvPr/>
        </p:nvSpPr>
        <p:spPr>
          <a:xfrm>
            <a:off x="164624" y="1268760"/>
            <a:ext cx="2103120" cy="3293209"/>
          </a:xfrm>
          <a:prstGeom prst="rect">
            <a:avLst/>
          </a:prstGeom>
          <a:solidFill>
            <a:schemeClr val="tx1"/>
          </a:solidFill>
        </p:spPr>
        <p:txBody>
          <a:bodyPr wrap="square" rtlCol="0">
            <a:spAutoFit/>
          </a:bodyPr>
          <a:lstStyle/>
          <a:p>
            <a:pPr algn="ctr"/>
            <a:r>
              <a:rPr lang="en-US" sz="2600" b="1" dirty="0" smtClean="0">
                <a:solidFill>
                  <a:srgbClr val="FF0000"/>
                </a:solidFill>
                <a:latin typeface="Calibri" pitchFamily="34" charset="0"/>
              </a:rPr>
              <a:t>11. </a:t>
            </a:r>
            <a:r>
              <a:rPr lang="en-US" sz="2600" b="1" dirty="0" err="1" smtClean="0">
                <a:solidFill>
                  <a:srgbClr val="FF0000"/>
                </a:solidFill>
                <a:latin typeface="Calibri" pitchFamily="34" charset="0"/>
              </a:rPr>
              <a:t>Diberkati</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dalam</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Kristus</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dengan</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segala</a:t>
            </a:r>
            <a:r>
              <a:rPr lang="en-US" sz="2600" b="1" dirty="0" smtClean="0">
                <a:solidFill>
                  <a:srgbClr val="FF0000"/>
                </a:solidFill>
                <a:latin typeface="Calibri" pitchFamily="34" charset="0"/>
              </a:rPr>
              <a:t> </a:t>
            </a:r>
          </a:p>
          <a:p>
            <a:pPr algn="ctr"/>
            <a:r>
              <a:rPr lang="en-US" sz="2600" b="1" dirty="0" err="1" smtClean="0">
                <a:solidFill>
                  <a:srgbClr val="FF0000"/>
                </a:solidFill>
                <a:latin typeface="Calibri" pitchFamily="34" charset="0"/>
              </a:rPr>
              <a:t>berkat</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rohani</a:t>
            </a:r>
            <a:r>
              <a:rPr lang="en-US" sz="2600" b="1" dirty="0" smtClean="0">
                <a:solidFill>
                  <a:srgbClr val="FF0000"/>
                </a:solidFill>
                <a:latin typeface="Calibri" pitchFamily="34" charset="0"/>
              </a:rPr>
              <a:t>.</a:t>
            </a:r>
          </a:p>
          <a:p>
            <a:pPr algn="ctr"/>
            <a:r>
              <a:rPr lang="en-US" sz="2600" b="1" dirty="0" err="1" smtClean="0">
                <a:solidFill>
                  <a:srgbClr val="FF0000"/>
                </a:solidFill>
                <a:latin typeface="Calibri" pitchFamily="34" charset="0"/>
              </a:rPr>
              <a:t>Terima</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Kasih</a:t>
            </a:r>
            <a:r>
              <a:rPr lang="en-US" sz="2600" b="1" dirty="0" smtClean="0">
                <a:solidFill>
                  <a:srgbClr val="FF0000"/>
                </a:solidFill>
                <a:latin typeface="Calibri" pitchFamily="34" charset="0"/>
              </a:rPr>
              <a:t>, </a:t>
            </a:r>
            <a:r>
              <a:rPr lang="en-US" sz="2600" b="1" dirty="0" err="1" smtClean="0">
                <a:solidFill>
                  <a:srgbClr val="FF0000"/>
                </a:solidFill>
                <a:latin typeface="Calibri" pitchFamily="34" charset="0"/>
              </a:rPr>
              <a:t>Tuhan</a:t>
            </a:r>
            <a:r>
              <a:rPr lang="en-US" sz="2600" b="1" dirty="0" smtClean="0">
                <a:solidFill>
                  <a:srgbClr val="FF0000"/>
                </a:solidFill>
                <a:latin typeface="Calibri" pitchFamily="34" charset="0"/>
              </a:rPr>
              <a:t>!</a:t>
            </a:r>
            <a:endParaRPr lang="en-CA" sz="2600" b="1" dirty="0">
              <a:solidFill>
                <a:srgbClr val="FF0000"/>
              </a:solidFill>
              <a:latin typeface="Calibri" pitchFamily="34" charset="0"/>
            </a:endParaRPr>
          </a:p>
        </p:txBody>
      </p:sp>
      <p:pic>
        <p:nvPicPr>
          <p:cNvPr id="40" name="Picture 39" descr="egyptian.gif"/>
          <p:cNvPicPr>
            <a:picLocks noChangeAspect="1"/>
          </p:cNvPicPr>
          <p:nvPr/>
        </p:nvPicPr>
        <p:blipFill>
          <a:blip r:embed="rId6" cstate="print"/>
          <a:stretch>
            <a:fillRect/>
          </a:stretch>
        </p:blipFill>
        <p:spPr>
          <a:xfrm>
            <a:off x="3347864" y="268087"/>
            <a:ext cx="2286000" cy="1360713"/>
          </a:xfrm>
          <a:prstGeom prst="rect">
            <a:avLst/>
          </a:prstGeom>
        </p:spPr>
      </p:pic>
      <p:pic>
        <p:nvPicPr>
          <p:cNvPr id="55" name="Picture 54" descr="egyptian.gif"/>
          <p:cNvPicPr>
            <a:picLocks noChangeAspect="1"/>
          </p:cNvPicPr>
          <p:nvPr/>
        </p:nvPicPr>
        <p:blipFill>
          <a:blip r:embed="rId6" cstate="print"/>
          <a:stretch>
            <a:fillRect/>
          </a:stretch>
        </p:blipFill>
        <p:spPr>
          <a:xfrm rot="7200000">
            <a:off x="3869627" y="1342385"/>
            <a:ext cx="2286000" cy="1360713"/>
          </a:xfrm>
          <a:prstGeom prst="rect">
            <a:avLst/>
          </a:prstGeom>
        </p:spPr>
      </p:pic>
      <p:pic>
        <p:nvPicPr>
          <p:cNvPr id="57" name="Picture 56" descr="egyptian.gif"/>
          <p:cNvPicPr>
            <a:picLocks noChangeAspect="1"/>
          </p:cNvPicPr>
          <p:nvPr/>
        </p:nvPicPr>
        <p:blipFill>
          <a:blip r:embed="rId6" cstate="print"/>
          <a:stretch>
            <a:fillRect/>
          </a:stretch>
        </p:blipFill>
        <p:spPr>
          <a:xfrm rot="14400000" flipH="1">
            <a:off x="2645491" y="1342385"/>
            <a:ext cx="2286000" cy="1360713"/>
          </a:xfrm>
          <a:prstGeom prst="rect">
            <a:avLst/>
          </a:prstGeom>
        </p:spPr>
      </p:pic>
      <p:sp>
        <p:nvSpPr>
          <p:cNvPr id="58" name="WordArt 2"/>
          <p:cNvSpPr>
            <a:spLocks noChangeArrowheads="1" noChangeShapeType="1" noTextEdit="1"/>
          </p:cNvSpPr>
          <p:nvPr/>
        </p:nvSpPr>
        <p:spPr bwMode="auto">
          <a:xfrm>
            <a:off x="3347864" y="33265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cxnSp>
        <p:nvCxnSpPr>
          <p:cNvPr id="46" name="Straight Connector 45"/>
          <p:cNvCxnSpPr/>
          <p:nvPr/>
        </p:nvCxnSpPr>
        <p:spPr>
          <a:xfrm>
            <a:off x="5652120" y="2564904"/>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508104" y="2492896"/>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364088" y="2564904"/>
            <a:ext cx="0" cy="2376000"/>
          </a:xfrm>
          <a:prstGeom prst="line">
            <a:avLst/>
          </a:prstGeom>
          <a:ln w="571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866242"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866353" name="Rectangle 113"/>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39" name="TextBox 38"/>
          <p:cNvSpPr txBox="1"/>
          <p:nvPr/>
        </p:nvSpPr>
        <p:spPr>
          <a:xfrm>
            <a:off x="5759624" y="188640"/>
            <a:ext cx="3384376" cy="6124754"/>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menyayangkan</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sendiri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menyerahkan-Nya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bagaimanakah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mungkin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mengaruniakan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sesuatu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bersama-sama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a:t>
            </a:r>
          </a:p>
          <a:p>
            <a:pPr algn="ctr"/>
            <a:r>
              <a:rPr lang="en-US" sz="2800" b="1" dirty="0" err="1" smtClean="0">
                <a:solidFill>
                  <a:schemeClr val="bg1"/>
                </a:solidFill>
                <a:latin typeface="Calibri" pitchFamily="34" charset="0"/>
                <a:cs typeface="Calibri" pitchFamily="34" charset="0"/>
              </a:rPr>
              <a:t>Rm</a:t>
            </a:r>
            <a:r>
              <a:rPr lang="en-US" sz="2800" b="1" dirty="0" smtClean="0">
                <a:solidFill>
                  <a:schemeClr val="bg1"/>
                </a:solidFill>
                <a:latin typeface="Calibri" pitchFamily="34" charset="0"/>
                <a:cs typeface="Calibri" pitchFamily="34" charset="0"/>
              </a:rPr>
              <a:t> 8:32</a:t>
            </a:r>
            <a:endParaRPr lang="x-none" sz="2800" smtClean="0"/>
          </a:p>
        </p:txBody>
      </p:sp>
      <p:pic>
        <p:nvPicPr>
          <p:cNvPr id="41" name="Picture 16" descr="C:\Users\Supernike\AppData\Local\Microsoft\Windows\Temporary Internet Files\Content.IE5\3EZ02TG4\MC900241089[1].wmf"/>
          <p:cNvPicPr preferRelativeResize="0">
            <a:picLocks noChangeArrowheads="1"/>
          </p:cNvPicPr>
          <p:nvPr/>
        </p:nvPicPr>
        <p:blipFill>
          <a:blip r:embed="rId7" cstate="print">
            <a:duotone>
              <a:prstClr val="black"/>
              <a:schemeClr val="tx1">
                <a:tint val="45000"/>
                <a:satMod val="400000"/>
              </a:schemeClr>
            </a:duotone>
          </a:blip>
          <a:srcRect t="49844"/>
          <a:stretch>
            <a:fillRect/>
          </a:stretch>
        </p:blipFill>
        <p:spPr bwMode="auto">
          <a:xfrm rot="17928066" flipH="1">
            <a:off x="4591940" y="5518020"/>
            <a:ext cx="1806232" cy="680209"/>
          </a:xfrm>
          <a:prstGeom prst="rect">
            <a:avLst/>
          </a:prstGeom>
          <a:noFill/>
          <a:ln w="9525">
            <a:noFill/>
            <a:miter lim="800000"/>
            <a:headEnd/>
            <a:tailEnd/>
          </a:ln>
        </p:spPr>
      </p:pic>
      <p:pic>
        <p:nvPicPr>
          <p:cNvPr id="38" name="Picture 16" descr="C:\Users\Supernike\AppData\Local\Microsoft\Windows\Temporary Internet Files\Content.IE5\3EZ02TG4\MC900241089[1].wmf"/>
          <p:cNvPicPr preferRelativeResize="0">
            <a:picLocks noChangeArrowheads="1"/>
          </p:cNvPicPr>
          <p:nvPr/>
        </p:nvPicPr>
        <p:blipFill>
          <a:blip r:embed="rId7" cstate="print">
            <a:duotone>
              <a:prstClr val="black"/>
              <a:schemeClr val="tx1">
                <a:tint val="45000"/>
                <a:satMod val="400000"/>
              </a:schemeClr>
            </a:duotone>
          </a:blip>
          <a:srcRect t="49844"/>
          <a:stretch>
            <a:fillRect/>
          </a:stretch>
        </p:blipFill>
        <p:spPr bwMode="auto">
          <a:xfrm rot="3671934">
            <a:off x="2385788" y="5518020"/>
            <a:ext cx="1806232" cy="680209"/>
          </a:xfrm>
          <a:prstGeom prst="rect">
            <a:avLst/>
          </a:prstGeom>
          <a:noFill/>
          <a:ln w="9525">
            <a:noFill/>
            <a:miter lim="800000"/>
            <a:headEnd/>
            <a:tailEnd/>
          </a:ln>
        </p:spPr>
      </p:pic>
      <p:pic>
        <p:nvPicPr>
          <p:cNvPr id="62" name="Picture 61" descr="www.fg-a.com valentine 2-jumping-heart.gif"/>
          <p:cNvPicPr>
            <a:picLocks noChangeAspect="1"/>
          </p:cNvPicPr>
          <p:nvPr/>
        </p:nvPicPr>
        <p:blipFill>
          <a:blip r:embed="rId8" cstate="print"/>
          <a:stretch>
            <a:fillRect/>
          </a:stretch>
        </p:blipFill>
        <p:spPr>
          <a:xfrm>
            <a:off x="3717032" y="4795800"/>
            <a:ext cx="1359024" cy="1585528"/>
          </a:xfrm>
          <a:prstGeom prst="rect">
            <a:avLst/>
          </a:prstGeom>
        </p:spPr>
      </p:pic>
      <p:sp>
        <p:nvSpPr>
          <p:cNvPr id="9866355" name="Rectangle 11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866357" name="Rectangle 11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47" name="TextBox 46"/>
          <p:cNvSpPr txBox="1"/>
          <p:nvPr/>
        </p:nvSpPr>
        <p:spPr>
          <a:xfrm>
            <a:off x="179512" y="260648"/>
            <a:ext cx="2088232" cy="400110"/>
          </a:xfrm>
          <a:prstGeom prst="rect">
            <a:avLst/>
          </a:prstGeom>
          <a:noFill/>
        </p:spPr>
        <p:txBody>
          <a:bodyPr wrap="square" rtlCol="0">
            <a:spAutoFit/>
          </a:bodyPr>
          <a:lstStyle/>
          <a:p>
            <a:pPr algn="ctr"/>
            <a:r>
              <a:rPr lang="en-CA" sz="1000" dirty="0" smtClean="0">
                <a:solidFill>
                  <a:schemeClr val="tx1">
                    <a:lumMod val="65000"/>
                  </a:schemeClr>
                </a:solidFill>
              </a:rPr>
              <a:t>smiley © sherv.net</a:t>
            </a:r>
          </a:p>
          <a:p>
            <a:r>
              <a:rPr lang="en-CA" sz="1000" dirty="0" smtClean="0">
                <a:solidFill>
                  <a:schemeClr val="tx1">
                    <a:lumMod val="65000"/>
                  </a:schemeClr>
                </a:solidFill>
              </a:rPr>
              <a:t>jumping heart © www.fg-a.com</a:t>
            </a:r>
            <a:endParaRPr lang="en-CA" dirty="0">
              <a:solidFill>
                <a:schemeClr val="tx1">
                  <a:lumMod val="65000"/>
                </a:schemeClr>
              </a:solidFill>
            </a:endParaRPr>
          </a:p>
        </p:txBody>
      </p:sp>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026" name="Oval 2"/>
          <p:cNvSpPr>
            <a:spLocks noChangeArrowheads="1"/>
          </p:cNvSpPr>
          <p:nvPr/>
        </p:nvSpPr>
        <p:spPr bwMode="auto">
          <a:xfrm>
            <a:off x="35496" y="412576"/>
            <a:ext cx="7132320" cy="6309360"/>
          </a:xfrm>
          <a:prstGeom prst="ellipse">
            <a:avLst/>
          </a:prstGeom>
          <a:solidFill>
            <a:srgbClr val="FFFF00"/>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CA"/>
          </a:p>
        </p:txBody>
      </p:sp>
      <p:sp>
        <p:nvSpPr>
          <p:cNvPr id="7" name="Down Arrow 6"/>
          <p:cNvSpPr/>
          <p:nvPr/>
        </p:nvSpPr>
        <p:spPr>
          <a:xfrm>
            <a:off x="3419872" y="72008"/>
            <a:ext cx="360040" cy="365760"/>
          </a:xfrm>
          <a:prstGeom prst="down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108520" y="6535579"/>
            <a:ext cx="244827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johncrozieris@gmail.com  ©  2020 </a:t>
            </a:r>
            <a:endParaRPr lang="en-CA" sz="1200" dirty="0">
              <a:solidFill>
                <a:schemeClr val="bg1"/>
              </a:solidFill>
              <a:latin typeface="Arial Narrow" pitchFamily="34" charset="0"/>
            </a:endParaRPr>
          </a:p>
        </p:txBody>
      </p:sp>
      <p:sp>
        <p:nvSpPr>
          <p:cNvPr id="9743362" name="Text Box 2"/>
          <p:cNvSpPr txBox="1">
            <a:spLocks noChangeArrowheads="1"/>
          </p:cNvSpPr>
          <p:nvPr/>
        </p:nvSpPr>
        <p:spPr bwMode="auto">
          <a:xfrm>
            <a:off x="2771800" y="404664"/>
            <a:ext cx="1576388" cy="3077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dalam</a:t>
            </a:r>
            <a:r>
              <a:rPr kumimoji="0" lang="en-CA" altLang="ko-KR" sz="1400" b="1" i="0" u="none" strike="noStrike" cap="none" normalizeH="0" baseline="0" dirty="0" smtClean="0">
                <a:ln>
                  <a:noFill/>
                </a:ln>
                <a:solidFill>
                  <a:schemeClr val="bg1"/>
                </a:solidFill>
                <a:effectLst/>
                <a:latin typeface="Arial Black" pitchFamily="34" charset="0"/>
                <a:ea typeface="Malgun Gothic" pitchFamily="34" charset="-127"/>
                <a:cs typeface="Arial" pitchFamily="34" charset="0"/>
              </a:rPr>
              <a:t> </a:t>
            </a: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Kristus</a:t>
            </a:r>
            <a:endParaRPr kumimoji="0" lang="en-US" sz="1400" b="0" i="0" u="none" strike="noStrike" cap="none" normalizeH="0" baseline="0" dirty="0" smtClean="0">
              <a:ln>
                <a:noFill/>
              </a:ln>
              <a:solidFill>
                <a:schemeClr val="bg1"/>
              </a:solidFill>
              <a:effectLst/>
              <a:latin typeface="Arial" pitchFamily="34" charset="0"/>
              <a:cs typeface="Arial" pitchFamily="34" charset="0"/>
            </a:endParaRPr>
          </a:p>
        </p:txBody>
      </p:sp>
      <p:sp>
        <p:nvSpPr>
          <p:cNvPr id="2" name="Text Box 1"/>
          <p:cNvSpPr txBox="1">
            <a:spLocks noChangeArrowheads="1"/>
          </p:cNvSpPr>
          <p:nvPr/>
        </p:nvSpPr>
        <p:spPr bwMode="auto">
          <a:xfrm>
            <a:off x="107504" y="52810"/>
            <a:ext cx="7200800" cy="4238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Bertobat</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Allah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dan</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percaya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Yesus</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Kristus</a:t>
            </a:r>
            <a:endParaRPr kumimoji="0" lang="en-US" sz="2000" b="0" i="0" u="none" strike="noStrike" cap="none" normalizeH="0" baseline="0" dirty="0" smtClean="0">
              <a:ln>
                <a:noFill/>
              </a:ln>
              <a:solidFill>
                <a:schemeClr val="bg1"/>
              </a:solidFill>
              <a:effectLst/>
              <a:latin typeface="Arial" pitchFamily="34" charset="0"/>
              <a:cs typeface="Arial" pitchFamily="34" charset="0"/>
            </a:endParaRPr>
          </a:p>
        </p:txBody>
      </p:sp>
      <p:sp>
        <p:nvSpPr>
          <p:cNvPr id="20" name="Rectangle 19"/>
          <p:cNvSpPr/>
          <p:nvPr/>
        </p:nvSpPr>
        <p:spPr>
          <a:xfrm>
            <a:off x="3505592" y="3002280"/>
            <a:ext cx="18288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124200" y="3276600"/>
            <a:ext cx="9144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Text Box 3"/>
          <p:cNvSpPr txBox="1">
            <a:spLocks noChangeArrowheads="1"/>
          </p:cNvSpPr>
          <p:nvPr/>
        </p:nvSpPr>
        <p:spPr bwMode="auto">
          <a:xfrm>
            <a:off x="1907704"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a:t>
            </a:r>
            <a:r>
              <a:rPr lang="en-CA" altLang="ko-KR" sz="1200" b="1" dirty="0" err="1" smtClean="0">
                <a:solidFill>
                  <a:schemeClr val="bg1"/>
                </a:solidFill>
                <a:latin typeface="Calibri" pitchFamily="34" charset="0"/>
                <a:ea typeface="Malgun Gothic" pitchFamily="34" charset="-127"/>
                <a:cs typeface="Calibri" pitchFamily="34" charset="0"/>
              </a:rPr>
              <a:t>b</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cxnSp>
        <p:nvCxnSpPr>
          <p:cNvPr id="14" name="Straight Arrow Connector 13"/>
          <p:cNvCxnSpPr/>
          <p:nvPr/>
        </p:nvCxnSpPr>
        <p:spPr>
          <a:xfrm flipV="1">
            <a:off x="388620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flipV="1">
            <a:off x="292608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H="1">
            <a:off x="297180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91668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9" name="Title 3"/>
          <p:cNvSpPr txBox="1">
            <a:spLocks/>
          </p:cNvSpPr>
          <p:nvPr/>
        </p:nvSpPr>
        <p:spPr>
          <a:xfrm>
            <a:off x="6228184" y="44624"/>
            <a:ext cx="2952328" cy="7344816"/>
          </a:xfrm>
          <a:prstGeom prst="rect">
            <a:avLst/>
          </a:prstGeom>
          <a:noFill/>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lang="en-CA" sz="2600" b="1" kern="0" dirty="0" err="1" smtClean="0">
                <a:solidFill>
                  <a:schemeClr val="bg1"/>
                </a:solidFill>
                <a:latin typeface="Calibri" pitchFamily="34" charset="0"/>
                <a:ea typeface="+mj-ea"/>
                <a:cs typeface="+mj-cs"/>
              </a:rPr>
              <a:t>Tuhan</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terima</a:t>
            </a:r>
            <a:r>
              <a:rPr lang="en-CA" sz="26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600" b="1" kern="0" dirty="0" err="1" smtClean="0">
                <a:solidFill>
                  <a:schemeClr val="bg1"/>
                </a:solidFill>
                <a:latin typeface="Calibri" pitchFamily="34" charset="0"/>
                <a:ea typeface="+mj-ea"/>
                <a:cs typeface="+mj-cs"/>
              </a:rPr>
              <a:t>kasih</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karena</a:t>
            </a:r>
            <a:r>
              <a:rPr lang="en-CA" sz="2600" b="1" kern="0" dirty="0" smtClean="0">
                <a:solidFill>
                  <a:schemeClr val="bg1"/>
                </a:solidFill>
                <a:latin typeface="Calibri" pitchFamily="34" charset="0"/>
                <a:ea typeface="+mj-ea"/>
                <a:cs typeface="+mj-cs"/>
              </a:rPr>
              <a:t> </a:t>
            </a:r>
            <a:r>
              <a:rPr lang="en-CA" sz="2600" b="1" kern="0" dirty="0" err="1">
                <a:solidFill>
                  <a:schemeClr val="bg1"/>
                </a:solidFill>
                <a:latin typeface="Calibri" pitchFamily="34" charset="0"/>
                <a:ea typeface="+mj-ea"/>
                <a:cs typeface="+mj-cs"/>
              </a:rPr>
              <a:t>K</a:t>
            </a:r>
            <a:r>
              <a:rPr lang="en-CA" sz="2600" b="1" kern="0" dirty="0" err="1" smtClean="0">
                <a:solidFill>
                  <a:schemeClr val="bg1"/>
                </a:solidFill>
                <a:latin typeface="Calibri" pitchFamily="34" charset="0"/>
                <a:ea typeface="+mj-ea"/>
                <a:cs typeface="+mj-cs"/>
              </a:rPr>
              <a:t>ristus</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adalah</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kepenuhan</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berkatMu</a:t>
            </a:r>
            <a:r>
              <a:rPr kumimoji="0" lang="en-CA" sz="2600" b="1" i="0" u="none" strike="noStrike" kern="0" cap="none" spc="0" normalizeH="0" baseline="0" noProof="0" dirty="0" smtClean="0">
                <a:ln>
                  <a:noFill/>
                </a:ln>
                <a:solidFill>
                  <a:schemeClr val="bg1"/>
                </a:solidFill>
                <a:effectLst/>
                <a:uLnTx/>
                <a:uFillTx/>
                <a:latin typeface="Calibri" pitchFamily="34" charset="0"/>
                <a:ea typeface="+mj-ea"/>
                <a:cs typeface="+mj-cs"/>
              </a:rPr>
              <a:t>!</a:t>
            </a:r>
            <a:br>
              <a:rPr kumimoji="0" lang="en-CA" sz="2600" b="1" i="0" u="none" strike="noStrike" kern="0" cap="none" spc="0" normalizeH="0" baseline="0" noProof="0" dirty="0" smtClean="0">
                <a:ln>
                  <a:noFill/>
                </a:ln>
                <a:solidFill>
                  <a:schemeClr val="bg1"/>
                </a:solidFill>
                <a:effectLst/>
                <a:uLnTx/>
                <a:uFillTx/>
                <a:latin typeface="Calibri" pitchFamily="34" charset="0"/>
                <a:ea typeface="+mj-ea"/>
                <a:cs typeface="+mj-cs"/>
              </a:rPr>
            </a:br>
            <a:r>
              <a:rPr kumimoji="0" lang="en-CA" sz="2600" b="1" i="0" u="none" strike="noStrike" kern="0" cap="none" spc="0" normalizeH="0" baseline="0" noProof="0" dirty="0" err="1" smtClean="0">
                <a:ln>
                  <a:noFill/>
                </a:ln>
                <a:solidFill>
                  <a:schemeClr val="bg1"/>
                </a:solidFill>
                <a:effectLst/>
                <a:uLnTx/>
                <a:uFillTx/>
                <a:latin typeface="Calibri" pitchFamily="34" charset="0"/>
                <a:ea typeface="+mj-ea"/>
                <a:cs typeface="+mj-cs"/>
              </a:rPr>
              <a:t>Terima</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kasih</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karena</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endParaRPr lang="en-CA" sz="2600" b="1" kern="0" dirty="0" smtClean="0">
              <a:solidFill>
                <a:schemeClr val="bg1"/>
              </a:solidFill>
              <a:latin typeface="Calibri" pitchFamily="34" charset="0"/>
              <a:ea typeface="+mj-ea"/>
              <a:cs typeface="+mj-cs"/>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kematian</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dan</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kebangkitan</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Kristus</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memberikan</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semua</a:t>
            </a:r>
            <a:r>
              <a:rPr kumimoji="0" lang="en-CA" sz="2600" b="1" i="0" u="none" strike="noStrike" kern="0" cap="none" spc="0" normalizeH="0" noProof="0" dirty="0" smtClean="0">
                <a:ln>
                  <a:noFill/>
                </a:ln>
                <a:solidFill>
                  <a:schemeClr val="bg1"/>
                </a:solidFill>
                <a:effectLst/>
                <a:uLnTx/>
                <a:uFillTx/>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CA" sz="2600" b="1" i="0" u="none" strike="noStrike" kern="0" cap="none" spc="0" normalizeH="0" noProof="0" dirty="0" err="1" smtClean="0">
                <a:ln>
                  <a:noFill/>
                </a:ln>
                <a:solidFill>
                  <a:schemeClr val="bg1"/>
                </a:solidFill>
                <a:effectLst/>
                <a:uLnTx/>
                <a:uFillTx/>
                <a:latin typeface="Calibri" pitchFamily="34" charset="0"/>
                <a:ea typeface="+mj-ea"/>
                <a:cs typeface="+mj-cs"/>
              </a:rPr>
              <a:t>berkatMu</a:t>
            </a:r>
            <a:r>
              <a:rPr kumimoji="0" lang="en-CA" sz="2600" b="1" i="0" u="none" strike="noStrike" kern="0" cap="none" spc="0" normalizeH="0" baseline="0" noProof="0" dirty="0" smtClean="0">
                <a:ln>
                  <a:noFill/>
                </a:ln>
                <a:solidFill>
                  <a:schemeClr val="bg1"/>
                </a:solidFill>
                <a:effectLst/>
                <a:uLnTx/>
                <a:uFillTx/>
                <a:latin typeface="Calibri" pitchFamily="34" charset="0"/>
                <a:ea typeface="+mj-ea"/>
                <a:cs typeface="+mj-cs"/>
              </a:rPr>
              <a:t>!</a:t>
            </a:r>
            <a:br>
              <a:rPr kumimoji="0" lang="en-CA" sz="2600" b="1" i="0" u="none" strike="noStrike" kern="0" cap="none" spc="0" normalizeH="0" baseline="0" noProof="0" dirty="0" smtClean="0">
                <a:ln>
                  <a:noFill/>
                </a:ln>
                <a:solidFill>
                  <a:schemeClr val="bg1"/>
                </a:solidFill>
                <a:effectLst/>
                <a:uLnTx/>
                <a:uFillTx/>
                <a:latin typeface="Calibri" pitchFamily="34" charset="0"/>
                <a:ea typeface="+mj-ea"/>
                <a:cs typeface="+mj-cs"/>
              </a:rPr>
            </a:br>
            <a:r>
              <a:rPr lang="en-CA" sz="2600" b="1" kern="0" dirty="0" err="1" smtClean="0">
                <a:solidFill>
                  <a:schemeClr val="bg1"/>
                </a:solidFill>
                <a:latin typeface="Calibri" pitchFamily="34" charset="0"/>
                <a:ea typeface="+mj-ea"/>
                <a:cs typeface="+mj-cs"/>
              </a:rPr>
              <a:t>Sudah</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selesai</a:t>
            </a:r>
            <a:r>
              <a:rPr kumimoji="0" lang="en-CA" sz="2600" b="1" i="0" u="none" strike="noStrike" kern="0" cap="none" spc="0" normalizeH="0" baseline="0" noProof="0" dirty="0" smtClean="0">
                <a:ln>
                  <a:noFill/>
                </a:ln>
                <a:solidFill>
                  <a:schemeClr val="bg1"/>
                </a:solidFill>
                <a:effectLst/>
                <a:uLnTx/>
                <a:uFillTx/>
                <a:latin typeface="Calibri" pitchFamily="34" charset="0"/>
                <a:ea typeface="+mj-ea"/>
                <a:cs typeface="+mj-cs"/>
              </a:rPr>
              <a:t>!</a:t>
            </a:r>
            <a:br>
              <a:rPr kumimoji="0" lang="en-CA" sz="2600" b="1" i="0" u="none" strike="noStrike" kern="0" cap="none" spc="0" normalizeH="0" baseline="0" noProof="0" dirty="0" smtClean="0">
                <a:ln>
                  <a:noFill/>
                </a:ln>
                <a:solidFill>
                  <a:schemeClr val="bg1"/>
                </a:solidFill>
                <a:effectLst/>
                <a:uLnTx/>
                <a:uFillTx/>
                <a:latin typeface="Calibri" pitchFamily="34" charset="0"/>
                <a:ea typeface="+mj-ea"/>
                <a:cs typeface="+mj-cs"/>
              </a:rPr>
            </a:br>
            <a:r>
              <a:rPr lang="en-CA" sz="2600" b="1" kern="0" dirty="0" smtClean="0">
                <a:solidFill>
                  <a:schemeClr val="bg1"/>
                </a:solidFill>
                <a:latin typeface="Calibri" pitchFamily="34" charset="0"/>
                <a:ea typeface="+mj-ea"/>
                <a:cs typeface="+mj-cs"/>
              </a:rPr>
              <a:t>Kami </a:t>
            </a:r>
            <a:r>
              <a:rPr lang="en-CA" sz="2600" b="1" kern="0" dirty="0" err="1" smtClean="0">
                <a:solidFill>
                  <a:schemeClr val="bg1"/>
                </a:solidFill>
                <a:latin typeface="Calibri" pitchFamily="34" charset="0"/>
                <a:ea typeface="+mj-ea"/>
                <a:cs typeface="+mj-cs"/>
              </a:rPr>
              <a:t>percaya</a:t>
            </a:r>
            <a:r>
              <a:rPr lang="en-CA" sz="26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600" b="1" kern="0" dirty="0" err="1" smtClean="0">
                <a:solidFill>
                  <a:schemeClr val="bg1"/>
                </a:solidFill>
                <a:latin typeface="Calibri" pitchFamily="34" charset="0"/>
                <a:ea typeface="+mj-ea"/>
                <a:cs typeface="+mj-cs"/>
              </a:rPr>
              <a:t>dan</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menerima</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anugerah</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bebasMu</a:t>
            </a:r>
            <a:r>
              <a:rPr lang="en-CA" sz="26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600" b="1" kern="0" dirty="0" err="1" smtClean="0">
                <a:solidFill>
                  <a:schemeClr val="bg1"/>
                </a:solidFill>
                <a:latin typeface="Calibri" pitchFamily="34" charset="0"/>
                <a:ea typeface="+mj-ea"/>
                <a:cs typeface="+mj-cs"/>
              </a:rPr>
              <a:t>dalam</a:t>
            </a:r>
            <a:r>
              <a:rPr lang="en-CA" sz="2600" b="1" kern="0" dirty="0" smtClean="0">
                <a:solidFill>
                  <a:schemeClr val="bg1"/>
                </a:solidFill>
                <a:latin typeface="Calibri" pitchFamily="34" charset="0"/>
                <a:ea typeface="+mj-ea"/>
                <a:cs typeface="+mj-cs"/>
              </a:rPr>
              <a:t> </a:t>
            </a:r>
            <a:r>
              <a:rPr lang="en-CA" sz="2600" b="1" kern="0" dirty="0" err="1" smtClean="0">
                <a:solidFill>
                  <a:schemeClr val="bg1"/>
                </a:solidFill>
                <a:latin typeface="Calibri" pitchFamily="34" charset="0"/>
                <a:ea typeface="+mj-ea"/>
                <a:cs typeface="+mj-cs"/>
              </a:rPr>
              <a:t>Kristus</a:t>
            </a:r>
            <a:r>
              <a:rPr lang="en-CA" sz="2600" b="1" kern="0" dirty="0">
                <a:solidFill>
                  <a:schemeClr val="bg1"/>
                </a:solidFill>
                <a:latin typeface="Calibri" pitchFamily="34" charset="0"/>
                <a:ea typeface="+mj-ea"/>
                <a:cs typeface="+mj-cs"/>
              </a:rPr>
              <a:t>.</a:t>
            </a:r>
            <a:endParaRPr kumimoji="0" lang="en-CA" sz="2600" b="1" i="0" u="none" strike="noStrike" kern="0" cap="none" spc="0" normalizeH="0" baseline="0" noProof="0" dirty="0">
              <a:ln>
                <a:noFill/>
              </a:ln>
              <a:solidFill>
                <a:schemeClr val="tx2"/>
              </a:solidFill>
              <a:effectLst/>
              <a:uLnTx/>
              <a:uFillTx/>
              <a:latin typeface="Calibri" pitchFamily="34" charset="0"/>
              <a:ea typeface="+mj-ea"/>
              <a:cs typeface="+mj-cs"/>
            </a:endParaRPr>
          </a:p>
        </p:txBody>
      </p:sp>
      <p:pic>
        <p:nvPicPr>
          <p:cNvPr id="24" name="Picture 23" descr="www.fg-a.com valentine 2-jumping-heart.gif"/>
          <p:cNvPicPr>
            <a:picLocks noChangeAspect="1"/>
          </p:cNvPicPr>
          <p:nvPr/>
        </p:nvPicPr>
        <p:blipFill>
          <a:blip r:embed="rId2" cstate="print"/>
          <a:stretch>
            <a:fillRect/>
          </a:stretch>
        </p:blipFill>
        <p:spPr>
          <a:xfrm>
            <a:off x="3059832" y="2996952"/>
            <a:ext cx="1049259" cy="1224136"/>
          </a:xfrm>
          <a:prstGeom prst="rect">
            <a:avLst/>
          </a:prstGeom>
        </p:spPr>
      </p:pic>
      <p:sp>
        <p:nvSpPr>
          <p:cNvPr id="26" name="TextBox 25"/>
          <p:cNvSpPr txBox="1"/>
          <p:nvPr/>
        </p:nvSpPr>
        <p:spPr>
          <a:xfrm>
            <a:off x="107504" y="6381328"/>
            <a:ext cx="208823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jumping heart © www.fg-a.com</a:t>
            </a:r>
          </a:p>
        </p:txBody>
      </p:sp>
      <p:sp>
        <p:nvSpPr>
          <p:cNvPr id="27"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anugerah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tahta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anugerah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keperluan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membantu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kematian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bersatu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kematian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2053" name="Text Box 5"/>
          <p:cNvSpPr txBox="1">
            <a:spLocks noChangeArrowheads="1"/>
          </p:cNvSpPr>
          <p:nvPr/>
        </p:nvSpPr>
        <p:spPr bwMode="auto">
          <a:xfrm>
            <a:off x="683568" y="3276600"/>
            <a:ext cx="5563344" cy="210909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utusan-utusan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diurapi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dimeteraikan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jaminan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oleh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menolong</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mengajar</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memimpin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menguduskan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memberikita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memenuhi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sunat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oleh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hebat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kekuatan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karya</a:t>
            </a:r>
            <a:r>
              <a:rPr lang="en-CA" altLang="ko-KR" sz="1200" b="1" dirty="0" smtClean="0">
                <a:solidFill>
                  <a:schemeClr val="bg1"/>
                </a:solidFill>
                <a:latin typeface="Arial Narrow" pitchFamily="34" charset="0"/>
                <a:ea typeface="Malgun Gothic" pitchFamily="34" charset="-127"/>
                <a:cs typeface="Calibri" pitchFamily="34" charset="0"/>
              </a:rPr>
              <a:t> Allah yang </a:t>
            </a:r>
            <a:r>
              <a:rPr lang="en-CA" altLang="ko-KR" sz="1200" b="1" dirty="0" err="1" smtClean="0">
                <a:solidFill>
                  <a:schemeClr val="bg1"/>
                </a:solidFill>
                <a:latin typeface="Arial Narrow" pitchFamily="34" charset="0"/>
                <a:ea typeface="Malgun Gothic" pitchFamily="34" charset="-127"/>
                <a:cs typeface="Calibri" pitchFamily="34" charset="0"/>
              </a:rPr>
              <a:t>indah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dipimpin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kemenangan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anggota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tubuh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saudara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ranting-ranting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Pokok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Anggur</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bangsa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terpilih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imamat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rajani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bangsa</a:t>
            </a:r>
            <a:r>
              <a:rPr lang="en-CA" altLang="ko-KR" sz="1200" b="1" dirty="0" smtClean="0">
                <a:solidFill>
                  <a:schemeClr val="bg1"/>
                </a:solidFill>
                <a:latin typeface="Arial Narrow" pitchFamily="34" charset="0"/>
                <a:ea typeface="Malgun Gothic" pitchFamily="34" charset="-127"/>
                <a:cs typeface="Calibri" pitchFamily="34" charset="0"/>
              </a:rPr>
              <a:t> kudus,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umat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kepunyaan</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sendiri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umat</a:t>
            </a:r>
            <a:r>
              <a:rPr lang="en-CA" altLang="ko-KR" sz="1200" b="1" dirty="0" smtClean="0">
                <a:solidFill>
                  <a:schemeClr val="bg1"/>
                </a:solidFill>
                <a:latin typeface="Arial Narrow" pitchFamily="34" charset="0"/>
                <a:ea typeface="Malgun Gothic" pitchFamily="34" charset="-127"/>
                <a:cs typeface="Calibri" pitchFamily="34" charset="0"/>
              </a:rPr>
              <a:t> Allah</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kawan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sewarga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orang-orang</a:t>
            </a:r>
            <a:r>
              <a:rPr lang="en-CA" altLang="ko-KR" sz="1200" b="1" dirty="0" smtClean="0">
                <a:solidFill>
                  <a:schemeClr val="bg1"/>
                </a:solidFill>
                <a:latin typeface="Arial Narrow" pitchFamily="34" charset="0"/>
                <a:ea typeface="Malgun Gothic" pitchFamily="34" charset="-127"/>
                <a:cs typeface="Calibri" pitchFamily="34" charset="0"/>
              </a:rPr>
              <a:t>    kudus</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angota-anggota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keluarga</a:t>
            </a:r>
            <a:r>
              <a:rPr lang="en-CA" altLang="ko-KR" sz="1200" b="1" dirty="0" smtClean="0">
                <a:solidFill>
                  <a:schemeClr val="bg1"/>
                </a:solidFill>
                <a:latin typeface="Arial Narrow" pitchFamily="34" charset="0"/>
                <a:ea typeface="Malgun Gothic" pitchFamily="34" charset="-127"/>
                <a:cs typeface="Calibri" pitchFamily="34" charset="0"/>
              </a:rPr>
              <a:t>        Allah</a:t>
            </a:r>
          </a:p>
        </p:txBody>
      </p:sp>
      <p:sp>
        <p:nvSpPr>
          <p:cNvPr id="2050" name="Text Box 2"/>
          <p:cNvSpPr txBox="1">
            <a:spLocks noChangeArrowheads="1"/>
          </p:cNvSpPr>
          <p:nvPr/>
        </p:nvSpPr>
        <p:spPr bwMode="auto">
          <a:xfrm>
            <a:off x="755576" y="5100638"/>
            <a:ext cx="5400600" cy="11477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kewargaan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sorga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pengharapan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kemuliaan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warisan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ahli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waris</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ahli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waris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ketika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maut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disempurnakan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seperti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Yesus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gambaran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r>
              <a:rPr lang="en-CA" altLang="ko-KR" sz="1200" b="1" dirty="0" smtClean="0">
                <a:solidFill>
                  <a:schemeClr val="bg1"/>
                </a:solidFill>
                <a:latin typeface="Arial Narrow" pitchFamily="34" charset="0"/>
                <a:ea typeface="Malgun Gothic" pitchFamily="34" charset="-127"/>
                <a:cs typeface="Calibri" pitchFamily="34" charset="0"/>
              </a:rPr>
              <a:t>   Allah</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kerajaan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sorgawi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masuk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kebahagiaan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Tuhan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diselamatkan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murka</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karya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indah</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selesai</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tubuh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kebangkitan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seperti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kawin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Domba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segala</a:t>
            </a:r>
            <a:r>
              <a:rPr lang="en-CA" altLang="ko-KR" sz="1200" b="1" dirty="0" smtClean="0">
                <a:solidFill>
                  <a:schemeClr val="bg1"/>
                </a:solidFill>
                <a:latin typeface="Arial Narrow" pitchFamily="34" charset="0"/>
                <a:ea typeface="Malgun Gothic" pitchFamily="34" charset="-127"/>
                <a:cs typeface="Calibri" pitchFamily="34" charset="0"/>
              </a:rPr>
              <a:t> air </a:t>
            </a:r>
            <a:r>
              <a:rPr lang="en-CA" altLang="ko-KR" sz="1200" b="1" dirty="0" err="1" smtClean="0">
                <a:solidFill>
                  <a:schemeClr val="bg1"/>
                </a:solidFill>
                <a:latin typeface="Arial Narrow" pitchFamily="34" charset="0"/>
                <a:ea typeface="Malgun Gothic" pitchFamily="34" charset="-127"/>
                <a:cs typeface="Calibri" pitchFamily="34" charset="0"/>
              </a:rPr>
              <a:t>mata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dihapuskan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melihat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wajah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Tuhan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memerintah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dgn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Kristus</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selamanya</a:t>
            </a:r>
            <a:r>
              <a:rPr lang="en-CA" altLang="ko-KR" sz="1200" b="1" spc="-20" dirty="0" smtClean="0">
                <a:solidFill>
                  <a:schemeClr val="bg1"/>
                </a:solidFill>
                <a:latin typeface="Arial Narrow" pitchFamily="34" charset="0"/>
                <a:ea typeface="Malgun Gothic" pitchFamily="34" charset="-127"/>
                <a:cs typeface="Calibri" pitchFamily="34" charset="0"/>
              </a:rPr>
              <a:t> </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dikasihi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diselamatkan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Perjanjian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Baru</a:t>
            </a:r>
            <a:endParaRPr lang="en-US" sz="1200" b="1" dirty="0" smtClean="0">
              <a:solidFill>
                <a:schemeClr val="bg1"/>
              </a:solidFill>
              <a:latin typeface="Arial Narrow" pitchFamily="34" charset="0"/>
              <a:cs typeface="Calibri" pitchFamily="34" charset="0"/>
            </a:endParaRPr>
          </a:p>
          <a:p>
            <a:pPr marL="0" marR="0" lvl="0" indent="0" algn="l" defTabSz="914400" rtl="0" eaLnBrk="0" fontAlgn="base" latinLnBrk="0" hangingPunct="0">
              <a:lnSpc>
                <a:spcPts val="1200"/>
              </a:lnSpc>
              <a:spcBef>
                <a:spcPct val="0"/>
              </a:spcBef>
              <a:spcAft>
                <a:spcPct val="0"/>
              </a:spcAft>
              <a:buClrTx/>
              <a:buSzTx/>
              <a:buFontTx/>
              <a:buNone/>
              <a:tabLst/>
            </a:pPr>
            <a:endParaRPr kumimoji="0" lang="en-US" sz="1200" b="1" i="0" u="none" strike="noStrike" cap="none" normalizeH="0" baseline="0" dirty="0" smtClean="0">
              <a:ln>
                <a:noFill/>
              </a:ln>
              <a:solidFill>
                <a:schemeClr val="bg1"/>
              </a:solidFill>
              <a:effectLst/>
              <a:latin typeface="Arial Narrow" pitchFamily="34" charset="0"/>
              <a:cs typeface="Arial" pitchFamily="34" charset="0"/>
            </a:endParaRPr>
          </a:p>
        </p:txBody>
      </p:sp>
      <p:sp>
        <p:nvSpPr>
          <p:cNvPr id="2052" name="Text Box 4"/>
          <p:cNvSpPr txBox="1">
            <a:spLocks noChangeArrowheads="1"/>
          </p:cNvSpPr>
          <p:nvPr/>
        </p:nvSpPr>
        <p:spPr bwMode="auto">
          <a:xfrm>
            <a:off x="0" y="1524000"/>
            <a:ext cx="6768752" cy="17145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200"/>
              </a:lnSpc>
            </a:pP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Kristus</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Kristus</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Bait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Kudus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ditenggelamkan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Anak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Anak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persekutuan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dgn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p>
          <a:p>
            <a:pPr lvl="0"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jalan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kepada</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kasih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karunia-Nya</a:t>
            </a:r>
            <a:r>
              <a:rPr lang="en-CA" altLang="ko-KR" sz="1200" b="1" dirty="0" smtClean="0">
                <a:solidFill>
                  <a:schemeClr val="bg1"/>
                </a:solidFill>
                <a:latin typeface="Arial Narrow" pitchFamily="34" charset="0"/>
                <a:ea typeface="Malgun Gothic" pitchFamily="34" charset="-127"/>
                <a:cs typeface="Calibri" pitchFamily="34" charset="0"/>
              </a:rPr>
              <a:t> </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doa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dijawab</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kasih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karunia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tahta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kasih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karunia</a:t>
            </a:r>
            <a:r>
              <a:rPr lang="en-US" sz="1200" b="1" dirty="0" smtClean="0">
                <a:solidFill>
                  <a:schemeClr val="bg1"/>
                </a:solidFill>
                <a:latin typeface="Arial Narrow" pitchFamily="34" charset="0"/>
                <a:ea typeface="Malgun Gothic" pitchFamily="34" charset="-127"/>
                <a:cs typeface="Arial" pitchFamily="34" charset="0"/>
              </a:rPr>
              <a:t>    </a:t>
            </a:r>
          </a:p>
          <a:p>
            <a:pPr algn="ctr">
              <a:lnSpc>
                <a:spcPts val="1200"/>
              </a:lnSpc>
            </a:pPr>
            <a:r>
              <a:rPr lang="en-US" sz="1200" b="1" dirty="0" err="1" smtClean="0">
                <a:solidFill>
                  <a:schemeClr val="bg1"/>
                </a:solidFill>
                <a:latin typeface="Arial Narrow" pitchFamily="34" charset="0"/>
                <a:ea typeface="Malgun Gothic" pitchFamily="34" charset="-127"/>
                <a:cs typeface="Arial" pitchFamily="34" charset="0"/>
              </a:rPr>
              <a:t>segala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keperluan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rohani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dipenuhi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berdoa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untuk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membantu</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berdoa</a:t>
            </a:r>
            <a:r>
              <a:rPr lang="en-US" sz="1200" b="1" dirty="0" smtClean="0">
                <a:solidFill>
                  <a:schemeClr val="bg1"/>
                </a:solidFill>
                <a:latin typeface="Arial Narrow" pitchFamily="34" charset="0"/>
                <a:ea typeface="Malgun Gothic" pitchFamily="34" charset="-127"/>
                <a:cs typeface="Arial" pitchFamily="34" charset="0"/>
              </a:rPr>
              <a:t>   </a:t>
            </a:r>
          </a:p>
          <a:p>
            <a:pPr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Imam  </a:t>
            </a:r>
            <a:r>
              <a:rPr lang="en-CA" altLang="ko-KR" sz="1200" b="1" dirty="0" err="1" smtClean="0">
                <a:solidFill>
                  <a:schemeClr val="bg1"/>
                </a:solidFill>
                <a:latin typeface="Arial Narrow" pitchFamily="34" charset="0"/>
                <a:ea typeface="Malgun Gothic" pitchFamily="34" charset="-127"/>
                <a:cs typeface="Calibri" pitchFamily="34" charset="0"/>
              </a:rPr>
              <a:t>Besar</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adalah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Pengantara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Pembela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karena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pendamaian-Nya</a:t>
            </a:r>
            <a:endParaRPr lang="en-US" sz="1200" b="1" dirty="0" smtClean="0">
              <a:solidFill>
                <a:schemeClr val="bg1"/>
              </a:solidFill>
              <a:latin typeface="Arial Narrow" pitchFamily="34" charset="0"/>
              <a:ea typeface="Malgun Gothic" pitchFamily="34" charset="-127"/>
              <a:cs typeface="Arial" pitchFamily="34" charset="0"/>
            </a:endParaRPr>
          </a:p>
          <a:p>
            <a:pPr lvl="0" algn="ctr">
              <a:lnSpc>
                <a:spcPts val="1340"/>
              </a:lnSpc>
              <a:spcAft>
                <a:spcPts val="0"/>
              </a:spcAft>
            </a:pPr>
            <a:r>
              <a:rPr lang="en-US" sz="1200" b="1" spc="-30" dirty="0" err="1" smtClean="0">
                <a:solidFill>
                  <a:schemeClr val="bg1"/>
                </a:solidFill>
                <a:latin typeface="Arial Narrow" pitchFamily="34" charset="0"/>
              </a:rPr>
              <a:t>ditenggelamkan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dan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bersatu</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dlm</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Kristus</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kematian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kebangkitan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manusia</a:t>
            </a:r>
            <a:r>
              <a:rPr lang="en-CA" altLang="ko-KR" sz="1200" b="1" spc="-30" dirty="0" smtClean="0">
                <a:solidFill>
                  <a:schemeClr val="bg1"/>
                </a:solidFill>
                <a:latin typeface="Arial Narrow" pitchFamily="34" charset="0"/>
                <a:ea typeface="Malgun Gothic" pitchFamily="34" charset="-127"/>
                <a:cs typeface="Calibri" pitchFamily="34" charset="0"/>
              </a:rPr>
              <a:t> lama </a:t>
            </a:r>
            <a:r>
              <a:rPr lang="en-CA" altLang="ko-KR" sz="1200" b="1" spc="-30" dirty="0" err="1" smtClean="0">
                <a:solidFill>
                  <a:schemeClr val="bg1"/>
                </a:solidFill>
                <a:latin typeface="Arial Narrow" pitchFamily="34" charset="0"/>
                <a:ea typeface="Malgun Gothic" pitchFamily="34" charset="-127"/>
                <a:cs typeface="Calibri" pitchFamily="34" charset="0"/>
              </a:rPr>
              <a:t>dlm</a:t>
            </a:r>
            <a:r>
              <a:rPr lang="en-CA" altLang="ko-KR" sz="1200" b="1" spc="-30" dirty="0" smtClean="0">
                <a:solidFill>
                  <a:schemeClr val="bg1"/>
                </a:solidFill>
                <a:latin typeface="Arial Narrow" pitchFamily="34" charset="0"/>
                <a:ea typeface="Malgun Gothic" pitchFamily="34" charset="-127"/>
                <a:cs typeface="Calibri" pitchFamily="34" charset="0"/>
              </a:rPr>
              <a:t> Adam </a:t>
            </a:r>
            <a:r>
              <a:rPr lang="en-CA" altLang="ko-KR" sz="1200" b="1" spc="-30" dirty="0" err="1" smtClean="0">
                <a:solidFill>
                  <a:schemeClr val="bg1"/>
                </a:solidFill>
                <a:latin typeface="Arial Narrow" pitchFamily="34" charset="0"/>
                <a:ea typeface="Malgun Gothic" pitchFamily="34" charset="-127"/>
                <a:cs typeface="Calibri" pitchFamily="34" charset="0"/>
              </a:rPr>
              <a:t>disalibkan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dikuburkan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manusia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baru</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dibangkitkan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hidup</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dgn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Kristus</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dimerdekakan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dari</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perbudakan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dosa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senjata-senjata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bawah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kasih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karunia-Nya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hamba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tidak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hamba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sz="1200" b="1" dirty="0" err="1" smtClean="0">
                <a:solidFill>
                  <a:schemeClr val="bg1"/>
                </a:solidFill>
                <a:latin typeface="Arial Narrow" pitchFamily="34" charset="0"/>
              </a:rPr>
              <a:t>mengikatkan</a:t>
            </a:r>
            <a:r>
              <a:rPr lang="en-CA" sz="1200" b="1" dirty="0" smtClean="0">
                <a:solidFill>
                  <a:schemeClr val="bg1"/>
                </a:solidFill>
                <a:latin typeface="Arial Narrow" pitchFamily="34" charset="0"/>
              </a:rPr>
              <a:t> </a:t>
            </a:r>
            <a:r>
              <a:rPr lang="en-CA" sz="1200" b="1" dirty="0" err="1" smtClean="0">
                <a:solidFill>
                  <a:schemeClr val="bg1"/>
                </a:solidFill>
                <a:latin typeface="Arial Narrow" pitchFamily="34" charset="0"/>
              </a:rPr>
              <a:t>pada</a:t>
            </a:r>
            <a:r>
              <a:rPr lang="en-CA" sz="1200" b="1" dirty="0" smtClean="0">
                <a:solidFill>
                  <a:schemeClr val="bg1"/>
                </a:solidFill>
                <a:latin typeface="Arial Narrow" pitchFamily="34" charset="0"/>
              </a:rPr>
              <a:t> </a:t>
            </a:r>
            <a:r>
              <a:rPr lang="en-CA" sz="1200" b="1" dirty="0" err="1" smtClean="0">
                <a:solidFill>
                  <a:schemeClr val="bg1"/>
                </a:solidFill>
                <a:latin typeface="Arial Narrow"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satu</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dan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duduk</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tersembunyi</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dlm</a:t>
            </a:r>
            <a:r>
              <a:rPr lang="en-CA" altLang="ko-KR" sz="1200" b="1" spc="-10" dirty="0" smtClean="0">
                <a:solidFill>
                  <a:schemeClr val="bg1"/>
                </a:solidFill>
                <a:latin typeface="Arial Narrow" pitchFamily="34" charset="0"/>
                <a:ea typeface="Malgun Gothic" pitchFamily="34" charset="-127"/>
                <a:cs typeface="Calibri" pitchFamily="34" charset="0"/>
              </a:rPr>
              <a:t> Allah   </a:t>
            </a:r>
            <a:r>
              <a:rPr lang="en-CA" altLang="ko-KR" sz="1200" b="1" spc="-10" dirty="0" err="1" smtClean="0">
                <a:solidFill>
                  <a:schemeClr val="bg1"/>
                </a:solidFill>
                <a:latin typeface="Arial Narrow" pitchFamily="34" charset="0"/>
                <a:ea typeface="Malgun Gothic" pitchFamily="34" charset="-127"/>
                <a:cs typeface="Calibri" pitchFamily="34" charset="0"/>
              </a:rPr>
              <a:t>bebas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dari</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hukum</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Taurat</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menikah</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spc="-20" dirty="0" err="1" smtClean="0">
                <a:solidFill>
                  <a:schemeClr val="bg1"/>
                </a:solidFill>
                <a:latin typeface="Arial Narrow" pitchFamily="34" charset="0"/>
                <a:ea typeface="Malgun Gothic" pitchFamily="34" charset="-127"/>
                <a:cs typeface="Calibri" pitchFamily="34" charset="0"/>
              </a:rPr>
              <a:t>hukum</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hidup</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dlm</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Kristus</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dan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kasih</a:t>
            </a:r>
            <a:r>
              <a:rPr lang="en-CA" altLang="ko-KR" sz="1200" b="1" spc="-20" dirty="0" smtClean="0">
                <a:solidFill>
                  <a:schemeClr val="bg1"/>
                </a:solidFill>
                <a:latin typeface="Arial Narrow" pitchFamily="34" charset="0"/>
                <a:ea typeface="Malgun Gothic" pitchFamily="34" charset="-127"/>
                <a:cs typeface="Calibri" pitchFamily="34" charset="0"/>
              </a:rPr>
              <a:t> Allah </a:t>
            </a:r>
            <a:r>
              <a:rPr lang="en-CA" altLang="ko-KR" sz="1200" b="1" spc="-20" dirty="0" err="1" smtClean="0">
                <a:solidFill>
                  <a:schemeClr val="bg1"/>
                </a:solidFill>
                <a:latin typeface="Arial Narrow" pitchFamily="34" charset="0"/>
                <a:ea typeface="Malgun Gothic" pitchFamily="34" charset="-127"/>
                <a:cs typeface="Calibri" pitchFamily="34" charset="0"/>
              </a:rPr>
              <a:t>tercurah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lahir</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dari</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dikaruniakan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menerima</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memiliki</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aliran-aliran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hidup</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ditenggelamkan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datang</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turun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atas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p:txBody>
      </p:sp>
      <p:sp>
        <p:nvSpPr>
          <p:cNvPr id="2049" name="Text Box 1"/>
          <p:cNvSpPr txBox="1">
            <a:spLocks noChangeArrowheads="1"/>
          </p:cNvSpPr>
          <p:nvPr/>
        </p:nvSpPr>
        <p:spPr bwMode="auto">
          <a:xfrm>
            <a:off x="2057400" y="6635750"/>
            <a:ext cx="2762944" cy="2222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chemeClr val="bg1">
                    <a:lumMod val="50000"/>
                  </a:schemeClr>
                </a:solidFill>
                <a:effectLst/>
                <a:latin typeface="Arial Narrow" pitchFamily="34" charset="0"/>
                <a:ea typeface="Malgun Gothic" pitchFamily="34" charset="-127"/>
                <a:cs typeface="Arial" pitchFamily="34" charset="0"/>
              </a:rPr>
              <a:t>johncrozieris@gmail.com   © 2020</a:t>
            </a:r>
            <a:endParaRPr kumimoji="0" lang="en-US" sz="1000" b="0" i="0" u="none" strike="noStrike" cap="none" normalizeH="0" baseline="0" dirty="0" smtClean="0">
              <a:ln>
                <a:noFill/>
              </a:ln>
              <a:solidFill>
                <a:schemeClr val="bg1">
                  <a:lumMod val="50000"/>
                </a:schemeClr>
              </a:solidFill>
              <a:effectLst/>
              <a:latin typeface="Arial Narrow"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000" b="0" i="0" u="none" strike="noStrike" cap="none" normalizeH="0" baseline="0" dirty="0" smtClean="0">
              <a:ln>
                <a:noFill/>
              </a:ln>
              <a:solidFill>
                <a:schemeClr val="bg1">
                  <a:lumMod val="50000"/>
                </a:schemeClr>
              </a:solidFill>
              <a:effectLst/>
              <a:latin typeface="Arial Narrow" pitchFamily="34" charset="0"/>
              <a:cs typeface="Arial" pitchFamily="34" charset="0"/>
            </a:endParaRPr>
          </a:p>
        </p:txBody>
      </p:sp>
      <p:sp>
        <p:nvSpPr>
          <p:cNvPr id="2058" name="Rectangle 10"/>
          <p:cNvSpPr>
            <a:spLocks noChangeArrowheads="1"/>
          </p:cNvSpPr>
          <p:nvPr/>
        </p:nvSpPr>
        <p:spPr bwMode="auto">
          <a:xfrm>
            <a:off x="0" y="45720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457200" algn="l" defTabSz="914400" rtl="0" eaLnBrk="1" fontAlgn="base" latinLnBrk="0" hangingPunct="1">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r>
              <a:rPr kumimoji="0" lang="en-CA" sz="800" b="0" i="0" u="none" strike="noStrike" cap="none" normalizeH="0" baseline="0" smtClean="0">
                <a:ln>
                  <a:noFill/>
                </a:ln>
                <a:solidFill>
                  <a:schemeClr val="tx1"/>
                </a:solidFill>
                <a:effectLst/>
                <a:latin typeface="Arial" pitchFamily="34" charset="0"/>
                <a:cs typeface="Arial" pitchFamily="34" charset="0"/>
              </a:rPr>
              <a:t/>
            </a:r>
            <a:br>
              <a:rPr kumimoji="0" lang="en-CA" sz="800" b="0" i="0" u="none" strike="noStrike" cap="none" normalizeH="0" baseline="0" smtClean="0">
                <a:ln>
                  <a:noFill/>
                </a:ln>
                <a:solidFill>
                  <a:schemeClr val="tx1"/>
                </a:solidFill>
                <a:effectLst/>
                <a:latin typeface="Arial" pitchFamily="34" charset="0"/>
                <a:cs typeface="Arial" pitchFamily="34" charset="0"/>
              </a:rPr>
            </a:br>
            <a:endParaRPr kumimoji="0" lang="en-CA" sz="1800" b="0" i="0" u="none" strike="noStrike" cap="none" normalizeH="0" baseline="0" smtClean="0">
              <a:ln>
                <a:noFill/>
              </a:ln>
              <a:solidFill>
                <a:schemeClr val="tx1"/>
              </a:solidFill>
              <a:effectLst/>
              <a:latin typeface="Arial" pitchFamily="34" charset="0"/>
              <a:cs typeface="Arial" pitchFamily="34" charset="0"/>
            </a:endParaRPr>
          </a:p>
          <a:p>
            <a:pPr marL="0" marR="0" lvl="0" indent="457200" algn="l" defTabSz="914400" rtl="0" eaLnBrk="0" fontAlgn="base" latinLnBrk="0" hangingPunct="0">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r>
              <a:rPr kumimoji="0" lang="en-US" sz="1200" b="0" i="0" u="none" strike="noStrike" cap="none" normalizeH="0" baseline="0" smtClean="0">
                <a:ln>
                  <a:noFill/>
                </a:ln>
                <a:solidFill>
                  <a:schemeClr val="tx1"/>
                </a:solidFill>
                <a:effectLst/>
                <a:latin typeface="Times New Roman" pitchFamily="18" charset="0"/>
                <a:ea typeface="Malgun Gothic" pitchFamily="34" charset="-127"/>
                <a:cs typeface="Times New Roman" pitchFamily="18" charset="0"/>
              </a:rPr>
              <a:t>		</a:t>
            </a:r>
            <a:endParaRPr kumimoji="0" lang="en-CA" sz="800" b="0" i="0" u="none" strike="noStrike" cap="none" normalizeH="0" baseline="0" smtClean="0">
              <a:ln>
                <a:noFill/>
              </a:ln>
              <a:solidFill>
                <a:schemeClr val="tx1"/>
              </a:solidFill>
              <a:effectLst/>
              <a:latin typeface="Arial" pitchFamily="34" charset="0"/>
              <a:cs typeface="Arial" pitchFamily="34" charset="0"/>
            </a:endParaRPr>
          </a:p>
          <a:p>
            <a:pPr marL="0" marR="0" lvl="0" indent="457200" algn="l" defTabSz="914400" rtl="0" eaLnBrk="0" fontAlgn="base" latinLnBrk="0" hangingPunct="0">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endParaRPr kumimoji="0" lang="en-CA" sz="1800" b="0" i="0" u="none" strike="noStrike" cap="none" normalizeH="0" baseline="0" smtClean="0">
              <a:ln>
                <a:noFill/>
              </a:ln>
              <a:solidFill>
                <a:schemeClr val="tx1"/>
              </a:solidFill>
              <a:effectLst/>
              <a:latin typeface="Arial" pitchFamily="34" charset="0"/>
              <a:cs typeface="Arial" pitchFamily="34" charset="0"/>
            </a:endParaRPr>
          </a:p>
        </p:txBody>
      </p:sp>
      <p:sp>
        <p:nvSpPr>
          <p:cNvPr id="11" name="Title 1"/>
          <p:cNvSpPr txBox="1">
            <a:spLocks/>
          </p:cNvSpPr>
          <p:nvPr/>
        </p:nvSpPr>
        <p:spPr>
          <a:xfrm>
            <a:off x="6732240" y="0"/>
            <a:ext cx="2411760" cy="6858000"/>
          </a:xfrm>
          <a:prstGeom prst="rect">
            <a:avLst/>
          </a:prstGeom>
          <a:solidFill>
            <a:srgbClr val="00FF00"/>
          </a:solidFill>
        </p:spPr>
        <p:txBody>
          <a:bodyPr/>
          <a:lstStyle/>
          <a:p>
            <a:pPr lvl="0" algn="ctr" eaLnBrk="0" hangingPunct="0">
              <a:defRPr/>
            </a:pPr>
            <a:endParaRPr lang="en-CA" sz="800" b="1" dirty="0" smtClean="0">
              <a:solidFill>
                <a:schemeClr val="bg1"/>
              </a:solidFill>
              <a:latin typeface="Calibri" pitchFamily="34" charset="0"/>
            </a:endParaRPr>
          </a:p>
          <a:p>
            <a:pPr lvl="0" algn="ctr" eaLnBrk="0" hangingPunct="0">
              <a:lnSpc>
                <a:spcPts val="2500"/>
              </a:lnSpc>
              <a:defRPr/>
            </a:pPr>
            <a:r>
              <a:rPr lang="en-CA" sz="2400" b="1" dirty="0" err="1" smtClean="0">
                <a:solidFill>
                  <a:schemeClr val="bg1"/>
                </a:solidFill>
                <a:latin typeface="Calibri" pitchFamily="34" charset="0"/>
              </a:rPr>
              <a:t>Tuhan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kami</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memujiMu</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karena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kepenuhan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berkatMu</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diberikan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dalam</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melalui</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iman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pada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karya</a:t>
            </a:r>
            <a:r>
              <a:rPr lang="en-CA" sz="2400" b="1" dirty="0" smtClean="0">
                <a:solidFill>
                  <a:schemeClr val="bg1"/>
                </a:solidFill>
                <a:latin typeface="Calibri" pitchFamily="34" charset="0"/>
              </a:rPr>
              <a:t> yang TELAH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BUAT, </a:t>
            </a:r>
            <a:br>
              <a:rPr lang="en-CA" sz="2400" b="1" dirty="0" smtClean="0">
                <a:solidFill>
                  <a:schemeClr val="bg1"/>
                </a:solidFill>
                <a:latin typeface="Calibri" pitchFamily="34" charset="0"/>
              </a:rPr>
            </a:br>
            <a:r>
              <a:rPr lang="en-CA" sz="2400" b="1" dirty="0" err="1" smtClean="0">
                <a:solidFill>
                  <a:schemeClr val="bg1"/>
                </a:solidFill>
                <a:latin typeface="Calibri" pitchFamily="34" charset="0"/>
              </a:rPr>
              <a:t>dan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bukan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oleh</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kegiatan</a:t>
            </a:r>
            <a:r>
              <a:rPr lang="en-CA" sz="2400" b="1" dirty="0" smtClean="0">
                <a:solidFill>
                  <a:schemeClr val="bg1"/>
                </a:solidFill>
                <a:latin typeface="Calibri" pitchFamily="34" charset="0"/>
              </a:rPr>
              <a:t> agama yang </a:t>
            </a:r>
            <a:r>
              <a:rPr lang="en-CA" sz="2400" b="1" dirty="0" err="1" smtClean="0">
                <a:solidFill>
                  <a:schemeClr val="bg1"/>
                </a:solidFill>
                <a:latin typeface="Calibri" pitchFamily="34" charset="0"/>
              </a:rPr>
              <a:t>kami</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lakukan</a:t>
            </a:r>
            <a:r>
              <a:rPr lang="en-CA" sz="2400" b="1" dirty="0" smtClean="0">
                <a:solidFill>
                  <a:schemeClr val="bg1"/>
                </a:solidFill>
                <a:latin typeface="Calibri" pitchFamily="34" charset="0"/>
              </a:rPr>
              <a:t>. </a:t>
            </a:r>
            <a:br>
              <a:rPr lang="en-CA" sz="2400" b="1" dirty="0" smtClean="0">
                <a:solidFill>
                  <a:schemeClr val="bg1"/>
                </a:solidFill>
                <a:latin typeface="Calibri" pitchFamily="34" charset="0"/>
              </a:rPr>
            </a:br>
            <a:r>
              <a:rPr lang="en-CA" sz="2400" b="1" dirty="0" err="1" smtClean="0">
                <a:solidFill>
                  <a:schemeClr val="bg1"/>
                </a:solidFill>
                <a:latin typeface="Calibri" pitchFamily="34" charset="0"/>
              </a:rPr>
              <a:t>Sudah</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selesai</a:t>
            </a:r>
            <a:r>
              <a:rPr lang="en-CA" sz="2400" b="1" dirty="0" smtClean="0">
                <a:solidFill>
                  <a:schemeClr val="bg1"/>
                </a:solidFill>
                <a:latin typeface="Calibri" pitchFamily="34" charset="0"/>
              </a:rPr>
              <a:t>!</a:t>
            </a:r>
            <a:br>
              <a:rPr lang="en-CA" sz="2400" b="1" dirty="0" smtClean="0">
                <a:solidFill>
                  <a:schemeClr val="bg1"/>
                </a:solidFill>
                <a:latin typeface="Calibri" pitchFamily="34" charset="0"/>
              </a:rPr>
            </a:br>
            <a:r>
              <a:rPr lang="en-CA" sz="2400" b="1" dirty="0" err="1" smtClean="0">
                <a:solidFill>
                  <a:schemeClr val="bg1"/>
                </a:solidFill>
                <a:latin typeface="Calibri" pitchFamily="34" charset="0"/>
              </a:rPr>
              <a:t>Kami</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bersandar</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pada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karyaNya</a:t>
            </a:r>
            <a:r>
              <a:rPr lang="en-CA" sz="2400" b="1" dirty="0" smtClean="0">
                <a:solidFill>
                  <a:schemeClr val="bg1"/>
                </a:solidFill>
                <a:latin typeface="Calibri" pitchFamily="34" charset="0"/>
              </a:rPr>
              <a:t> yang </a:t>
            </a:r>
            <a:r>
              <a:rPr lang="en-CA" sz="2400" b="1" dirty="0" err="1" smtClean="0">
                <a:solidFill>
                  <a:schemeClr val="bg1"/>
                </a:solidFill>
                <a:latin typeface="Calibri" pitchFamily="34" charset="0"/>
              </a:rPr>
              <a:t>tuntas</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bukan</a:t>
            </a:r>
            <a:r>
              <a:rPr lang="en-CA" sz="2400" b="1" dirty="0" smtClean="0">
                <a:solidFill>
                  <a:schemeClr val="bg1"/>
                </a:solidFill>
                <a:latin typeface="Calibri" pitchFamily="34" charset="0"/>
              </a:rPr>
              <a:t> KARYA, KERJA </a:t>
            </a:r>
            <a:r>
              <a:rPr lang="en-CA" sz="2400" b="1" dirty="0" err="1" smtClean="0">
                <a:solidFill>
                  <a:schemeClr val="bg1"/>
                </a:solidFill>
                <a:latin typeface="Calibri" pitchFamily="34" charset="0"/>
              </a:rPr>
              <a:t>kami</a:t>
            </a:r>
            <a:r>
              <a:rPr lang="en-CA" sz="2400" b="1" dirty="0" smtClean="0">
                <a:solidFill>
                  <a:schemeClr val="bg1"/>
                </a:solidFill>
                <a:latin typeface="Calibri" pitchFamily="34" charset="0"/>
              </a:rPr>
              <a:t>.</a:t>
            </a:r>
            <a:endParaRPr kumimoji="0" lang="en-CA" sz="2400" b="1"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9" name="Text Box 3"/>
          <p:cNvSpPr txBox="1">
            <a:spLocks noChangeArrowheads="1"/>
          </p:cNvSpPr>
          <p:nvPr/>
        </p:nvSpPr>
        <p:spPr bwMode="auto">
          <a:xfrm>
            <a:off x="1619672" y="196850"/>
            <a:ext cx="3672408" cy="14033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Dibenarkan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Allah</a:t>
            </a:r>
            <a:endParaRPr lang="en-US" sz="1200" b="1" dirty="0" smtClean="0">
              <a:solidFill>
                <a:schemeClr val="bg1"/>
              </a:solidFill>
              <a:latin typeface="Arial Narrow" pitchFamily="34" charset="0"/>
              <a:cs typeface="Calibri" pitchFamily="34" charset="0"/>
            </a:endParaRPr>
          </a:p>
          <a:p>
            <a:pPr lvl="0" algn="ctr">
              <a:lnSpc>
                <a:spcPts val="1340"/>
              </a:lnSpc>
              <a:spcAft>
                <a:spcPts val="0"/>
              </a:spcAf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Paskah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pendamaian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diampuni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damai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dengan</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diperdamaikan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hidup</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kekal</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diangkat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anak-anak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diterima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dipenuhi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diberkati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dengan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semua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berkat</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hikmat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pengudusan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penebusan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dilepaskan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kegelapan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kerajaan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endParaRPr kumimoji="0" lang="en-US" sz="1200" b="1" i="0" u="none" strike="noStrike" cap="none" normalizeH="0" baseline="0" dirty="0" smtClean="0">
              <a:ln>
                <a:noFill/>
              </a:ln>
              <a:solidFill>
                <a:schemeClr val="bg1"/>
              </a:solidFill>
              <a:effectLst/>
              <a:latin typeface="Arial Narrow" pitchFamily="34" charset="0"/>
              <a:cs typeface="Arial" pitchFamily="34" charset="0"/>
            </a:endParaRPr>
          </a:p>
        </p:txBody>
      </p:sp>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3333FF"/>
        </a:solidFill>
        <a:effectLst/>
      </p:bgPr>
    </p:bg>
    <p:spTree>
      <p:nvGrpSpPr>
        <p:cNvPr id="1" name=""/>
        <p:cNvGrpSpPr/>
        <p:nvPr/>
      </p:nvGrpSpPr>
      <p:grpSpPr>
        <a:xfrm>
          <a:off x="0" y="0"/>
          <a:ext cx="0" cy="0"/>
          <a:chOff x="0" y="0"/>
          <a:chExt cx="0" cy="0"/>
        </a:xfrm>
      </p:grpSpPr>
      <p:pic>
        <p:nvPicPr>
          <p:cNvPr id="26" name="Picture 25" descr="lord-jesus-christ-coming-293608.gif"/>
          <p:cNvPicPr>
            <a:picLocks noChangeAspect="1"/>
          </p:cNvPicPr>
          <p:nvPr/>
        </p:nvPicPr>
        <p:blipFill>
          <a:blip r:embed="rId2" cstate="print"/>
          <a:srcRect b="36475"/>
          <a:stretch>
            <a:fillRect/>
          </a:stretch>
        </p:blipFill>
        <p:spPr>
          <a:xfrm>
            <a:off x="-252536" y="-27384"/>
            <a:ext cx="7541501" cy="6673492"/>
          </a:xfrm>
          <a:prstGeom prst="star32">
            <a:avLst/>
          </a:prstGeom>
        </p:spPr>
      </p:pic>
      <p:sp>
        <p:nvSpPr>
          <p:cNvPr id="27" name="TextBox 8"/>
          <p:cNvSpPr txBox="1">
            <a:spLocks noChangeArrowheads="1"/>
          </p:cNvSpPr>
          <p:nvPr/>
        </p:nvSpPr>
        <p:spPr bwMode="auto">
          <a:xfrm>
            <a:off x="611560" y="6381328"/>
            <a:ext cx="2088233" cy="461665"/>
          </a:xfrm>
          <a:prstGeom prst="rect">
            <a:avLst/>
          </a:prstGeom>
          <a:noFill/>
          <a:ln w="9525">
            <a:noFill/>
            <a:miter lim="800000"/>
            <a:headEnd/>
            <a:tailEnd/>
          </a:ln>
        </p:spPr>
        <p:txBody>
          <a:bodyPr wrap="square">
            <a:spAutoFit/>
          </a:bodyPr>
          <a:lstStyle/>
          <a:p>
            <a:pPr algn="ctr">
              <a:defRPr/>
            </a:pPr>
            <a:r>
              <a:rPr lang="en-CA" altLang="ko-KR" sz="1000" dirty="0" smtClean="0">
                <a:solidFill>
                  <a:srgbClr val="00B0F0"/>
                </a:solidFill>
              </a:rPr>
              <a:t>Jesus </a:t>
            </a:r>
            <a:r>
              <a:rPr lang="en-CA" altLang="ko-KR" sz="1400" dirty="0" smtClean="0">
                <a:solidFill>
                  <a:srgbClr val="00B0F0"/>
                </a:solidFill>
              </a:rPr>
              <a:t>©</a:t>
            </a:r>
            <a:r>
              <a:rPr lang="en-CA" altLang="ko-KR" sz="1000" dirty="0" smtClean="0">
                <a:solidFill>
                  <a:srgbClr val="00B0F0"/>
                </a:solidFill>
              </a:rPr>
              <a:t> </a:t>
            </a:r>
            <a:r>
              <a:rPr lang="en-CA" sz="1000" dirty="0" smtClean="0">
                <a:solidFill>
                  <a:srgbClr val="00B0F0"/>
                </a:solidFill>
              </a:rPr>
              <a:t>GospelGifs.com </a:t>
            </a:r>
          </a:p>
          <a:p>
            <a:pPr algn="ctr">
              <a:defRPr/>
            </a:pPr>
            <a:r>
              <a:rPr lang="en-CA" sz="1000" dirty="0" smtClean="0">
                <a:solidFill>
                  <a:srgbClr val="00B0F0"/>
                </a:solidFill>
              </a:rPr>
              <a:t>used with permission</a:t>
            </a:r>
            <a:endParaRPr lang="en-CA" sz="1000" dirty="0">
              <a:solidFill>
                <a:srgbClr val="00B0F0"/>
              </a:solidFill>
            </a:endParaRPr>
          </a:p>
        </p:txBody>
      </p:sp>
      <p:sp>
        <p:nvSpPr>
          <p:cNvPr id="28" name="TextBox 27"/>
          <p:cNvSpPr txBox="1"/>
          <p:nvPr/>
        </p:nvSpPr>
        <p:spPr>
          <a:xfrm>
            <a:off x="6795119" y="216311"/>
            <a:ext cx="2348881" cy="6453049"/>
          </a:xfrm>
          <a:prstGeom prst="rect">
            <a:avLst/>
          </a:prstGeom>
          <a:noFill/>
        </p:spPr>
        <p:txBody>
          <a:bodyPr wrap="square" rtlCol="0">
            <a:spAutoFit/>
          </a:bodyPr>
          <a:lstStyle/>
          <a:p>
            <a:pPr algn="ctr">
              <a:lnSpc>
                <a:spcPts val="3100"/>
              </a:lnSpc>
            </a:pPr>
            <a:r>
              <a:rPr lang="en-CA" sz="2800" b="1" dirty="0" err="1" smtClean="0">
                <a:latin typeface="Calibri" pitchFamily="34" charset="0"/>
              </a:rPr>
              <a:t>Aku</a:t>
            </a:r>
            <a:r>
              <a:rPr lang="en-CA" sz="2800" b="1" dirty="0" smtClean="0">
                <a:latin typeface="Calibri" pitchFamily="34" charset="0"/>
              </a:rPr>
              <a:t> </a:t>
            </a:r>
            <a:r>
              <a:rPr lang="en-CA" sz="2800" b="1" dirty="0" err="1" smtClean="0">
                <a:latin typeface="Calibri" pitchFamily="34" charset="0"/>
              </a:rPr>
              <a:t>adalah</a:t>
            </a:r>
            <a:r>
              <a:rPr lang="en-CA" sz="2800" b="1" dirty="0" smtClean="0">
                <a:latin typeface="Calibri" pitchFamily="34" charset="0"/>
              </a:rPr>
              <a:t> </a:t>
            </a:r>
            <a:r>
              <a:rPr lang="en-CA" sz="2800" b="1" dirty="0" err="1" smtClean="0">
                <a:latin typeface="Calibri" pitchFamily="34" charset="0"/>
              </a:rPr>
              <a:t>kepenuhan</a:t>
            </a:r>
            <a:r>
              <a:rPr lang="en-CA" sz="2800" b="1" dirty="0" smtClean="0">
                <a:latin typeface="Calibri" pitchFamily="34" charset="0"/>
              </a:rPr>
              <a:t> </a:t>
            </a:r>
            <a:r>
              <a:rPr lang="en-CA" sz="2800" b="1" dirty="0" err="1" smtClean="0">
                <a:latin typeface="Calibri" pitchFamily="34" charset="0"/>
              </a:rPr>
              <a:t>berkat</a:t>
            </a:r>
            <a:r>
              <a:rPr lang="en-CA" sz="2800" b="1" dirty="0" smtClean="0">
                <a:latin typeface="Calibri" pitchFamily="34" charset="0"/>
              </a:rPr>
              <a:t> Allah. </a:t>
            </a:r>
          </a:p>
          <a:p>
            <a:pPr algn="ctr">
              <a:lnSpc>
                <a:spcPts val="3100"/>
              </a:lnSpc>
            </a:pPr>
            <a:r>
              <a:rPr lang="en-CA" sz="2800" b="1" dirty="0" err="1" smtClean="0">
                <a:latin typeface="Calibri" pitchFamily="34" charset="0"/>
              </a:rPr>
              <a:t>Jika</a:t>
            </a:r>
            <a:r>
              <a:rPr lang="en-CA" sz="2800" b="1" dirty="0" smtClean="0">
                <a:latin typeface="Calibri" pitchFamily="34" charset="0"/>
              </a:rPr>
              <a:t> </a:t>
            </a:r>
            <a:r>
              <a:rPr lang="en-CA" sz="2800" b="1" dirty="0" err="1" smtClean="0">
                <a:latin typeface="Calibri" pitchFamily="34" charset="0"/>
              </a:rPr>
              <a:t>anda</a:t>
            </a:r>
            <a:r>
              <a:rPr lang="en-CA" sz="2800" b="1" dirty="0" smtClean="0">
                <a:latin typeface="Calibri" pitchFamily="34" charset="0"/>
              </a:rPr>
              <a:t> </a:t>
            </a:r>
            <a:r>
              <a:rPr lang="en-CA" sz="2800" b="1" dirty="0" err="1" smtClean="0">
                <a:latin typeface="Calibri" pitchFamily="34" charset="0"/>
              </a:rPr>
              <a:t>memiliki</a:t>
            </a:r>
            <a:r>
              <a:rPr lang="en-CA" sz="2800" b="1" dirty="0" smtClean="0">
                <a:latin typeface="Calibri" pitchFamily="34" charset="0"/>
              </a:rPr>
              <a:t> </a:t>
            </a:r>
            <a:r>
              <a:rPr lang="en-CA" sz="2800" b="1" dirty="0" err="1" smtClean="0">
                <a:latin typeface="Calibri" pitchFamily="34" charset="0"/>
              </a:rPr>
              <a:t>Aku</a:t>
            </a:r>
            <a:r>
              <a:rPr lang="en-CA" sz="2800" b="1" dirty="0" smtClean="0">
                <a:latin typeface="Calibri" pitchFamily="34" charset="0"/>
              </a:rPr>
              <a:t> </a:t>
            </a:r>
            <a:r>
              <a:rPr lang="en-CA" sz="2800" b="1" dirty="0" err="1" smtClean="0">
                <a:latin typeface="Calibri" pitchFamily="34" charset="0"/>
              </a:rPr>
              <a:t>anda</a:t>
            </a:r>
            <a:r>
              <a:rPr lang="en-CA" sz="2800" b="1" dirty="0" smtClean="0">
                <a:latin typeface="Calibri" pitchFamily="34" charset="0"/>
              </a:rPr>
              <a:t> </a:t>
            </a:r>
            <a:r>
              <a:rPr lang="en-CA" sz="2800" b="1" dirty="0" err="1" smtClean="0">
                <a:latin typeface="Calibri" pitchFamily="34" charset="0"/>
              </a:rPr>
              <a:t>memiliki</a:t>
            </a:r>
            <a:r>
              <a:rPr lang="en-CA" sz="2800" b="1" dirty="0" smtClean="0">
                <a:latin typeface="Calibri" pitchFamily="34" charset="0"/>
              </a:rPr>
              <a:t> </a:t>
            </a:r>
            <a:r>
              <a:rPr lang="en-CA" sz="2800" b="1" dirty="0" err="1" smtClean="0">
                <a:latin typeface="Calibri" pitchFamily="34" charset="0"/>
              </a:rPr>
              <a:t>semua</a:t>
            </a:r>
            <a:r>
              <a:rPr lang="en-CA" sz="2800" b="1" dirty="0" smtClean="0">
                <a:latin typeface="Calibri" pitchFamily="34" charset="0"/>
              </a:rPr>
              <a:t> </a:t>
            </a:r>
            <a:r>
              <a:rPr lang="en-CA" sz="2800" b="1" dirty="0" err="1" smtClean="0">
                <a:latin typeface="Calibri" pitchFamily="34" charset="0"/>
              </a:rPr>
              <a:t>berkat</a:t>
            </a:r>
            <a:r>
              <a:rPr lang="en-CA" sz="2800" b="1" dirty="0" smtClean="0">
                <a:latin typeface="Calibri" pitchFamily="34" charset="0"/>
              </a:rPr>
              <a:t> Allah.</a:t>
            </a:r>
          </a:p>
          <a:p>
            <a:pPr algn="ctr">
              <a:lnSpc>
                <a:spcPts val="3100"/>
              </a:lnSpc>
            </a:pPr>
            <a:r>
              <a:rPr lang="en-CA" sz="2800" b="1" dirty="0" err="1" smtClean="0">
                <a:latin typeface="Calibri" pitchFamily="34" charset="0"/>
              </a:rPr>
              <a:t>Temukan</a:t>
            </a:r>
            <a:r>
              <a:rPr lang="en-CA" sz="2800" b="1" dirty="0" smtClean="0">
                <a:latin typeface="Calibri" pitchFamily="34" charset="0"/>
              </a:rPr>
              <a:t> </a:t>
            </a:r>
            <a:r>
              <a:rPr lang="en-CA" sz="2800" b="1" dirty="0" err="1" smtClean="0">
                <a:latin typeface="Calibri" pitchFamily="34" charset="0"/>
              </a:rPr>
              <a:t>semuanya</a:t>
            </a:r>
            <a:r>
              <a:rPr lang="en-CA" sz="2800" b="1" dirty="0" smtClean="0">
                <a:latin typeface="Calibri" pitchFamily="34" charset="0"/>
              </a:rPr>
              <a:t> di </a:t>
            </a:r>
            <a:r>
              <a:rPr lang="en-CA" sz="2800" b="1" dirty="0" err="1" smtClean="0">
                <a:latin typeface="Calibri" pitchFamily="34" charset="0"/>
              </a:rPr>
              <a:t>dalamKu</a:t>
            </a:r>
            <a:r>
              <a:rPr lang="en-CA" sz="2800" b="1" dirty="0" smtClean="0">
                <a:latin typeface="Calibri" pitchFamily="34" charset="0"/>
              </a:rPr>
              <a:t>, </a:t>
            </a:r>
            <a:r>
              <a:rPr lang="en-CA" sz="2800" b="1" dirty="0" err="1" smtClean="0">
                <a:latin typeface="Calibri" pitchFamily="34" charset="0"/>
              </a:rPr>
              <a:t>supaya</a:t>
            </a:r>
            <a:r>
              <a:rPr lang="en-CA" sz="2800" b="1" dirty="0" smtClean="0">
                <a:latin typeface="Calibri" pitchFamily="34" charset="0"/>
              </a:rPr>
              <a:t> </a:t>
            </a:r>
            <a:r>
              <a:rPr lang="en-CA" sz="2800" b="1" dirty="0" err="1" smtClean="0">
                <a:latin typeface="Calibri" pitchFamily="34" charset="0"/>
              </a:rPr>
              <a:t>anda</a:t>
            </a:r>
            <a:r>
              <a:rPr lang="en-CA" sz="2800" b="1" dirty="0" smtClean="0">
                <a:latin typeface="Calibri" pitchFamily="34" charset="0"/>
              </a:rPr>
              <a:t> </a:t>
            </a:r>
            <a:r>
              <a:rPr lang="en-CA" sz="2800" b="1" dirty="0" err="1" smtClean="0">
                <a:latin typeface="Calibri" pitchFamily="34" charset="0"/>
              </a:rPr>
              <a:t>merdeka</a:t>
            </a:r>
            <a:r>
              <a:rPr lang="en-CA" sz="2800" b="1" dirty="0" smtClean="0">
                <a:latin typeface="Calibri" pitchFamily="34" charset="0"/>
              </a:rPr>
              <a:t> </a:t>
            </a:r>
            <a:r>
              <a:rPr lang="en-CA" sz="2800" b="1" dirty="0" err="1" smtClean="0">
                <a:latin typeface="Calibri" pitchFamily="34" charset="0"/>
              </a:rPr>
              <a:t>untuk</a:t>
            </a:r>
            <a:r>
              <a:rPr lang="en-CA" sz="2800" b="1" dirty="0" smtClean="0">
                <a:latin typeface="Calibri" pitchFamily="34" charset="0"/>
              </a:rPr>
              <a:t> </a:t>
            </a:r>
            <a:r>
              <a:rPr lang="en-CA" sz="2800" b="1" dirty="0" err="1" smtClean="0">
                <a:latin typeface="Calibri" pitchFamily="34" charset="0"/>
              </a:rPr>
              <a:t>melayani</a:t>
            </a:r>
            <a:r>
              <a:rPr lang="en-CA" sz="2800" b="1" dirty="0" smtClean="0">
                <a:latin typeface="Calibri" pitchFamily="34" charset="0"/>
              </a:rPr>
              <a:t> orang lain.</a:t>
            </a:r>
            <a:endParaRPr lang="en-CA" sz="2800" dirty="0"/>
          </a:p>
        </p:txBody>
      </p:sp>
      <p:pic>
        <p:nvPicPr>
          <p:cNvPr id="9" name="Picture 8" descr="www.fg-a.com valentine 2-jumping-heart.gif"/>
          <p:cNvPicPr>
            <a:picLocks noChangeAspect="1"/>
          </p:cNvPicPr>
          <p:nvPr/>
        </p:nvPicPr>
        <p:blipFill>
          <a:blip r:embed="rId3" cstate="print"/>
          <a:stretch>
            <a:fillRect/>
          </a:stretch>
        </p:blipFill>
        <p:spPr>
          <a:xfrm>
            <a:off x="2843808" y="2563552"/>
            <a:ext cx="1359024" cy="1585528"/>
          </a:xfrm>
          <a:prstGeom prst="rect">
            <a:avLst/>
          </a:prstGeom>
        </p:spPr>
      </p:pic>
      <p:sp>
        <p:nvSpPr>
          <p:cNvPr id="10" name="TextBox 9"/>
          <p:cNvSpPr txBox="1"/>
          <p:nvPr/>
        </p:nvSpPr>
        <p:spPr>
          <a:xfrm>
            <a:off x="5292080" y="6506180"/>
            <a:ext cx="2088232" cy="523220"/>
          </a:xfrm>
          <a:prstGeom prst="rect">
            <a:avLst/>
          </a:prstGeom>
          <a:noFill/>
        </p:spPr>
        <p:txBody>
          <a:bodyPr wrap="square" rtlCol="0">
            <a:spAutoFit/>
          </a:bodyPr>
          <a:lstStyle/>
          <a:p>
            <a:pPr algn="ctr"/>
            <a:r>
              <a:rPr lang="en-CA" sz="1000" dirty="0" smtClean="0">
                <a:solidFill>
                  <a:schemeClr val="tx1">
                    <a:lumMod val="85000"/>
                  </a:schemeClr>
                </a:solidFill>
              </a:rPr>
              <a:t>Jumping heart © </a:t>
            </a:r>
            <a:r>
              <a:rPr lang="en-CA" sz="1000" dirty="0" smtClean="0">
                <a:solidFill>
                  <a:schemeClr val="tx1">
                    <a:lumMod val="85000"/>
                  </a:schemeClr>
                </a:solidFill>
                <a:hlinkClick r:id="rId4"/>
              </a:rPr>
              <a:t>www.fg-a.com</a:t>
            </a:r>
            <a:endParaRPr lang="en-CA" sz="1000" dirty="0" smtClean="0">
              <a:solidFill>
                <a:schemeClr val="tx1">
                  <a:lumMod val="85000"/>
                </a:schemeClr>
              </a:solidFill>
            </a:endParaRPr>
          </a:p>
          <a:p>
            <a:pPr algn="ctr"/>
            <a:endParaRPr lang="en-CA" dirty="0">
              <a:solidFill>
                <a:schemeClr val="tx1">
                  <a:lumMod val="85000"/>
                </a:schemeClr>
              </a:solidFill>
            </a:endParaRPr>
          </a:p>
        </p:txBody>
      </p:sp>
      <p:sp>
        <p:nvSpPr>
          <p:cNvPr id="11" name="Text Box 3"/>
          <p:cNvSpPr txBox="1">
            <a:spLocks noChangeArrowheads="1"/>
          </p:cNvSpPr>
          <p:nvPr/>
        </p:nvSpPr>
        <p:spPr bwMode="auto">
          <a:xfrm>
            <a:off x="1763688"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
        <p:nvSpPr>
          <p:cNvPr id="13"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lvl="0" algn="ctr">
              <a:lnSpc>
                <a:spcPts val="1340"/>
              </a:lnSpc>
              <a:spcAft>
                <a:spcPts val="0"/>
              </a:spcAf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tahta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segala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keperluan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dipenuhi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untuk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membantu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ditenggelamkan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graphicFrame>
        <p:nvGraphicFramePr>
          <p:cNvPr id="9651201" name="Object 1"/>
          <p:cNvGraphicFramePr>
            <a:graphicFrameLocks noChangeAspect="1"/>
          </p:cNvGraphicFramePr>
          <p:nvPr/>
        </p:nvGraphicFramePr>
        <p:xfrm>
          <a:off x="0" y="0"/>
          <a:ext cx="3131839" cy="2492896"/>
        </p:xfrm>
        <a:graphic>
          <a:graphicData uri="http://schemas.openxmlformats.org/presentationml/2006/ole">
            <p:oleObj spid="_x0000_s9862256" name="Slide" r:id="rId3" imgW="4128559" imgH="3096803" progId="">
              <p:embed/>
            </p:oleObj>
          </a:graphicData>
        </a:graphic>
      </p:graphicFrame>
      <p:pic>
        <p:nvPicPr>
          <p:cNvPr id="23" name="Picture 22" descr="lord-jesus-christ-coming-293608.gif"/>
          <p:cNvPicPr>
            <a:picLocks noChangeAspect="1"/>
          </p:cNvPicPr>
          <p:nvPr/>
        </p:nvPicPr>
        <p:blipFill>
          <a:blip r:embed="rId4" cstate="print"/>
          <a:srcRect b="38035"/>
          <a:stretch>
            <a:fillRect/>
          </a:stretch>
        </p:blipFill>
        <p:spPr>
          <a:xfrm>
            <a:off x="6228184" y="44624"/>
            <a:ext cx="2871216" cy="2491342"/>
          </a:xfrm>
          <a:prstGeom prst="rect">
            <a:avLst/>
          </a:prstGeom>
        </p:spPr>
      </p:pic>
      <p:sp>
        <p:nvSpPr>
          <p:cNvPr id="1028" name="Rectangle 2"/>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en-CA" dirty="0"/>
          </a:p>
        </p:txBody>
      </p:sp>
      <p:pic>
        <p:nvPicPr>
          <p:cNvPr id="1030" name="Picture 12" descr="Resurrection pic by Yoon Namsun.jpg"/>
          <p:cNvPicPr>
            <a:picLocks noChangeAspect="1"/>
          </p:cNvPicPr>
          <p:nvPr/>
        </p:nvPicPr>
        <p:blipFill>
          <a:blip r:embed="rId5" cstate="print"/>
          <a:srcRect t="2809" r="7508"/>
          <a:stretch>
            <a:fillRect/>
          </a:stretch>
        </p:blipFill>
        <p:spPr bwMode="auto">
          <a:xfrm>
            <a:off x="3131840" y="44624"/>
            <a:ext cx="3096344" cy="2491596"/>
          </a:xfrm>
          <a:prstGeom prst="rect">
            <a:avLst/>
          </a:prstGeom>
          <a:noFill/>
          <a:ln w="9525">
            <a:noFill/>
            <a:miter lim="800000"/>
            <a:headEnd/>
            <a:tailEnd/>
          </a:ln>
        </p:spPr>
      </p:pic>
      <p:sp>
        <p:nvSpPr>
          <p:cNvPr id="14" name="Title 1"/>
          <p:cNvSpPr txBox="1">
            <a:spLocks/>
          </p:cNvSpPr>
          <p:nvPr/>
        </p:nvSpPr>
        <p:spPr bwMode="auto">
          <a:xfrm>
            <a:off x="3131840" y="1853952"/>
            <a:ext cx="3096344" cy="782960"/>
          </a:xfrm>
          <a:prstGeom prst="rect">
            <a:avLst/>
          </a:prstGeom>
          <a:noFill/>
          <a:ln w="9525">
            <a:noFill/>
            <a:miter lim="800000"/>
            <a:headEnd/>
            <a:tailEnd/>
          </a:ln>
        </p:spPr>
        <p:txBody>
          <a:bodyPr anchor="ctr"/>
          <a:lstStyle/>
          <a:p>
            <a:pPr algn="ctr" eaLnBrk="0" hangingPunct="0">
              <a:lnSpc>
                <a:spcPts val="2400"/>
              </a:lnSpc>
              <a:defRPr/>
            </a:pP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menguduskan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endParaRPr lang="en-CA" sz="2800" b="1" kern="0" dirty="0">
              <a:latin typeface="Calibri" pitchFamily="34" charset="0"/>
              <a:ea typeface="+mj-ea"/>
              <a:cs typeface="+mj-cs"/>
            </a:endParaRPr>
          </a:p>
        </p:txBody>
      </p:sp>
      <p:sp>
        <p:nvSpPr>
          <p:cNvPr id="17" name="Title 1"/>
          <p:cNvSpPr txBox="1">
            <a:spLocks/>
          </p:cNvSpPr>
          <p:nvPr/>
        </p:nvSpPr>
        <p:spPr bwMode="auto">
          <a:xfrm>
            <a:off x="6156176" y="1844824"/>
            <a:ext cx="2987824" cy="792088"/>
          </a:xfrm>
          <a:prstGeom prst="rect">
            <a:avLst/>
          </a:prstGeom>
          <a:noFill/>
          <a:ln w="9525">
            <a:noFill/>
            <a:miter lim="800000"/>
            <a:headEnd/>
            <a:tailEnd/>
          </a:ln>
        </p:spPr>
        <p:txBody>
          <a:bodyPr anchor="ctr"/>
          <a:lstStyle/>
          <a:p>
            <a:pPr algn="ctr" eaLnBrk="0" hangingPunct="0">
              <a:lnSpc>
                <a:spcPts val="2400"/>
              </a:lnSpc>
              <a:defRPr/>
            </a:pPr>
            <a:r>
              <a:rPr lang="en-CA" sz="2800" b="1" kern="0" dirty="0" err="1" smtClean="0">
                <a:solidFill>
                  <a:srgbClr val="0070C0"/>
                </a:solidFill>
                <a:latin typeface="Calibri" pitchFamily="34" charset="0"/>
                <a:ea typeface="+mj-ea"/>
                <a:cs typeface="+mj-cs"/>
              </a:rPr>
              <a:t>Kristus</a:t>
            </a:r>
            <a:r>
              <a:rPr lang="en-CA" sz="2800" b="1" kern="0" smtClean="0">
                <a:solidFill>
                  <a:srgbClr val="0070C0"/>
                </a:solidFill>
                <a:latin typeface="Calibri" pitchFamily="34" charset="0"/>
                <a:ea typeface="+mj-ea"/>
                <a:cs typeface="+mj-cs"/>
              </a:rPr>
              <a:t> </a:t>
            </a:r>
          </a:p>
          <a:p>
            <a:pPr algn="ctr" eaLnBrk="0" hangingPunct="0">
              <a:lnSpc>
                <a:spcPts val="2400"/>
              </a:lnSpc>
              <a:defRPr/>
            </a:pPr>
            <a:r>
              <a:rPr lang="en-CA" sz="2800" b="1" kern="0" smtClean="0">
                <a:solidFill>
                  <a:srgbClr val="0070C0"/>
                </a:solidFill>
                <a:latin typeface="Calibri" pitchFamily="34" charset="0"/>
                <a:ea typeface="+mj-ea"/>
                <a:cs typeface="+mj-cs"/>
              </a:rPr>
              <a:t>m</a:t>
            </a:r>
            <a:r>
              <a:rPr lang="en-US" sz="2800" b="1" dirty="0" err="1" smtClean="0">
                <a:solidFill>
                  <a:srgbClr val="0070C0"/>
                </a:solidFill>
                <a:latin typeface="Calibri" pitchFamily="34" charset="0"/>
                <a:cs typeface="Calibri" pitchFamily="34" charset="0"/>
              </a:rPr>
              <a:t>enebus</a:t>
            </a:r>
            <a:r>
              <a:rPr lang="en-US" sz="2800" b="1" dirty="0" smtClean="0">
                <a:solidFill>
                  <a:srgbClr val="0070C0"/>
                </a:solidFill>
                <a:latin typeface="Calibri" pitchFamily="34" charset="0"/>
                <a:cs typeface="Calibri" pitchFamily="34" charset="0"/>
              </a:rPr>
              <a:t> </a:t>
            </a:r>
            <a:r>
              <a:rPr lang="en-CA" sz="2800" b="1" kern="0" dirty="0" err="1" smtClean="0">
                <a:solidFill>
                  <a:srgbClr val="0070C0"/>
                </a:solidFill>
                <a:latin typeface="Calibri" pitchFamily="34" charset="0"/>
              </a:rPr>
              <a:t>kita</a:t>
            </a:r>
            <a:endParaRPr lang="en-CA" sz="2800" b="1" kern="0" dirty="0">
              <a:solidFill>
                <a:srgbClr val="0070C0"/>
              </a:solidFill>
              <a:latin typeface="Calibri" pitchFamily="34" charset="0"/>
              <a:ea typeface="+mj-ea"/>
              <a:cs typeface="+mj-cs"/>
            </a:endParaRPr>
          </a:p>
        </p:txBody>
      </p:sp>
      <p:sp>
        <p:nvSpPr>
          <p:cNvPr id="1036" name="Rectangle 4"/>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en-CA" dirty="0"/>
          </a:p>
        </p:txBody>
      </p:sp>
      <p:sp>
        <p:nvSpPr>
          <p:cNvPr id="140292"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dirty="0"/>
          </a:p>
        </p:txBody>
      </p:sp>
      <p:sp>
        <p:nvSpPr>
          <p:cNvPr id="140294" name="Rectangle 6"/>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dirty="0"/>
          </a:p>
        </p:txBody>
      </p:sp>
      <p:sp>
        <p:nvSpPr>
          <p:cNvPr id="12" name="Title 1"/>
          <p:cNvSpPr txBox="1">
            <a:spLocks/>
          </p:cNvSpPr>
          <p:nvPr/>
        </p:nvSpPr>
        <p:spPr bwMode="auto">
          <a:xfrm>
            <a:off x="35497" y="1772816"/>
            <a:ext cx="3096344" cy="936104"/>
          </a:xfrm>
          <a:prstGeom prst="rect">
            <a:avLst/>
          </a:prstGeom>
          <a:solidFill>
            <a:srgbClr val="00B0F0"/>
          </a:solidFill>
          <a:ln w="9525">
            <a:noFill/>
            <a:miter lim="800000"/>
            <a:headEnd/>
            <a:tailEnd/>
          </a:ln>
        </p:spPr>
        <p:txBody>
          <a:bodyPr anchor="ctr"/>
          <a:lstStyle/>
          <a:p>
            <a:pPr algn="ctr" eaLnBrk="0" hangingPunct="0">
              <a:lnSpc>
                <a:spcPts val="2400"/>
              </a:lnSpc>
              <a:defRPr/>
            </a:pP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membenarkan</a:t>
            </a:r>
            <a:r>
              <a:rPr lang="en-US" sz="2800" b="1" dirty="0" smtClean="0">
                <a:latin typeface="Calibri" pitchFamily="34" charset="0"/>
                <a:cs typeface="Calibri" pitchFamily="34" charset="0"/>
              </a:rPr>
              <a:t> </a:t>
            </a:r>
            <a:r>
              <a:rPr lang="en-US" sz="2800" b="1" kern="0" dirty="0" err="1" smtClean="0">
                <a:latin typeface="Calibri" pitchFamily="34" charset="0"/>
                <a:ea typeface="+mj-ea"/>
                <a:cs typeface="Calibri" pitchFamily="34" charset="0"/>
              </a:rPr>
              <a:t>kita</a:t>
            </a:r>
            <a:endParaRPr lang="en-CA" sz="2800" b="1" kern="0" dirty="0">
              <a:latin typeface="Calibri" pitchFamily="34" charset="0"/>
              <a:ea typeface="+mj-ea"/>
              <a:cs typeface="+mj-cs"/>
            </a:endParaRPr>
          </a:p>
        </p:txBody>
      </p:sp>
      <p:sp>
        <p:nvSpPr>
          <p:cNvPr id="18" name="TextBox 17"/>
          <p:cNvSpPr txBox="1"/>
          <p:nvPr/>
        </p:nvSpPr>
        <p:spPr>
          <a:xfrm>
            <a:off x="107504" y="3861048"/>
            <a:ext cx="8964488" cy="1815882"/>
          </a:xfrm>
          <a:prstGeom prst="rect">
            <a:avLst/>
          </a:prstGeom>
          <a:noFill/>
        </p:spPr>
        <p:txBody>
          <a:bodyPr wrap="square" rtlCol="0">
            <a:spAutoFit/>
          </a:bodyPr>
          <a:lstStyle/>
          <a:p>
            <a:r>
              <a:rPr lang="en-US"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hikmat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membenarkan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menguduskan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menebus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(1 </a:t>
            </a:r>
            <a:r>
              <a:rPr lang="en-CA" sz="2800" b="1" dirty="0" err="1" smtClean="0">
                <a:solidFill>
                  <a:schemeClr val="bg1"/>
                </a:solidFill>
                <a:latin typeface="Calibri" pitchFamily="34" charset="0"/>
                <a:cs typeface="Calibri" pitchFamily="34" charset="0"/>
              </a:rPr>
              <a:t>Kor</a:t>
            </a:r>
            <a:r>
              <a:rPr lang="en-CA" sz="2800" b="1" dirty="0" smtClean="0">
                <a:solidFill>
                  <a:schemeClr val="bg1"/>
                </a:solidFill>
                <a:latin typeface="Calibri" pitchFamily="34" charset="0"/>
                <a:cs typeface="Calibri" pitchFamily="34" charset="0"/>
              </a:rPr>
              <a:t> 1:30)           </a:t>
            </a:r>
            <a:r>
              <a:rPr lang="en-CA" sz="2800" b="1" dirty="0" err="1" smtClean="0">
                <a:solidFill>
                  <a:schemeClr val="bg1"/>
                </a:solidFill>
                <a:latin typeface="Calibri" pitchFamily="34" charset="0"/>
                <a:cs typeface="Calibri" pitchFamily="34" charset="0"/>
              </a:rPr>
              <a:t>Terima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a:t>
            </a:r>
          </a:p>
        </p:txBody>
      </p:sp>
      <p:sp>
        <p:nvSpPr>
          <p:cNvPr id="21" name="TextBox 20"/>
          <p:cNvSpPr txBox="1"/>
          <p:nvPr/>
        </p:nvSpPr>
        <p:spPr>
          <a:xfrm>
            <a:off x="3995936" y="188640"/>
            <a:ext cx="1224136" cy="230832"/>
          </a:xfrm>
          <a:prstGeom prst="rect">
            <a:avLst/>
          </a:prstGeom>
          <a:noFill/>
        </p:spPr>
        <p:txBody>
          <a:bodyPr wrap="square" rtlCol="0">
            <a:spAutoFit/>
          </a:bodyPr>
          <a:lstStyle/>
          <a:p>
            <a:pPr algn="ctr"/>
            <a:r>
              <a:rPr lang="en-CA" sz="900" dirty="0" smtClean="0">
                <a:solidFill>
                  <a:schemeClr val="tx1">
                    <a:lumMod val="95000"/>
                  </a:schemeClr>
                </a:solidFill>
              </a:rPr>
              <a:t>© Yoon Nam Sun</a:t>
            </a:r>
            <a:endParaRPr lang="en-CA" sz="900" dirty="0">
              <a:solidFill>
                <a:schemeClr val="tx1">
                  <a:lumMod val="95000"/>
                </a:schemeClr>
              </a:solidFill>
            </a:endParaRPr>
          </a:p>
        </p:txBody>
      </p:sp>
      <p:pic>
        <p:nvPicPr>
          <p:cNvPr id="22" name="Picture 21" descr="dove and sword large cropped.png"/>
          <p:cNvPicPr>
            <a:picLocks noChangeAspect="1"/>
          </p:cNvPicPr>
          <p:nvPr/>
        </p:nvPicPr>
        <p:blipFill>
          <a:blip r:embed="rId6" cstate="print"/>
          <a:stretch>
            <a:fillRect/>
          </a:stretch>
        </p:blipFill>
        <p:spPr>
          <a:xfrm>
            <a:off x="4932040" y="1124744"/>
            <a:ext cx="556701" cy="576064"/>
          </a:xfrm>
          <a:prstGeom prst="rect">
            <a:avLst/>
          </a:prstGeom>
        </p:spPr>
      </p:pic>
      <p:sp>
        <p:nvSpPr>
          <p:cNvPr id="24" name="TextBox 8"/>
          <p:cNvSpPr txBox="1">
            <a:spLocks noChangeArrowheads="1"/>
          </p:cNvSpPr>
          <p:nvPr/>
        </p:nvSpPr>
        <p:spPr bwMode="auto">
          <a:xfrm rot="19321158">
            <a:off x="6605818" y="1086627"/>
            <a:ext cx="2088233" cy="307777"/>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85000"/>
                  </a:schemeClr>
                </a:solidFill>
              </a:rPr>
              <a:t>©</a:t>
            </a:r>
            <a:r>
              <a:rPr lang="en-CA" altLang="ko-KR" sz="1000" dirty="0" smtClean="0">
                <a:solidFill>
                  <a:schemeClr val="tx1">
                    <a:lumMod val="85000"/>
                  </a:schemeClr>
                </a:solidFill>
              </a:rPr>
              <a:t> </a:t>
            </a:r>
            <a:r>
              <a:rPr lang="en-CA" sz="1000" dirty="0" smtClean="0">
                <a:solidFill>
                  <a:schemeClr val="tx1">
                    <a:lumMod val="85000"/>
                  </a:schemeClr>
                </a:solidFill>
              </a:rPr>
              <a:t>GospelGifs.com </a:t>
            </a:r>
          </a:p>
        </p:txBody>
      </p:sp>
      <p:cxnSp>
        <p:nvCxnSpPr>
          <p:cNvPr id="20" name="Straight Arrow Connector 19"/>
          <p:cNvCxnSpPr/>
          <p:nvPr/>
        </p:nvCxnSpPr>
        <p:spPr>
          <a:xfrm flipH="1" flipV="1">
            <a:off x="4644008" y="2564904"/>
            <a:ext cx="0" cy="36576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rot="18900000" flipH="1" flipV="1">
            <a:off x="3322759" y="2629839"/>
            <a:ext cx="0" cy="5400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rot="2700000" flipV="1">
            <a:off x="6037265" y="2629839"/>
            <a:ext cx="0" cy="5400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4383400" y="3040360"/>
            <a:ext cx="548640" cy="27432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1" name="Rectangle 30"/>
          <p:cNvSpPr/>
          <p:nvPr/>
        </p:nvSpPr>
        <p:spPr>
          <a:xfrm rot="16200000">
            <a:off x="4359424" y="1940807"/>
            <a:ext cx="548640" cy="329184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TextBox 27"/>
          <p:cNvSpPr txBox="1"/>
          <p:nvPr/>
        </p:nvSpPr>
        <p:spPr>
          <a:xfrm>
            <a:off x="2843808" y="3284984"/>
            <a:ext cx="3456384" cy="523220"/>
          </a:xfrm>
          <a:prstGeom prst="rect">
            <a:avLst/>
          </a:prstGeom>
          <a:noFill/>
        </p:spPr>
        <p:txBody>
          <a:bodyPr wrap="square" rtlCol="0">
            <a:spAutoFit/>
          </a:bodyPr>
          <a:lstStyle/>
          <a:p>
            <a:pPr algn="ctr"/>
            <a:r>
              <a:rPr lang="en-CA" sz="2800" b="1" dirty="0" smtClean="0">
                <a:latin typeface="Calibri" pitchFamily="34" charset="0"/>
              </a:rPr>
              <a:t>12. </a:t>
            </a:r>
            <a:r>
              <a:rPr lang="en-CA" sz="2800" b="1" dirty="0" err="1" smtClean="0">
                <a:latin typeface="Calibri" pitchFamily="34" charset="0"/>
              </a:rPr>
              <a:t>Hikmat</a:t>
            </a:r>
            <a:r>
              <a:rPr lang="en-CA" sz="2800" b="1" dirty="0" smtClean="0">
                <a:latin typeface="Calibri" pitchFamily="34" charset="0"/>
              </a:rPr>
              <a:t> </a:t>
            </a:r>
            <a:r>
              <a:rPr lang="en-CA" sz="2800" b="1" dirty="0" err="1" smtClean="0">
                <a:latin typeface="Calibri" pitchFamily="34" charset="0"/>
              </a:rPr>
              <a:t>dari</a:t>
            </a:r>
            <a:r>
              <a:rPr lang="en-CA" sz="2800" b="1" dirty="0" smtClean="0">
                <a:latin typeface="Calibri" pitchFamily="34" charset="0"/>
              </a:rPr>
              <a:t> Allah</a:t>
            </a:r>
            <a:endParaRPr lang="en-CA" sz="2800" b="1" dirty="0">
              <a:latin typeface="Calibri" pitchFamily="34" charset="0"/>
            </a:endParaRPr>
          </a:p>
        </p:txBody>
      </p:sp>
      <p:sp>
        <p:nvSpPr>
          <p:cNvPr id="32" name="Smiley Face 31"/>
          <p:cNvSpPr/>
          <p:nvPr/>
        </p:nvSpPr>
        <p:spPr>
          <a:xfrm>
            <a:off x="1209328" y="5826968"/>
            <a:ext cx="914400" cy="914400"/>
          </a:xfrm>
          <a:prstGeom prst="smileyFace">
            <a:avLst>
              <a:gd name="adj" fmla="val -4653"/>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6" name="Smiley Face 35"/>
          <p:cNvSpPr/>
          <p:nvPr/>
        </p:nvSpPr>
        <p:spPr>
          <a:xfrm>
            <a:off x="7308304" y="5826968"/>
            <a:ext cx="914400" cy="914400"/>
          </a:xfrm>
          <a:prstGeom prst="smileyFace">
            <a:avLst>
              <a:gd name="adj" fmla="val -4653"/>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8" name="Smiley Face 37"/>
          <p:cNvSpPr/>
          <p:nvPr/>
        </p:nvSpPr>
        <p:spPr>
          <a:xfrm>
            <a:off x="4233664" y="5826968"/>
            <a:ext cx="914400" cy="914400"/>
          </a:xfrm>
          <a:prstGeom prst="smileyFace">
            <a:avLst>
              <a:gd name="adj" fmla="val -4653"/>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TextBox 38"/>
          <p:cNvSpPr txBox="1"/>
          <p:nvPr/>
        </p:nvSpPr>
        <p:spPr>
          <a:xfrm>
            <a:off x="2123728" y="6021288"/>
            <a:ext cx="2088232" cy="523220"/>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bodoh</a:t>
            </a:r>
            <a:endParaRPr lang="en-CA" sz="2800" b="1" dirty="0">
              <a:latin typeface="Calibri" pitchFamily="34" charset="0"/>
              <a:cs typeface="Calibri" pitchFamily="34" charset="0"/>
            </a:endParaRPr>
          </a:p>
        </p:txBody>
      </p:sp>
      <p:sp>
        <p:nvSpPr>
          <p:cNvPr id="40" name="TextBox 39"/>
          <p:cNvSpPr txBox="1"/>
          <p:nvPr/>
        </p:nvSpPr>
        <p:spPr>
          <a:xfrm>
            <a:off x="5148064" y="5733256"/>
            <a:ext cx="2160240" cy="954107"/>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tidak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bijaksana</a:t>
            </a:r>
            <a:endParaRPr lang="en-CA" sz="2800" b="1" dirty="0">
              <a:latin typeface="Calibri" pitchFamily="34" charset="0"/>
              <a:cs typeface="Calibri" pitchFamily="34" charset="0"/>
            </a:endParaRPr>
          </a:p>
        </p:txBody>
      </p:sp>
      <p:sp>
        <p:nvSpPr>
          <p:cNvPr id="33" name="TextBox 32"/>
          <p:cNvSpPr txBox="1"/>
          <p:nvPr/>
        </p:nvSpPr>
        <p:spPr>
          <a:xfrm rot="16200000">
            <a:off x="3177426" y="4463534"/>
            <a:ext cx="2880320" cy="523220"/>
          </a:xfrm>
          <a:prstGeom prst="rect">
            <a:avLst/>
          </a:prstGeom>
          <a:noFill/>
        </p:spPr>
        <p:txBody>
          <a:bodyPr wrap="square" rtlCol="0">
            <a:spAutoFit/>
          </a:bodyPr>
          <a:lstStyle/>
          <a:p>
            <a:pPr algn="ctr"/>
            <a:r>
              <a:rPr lang="en-CA" sz="2800" b="1" dirty="0" err="1" smtClean="0">
                <a:latin typeface="Calibri" pitchFamily="34" charset="0"/>
              </a:rPr>
              <a:t>Terima</a:t>
            </a:r>
            <a:r>
              <a:rPr lang="en-CA" sz="2800" b="1" dirty="0" smtClean="0">
                <a:latin typeface="Calibri" pitchFamily="34" charset="0"/>
              </a:rPr>
              <a:t> </a:t>
            </a:r>
            <a:r>
              <a:rPr lang="en-CA" sz="2800" b="1" dirty="0" err="1" smtClean="0">
                <a:latin typeface="Calibri" pitchFamily="34" charset="0"/>
              </a:rPr>
              <a:t>Kasih</a:t>
            </a:r>
            <a:r>
              <a:rPr lang="en-CA" sz="2800" b="1" dirty="0" smtClean="0">
                <a:latin typeface="Calibri" pitchFamily="34" charset="0"/>
              </a:rPr>
              <a:t>!</a:t>
            </a:r>
            <a:endParaRPr lang="en-CA" sz="2800" b="1" dirty="0">
              <a:latin typeface="Calibri" pitchFamily="34" charset="0"/>
            </a:endParaRPr>
          </a:p>
        </p:txBody>
      </p:sp>
      <p:sp>
        <p:nvSpPr>
          <p:cNvPr id="9651202"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pic>
        <p:nvPicPr>
          <p:cNvPr id="26" name="Picture 25" descr="silouette MP900449075.JPG"/>
          <p:cNvPicPr>
            <a:picLocks noChangeAspect="1"/>
          </p:cNvPicPr>
          <p:nvPr/>
        </p:nvPicPr>
        <p:blipFill>
          <a:blip r:embed="rId3" cstate="print">
            <a:duotone>
              <a:prstClr val="black"/>
              <a:schemeClr val="bg1">
                <a:lumMod val="75000"/>
                <a:lumOff val="25000"/>
                <a:tint val="45000"/>
                <a:satMod val="400000"/>
              </a:schemeClr>
            </a:duotone>
          </a:blip>
          <a:stretch>
            <a:fillRect/>
          </a:stretch>
        </p:blipFill>
        <p:spPr>
          <a:xfrm>
            <a:off x="0" y="3799284"/>
            <a:ext cx="4114800" cy="3086100"/>
          </a:xfrm>
          <a:prstGeom prst="rect">
            <a:avLst/>
          </a:prstGeom>
        </p:spPr>
      </p:pic>
      <p:sp>
        <p:nvSpPr>
          <p:cNvPr id="5" name="Explosion 1 4"/>
          <p:cNvSpPr/>
          <p:nvPr/>
        </p:nvSpPr>
        <p:spPr>
          <a:xfrm>
            <a:off x="4139952" y="-171449"/>
            <a:ext cx="5111998" cy="446454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pic>
        <p:nvPicPr>
          <p:cNvPr id="34822" name="Picture 2" descr="j0237940[1]"/>
          <p:cNvPicPr>
            <a:picLocks noChangeAspect="1" noChangeArrowheads="1"/>
          </p:cNvPicPr>
          <p:nvPr/>
        </p:nvPicPr>
        <p:blipFill>
          <a:blip r:embed="rId4" cstate="print"/>
          <a:srcRect/>
          <a:stretch>
            <a:fillRect/>
          </a:stretch>
        </p:blipFill>
        <p:spPr bwMode="auto">
          <a:xfrm>
            <a:off x="5220096" y="0"/>
            <a:ext cx="2808288" cy="2052638"/>
          </a:xfrm>
          <a:prstGeom prst="rect">
            <a:avLst/>
          </a:prstGeom>
          <a:noFill/>
          <a:ln w="9525">
            <a:noFill/>
            <a:miter lim="800000"/>
            <a:headEnd/>
            <a:tailEnd/>
          </a:ln>
        </p:spPr>
      </p:pic>
      <p:sp>
        <p:nvSpPr>
          <p:cNvPr id="10" name="Smiley Face 9"/>
          <p:cNvSpPr/>
          <p:nvPr/>
        </p:nvSpPr>
        <p:spPr>
          <a:xfrm>
            <a:off x="6011515" y="2060575"/>
            <a:ext cx="720725" cy="647700"/>
          </a:xfrm>
          <a:prstGeom prst="smileyFace">
            <a:avLst/>
          </a:prstGeom>
          <a:solidFill>
            <a:srgbClr val="66FF33"/>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1" name="Smiley Face 10"/>
          <p:cNvSpPr/>
          <p:nvPr/>
        </p:nvSpPr>
        <p:spPr>
          <a:xfrm>
            <a:off x="7092950" y="1989138"/>
            <a:ext cx="719138" cy="647700"/>
          </a:xfrm>
          <a:prstGeom prst="smileyFace">
            <a:avLst/>
          </a:prstGeom>
          <a:solidFill>
            <a:srgbClr val="FFCC66"/>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2" name="Smiley Face 11"/>
          <p:cNvSpPr/>
          <p:nvPr/>
        </p:nvSpPr>
        <p:spPr>
          <a:xfrm>
            <a:off x="7740650" y="1557338"/>
            <a:ext cx="719138" cy="647700"/>
          </a:xfrm>
          <a:prstGeom prst="smileyFace">
            <a:avLst/>
          </a:prstGeom>
          <a:solidFill>
            <a:srgbClr val="660066"/>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3" name="Smiley Face 12"/>
          <p:cNvSpPr/>
          <p:nvPr/>
        </p:nvSpPr>
        <p:spPr>
          <a:xfrm>
            <a:off x="6516688" y="2708275"/>
            <a:ext cx="719137" cy="649288"/>
          </a:xfrm>
          <a:prstGeom prst="smileyFace">
            <a:avLst/>
          </a:prstGeom>
          <a:solidFill>
            <a:srgbClr val="00B0F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Smiley Face 13"/>
          <p:cNvSpPr/>
          <p:nvPr/>
        </p:nvSpPr>
        <p:spPr>
          <a:xfrm>
            <a:off x="7380288" y="2708275"/>
            <a:ext cx="720725" cy="649288"/>
          </a:xfrm>
          <a:prstGeom prst="smileyFace">
            <a:avLst/>
          </a:prstGeom>
          <a:solidFill>
            <a:srgbClr val="008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Smiley Face 15"/>
          <p:cNvSpPr/>
          <p:nvPr/>
        </p:nvSpPr>
        <p:spPr>
          <a:xfrm>
            <a:off x="5651500" y="2997200"/>
            <a:ext cx="720725" cy="647700"/>
          </a:xfrm>
          <a:prstGeom prst="smileyFace">
            <a:avLst/>
          </a:prstGeom>
          <a:solidFill>
            <a:srgbClr val="FFFF66"/>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Smiley Face 16"/>
          <p:cNvSpPr/>
          <p:nvPr/>
        </p:nvSpPr>
        <p:spPr>
          <a:xfrm>
            <a:off x="5221015" y="2348880"/>
            <a:ext cx="719137" cy="647700"/>
          </a:xfrm>
          <a:prstGeom prst="smileyFace">
            <a:avLst/>
          </a:prstGeom>
          <a:solidFill>
            <a:srgbClr val="CC66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TextBox 20"/>
          <p:cNvSpPr txBox="1"/>
          <p:nvPr/>
        </p:nvSpPr>
        <p:spPr>
          <a:xfrm>
            <a:off x="4860032" y="4149080"/>
            <a:ext cx="4211960" cy="2246769"/>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melepaskan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kuasa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kegelapan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memindahkan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Kerajaan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kekasih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Kol</a:t>
            </a:r>
            <a:r>
              <a:rPr lang="en-CA" sz="2800" b="1" dirty="0" smtClean="0">
                <a:solidFill>
                  <a:schemeClr val="bg1"/>
                </a:solidFill>
                <a:latin typeface="Calibri" pitchFamily="34" charset="0"/>
                <a:cs typeface="Calibri" pitchFamily="34" charset="0"/>
              </a:rPr>
              <a:t> 1:13</a:t>
            </a:r>
            <a:endParaRPr lang="x-none" sz="2800" smtClean="0"/>
          </a:p>
        </p:txBody>
      </p:sp>
      <p:sp>
        <p:nvSpPr>
          <p:cNvPr id="23" name="TextBox 22"/>
          <p:cNvSpPr txBox="1"/>
          <p:nvPr/>
        </p:nvSpPr>
        <p:spPr>
          <a:xfrm>
            <a:off x="467544" y="6597932"/>
            <a:ext cx="3456384" cy="215444"/>
          </a:xfrm>
          <a:prstGeom prst="rect">
            <a:avLst/>
          </a:prstGeom>
          <a:noFill/>
        </p:spPr>
        <p:txBody>
          <a:bodyPr wrap="square" rtlCol="0">
            <a:spAutoFit/>
          </a:bodyPr>
          <a:lstStyle/>
          <a:p>
            <a:pPr algn="ctr"/>
            <a:r>
              <a:rPr lang="en-CA" sz="800" dirty="0" smtClean="0">
                <a:solidFill>
                  <a:schemeClr val="bg1">
                    <a:lumMod val="65000"/>
                    <a:lumOff val="35000"/>
                  </a:schemeClr>
                </a:solidFill>
              </a:rPr>
              <a:t>Microsoft clip art © 2013  Microsoft Corporation. </a:t>
            </a:r>
            <a:endParaRPr lang="en-CA" sz="800" dirty="0">
              <a:solidFill>
                <a:schemeClr val="bg1">
                  <a:lumMod val="65000"/>
                  <a:lumOff val="35000"/>
                </a:schemeClr>
              </a:solidFill>
            </a:endParaRPr>
          </a:p>
        </p:txBody>
      </p:sp>
      <p:sp>
        <p:nvSpPr>
          <p:cNvPr id="20" name="TextBox 19"/>
          <p:cNvSpPr txBox="1"/>
          <p:nvPr/>
        </p:nvSpPr>
        <p:spPr>
          <a:xfrm>
            <a:off x="4932040" y="1650286"/>
            <a:ext cx="3456384" cy="338554"/>
          </a:xfrm>
          <a:prstGeom prst="rect">
            <a:avLst/>
          </a:prstGeom>
          <a:noFill/>
        </p:spPr>
        <p:txBody>
          <a:bodyPr wrap="square" rtlCol="0">
            <a:spAutoFit/>
          </a:bodyPr>
          <a:lstStyle/>
          <a:p>
            <a:pPr algn="ctr"/>
            <a:r>
              <a:rPr lang="en-CA" sz="800" dirty="0" smtClean="0"/>
              <a:t>Microsoft clip art © 2013  </a:t>
            </a:r>
          </a:p>
          <a:p>
            <a:pPr algn="ctr"/>
            <a:r>
              <a:rPr lang="en-CA" sz="800" dirty="0" smtClean="0"/>
              <a:t>Microsoft Corporation. </a:t>
            </a:r>
            <a:endParaRPr lang="en-CA" sz="800" dirty="0"/>
          </a:p>
        </p:txBody>
      </p:sp>
      <p:sp>
        <p:nvSpPr>
          <p:cNvPr id="27" name="TextBox 2"/>
          <p:cNvSpPr txBox="1">
            <a:spLocks noChangeArrowheads="1"/>
          </p:cNvSpPr>
          <p:nvPr/>
        </p:nvSpPr>
        <p:spPr bwMode="auto">
          <a:xfrm>
            <a:off x="-36512" y="5138028"/>
            <a:ext cx="4133088" cy="523220"/>
          </a:xfrm>
          <a:prstGeom prst="rect">
            <a:avLst/>
          </a:prstGeom>
          <a:solidFill>
            <a:schemeClr val="bg1"/>
          </a:solidFill>
          <a:ln w="9525">
            <a:solidFill>
              <a:schemeClr val="bg1"/>
            </a:solidFill>
            <a:miter lim="800000"/>
            <a:headEnd/>
            <a:tailEnd/>
          </a:ln>
        </p:spPr>
        <p:txBody>
          <a:bodyPr wrap="square">
            <a:spAutoFit/>
          </a:bodyPr>
          <a:lstStyle/>
          <a:p>
            <a:pPr algn="ctr"/>
            <a:r>
              <a:rPr lang="en-CA" sz="2800" b="1" dirty="0" err="1" smtClean="0">
                <a:latin typeface="Calibri" pitchFamily="34" charset="0"/>
              </a:rPr>
              <a:t>Dikuasai</a:t>
            </a:r>
            <a:r>
              <a:rPr lang="en-CA" sz="2800" b="1" dirty="0" smtClean="0">
                <a:latin typeface="Calibri" pitchFamily="34" charset="0"/>
              </a:rPr>
              <a:t> </a:t>
            </a:r>
            <a:r>
              <a:rPr lang="en-CA" sz="2800" b="1" dirty="0" err="1" smtClean="0">
                <a:latin typeface="Calibri" pitchFamily="34" charset="0"/>
              </a:rPr>
              <a:t>kegelapan</a:t>
            </a:r>
            <a:endParaRPr lang="en-CA" sz="2800" b="1" dirty="0">
              <a:latin typeface="Calibri" pitchFamily="34" charset="0"/>
            </a:endParaRPr>
          </a:p>
        </p:txBody>
      </p:sp>
      <p:sp>
        <p:nvSpPr>
          <p:cNvPr id="28" name="Rectangle 27"/>
          <p:cNvSpPr/>
          <p:nvPr/>
        </p:nvSpPr>
        <p:spPr>
          <a:xfrm>
            <a:off x="4355976" y="2996952"/>
            <a:ext cx="365760" cy="22860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Rectangle 28"/>
          <p:cNvSpPr/>
          <p:nvPr/>
        </p:nvSpPr>
        <p:spPr>
          <a:xfrm>
            <a:off x="3635896" y="3284984"/>
            <a:ext cx="1828800" cy="3657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Smiley Face 8"/>
          <p:cNvSpPr/>
          <p:nvPr/>
        </p:nvSpPr>
        <p:spPr>
          <a:xfrm>
            <a:off x="4715371" y="1700808"/>
            <a:ext cx="720725" cy="647700"/>
          </a:xfrm>
          <a:prstGeom prst="smileyFace">
            <a:avLst>
              <a:gd name="adj" fmla="val 4653"/>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19" name="Straight Arrow Connector 18"/>
          <p:cNvCxnSpPr/>
          <p:nvPr/>
        </p:nvCxnSpPr>
        <p:spPr>
          <a:xfrm flipV="1">
            <a:off x="4211960" y="3140968"/>
            <a:ext cx="822960" cy="64008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4096072" y="5949280"/>
            <a:ext cx="5012432" cy="1754326"/>
          </a:xfrm>
          <a:prstGeom prst="rect">
            <a:avLst/>
          </a:prstGeom>
          <a:noFill/>
        </p:spPr>
        <p:txBody>
          <a:bodyPr wrap="square" rtlCol="0">
            <a:spAutoFit/>
          </a:bodyPr>
          <a:lstStyle/>
          <a:p>
            <a:pPr algn="ctr"/>
            <a:endParaRPr lang="en-CA" sz="2800" b="1" dirty="0" smtClean="0">
              <a:solidFill>
                <a:schemeClr val="bg1"/>
              </a:solidFill>
              <a:latin typeface="Calibri" pitchFamily="34" charset="0"/>
              <a:cs typeface="Calibri" pitchFamily="34" charset="0"/>
            </a:endParaRPr>
          </a:p>
          <a:p>
            <a:pPr algn="ct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rPr>
              <a:t>Kol</a:t>
            </a:r>
            <a:r>
              <a:rPr lang="en-US" sz="2400" b="1" dirty="0" smtClean="0">
                <a:solidFill>
                  <a:schemeClr val="bg1"/>
                </a:solidFill>
                <a:latin typeface="Calibri" pitchFamily="34" charset="0"/>
              </a:rPr>
              <a:t> 2:15; </a:t>
            </a:r>
            <a:r>
              <a:rPr lang="en-US" sz="2400" b="1" dirty="0" err="1" smtClean="0">
                <a:solidFill>
                  <a:schemeClr val="bg1"/>
                </a:solidFill>
                <a:latin typeface="Calibri" pitchFamily="34" charset="0"/>
              </a:rPr>
              <a:t>Kis</a:t>
            </a:r>
            <a:r>
              <a:rPr lang="en-US" sz="2400" b="1" dirty="0" smtClean="0">
                <a:solidFill>
                  <a:schemeClr val="bg1"/>
                </a:solidFill>
                <a:latin typeface="Calibri" pitchFamily="34" charset="0"/>
              </a:rPr>
              <a:t> 26:17-18; 1 </a:t>
            </a:r>
            <a:r>
              <a:rPr lang="en-US" sz="2400" b="1" dirty="0" err="1" smtClean="0">
                <a:solidFill>
                  <a:schemeClr val="bg1"/>
                </a:solidFill>
                <a:latin typeface="Calibri" pitchFamily="34" charset="0"/>
              </a:rPr>
              <a:t>Ptr</a:t>
            </a:r>
            <a:r>
              <a:rPr lang="en-US" sz="2400" b="1" dirty="0" smtClean="0">
                <a:solidFill>
                  <a:schemeClr val="bg1"/>
                </a:solidFill>
                <a:latin typeface="Calibri" pitchFamily="34" charset="0"/>
              </a:rPr>
              <a:t> 2:9)</a:t>
            </a:r>
            <a:endParaRPr lang="en-CA" sz="2400" dirty="0" smtClean="0">
              <a:solidFill>
                <a:schemeClr val="bg1"/>
              </a:solidFill>
              <a:latin typeface="Calibri" pitchFamily="34" charset="0"/>
            </a:endParaRPr>
          </a:p>
          <a:p>
            <a:pPr algn="ctr"/>
            <a:endParaRPr lang="en-CA" sz="2800" b="1" dirty="0" smtClean="0">
              <a:solidFill>
                <a:schemeClr val="bg1"/>
              </a:solidFill>
              <a:latin typeface="Calibri" pitchFamily="34" charset="0"/>
              <a:cs typeface="Calibri" pitchFamily="34" charset="0"/>
            </a:endParaRPr>
          </a:p>
          <a:p>
            <a:endParaRPr lang="x-none" sz="2800" smtClean="0"/>
          </a:p>
        </p:txBody>
      </p:sp>
      <p:sp>
        <p:nvSpPr>
          <p:cNvPr id="24" name="Title 1"/>
          <p:cNvSpPr txBox="1">
            <a:spLocks/>
          </p:cNvSpPr>
          <p:nvPr/>
        </p:nvSpPr>
        <p:spPr bwMode="auto">
          <a:xfrm>
            <a:off x="0" y="-27384"/>
            <a:ext cx="4211960" cy="2592288"/>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smtClean="0">
                <a:solidFill>
                  <a:srgbClr val="FF0000"/>
                </a:solidFill>
                <a:latin typeface="Calibri" pitchFamily="34" charset="0"/>
                <a:ea typeface="+mj-ea"/>
                <a:cs typeface="+mj-cs"/>
              </a:rPr>
              <a:t>13-14</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lang="en-CA" sz="2800" b="1" kern="0" dirty="0" err="1" smtClean="0">
                <a:solidFill>
                  <a:srgbClr val="FF0000"/>
                </a:solidFill>
                <a:latin typeface="Calibri" pitchFamily="34" charset="0"/>
                <a:ea typeface="+mj-ea"/>
                <a:cs typeface="+mj-cs"/>
              </a:rPr>
              <a:t>Dilepaskan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dari</a:t>
            </a:r>
            <a:r>
              <a:rPr lang="en-CA" sz="2800" b="1" kern="0" dirty="0" smtClean="0">
                <a:solidFill>
                  <a:srgbClr val="FF00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kuasa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kegelapan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ke</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dalam</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terang</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Kerajaan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Anak-Nya</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Aku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memuji</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Engkau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a:t>
            </a:r>
          </a:p>
        </p:txBody>
      </p:sp>
    </p:spTree>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Oval 3"/>
          <p:cNvSpPr/>
          <p:nvPr/>
        </p:nvSpPr>
        <p:spPr>
          <a:xfrm>
            <a:off x="107504" y="116632"/>
            <a:ext cx="8892480" cy="6669360"/>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Right Arrow 7"/>
          <p:cNvSpPr/>
          <p:nvPr/>
        </p:nvSpPr>
        <p:spPr>
          <a:xfrm>
            <a:off x="251520" y="1196752"/>
            <a:ext cx="1152128"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Text Box 4"/>
          <p:cNvSpPr txBox="1">
            <a:spLocks noChangeArrowheads="1"/>
          </p:cNvSpPr>
          <p:nvPr/>
        </p:nvSpPr>
        <p:spPr bwMode="auto">
          <a:xfrm>
            <a:off x="7380312" y="260648"/>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b="1" dirty="0" smtClean="0">
                <a:latin typeface="Calibri" pitchFamily="34" charset="0"/>
                <a:cs typeface="Calibri" pitchFamily="34" charset="0"/>
              </a:rPr>
              <a:t>1-14</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324544" y="44624"/>
            <a:ext cx="2195836" cy="1200329"/>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1" name="TextBox 10"/>
          <p:cNvSpPr txBox="1">
            <a:spLocks noChangeArrowheads="1"/>
          </p:cNvSpPr>
          <p:nvPr/>
        </p:nvSpPr>
        <p:spPr bwMode="auto">
          <a:xfrm>
            <a:off x="0" y="6192306"/>
            <a:ext cx="9144000" cy="477054"/>
          </a:xfrm>
          <a:prstGeom prst="rect">
            <a:avLst/>
          </a:prstGeom>
          <a:solidFill>
            <a:srgbClr val="7030A0"/>
          </a:solidFill>
          <a:ln w="9525">
            <a:noFill/>
            <a:miter lim="800000"/>
            <a:headEnd/>
            <a:tailEnd/>
          </a:ln>
        </p:spPr>
        <p:txBody>
          <a:bodyPr wrap="square">
            <a:spAutoFit/>
          </a:bodyPr>
          <a:lstStyle/>
          <a:p>
            <a:pPr algn="ctr">
              <a:lnSpc>
                <a:spcPts val="3000"/>
              </a:lnSpc>
            </a:pP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dasar</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teguh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Terima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a:t>
            </a:r>
            <a:endParaRPr lang="en-CA" sz="2800" b="1" dirty="0">
              <a:latin typeface="Calibri" pitchFamily="34" charset="0"/>
              <a:cs typeface="Calibri" pitchFamily="34" charset="0"/>
            </a:endParaRPr>
          </a:p>
        </p:txBody>
      </p:sp>
      <p:sp>
        <p:nvSpPr>
          <p:cNvPr id="12" name="Text Box 3"/>
          <p:cNvSpPr txBox="1">
            <a:spLocks noChangeArrowheads="1"/>
          </p:cNvSpPr>
          <p:nvPr/>
        </p:nvSpPr>
        <p:spPr bwMode="auto">
          <a:xfrm>
            <a:off x="395536" y="233928"/>
            <a:ext cx="8352928" cy="6017032"/>
          </a:xfrm>
          <a:prstGeom prst="rect">
            <a:avLst/>
          </a:prstGeom>
          <a:noFill/>
          <a:ln w="9525">
            <a:noFill/>
            <a:miter lim="800000"/>
            <a:headEnd/>
            <a:tailEnd/>
          </a:ln>
        </p:spPr>
        <p:txBody>
          <a:bodyPr wrap="square">
            <a:spAutoFit/>
          </a:bodyPr>
          <a:lstStyle/>
          <a:p>
            <a:pPr algn="ctr">
              <a:spcBef>
                <a:spcPts val="0"/>
              </a:spcBef>
              <a:spcAft>
                <a:spcPts val="600"/>
              </a:spcAft>
            </a:pPr>
            <a:r>
              <a:rPr lang="en-US" sz="3200" b="1" dirty="0" err="1" smtClean="0">
                <a:solidFill>
                  <a:schemeClr val="bg1"/>
                </a:solidFill>
                <a:latin typeface="Calibri" pitchFamily="34" charset="0"/>
                <a:cs typeface="Calibri" pitchFamily="34" charset="0"/>
              </a:rPr>
              <a:t>dalam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Kristus</a:t>
            </a:r>
            <a:endParaRPr lang="en-US" sz="3200" b="1" dirty="0" smtClean="0">
              <a:solidFill>
                <a:schemeClr val="bg1"/>
              </a:solidFill>
              <a:latin typeface="Calibri" pitchFamily="34" charset="0"/>
              <a:cs typeface="Calibri" pitchFamily="34" charset="0"/>
            </a:endParaRPr>
          </a:p>
          <a:p>
            <a:pPr algn="ctr">
              <a:spcBef>
                <a:spcPts val="0"/>
              </a:spcBef>
              <a:spcAft>
                <a:spcPts val="600"/>
              </a:spcAft>
            </a:pPr>
            <a:r>
              <a:rPr lang="en-US" sz="2800" b="1" spc="-40" dirty="0" err="1" smtClean="0">
                <a:latin typeface="Calibri" pitchFamily="34" charset="0"/>
                <a:cs typeface="Calibri" pitchFamily="34" charset="0"/>
              </a:rPr>
              <a:t>dibenarkan</a:t>
            </a:r>
            <a:r>
              <a:rPr lang="en-US" sz="2800" b="1" spc="-40" dirty="0" smtClean="0">
                <a:latin typeface="Calibri" pitchFamily="34" charset="0"/>
                <a:cs typeface="Calibri" pitchFamily="34" charset="0"/>
              </a:rPr>
              <a:t> </a:t>
            </a:r>
            <a:r>
              <a:rPr lang="en-US" sz="2800" b="1" spc="-40" dirty="0" err="1" smtClean="0">
                <a:latin typeface="Calibri" pitchFamily="34" charset="0"/>
                <a:cs typeface="Calibri" pitchFamily="34" charset="0"/>
              </a:rPr>
              <a:t>dlm</a:t>
            </a:r>
            <a:r>
              <a:rPr lang="en-US" sz="2800" b="1" spc="-40" dirty="0" smtClean="0">
                <a:latin typeface="Calibri" pitchFamily="34" charset="0"/>
                <a:cs typeface="Calibri" pitchFamily="34" charset="0"/>
              </a:rPr>
              <a:t> </a:t>
            </a:r>
            <a:r>
              <a:rPr lang="en-US" sz="2800" b="1" spc="-40" dirty="0" err="1" smtClean="0">
                <a:latin typeface="Calibri" pitchFamily="34" charset="0"/>
                <a:cs typeface="Calibri" pitchFamily="34" charset="0"/>
              </a:rPr>
              <a:t>Kristus</a:t>
            </a:r>
            <a:r>
              <a:rPr lang="en-US" sz="2800" b="1" spc="-40" dirty="0" smtClean="0">
                <a:latin typeface="Calibri" pitchFamily="34" charset="0"/>
                <a:cs typeface="Calibri" pitchFamily="34" charset="0"/>
              </a:rPr>
              <a:t>, </a:t>
            </a:r>
            <a:r>
              <a:rPr lang="en-US" sz="2800" b="1" spc="-40" dirty="0" err="1" smtClean="0">
                <a:latin typeface="Calibri" pitchFamily="34" charset="0"/>
                <a:cs typeface="Calibri" pitchFamily="34" charset="0"/>
              </a:rPr>
              <a:t>kebenaran</a:t>
            </a:r>
            <a:r>
              <a:rPr lang="en-US" sz="2800" b="1" spc="-40" dirty="0" smtClean="0">
                <a:latin typeface="Calibri" pitchFamily="34" charset="0"/>
                <a:cs typeface="Calibri" pitchFamily="34" charset="0"/>
              </a:rPr>
              <a:t> Allah</a:t>
            </a:r>
          </a:p>
          <a:p>
            <a:pPr algn="ctr">
              <a:spcBef>
                <a:spcPts val="0"/>
              </a:spcBef>
              <a:spcAft>
                <a:spcPts val="600"/>
              </a:spcAft>
            </a:pPr>
            <a:r>
              <a:rPr lang="en-US" sz="2800" b="1" dirty="0" err="1" smtClean="0">
                <a:solidFill>
                  <a:schemeClr val="bg1"/>
                </a:solidFill>
                <a:latin typeface="Calibri" pitchFamily="34" charset="0"/>
                <a:cs typeface="Calibri" pitchFamily="34" charset="0"/>
              </a:rPr>
              <a:t>tebusan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penebusan</a:t>
            </a:r>
            <a:r>
              <a:rPr lang="en-US" sz="2800" b="1" dirty="0" smtClean="0">
                <a:solidFill>
                  <a:schemeClr val="bg1"/>
                </a:solidFill>
                <a:latin typeface="Calibri" pitchFamily="34" charset="0"/>
                <a:cs typeface="Calibri" pitchFamily="34" charset="0"/>
              </a:rPr>
              <a:t>   </a:t>
            </a:r>
          </a:p>
          <a:p>
            <a:pPr algn="ctr">
              <a:spcBef>
                <a:spcPts val="0"/>
              </a:spcBef>
              <a:spcAft>
                <a:spcPts val="600"/>
              </a:spcAft>
            </a:pPr>
            <a:r>
              <a:rPr lang="en-US" sz="2800" b="1" spc="-10" dirty="0" err="1" smtClean="0">
                <a:latin typeface="Calibri" pitchFamily="34" charset="0"/>
                <a:cs typeface="Calibri" pitchFamily="34" charset="0"/>
              </a:rPr>
              <a:t>Domba</a:t>
            </a:r>
            <a:r>
              <a:rPr lang="en-US" sz="2800" b="1" spc="-10" dirty="0" smtClean="0">
                <a:latin typeface="Calibri" pitchFamily="34" charset="0"/>
                <a:cs typeface="Calibri" pitchFamily="34" charset="0"/>
              </a:rPr>
              <a:t> </a:t>
            </a:r>
            <a:r>
              <a:rPr lang="en-US" sz="2800" b="1" spc="-10" dirty="0" err="1" smtClean="0">
                <a:latin typeface="Calibri" pitchFamily="34" charset="0"/>
                <a:cs typeface="Calibri" pitchFamily="34" charset="0"/>
              </a:rPr>
              <a:t>Paskah</a:t>
            </a:r>
            <a:r>
              <a:rPr lang="en-US" sz="2800" b="1" spc="-10" dirty="0" smtClean="0">
                <a:latin typeface="Calibri" pitchFamily="34" charset="0"/>
                <a:cs typeface="Calibri" pitchFamily="34" charset="0"/>
              </a:rPr>
              <a:t> + </a:t>
            </a:r>
            <a:r>
              <a:rPr lang="en-US" sz="2800" b="1" spc="-10" dirty="0" err="1" smtClean="0">
                <a:latin typeface="Calibri" pitchFamily="34" charset="0"/>
                <a:cs typeface="Calibri" pitchFamily="34" charset="0"/>
              </a:rPr>
              <a:t>pendamaian</a:t>
            </a:r>
            <a:r>
              <a:rPr lang="en-US" sz="2800" b="1" spc="-10" dirty="0" smtClean="0">
                <a:latin typeface="Calibri" pitchFamily="34" charset="0"/>
                <a:cs typeface="Calibri" pitchFamily="34" charset="0"/>
              </a:rPr>
              <a:t>, </a:t>
            </a:r>
            <a:r>
              <a:rPr lang="en-US" sz="2800" b="1" spc="-10" dirty="0" err="1" smtClean="0">
                <a:latin typeface="Calibri" pitchFamily="34" charset="0"/>
                <a:cs typeface="Calibri" pitchFamily="34" charset="0"/>
              </a:rPr>
              <a:t>murka</a:t>
            </a:r>
            <a:r>
              <a:rPr lang="en-US" sz="2800" b="1" spc="-10" dirty="0" smtClean="0">
                <a:latin typeface="Calibri" pitchFamily="34" charset="0"/>
                <a:cs typeface="Calibri" pitchFamily="34" charset="0"/>
              </a:rPr>
              <a:t> Allah </a:t>
            </a:r>
            <a:r>
              <a:rPr lang="en-US" sz="2800" b="1" spc="-10" dirty="0" err="1" smtClean="0">
                <a:latin typeface="Calibri" pitchFamily="34" charset="0"/>
                <a:cs typeface="Calibri" pitchFamily="34" charset="0"/>
              </a:rPr>
              <a:t>berpaling</a:t>
            </a:r>
            <a:endParaRPr lang="en-US" sz="2800" b="1" spc="-10" dirty="0" smtClean="0">
              <a:latin typeface="Calibri" pitchFamily="34" charset="0"/>
              <a:cs typeface="Calibri" pitchFamily="34" charset="0"/>
            </a:endParaRPr>
          </a:p>
          <a:p>
            <a:pPr algn="ctr">
              <a:spcBef>
                <a:spcPts val="0"/>
              </a:spcBef>
              <a:spcAft>
                <a:spcPts val="600"/>
              </a:spcAft>
            </a:pPr>
            <a:r>
              <a:rPr lang="en-US" sz="2800" b="1" dirty="0" err="1" smtClean="0">
                <a:solidFill>
                  <a:schemeClr val="bg1"/>
                </a:solidFill>
                <a:latin typeface="Calibri" pitchFamily="34" charset="0"/>
                <a:cs typeface="Calibri" pitchFamily="34" charset="0"/>
              </a:rPr>
              <a:t>diampuni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damai</a:t>
            </a:r>
            <a:r>
              <a:rPr lang="en-US" sz="20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dgn</a:t>
            </a:r>
            <a:r>
              <a:rPr lang="en-US" sz="2000" b="1" dirty="0" smtClean="0">
                <a:solidFill>
                  <a:schemeClr val="bg1"/>
                </a:solidFill>
                <a:latin typeface="Calibri" pitchFamily="34" charset="0"/>
                <a:cs typeface="Calibri" pitchFamily="34" charset="0"/>
              </a:rPr>
              <a:t> </a:t>
            </a:r>
            <a:r>
              <a:rPr lang="en-US" sz="2800" b="1" dirty="0" smtClean="0">
                <a:solidFill>
                  <a:schemeClr val="bg1"/>
                </a:solidFill>
                <a:latin typeface="Calibri" pitchFamily="34" charset="0"/>
                <a:cs typeface="Calibri" pitchFamily="34" charset="0"/>
              </a:rPr>
              <a:t>Allah   </a:t>
            </a:r>
            <a:r>
              <a:rPr lang="en-US" sz="2800" b="1" dirty="0" err="1" smtClean="0">
                <a:solidFill>
                  <a:schemeClr val="bg1"/>
                </a:solidFill>
                <a:latin typeface="Calibri" pitchFamily="34" charset="0"/>
                <a:cs typeface="Calibri" pitchFamily="34" charset="0"/>
              </a:rPr>
              <a:t>diperdamaikan</a:t>
            </a:r>
            <a:r>
              <a:rPr lang="en-US" sz="20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dgn</a:t>
            </a:r>
            <a:r>
              <a:rPr lang="en-US" sz="2000" b="1" dirty="0" smtClean="0">
                <a:solidFill>
                  <a:schemeClr val="bg1"/>
                </a:solidFill>
                <a:latin typeface="Calibri" pitchFamily="34" charset="0"/>
                <a:cs typeface="Calibri" pitchFamily="34" charset="0"/>
              </a:rPr>
              <a:t> </a:t>
            </a:r>
            <a:r>
              <a:rPr lang="en-US" sz="2800" b="1" dirty="0" smtClean="0">
                <a:solidFill>
                  <a:schemeClr val="bg1"/>
                </a:solidFill>
                <a:latin typeface="Calibri" pitchFamily="34" charset="0"/>
                <a:cs typeface="Calibri" pitchFamily="34" charset="0"/>
              </a:rPr>
              <a:t>Allah </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hidup</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kekal</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diangkat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anak-anak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diterima</a:t>
            </a:r>
            <a:r>
              <a:rPr lang="en-US" sz="2800" b="1" dirty="0" smtClean="0">
                <a:latin typeface="Calibri" pitchFamily="34" charset="0"/>
                <a:cs typeface="Calibri" pitchFamily="34" charset="0"/>
              </a:rPr>
              <a:t>    </a:t>
            </a:r>
          </a:p>
          <a:p>
            <a:pPr algn="ctr">
              <a:spcBef>
                <a:spcPts val="0"/>
              </a:spcBef>
              <a:spcAft>
                <a:spcPts val="600"/>
              </a:spcAft>
            </a:pPr>
            <a:r>
              <a:rPr lang="en-US" sz="2800" b="1" dirty="0" err="1" smtClean="0">
                <a:solidFill>
                  <a:schemeClr val="bg1"/>
                </a:solidFill>
                <a:latin typeface="Calibri" pitchFamily="34" charset="0"/>
                <a:cs typeface="Calibri" pitchFamily="34" charset="0"/>
              </a:rPr>
              <a:t>dipenuhi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dlm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kepenuhan</a:t>
            </a:r>
            <a:r>
              <a:rPr lang="en-US" sz="2800" b="1" dirty="0" smtClean="0">
                <a:solidFill>
                  <a:schemeClr val="bg1"/>
                </a:solidFill>
                <a:latin typeface="Calibri" pitchFamily="34" charset="0"/>
                <a:cs typeface="Calibri" pitchFamily="34" charset="0"/>
              </a:rPr>
              <a:t> Allah</a:t>
            </a:r>
          </a:p>
          <a:p>
            <a:pPr algn="ctr">
              <a:spcBef>
                <a:spcPts val="0"/>
              </a:spcBef>
              <a:spcAft>
                <a:spcPts val="600"/>
              </a:spcAft>
            </a:pPr>
            <a:r>
              <a:rPr lang="en-US" sz="2800" b="1" dirty="0" err="1" smtClean="0">
                <a:latin typeface="Calibri" pitchFamily="34" charset="0"/>
                <a:cs typeface="Calibri" pitchFamily="34" charset="0"/>
              </a:rPr>
              <a:t>diberkati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dgn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rohani</a:t>
            </a:r>
            <a:r>
              <a:rPr lang="en-US" sz="2800" b="1" dirty="0" smtClean="0">
                <a:latin typeface="Calibri" pitchFamily="34" charset="0"/>
                <a:cs typeface="Calibri" pitchFamily="34" charset="0"/>
              </a:rPr>
              <a:t>   </a:t>
            </a:r>
            <a:endParaRPr lang="en-CA" sz="2800" b="1" dirty="0" smtClean="0">
              <a:latin typeface="Calibri" pitchFamily="34" charset="0"/>
              <a:cs typeface="Calibri" pitchFamily="34" charset="0"/>
            </a:endParaRPr>
          </a:p>
          <a:p>
            <a:pPr algn="ctr">
              <a:spcBef>
                <a:spcPts val="0"/>
              </a:spcBef>
              <a:spcAft>
                <a:spcPts val="600"/>
              </a:spcAft>
            </a:pP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hikmat</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dari</a:t>
            </a:r>
            <a:r>
              <a:rPr lang="en-US" sz="2800" b="1" dirty="0" smtClean="0">
                <a:solidFill>
                  <a:schemeClr val="bg1"/>
                </a:solidFill>
                <a:latin typeface="Calibri" pitchFamily="34" charset="0"/>
                <a:cs typeface="Calibri" pitchFamily="34" charset="0"/>
              </a:rPr>
              <a:t> Allah, </a:t>
            </a:r>
            <a:r>
              <a:rPr lang="en-US" sz="2800" b="1" dirty="0" err="1" smtClean="0">
                <a:solidFill>
                  <a:schemeClr val="bg1"/>
                </a:solidFill>
                <a:latin typeface="Calibri" pitchFamily="34" charset="0"/>
                <a:cs typeface="Calibri" pitchFamily="34" charset="0"/>
              </a:rPr>
              <a:t>kebenaran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pengudusan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penebusan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endParaRPr lang="en-CA" sz="2800" b="1" dirty="0" smtClean="0">
              <a:solidFill>
                <a:schemeClr val="bg1"/>
              </a:solidFill>
              <a:latin typeface="Calibri" pitchFamily="34" charset="0"/>
              <a:cs typeface="Calibri" pitchFamily="34" charset="0"/>
            </a:endParaRPr>
          </a:p>
          <a:p>
            <a:pPr algn="ctr">
              <a:spcBef>
                <a:spcPts val="0"/>
              </a:spcBef>
              <a:spcAft>
                <a:spcPts val="600"/>
              </a:spcAft>
            </a:pPr>
            <a:r>
              <a:rPr lang="en-CA" sz="2800" b="1" dirty="0" err="1" smtClean="0">
                <a:latin typeface="Calibri" pitchFamily="34" charset="0"/>
                <a:cs typeface="Calibri" pitchFamily="34" charset="0"/>
              </a:rPr>
              <a:t>dilepaskan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kuasa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kegelapan</a:t>
            </a:r>
            <a:r>
              <a:rPr lang="en-CA" sz="2800" b="1" dirty="0" smtClean="0">
                <a:latin typeface="Calibri" pitchFamily="34" charset="0"/>
                <a:cs typeface="Calibri" pitchFamily="34" charset="0"/>
              </a:rPr>
              <a:t> </a:t>
            </a:r>
          </a:p>
          <a:p>
            <a:pPr algn="ctr">
              <a:spcBef>
                <a:spcPts val="0"/>
              </a:spcBef>
              <a:spcAft>
                <a:spcPts val="600"/>
              </a:spcAft>
            </a:pPr>
            <a:r>
              <a:rPr lang="en-CA" sz="2800" b="1" dirty="0" err="1" smtClean="0">
                <a:latin typeface="Calibri" pitchFamily="34" charset="0"/>
                <a:cs typeface="Calibri" pitchFamily="34" charset="0"/>
              </a:rPr>
              <a:t>ke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kerajaan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Anak</a:t>
            </a:r>
            <a:endParaRPr lang="en-CA" sz="2800" b="1" dirty="0" smtClean="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Muhammad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5" name="TextBox 14"/>
          <p:cNvSpPr txBox="1"/>
          <p:nvPr/>
        </p:nvSpPr>
        <p:spPr>
          <a:xfrm>
            <a:off x="179512" y="2336681"/>
            <a:ext cx="8964488" cy="3108543"/>
          </a:xfrm>
          <a:prstGeom prst="rect">
            <a:avLst/>
          </a:prstGeom>
          <a:noFill/>
        </p:spPr>
        <p:txBody>
          <a:bodyPr wrap="square" rtlCol="0">
            <a:spAutoFit/>
          </a:bodyPr>
          <a:lstStyle/>
          <a:p>
            <a:pPr algn="ctr"/>
            <a:r>
              <a:rPr lang="en-US" sz="2800" b="1" dirty="0" err="1" smtClean="0">
                <a:latin typeface="Calibri" pitchFamily="34" charset="0"/>
                <a:cs typeface="Calibri" pitchFamily="34" charset="0"/>
              </a:rPr>
              <a:t>Adakah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bisa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yang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pengorbanan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kali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selamanya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Allah yang </a:t>
            </a:r>
            <a:r>
              <a:rPr lang="en-US" sz="2800" b="1" dirty="0" err="1" smtClean="0">
                <a:latin typeface="Calibri" pitchFamily="34" charset="0"/>
                <a:cs typeface="Calibri" pitchFamily="34" charset="0"/>
              </a:rPr>
              <a:t>tak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terbatas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Mesias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bangkit</a:t>
            </a:r>
            <a:r>
              <a:rPr lang="en-US" sz="2800" b="1" dirty="0" smtClean="0">
                <a:latin typeface="Calibri" pitchFamily="34" charset="0"/>
                <a:cs typeface="Calibri" pitchFamily="34" charset="0"/>
              </a:rPr>
              <a:t>, </a:t>
            </a:r>
          </a:p>
          <a:p>
            <a:pPr algn="ctr"/>
            <a:r>
              <a:rPr lang="en-US" sz="2800" b="1" dirty="0" smtClean="0">
                <a:latin typeface="Calibri" pitchFamily="34" charset="0"/>
                <a:cs typeface="Calibri" pitchFamily="34" charset="0"/>
              </a:rPr>
              <a:t>yang </a:t>
            </a:r>
            <a:r>
              <a:rPr lang="en-US" sz="2800" b="1" dirty="0" err="1" smtClean="0">
                <a:latin typeface="Calibri" pitchFamily="34" charset="0"/>
                <a:cs typeface="Calibri" pitchFamily="34" charset="0"/>
              </a:rPr>
              <a:t>menyediakan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dirinya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sendiri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butuhkan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Allah?</a:t>
            </a:r>
            <a:endParaRPr lang="en-CA" sz="2800" b="1" dirty="0">
              <a:latin typeface="Calibri" pitchFamily="34" charset="0"/>
              <a:cs typeface="Calibri" pitchFamily="34" charset="0"/>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6512" y="2502024"/>
            <a:ext cx="2438400" cy="1143000"/>
          </a:xfrm>
        </p:spPr>
        <p:txBody>
          <a:bodyPr>
            <a:noAutofit/>
          </a:bodyPr>
          <a:lstStyle/>
          <a:p>
            <a:pPr lvl="0">
              <a:defRPr/>
            </a:pPr>
            <a:r>
              <a:rPr lang="en-US" sz="2800" b="1" dirty="0" err="1" smtClean="0">
                <a:solidFill>
                  <a:schemeClr val="tx1"/>
                </a:solidFill>
                <a:latin typeface="Calibri" pitchFamily="34" charset="0"/>
                <a:cs typeface="Calibri" pitchFamily="34" charset="0"/>
              </a:rPr>
              <a:t>Budha</a:t>
            </a:r>
            <a:r>
              <a:rPr lang="en-US" sz="2800" dirty="0" smtClean="0">
                <a:solidFill>
                  <a:schemeClr val="tx1"/>
                </a:solidFill>
                <a:latin typeface="Calibri" pitchFamily="34" charset="0"/>
                <a:cs typeface="Calibri" pitchFamily="34" charset="0"/>
              </a:rPr>
              <a:t> </a:t>
            </a:r>
            <a:br>
              <a:rPr lang="en-US" sz="2800" dirty="0" smtClean="0">
                <a:solidFill>
                  <a:schemeClr val="tx1"/>
                </a:solidFill>
                <a:latin typeface="Calibri" pitchFamily="34" charset="0"/>
                <a:cs typeface="Calibri" pitchFamily="34" charset="0"/>
              </a:rPr>
            </a:br>
            <a:r>
              <a:rPr lang="en-US" sz="2800" dirty="0" err="1" smtClean="0">
                <a:solidFill>
                  <a:schemeClr val="tx1"/>
                </a:solidFill>
                <a:latin typeface="Calibri" pitchFamily="34" charset="0"/>
                <a:cs typeface="Calibri" pitchFamily="34" charset="0"/>
              </a:rPr>
              <a:t>berkata</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Kamu lakukan</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Delapan</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jalur</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lipat</a:t>
            </a:r>
            <a:endParaRPr lang="en-US" sz="2800" dirty="0">
              <a:solidFill>
                <a:schemeClr val="tx1"/>
              </a:solidFill>
              <a:latin typeface="Calibri" pitchFamily="34" charset="0"/>
              <a:cs typeface="Calibri" pitchFamily="34" charset="0"/>
            </a:endParaRPr>
          </a:p>
        </p:txBody>
      </p:sp>
      <p:sp>
        <p:nvSpPr>
          <p:cNvPr id="3" name="Title 1"/>
          <p:cNvSpPr txBox="1">
            <a:spLocks/>
          </p:cNvSpPr>
          <p:nvPr/>
        </p:nvSpPr>
        <p:spPr>
          <a:xfrm>
            <a:off x="1763688" y="2492896"/>
            <a:ext cx="3276600"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fi-FI" sz="2800" dirty="0" smtClean="0">
                <a:latin typeface="Calibri" pitchFamily="34" charset="0"/>
                <a:ea typeface="+mj-ea"/>
                <a:cs typeface="Calibri" pitchFamily="34" charset="0"/>
              </a:rPr>
              <a:t>melakukan </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semua yang </a:t>
            </a:r>
          </a:p>
          <a:p>
            <a:pPr lvl="0" algn="ctr">
              <a:spcBef>
                <a:spcPct val="0"/>
              </a:spcBef>
              <a:defRPr/>
            </a:pPr>
            <a:r>
              <a:rPr lang="fi-FI" sz="2800" dirty="0" smtClean="0">
                <a:latin typeface="Calibri" pitchFamily="34" charset="0"/>
                <a:ea typeface="+mj-ea"/>
                <a:cs typeface="Calibri" pitchFamily="34" charset="0"/>
              </a:rPr>
              <a:t>Allah </a:t>
            </a:r>
          </a:p>
          <a:p>
            <a:pPr lvl="0" algn="ctr">
              <a:spcBef>
                <a:spcPct val="0"/>
              </a:spcBef>
              <a:defRPr/>
            </a:pPr>
            <a:r>
              <a:rPr lang="fi-FI" sz="2800" dirty="0" smtClean="0">
                <a:latin typeface="Calibri" pitchFamily="34" charset="0"/>
                <a:ea typeface="+mj-ea"/>
                <a:cs typeface="Calibri" pitchFamily="34" charset="0"/>
              </a:rPr>
              <a:t>inginkan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Kamu</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lakukan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Lima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rukun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endParaRPr kumimoji="0" lang="en-US" sz="2800" b="0" i="0" u="none" strike="noStrike" kern="120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4" name="Title 1"/>
          <p:cNvSpPr txBox="1">
            <a:spLocks/>
          </p:cNvSpPr>
          <p:nvPr/>
        </p:nvSpPr>
        <p:spPr>
          <a:xfrm>
            <a:off x="6263952" y="2636912"/>
            <a:ext cx="3132584"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Y</a:t>
            </a:r>
            <a:r>
              <a:rPr kumimoji="0" lang="en-US" sz="2800" b="1"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esus</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en-US" sz="2800" dirty="0" smtClean="0">
                <a:latin typeface="Calibri" pitchFamily="34" charset="0"/>
                <a:ea typeface="+mj-ea"/>
                <a:cs typeface="Calibri" pitchFamily="34" charset="0"/>
              </a:rPr>
              <a:t>SELESAI.</a:t>
            </a:r>
          </a:p>
          <a:p>
            <a:pPr lvl="0" algn="ctr">
              <a:spcBef>
                <a:spcPct val="0"/>
              </a:spcBef>
              <a:defRPr/>
            </a:pPr>
            <a:r>
              <a:rPr lang="en-US" sz="2800" dirty="0" err="1" smtClean="0">
                <a:latin typeface="Calibri" pitchFamily="34" charset="0"/>
                <a:ea typeface="+mj-ea"/>
                <a:cs typeface="Calibri" pitchFamily="34" charset="0"/>
              </a:rPr>
              <a:t>Saya</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melakukan</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menerima</a:t>
            </a:r>
            <a:r>
              <a:rPr lang="en-US" sz="2800" dirty="0" smtClean="0">
                <a:latin typeface="Calibri" pitchFamily="34" charset="0"/>
                <a:ea typeface="+mj-ea"/>
                <a:cs typeface="Calibri" pitchFamily="34" charset="0"/>
              </a:rPr>
              <a:t>.</a:t>
            </a:r>
          </a:p>
          <a:p>
            <a:pPr lvl="0" algn="ctr">
              <a:spcBef>
                <a:spcPct val="0"/>
              </a:spcBef>
              <a:defRPr/>
            </a:pPr>
            <a:r>
              <a:rPr lang="en-US" sz="2800" dirty="0" smtClean="0">
                <a:latin typeface="Calibri" pitchFamily="34" charset="0"/>
                <a:ea typeface="+mj-ea"/>
                <a:cs typeface="Calibri" pitchFamily="34" charset="0"/>
              </a:rPr>
              <a:t>AKU </a:t>
            </a:r>
            <a:r>
              <a:rPr lang="en-US" sz="2800" dirty="0" err="1" smtClean="0">
                <a:latin typeface="Calibri" pitchFamily="34" charset="0"/>
                <a:ea typeface="+mj-ea"/>
                <a:cs typeface="Calibri" pitchFamily="34" charset="0"/>
              </a:rPr>
              <a:t>semua</a:t>
            </a:r>
            <a:r>
              <a:rPr lang="en-US" sz="2800" dirty="0" smtClean="0">
                <a:latin typeface="Calibri" pitchFamily="34" charset="0"/>
                <a:ea typeface="+mj-ea"/>
                <a:cs typeface="Calibri" pitchFamily="34" charset="0"/>
              </a:rPr>
              <a:t> yang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butuhkan</a:t>
            </a:r>
            <a:r>
              <a:rPr lang="en-US" sz="2800" dirty="0" smtClean="0">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r>
              <a:rPr lang="en-US" sz="2800" b="1" dirty="0" err="1" smtClean="0">
                <a:latin typeface="Calibri" pitchFamily="34" charset="0"/>
                <a:cs typeface="Calibri" pitchFamily="34" charset="0"/>
              </a:rPr>
              <a:t>Datang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a:t>
            </a:r>
          </a:p>
          <a:p>
            <a:pPr lvl="0" algn="ctr">
              <a:spcBef>
                <a:spcPct val="0"/>
              </a:spcBef>
              <a:defRPr/>
            </a:pP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a:t>
            </a:r>
            <a:endParaRPr kumimoji="0" lang="en-US" sz="2800" b="0" i="0" u="none" strike="noStrike" kern="1200" cap="none" spc="0" normalizeH="0" baseline="0" noProof="0" dirty="0">
              <a:ln>
                <a:noFill/>
              </a:ln>
              <a:effectLst/>
              <a:uLnTx/>
              <a:uFillTx/>
              <a:latin typeface="Calibri" pitchFamily="34" charset="0"/>
              <a:ea typeface="+mj-ea"/>
              <a:cs typeface="Calibri" pitchFamily="34" charset="0"/>
            </a:endParaRPr>
          </a:p>
        </p:txBody>
      </p:sp>
      <p:sp>
        <p:nvSpPr>
          <p:cNvPr id="7" name="TextBox 6"/>
          <p:cNvSpPr txBox="1"/>
          <p:nvPr/>
        </p:nvSpPr>
        <p:spPr>
          <a:xfrm>
            <a:off x="152400" y="6106180"/>
            <a:ext cx="4267200" cy="523220"/>
          </a:xfrm>
          <a:prstGeom prst="rect">
            <a:avLst/>
          </a:prstGeom>
          <a:noFill/>
        </p:spPr>
        <p:txBody>
          <a:bodyPr wrap="square" rtlCol="0">
            <a:spAutoFit/>
          </a:bodyPr>
          <a:lstStyle/>
          <a:p>
            <a:pPr algn="ctr"/>
            <a:r>
              <a:rPr lang="en-US" sz="1400" dirty="0" smtClean="0"/>
              <a:t>More free resources on the grace of God in Christ </a:t>
            </a:r>
            <a:r>
              <a:rPr lang="en-CA" sz="1400" dirty="0" smtClean="0">
                <a:latin typeface="Arial Narrow" pitchFamily="34" charset="0"/>
              </a:rPr>
              <a:t>@</a:t>
            </a:r>
            <a:r>
              <a:rPr lang="en-US" sz="1400" dirty="0" smtClean="0"/>
              <a:t> www.GraceGodChrist.com</a:t>
            </a:r>
            <a:endParaRPr lang="en-US" sz="1400" dirty="0"/>
          </a:p>
        </p:txBody>
      </p:sp>
      <p:sp>
        <p:nvSpPr>
          <p:cNvPr id="8" name="Title 1"/>
          <p:cNvSpPr txBox="1">
            <a:spLocks/>
          </p:cNvSpPr>
          <p:nvPr/>
        </p:nvSpPr>
        <p:spPr bwMode="auto">
          <a:xfrm>
            <a:off x="4365848" y="2492896"/>
            <a:ext cx="2438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Hinduism</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Kamu lakukan</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Banyak</a:t>
            </a:r>
            <a:endPar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kern="0" dirty="0" err="1" smtClean="0">
                <a:latin typeface="Calibri" pitchFamily="34" charset="0"/>
                <a:ea typeface="+mj-ea"/>
                <a:cs typeface="Calibri" pitchFamily="34" charset="0"/>
              </a:rPr>
              <a:t>jalan</a:t>
            </a:r>
            <a:endParaRPr kumimoji="0" lang="en-US" sz="28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9" name="Rectangle 8"/>
          <p:cNvSpPr/>
          <p:nvPr/>
        </p:nvSpPr>
        <p:spPr>
          <a:xfrm>
            <a:off x="7623760" y="3281536"/>
            <a:ext cx="548640" cy="2286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rot="16200000">
            <a:off x="7638608" y="2823200"/>
            <a:ext cx="548640" cy="21031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rot="5400000">
            <a:off x="6968299" y="4633101"/>
            <a:ext cx="1944216" cy="400110"/>
          </a:xfrm>
          <a:prstGeom prst="rect">
            <a:avLst/>
          </a:prstGeom>
          <a:noFill/>
        </p:spPr>
        <p:txBody>
          <a:bodyPr wrap="square" rtlCol="0">
            <a:spAutoFit/>
          </a:bodyPr>
          <a:lstStyle/>
          <a:p>
            <a:pPr algn="ctr"/>
            <a:r>
              <a:rPr lang="en-US" sz="2000" b="1" dirty="0" err="1" smtClean="0"/>
              <a:t>bagi</a:t>
            </a:r>
            <a:r>
              <a:rPr lang="en-US" sz="2000" b="1" dirty="0" smtClean="0"/>
              <a:t> </a:t>
            </a:r>
            <a:r>
              <a:rPr lang="en-US" sz="2000" b="1" dirty="0" err="1" smtClean="0"/>
              <a:t>kamu</a:t>
            </a:r>
            <a:endParaRPr lang="en-US" sz="2000" b="1" dirty="0"/>
          </a:p>
        </p:txBody>
      </p:sp>
      <p:sp>
        <p:nvSpPr>
          <p:cNvPr id="13" name="TextBox 12"/>
          <p:cNvSpPr txBox="1"/>
          <p:nvPr/>
        </p:nvSpPr>
        <p:spPr>
          <a:xfrm>
            <a:off x="6934200" y="3573016"/>
            <a:ext cx="1944216" cy="608885"/>
          </a:xfrm>
          <a:prstGeom prst="rect">
            <a:avLst/>
          </a:prstGeom>
          <a:noFill/>
        </p:spPr>
        <p:txBody>
          <a:bodyPr wrap="square" rtlCol="0">
            <a:spAutoFit/>
          </a:bodyPr>
          <a:lstStyle/>
          <a:p>
            <a:pPr algn="ctr">
              <a:lnSpc>
                <a:spcPts val="2000"/>
              </a:lnSpc>
            </a:pPr>
            <a:r>
              <a:rPr lang="en-US" sz="2000" b="1" dirty="0" err="1" smtClean="0"/>
              <a:t>Saya</a:t>
            </a:r>
            <a:r>
              <a:rPr lang="en-US" sz="2000" b="1" dirty="0" smtClean="0"/>
              <a:t> </a:t>
            </a:r>
            <a:r>
              <a:rPr lang="en-US" sz="2000" b="1" dirty="0" err="1" smtClean="0"/>
              <a:t>berbuat</a:t>
            </a:r>
            <a:r>
              <a:rPr lang="en-US" sz="2000" b="1" dirty="0" smtClean="0"/>
              <a:t> </a:t>
            </a:r>
            <a:r>
              <a:rPr lang="en-US" sz="2000" b="1" dirty="0" err="1" smtClean="0"/>
              <a:t>segala</a:t>
            </a:r>
            <a:endParaRPr lang="en-US" sz="2000" b="1" dirty="0"/>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4480560" cy="3360420"/>
          </a:xfrm>
          <a:prstGeom prst="rect">
            <a:avLst/>
          </a:prstGeom>
        </p:spPr>
      </p:pic>
      <p:sp>
        <p:nvSpPr>
          <p:cNvPr id="26" name="Rectangle 25"/>
          <p:cNvSpPr/>
          <p:nvPr/>
        </p:nvSpPr>
        <p:spPr>
          <a:xfrm>
            <a:off x="2195736" y="191683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2132856"/>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sp>
        <p:nvSpPr>
          <p:cNvPr id="21" name="WordArt 2"/>
          <p:cNvSpPr>
            <a:spLocks noChangeArrowheads="1" noChangeShapeType="1" noTextEdit="1"/>
          </p:cNvSpPr>
          <p:nvPr/>
        </p:nvSpPr>
        <p:spPr bwMode="auto">
          <a:xfrm>
            <a:off x="1187624" y="105273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22" name="Picture 21" descr="egyptian.gif"/>
          <p:cNvPicPr>
            <a:picLocks noChangeAspect="1"/>
          </p:cNvPicPr>
          <p:nvPr/>
        </p:nvPicPr>
        <p:blipFill>
          <a:blip r:embed="rId15" cstate="print"/>
          <a:stretch>
            <a:fillRect/>
          </a:stretch>
        </p:blipFill>
        <p:spPr>
          <a:xfrm>
            <a:off x="1133872" y="988167"/>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2056766"/>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2028126"/>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628800"/>
            <a:ext cx="1143000" cy="1333500"/>
          </a:xfrm>
          <a:prstGeom prst="rect">
            <a:avLst/>
          </a:prstGeom>
        </p:spPr>
      </p:pic>
      <p:sp>
        <p:nvSpPr>
          <p:cNvPr id="29" name="Title 1"/>
          <p:cNvSpPr txBox="1">
            <a:spLocks/>
          </p:cNvSpPr>
          <p:nvPr/>
        </p:nvSpPr>
        <p:spPr>
          <a:xfrm>
            <a:off x="0" y="5229200"/>
            <a:ext cx="9144000" cy="1656184"/>
          </a:xfrm>
          <a:prstGeom prst="rect">
            <a:avLst/>
          </a:prstGeom>
          <a:solidFill>
            <a:srgbClr val="002060"/>
          </a:solidFill>
          <a:ln>
            <a:solidFill>
              <a:srgbClr val="002060"/>
            </a:solidFill>
          </a:ln>
        </p:spPr>
        <p:txBody>
          <a:bodyPr>
            <a:noAutofit/>
          </a:bodyPr>
          <a:lstStyle/>
          <a:p>
            <a:pPr algn="ct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kepuasan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adalah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dalam</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Kristus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bukan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kecantikan</a:t>
            </a:r>
            <a:r>
              <a:rPr lang="en-US" sz="2300" b="1" dirty="0" smtClean="0">
                <a:latin typeface="Calibri" pitchFamily="34" charset="0"/>
                <a:cs typeface="Calibri" pitchFamily="34" charset="0"/>
              </a:rPr>
              <a:t>, music, </a:t>
            </a:r>
            <a:r>
              <a:rPr lang="en-US" sz="2300" b="1" dirty="0" err="1" smtClean="0">
                <a:latin typeface="Calibri" pitchFamily="34" charset="0"/>
                <a:cs typeface="Calibri" pitchFamily="34" charset="0"/>
              </a:rPr>
              <a:t>ponsel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pintar</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olahraga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mobil-mobil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teman-teman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percintaan</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makanan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minuman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pesta-pesta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rumah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pekerjaan-pekerjaan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Yesus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memiliki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tertinggi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tanpa</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a:t>
            </a:r>
            <a:endParaRPr lang="en-CA" sz="2300" b="1" dirty="0" smtClean="0">
              <a:latin typeface="Calibri" pitchFamily="34" charset="0"/>
              <a:cs typeface="Calibri" pitchFamily="34" charset="0"/>
            </a:endParaRP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934797"/>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27384"/>
            <a:ext cx="4480560" cy="3360420"/>
          </a:xfrm>
          <a:prstGeom prst="rect">
            <a:avLst/>
          </a:prstGeom>
        </p:spPr>
      </p:pic>
      <p:sp>
        <p:nvSpPr>
          <p:cNvPr id="26" name="Rectangle 25"/>
          <p:cNvSpPr/>
          <p:nvPr/>
        </p:nvSpPr>
        <p:spPr>
          <a:xfrm>
            <a:off x="2195736" y="1484784"/>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1700808"/>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sp>
        <p:nvSpPr>
          <p:cNvPr id="21" name="WordArt 2"/>
          <p:cNvSpPr>
            <a:spLocks noChangeArrowheads="1" noChangeShapeType="1" noTextEdit="1"/>
          </p:cNvSpPr>
          <p:nvPr/>
        </p:nvSpPr>
        <p:spPr bwMode="auto">
          <a:xfrm>
            <a:off x="1187624" y="404664"/>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22" name="Picture 21" descr="egyptian.gif"/>
          <p:cNvPicPr>
            <a:picLocks noChangeAspect="1"/>
          </p:cNvPicPr>
          <p:nvPr/>
        </p:nvPicPr>
        <p:blipFill>
          <a:blip r:embed="rId15" cstate="print"/>
          <a:stretch>
            <a:fillRect/>
          </a:stretch>
        </p:blipFill>
        <p:spPr>
          <a:xfrm>
            <a:off x="1133872" y="476672"/>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1630417"/>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1630417"/>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087388"/>
            <a:ext cx="1143000" cy="1333500"/>
          </a:xfrm>
          <a:prstGeom prst="rect">
            <a:avLst/>
          </a:prstGeom>
        </p:spPr>
      </p:pic>
      <p:sp>
        <p:nvSpPr>
          <p:cNvPr id="29" name="Title 1"/>
          <p:cNvSpPr txBox="1">
            <a:spLocks/>
          </p:cNvSpPr>
          <p:nvPr/>
        </p:nvSpPr>
        <p:spPr>
          <a:xfrm>
            <a:off x="0" y="4581128"/>
            <a:ext cx="4499992" cy="2276872"/>
          </a:xfrm>
          <a:prstGeom prst="rect">
            <a:avLst/>
          </a:prstGeom>
          <a:solidFill>
            <a:srgbClr val="002060"/>
          </a:solidFill>
          <a:ln>
            <a:solidFill>
              <a:srgbClr val="002060"/>
            </a:solidFill>
          </a:ln>
        </p:spPr>
        <p:txBody>
          <a:bodyPr>
            <a:noAutofit/>
          </a:bodyPr>
          <a:lstStyle/>
          <a:p>
            <a:pPr algn="ctr"/>
            <a:r>
              <a:rPr lang="en-US" sz="2400" b="1" dirty="0" smtClean="0">
                <a:latin typeface="Calibri" pitchFamily="34" charset="0"/>
                <a:cs typeface="Calibri" pitchFamily="34" charset="0"/>
              </a:rPr>
              <a:t>“</a:t>
            </a:r>
            <a:r>
              <a:rPr lang="en-US" sz="2400" b="1" dirty="0" err="1" smtClean="0">
                <a:latin typeface="Calibri" pitchFamily="34" charset="0"/>
                <a:cs typeface="Calibri" pitchFamily="34" charset="0"/>
              </a:rPr>
              <a:t>Kamu</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telah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menerima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Yesus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Karena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itu</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hendaklah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hidupmu</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tetap</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Dia. . . .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hendaklah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hatimu</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melimpah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dengan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syukur</a:t>
            </a:r>
            <a:r>
              <a:rPr lang="en-US" sz="2400" b="1" dirty="0" smtClean="0">
                <a:latin typeface="Calibri" pitchFamily="34" charset="0"/>
                <a:cs typeface="Calibri" pitchFamily="34" charset="0"/>
              </a:rPr>
              <a:t>”</a:t>
            </a:r>
          </a:p>
          <a:p>
            <a:pPr algn="ctr"/>
            <a:r>
              <a:rPr lang="en-US" sz="2400" b="1" dirty="0" err="1" smtClean="0">
                <a:latin typeface="Calibri" pitchFamily="34" charset="0"/>
                <a:cs typeface="Calibri" pitchFamily="34" charset="0"/>
              </a:rPr>
              <a:t>Kol</a:t>
            </a:r>
            <a:r>
              <a:rPr lang="en-US" sz="2400" b="1" dirty="0" smtClean="0">
                <a:latin typeface="Calibri" pitchFamily="34" charset="0"/>
                <a:cs typeface="Calibri" pitchFamily="34" charset="0"/>
              </a:rPr>
              <a:t> 2:6-7</a:t>
            </a: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356992"/>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
        <p:nvSpPr>
          <p:cNvPr id="32" name="Title 1"/>
          <p:cNvSpPr txBox="1">
            <a:spLocks/>
          </p:cNvSpPr>
          <p:nvPr/>
        </p:nvSpPr>
        <p:spPr>
          <a:xfrm>
            <a:off x="4499992" y="5229200"/>
            <a:ext cx="4680520" cy="1800200"/>
          </a:xfrm>
          <a:prstGeom prst="rect">
            <a:avLst/>
          </a:prstGeom>
          <a:solidFill>
            <a:schemeClr val="bg1"/>
          </a:solidFill>
          <a:ln>
            <a:solidFill>
              <a:srgbClr val="002060"/>
            </a:solidFill>
          </a:ln>
        </p:spPr>
        <p:txBody>
          <a:bodyPr>
            <a:noAutofit/>
          </a:bodyPr>
          <a:lstStyle/>
          <a:p>
            <a:pPr algn="ctr"/>
            <a:r>
              <a:rPr lang="en-US" sz="2400" b="1" dirty="0" smtClean="0">
                <a:latin typeface="Calibri" pitchFamily="34" charset="0"/>
                <a:cs typeface="Calibri" pitchFamily="34" charset="0"/>
              </a:rPr>
              <a:t>“</a:t>
            </a:r>
            <a:r>
              <a:rPr lang="en-US" sz="2400" b="1" dirty="0" err="1" smtClean="0">
                <a:latin typeface="Calibri" pitchFamily="34" charset="0"/>
                <a:cs typeface="Calibri" pitchFamily="34" charset="0"/>
              </a:rPr>
              <a:t>kekuatiran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dunia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ini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tipu</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daya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kekayaan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keinginan-keinginan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akan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hal</a:t>
            </a:r>
            <a:r>
              <a:rPr lang="en-US" sz="2400" b="1" dirty="0" smtClean="0">
                <a:latin typeface="Calibri" pitchFamily="34" charset="0"/>
                <a:cs typeface="Calibri" pitchFamily="34" charset="0"/>
              </a:rPr>
              <a:t> yang lain </a:t>
            </a:r>
            <a:r>
              <a:rPr lang="en-US" sz="2400" b="1" dirty="0" err="1" smtClean="0">
                <a:latin typeface="Calibri" pitchFamily="34" charset="0"/>
                <a:cs typeface="Calibri" pitchFamily="34" charset="0"/>
              </a:rPr>
              <a:t>masuklah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menghimpit</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firman</a:t>
            </a:r>
            <a:r>
              <a:rPr lang="en-US" sz="2400" b="1" dirty="0" smtClean="0">
                <a:latin typeface="Calibri" pitchFamily="34" charset="0"/>
                <a:cs typeface="Calibri" pitchFamily="34" charset="0"/>
              </a:rPr>
              <a:t>”  Mk 4:19</a:t>
            </a:r>
            <a:endParaRPr lang="en-CA" sz="2800" dirty="0"/>
          </a:p>
        </p:txBody>
      </p:sp>
    </p:spTree>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15617"/>
            <a:ext cx="6858000" cy="9144000"/>
          </a:xfrm>
          <a:prstGeom prst="rect">
            <a:avLst/>
          </a:prstGeom>
        </p:spPr>
      </p:pic>
      <p:sp>
        <p:nvSpPr>
          <p:cNvPr id="5" name="TextBox 4"/>
          <p:cNvSpPr txBox="1"/>
          <p:nvPr/>
        </p:nvSpPr>
        <p:spPr>
          <a:xfrm>
            <a:off x="1331640" y="5517232"/>
            <a:ext cx="3096344"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endParaRPr lang="en-CA" dirty="0">
              <a:solidFill>
                <a:srgbClr val="FF0000"/>
              </a:solidFill>
            </a:endParaRPr>
          </a:p>
        </p:txBody>
      </p:sp>
      <p:sp>
        <p:nvSpPr>
          <p:cNvPr id="9" name="TextBox 8"/>
          <p:cNvSpPr txBox="1"/>
          <p:nvPr/>
        </p:nvSpPr>
        <p:spPr>
          <a:xfrm>
            <a:off x="7848872" y="766445"/>
            <a:ext cx="1475656"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endParaRPr lang="en-CA" dirty="0" smtClean="0"/>
          </a:p>
          <a:p>
            <a:pPr algn="ctr"/>
            <a:r>
              <a:rPr lang="en-CA" dirty="0" err="1" smtClean="0"/>
              <a:t>Damai</a:t>
            </a:r>
            <a:r>
              <a:rPr lang="en-CA" dirty="0" smtClean="0"/>
              <a:t> </a:t>
            </a:r>
            <a:r>
              <a:rPr lang="en-CA" dirty="0" err="1" smtClean="0"/>
              <a:t>dengan</a:t>
            </a:r>
            <a:r>
              <a:rPr lang="en-CA" dirty="0" smtClean="0"/>
              <a:t> 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endParaRPr lang="en-CA" dirty="0" smtClean="0">
              <a:solidFill>
                <a:srgbClr val="FF0000"/>
              </a:solidFill>
            </a:endParaRPr>
          </a:p>
          <a:p>
            <a:pPr algn="ctr"/>
            <a:r>
              <a:rPr lang="en-CA" dirty="0" err="1" smtClean="0">
                <a:solidFill>
                  <a:srgbClr val="FF0000"/>
                </a:solidFill>
              </a:rPr>
              <a:t>Penebusan</a:t>
            </a:r>
            <a:r>
              <a:rPr lang="en-CA" dirty="0" smtClean="0">
                <a:solidFill>
                  <a:srgbClr val="FF0000"/>
                </a:solidFill>
              </a:rPr>
              <a:t> </a:t>
            </a:r>
            <a:r>
              <a:rPr lang="en-CA" dirty="0" err="1" smtClean="0">
                <a:solidFill>
                  <a:srgbClr val="FF0000"/>
                </a:solidFill>
              </a:rPr>
              <a:t>dengan</a:t>
            </a:r>
            <a:r>
              <a:rPr lang="en-CA" dirty="0" smtClean="0">
                <a:solidFill>
                  <a:srgbClr val="FF0000"/>
                </a:solidFill>
              </a:rPr>
              <a:t> </a:t>
            </a:r>
            <a:r>
              <a:rPr lang="en-CA" dirty="0" err="1" smtClean="0">
                <a:solidFill>
                  <a:srgbClr val="FF0000"/>
                </a:solidFill>
              </a:rPr>
              <a:t>Tuhan</a:t>
            </a:r>
            <a:endParaRPr lang="en-CA" dirty="0" smtClean="0">
              <a:solidFill>
                <a:srgbClr val="FF0000"/>
              </a:solidFill>
            </a:endParaRPr>
          </a:p>
          <a:p>
            <a:pPr algn="ctr"/>
            <a:r>
              <a:rPr lang="en-CA" dirty="0" err="1" smtClean="0">
                <a:solidFill>
                  <a:srgbClr val="FF0000"/>
                </a:solidFill>
              </a:rPr>
              <a:t>Murka</a:t>
            </a:r>
            <a:r>
              <a:rPr lang="en-CA" dirty="0" smtClean="0">
                <a:solidFill>
                  <a:srgbClr val="FF0000"/>
                </a:solidFill>
              </a:rPr>
              <a:t> Allah </a:t>
            </a:r>
            <a:r>
              <a:rPr lang="en-CA" dirty="0" err="1" smtClean="0">
                <a:solidFill>
                  <a:srgbClr val="FF0000"/>
                </a:solidFill>
              </a:rPr>
              <a:t>berpaling</a:t>
            </a:r>
            <a:endParaRPr lang="en-CA" dirty="0" smtClean="0">
              <a:solidFill>
                <a:srgbClr val="FF0000"/>
              </a:solidFill>
            </a:endParaRPr>
          </a:p>
        </p:txBody>
      </p:sp>
      <p:sp>
        <p:nvSpPr>
          <p:cNvPr id="11" name="TextBox 10"/>
          <p:cNvSpPr txBox="1"/>
          <p:nvPr/>
        </p:nvSpPr>
        <p:spPr>
          <a:xfrm>
            <a:off x="-1353502" y="1844824"/>
            <a:ext cx="4032448"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r>
              <a:rPr lang="en-CA" dirty="0" smtClean="0"/>
              <a:t> </a:t>
            </a:r>
            <a:r>
              <a:rPr lang="en-CA" dirty="0" err="1" smtClean="0"/>
              <a:t>dan</a:t>
            </a:r>
            <a:endParaRPr lang="en-CA" dirty="0" smtClean="0"/>
          </a:p>
          <a:p>
            <a:pPr algn="ctr"/>
            <a:r>
              <a:rPr lang="en-CA" dirty="0" err="1" smtClean="0"/>
              <a:t>penebusan</a:t>
            </a:r>
            <a:endParaRPr lang="en-CA"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dirty="0" smtClean="0"/>
              <a:t> </a:t>
            </a:r>
            <a:r>
              <a:rPr lang="en-CA" dirty="0" err="1"/>
              <a:t>S</a:t>
            </a:r>
            <a:r>
              <a:rPr lang="en-CA" dirty="0" err="1" smtClean="0"/>
              <a:t>aya</a:t>
            </a:r>
            <a:r>
              <a:rPr lang="en-CA" dirty="0" smtClean="0"/>
              <a:t> </a:t>
            </a:r>
            <a:r>
              <a:rPr lang="en-CA" dirty="0" err="1" smtClean="0"/>
              <a:t>adalah</a:t>
            </a:r>
            <a:r>
              <a:rPr lang="en-CA" dirty="0" smtClean="0"/>
              <a:t> </a:t>
            </a:r>
            <a:endParaRPr lang="en-CA" dirty="0"/>
          </a:p>
          <a:p>
            <a:pPr algn="ctr"/>
            <a:r>
              <a:rPr lang="en-CA" dirty="0" err="1" smtClean="0"/>
              <a:t>Pembenaran</a:t>
            </a:r>
            <a:r>
              <a:rPr lang="en-CA" dirty="0" smtClean="0"/>
              <a:t> Allah</a:t>
            </a:r>
          </a:p>
        </p:txBody>
      </p:sp>
      <p:sp>
        <p:nvSpPr>
          <p:cNvPr id="13" name="TextBox 12"/>
          <p:cNvSpPr txBox="1"/>
          <p:nvPr/>
        </p:nvSpPr>
        <p:spPr>
          <a:xfrm>
            <a:off x="7668344" y="5733256"/>
            <a:ext cx="1440160"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endParaRPr lang="en-CA" dirty="0" smtClean="0"/>
          </a:p>
          <a:p>
            <a:pPr algn="ctr"/>
            <a:r>
              <a:rPr lang="en-CA" dirty="0" err="1" smtClean="0"/>
              <a:t>Kehidupan</a:t>
            </a:r>
            <a:r>
              <a:rPr lang="en-CA" dirty="0" smtClean="0"/>
              <a:t> </a:t>
            </a:r>
            <a:r>
              <a:rPr lang="en-CA" dirty="0" err="1" smtClean="0"/>
              <a:t>kekal</a:t>
            </a:r>
            <a:endParaRPr lang="en-CA" dirty="0" smtClean="0"/>
          </a:p>
        </p:txBody>
      </p:sp>
      <p:sp>
        <p:nvSpPr>
          <p:cNvPr id="15" name="TextBox 14"/>
          <p:cNvSpPr txBox="1"/>
          <p:nvPr/>
        </p:nvSpPr>
        <p:spPr>
          <a:xfrm>
            <a:off x="7668344" y="3212976"/>
            <a:ext cx="1440160" cy="2308324"/>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endParaRPr lang="en-CA" dirty="0" smtClean="0">
              <a:solidFill>
                <a:srgbClr val="0000FF"/>
              </a:solidFill>
            </a:endParaRPr>
          </a:p>
          <a:p>
            <a:pPr algn="ctr"/>
            <a:r>
              <a:rPr lang="en-CA" dirty="0" err="1" smtClean="0">
                <a:solidFill>
                  <a:srgbClr val="0000FF"/>
                </a:solidFill>
              </a:rPr>
              <a:t>Dibebaskan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kegelapan</a:t>
            </a:r>
            <a:endParaRPr lang="en-CA" dirty="0" smtClean="0">
              <a:solidFill>
                <a:srgbClr val="0000FF"/>
              </a:solidFill>
            </a:endParaRPr>
          </a:p>
          <a:p>
            <a:pPr algn="ctr"/>
            <a:r>
              <a:rPr lang="en-CA" dirty="0" err="1" smtClean="0">
                <a:solidFill>
                  <a:srgbClr val="0000FF"/>
                </a:solidFill>
              </a:rPr>
              <a:t>kepada</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a:t>
            </a:r>
            <a:endParaRPr lang="en-CA" dirty="0">
              <a:solidFill>
                <a:srgbClr val="0000FF"/>
              </a:solidFill>
            </a:endParaRPr>
          </a:p>
        </p:txBody>
      </p:sp>
      <p:sp>
        <p:nvSpPr>
          <p:cNvPr id="16" name="TextBox 15"/>
          <p:cNvSpPr txBox="1"/>
          <p:nvPr/>
        </p:nvSpPr>
        <p:spPr>
          <a:xfrm>
            <a:off x="4716016" y="179348"/>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535923" y="5374087"/>
            <a:ext cx="1800201" cy="646331"/>
          </a:xfrm>
          <a:prstGeom prst="rect">
            <a:avLst/>
          </a:prstGeom>
          <a:noFill/>
        </p:spPr>
        <p:txBody>
          <a:bodyPr wrap="square" rtlCol="0">
            <a:spAutoFit/>
          </a:bodyPr>
          <a:lstStyle/>
          <a:p>
            <a:pPr algn="ctr"/>
            <a:r>
              <a:rPr lang="en-CA" dirty="0" err="1" smtClean="0">
                <a:solidFill>
                  <a:srgbClr val="FFFF00"/>
                </a:solidFill>
              </a:rPr>
              <a:t>Saya</a:t>
            </a:r>
            <a:r>
              <a:rPr lang="en-CA" dirty="0" smtClean="0">
                <a:solidFill>
                  <a:srgbClr val="FFFF00"/>
                </a:solidFill>
              </a:rPr>
              <a:t> </a:t>
            </a:r>
            <a:r>
              <a:rPr lang="en-CA" dirty="0" err="1" smtClean="0">
                <a:solidFill>
                  <a:srgbClr val="FFFF00"/>
                </a:solidFill>
              </a:rPr>
              <a:t>adalah</a:t>
            </a:r>
            <a:endParaRPr lang="en-CA" dirty="0" smtClean="0">
              <a:solidFill>
                <a:srgbClr val="FFFF00"/>
              </a:solidFill>
            </a:endParaRPr>
          </a:p>
          <a:p>
            <a:pPr algn="ctr"/>
            <a:r>
              <a:rPr lang="en-CA" dirty="0" err="1" smtClean="0">
                <a:solidFill>
                  <a:srgbClr val="FFFF00"/>
                </a:solidFill>
              </a:rPr>
              <a:t>pengampunan</a:t>
            </a:r>
            <a:endParaRPr lang="en-CA" dirty="0">
              <a:solidFill>
                <a:srgbClr val="FFFF00"/>
              </a:solidFill>
            </a:endParaRPr>
          </a:p>
        </p:txBody>
      </p:sp>
      <p:sp>
        <p:nvSpPr>
          <p:cNvPr id="18" name="Title 1"/>
          <p:cNvSpPr txBox="1">
            <a:spLocks/>
          </p:cNvSpPr>
          <p:nvPr/>
        </p:nvSpPr>
        <p:spPr bwMode="auto">
          <a:xfrm rot="19958346">
            <a:off x="1493356" y="1980310"/>
            <a:ext cx="6473064" cy="2286000"/>
          </a:xfrm>
          <a:prstGeom prst="rect">
            <a:avLst/>
          </a:prstGeom>
          <a:solidFill>
            <a:srgbClr val="FF00FF"/>
          </a:solidFill>
          <a:ln w="9525">
            <a:noFill/>
            <a:miter lim="800000"/>
            <a:headEnd/>
            <a:tailEnd/>
          </a:ln>
        </p:spPr>
        <p:txBody>
          <a:bodyPr vert="horz" wrap="square" lIns="91440" tIns="45720" rIns="91440" bIns="45720" numCol="1" anchor="ctr" anchorCtr="0" compatLnSpc="1">
            <a:prstTxWarp prst="textNoShape">
              <a:avLst/>
            </a:prstTxWarp>
          </a:bodyPr>
          <a:lstStyle/>
          <a:p>
            <a:pPr algn="ctr"/>
            <a:endParaRPr lang="en-US" sz="2800" dirty="0" smtClean="0">
              <a:solidFill>
                <a:schemeClr val="bg1"/>
              </a:solidFill>
              <a:latin typeface="Calibri" pitchFamily="34" charset="0"/>
              <a:cs typeface="Calibri" pitchFamily="34" charset="0"/>
            </a:endParaRPr>
          </a:p>
          <a:p>
            <a:pPr algn="ctr"/>
            <a:endParaRPr lang="en-US" sz="2800" dirty="0" smtClean="0">
              <a:solidFill>
                <a:schemeClr val="bg1"/>
              </a:solidFill>
              <a:latin typeface="Calibri" pitchFamily="34" charset="0"/>
              <a:cs typeface="Calibri" pitchFamily="34" charset="0"/>
            </a:endParaRPr>
          </a:p>
          <a:p>
            <a:pPr algn="ctr"/>
            <a:r>
              <a:rPr lang="en-US" sz="2800" dirty="0" err="1" smtClean="0">
                <a:solidFill>
                  <a:schemeClr val="bg1"/>
                </a:solidFill>
                <a:latin typeface="Calibri" pitchFamily="34" charset="0"/>
                <a:cs typeface="Calibri" pitchFamily="34" charset="0"/>
              </a:rPr>
              <a:t>Temukan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sukacita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kepuasan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Bukalah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berkat-berkat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Kristus</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menikmati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Allah yang </a:t>
            </a:r>
            <a:r>
              <a:rPr lang="en-US" sz="2800" dirty="0" err="1" smtClean="0">
                <a:solidFill>
                  <a:schemeClr val="bg1"/>
                </a:solidFill>
                <a:latin typeface="Calibri" pitchFamily="34" charset="0"/>
                <a:cs typeface="Calibri" pitchFamily="34" charset="0"/>
              </a:rPr>
              <a:t>dinyatakan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r>
              <a:rPr lang="en-US" sz="2800" dirty="0" smtClean="0">
                <a:solidFill>
                  <a:schemeClr val="bg1"/>
                </a:solidFill>
                <a:latin typeface="Calibri" pitchFamily="34" charset="0"/>
                <a:cs typeface="Calibri" pitchFamily="34" charset="0"/>
              </a:rPr>
              <a:t>! </a:t>
            </a:r>
          </a:p>
          <a:p>
            <a:pPr algn="ct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endParaRPr lang="en-CA" sz="2800" dirty="0" smtClean="0">
              <a:solidFill>
                <a:schemeClr val="bg1"/>
              </a:solidFill>
              <a:latin typeface="Calibri" pitchFamily="34" charset="0"/>
              <a:cs typeface="Calibri" pitchFamily="34" charset="0"/>
            </a:endParaRPr>
          </a:p>
          <a:p>
            <a:endParaRPr lang="en-US" sz="2800" dirty="0" smtClean="0"/>
          </a:p>
          <a:p>
            <a:endParaRPr lang="en-CA" sz="2800" dirty="0"/>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Allah </a:t>
            </a:r>
            <a:r>
              <a:rPr lang="en-CA" dirty="0" err="1" smtClean="0"/>
              <a:t>memberkatimu</a:t>
            </a:r>
            <a:r>
              <a:rPr lang="en-CA" dirty="0" smtClean="0"/>
              <a:t> </a:t>
            </a:r>
            <a:r>
              <a:rPr lang="en-CA" dirty="0" err="1" smtClean="0"/>
              <a:t>dengan</a:t>
            </a:r>
            <a:r>
              <a:rPr lang="en-CA" dirty="0" smtClean="0"/>
              <a:t> </a:t>
            </a:r>
            <a:r>
              <a:rPr lang="en-CA" dirty="0" err="1" smtClean="0"/>
              <a:t>segala</a:t>
            </a:r>
            <a:r>
              <a:rPr lang="en-CA" dirty="0" smtClean="0"/>
              <a:t> </a:t>
            </a:r>
            <a:r>
              <a:rPr lang="en-CA" dirty="0" err="1" smtClean="0"/>
              <a:t>berkat</a:t>
            </a:r>
            <a:r>
              <a:rPr lang="en-CA" dirty="0" smtClean="0"/>
              <a:t> </a:t>
            </a:r>
            <a:r>
              <a:rPr lang="en-CA" dirty="0" err="1" smtClean="0"/>
              <a:t>rohani</a:t>
            </a:r>
            <a:r>
              <a:rPr lang="en-CA" dirty="0" smtClean="0"/>
              <a:t> </a:t>
            </a:r>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2934072"/>
            <a:ext cx="9144000" cy="1143000"/>
          </a:xfrm>
        </p:spPr>
        <p:txBody>
          <a:bodyPr/>
          <a:lstStyle/>
          <a:p>
            <a:r>
              <a:rPr lang="en-US" sz="2800" b="1" dirty="0" err="1" smtClean="0">
                <a:solidFill>
                  <a:schemeClr val="tx1"/>
                </a:solidFill>
                <a:latin typeface="Calibri" pitchFamily="34" charset="0"/>
                <a:cs typeface="Calibri" pitchFamily="34" charset="0"/>
              </a:rPr>
              <a:t>Inilah</a:t>
            </a:r>
            <a:r>
              <a:rPr lang="en-US" sz="2800" b="1" dirty="0" smtClean="0">
                <a:solidFill>
                  <a:schemeClr val="tx1"/>
                </a:solidFill>
                <a:latin typeface="Calibri" pitchFamily="34" charset="0"/>
                <a:cs typeface="Calibri" pitchFamily="34" charset="0"/>
              </a:rPr>
              <a:t> yang </a:t>
            </a:r>
            <a:r>
              <a:rPr lang="en-US" sz="2800" b="1" dirty="0" err="1" smtClean="0">
                <a:solidFill>
                  <a:schemeClr val="tx1"/>
                </a:solidFill>
                <a:latin typeface="Calibri" pitchFamily="34" charset="0"/>
                <a:cs typeface="Calibri" pitchFamily="34" charset="0"/>
              </a:rPr>
              <a:t>mengubah</a:t>
            </a:r>
            <a:r>
              <a:rPr lang="en-US" sz="2800" b="1" dirty="0" smtClean="0">
                <a:solidFill>
                  <a:schemeClr val="tx1"/>
                </a:solidFill>
                <a:latin typeface="Calibri" pitchFamily="34" charset="0"/>
                <a:cs typeface="Calibri" pitchFamily="34" charset="0"/>
              </a:rPr>
              <a:t> PPT </a:t>
            </a:r>
            <a:r>
              <a:rPr lang="en-US" sz="2800" b="1" dirty="0" err="1" smtClean="0">
                <a:solidFill>
                  <a:schemeClr val="tx1"/>
                </a:solidFill>
                <a:latin typeface="Calibri" pitchFamily="34" charset="0"/>
                <a:cs typeface="Calibri" pitchFamily="34" charset="0"/>
              </a:rPr>
              <a:t>ini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dari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belajar</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menjadi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persekutuan</a:t>
            </a:r>
            <a:r>
              <a:rPr lang="en-US" sz="2800" b="1" dirty="0" smtClean="0">
                <a:solidFill>
                  <a:schemeClr val="tx1"/>
                </a:solidFill>
                <a:latin typeface="Calibri" pitchFamily="34" charset="0"/>
                <a:cs typeface="Calibri" pitchFamily="34" charset="0"/>
              </a:rPr>
              <a:t> yang </a:t>
            </a:r>
            <a:r>
              <a:rPr lang="en-US" sz="2800" b="1" dirty="0" err="1" smtClean="0">
                <a:solidFill>
                  <a:schemeClr val="tx1"/>
                </a:solidFill>
                <a:latin typeface="Calibri" pitchFamily="34" charset="0"/>
                <a:cs typeface="Calibri" pitchFamily="34" charset="0"/>
              </a:rPr>
              <a:t>luar</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biasa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dengan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Tuhan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Sebelum</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kita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berpindah</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ke</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berkat</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berikutnya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bersyukur</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kepada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Tuhan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dengan</a:t>
            </a:r>
            <a:r>
              <a:rPr lang="en-US" sz="2800" b="1" dirty="0" smtClean="0">
                <a:solidFill>
                  <a:schemeClr val="tx1"/>
                </a:solidFill>
                <a:latin typeface="Calibri" pitchFamily="34" charset="0"/>
                <a:cs typeface="Calibri" pitchFamily="34" charset="0"/>
              </a:rPr>
              <a:t> JKTM, TKKM </a:t>
            </a:r>
            <a:r>
              <a:rPr lang="en-US" sz="2800" b="1" dirty="0" err="1" smtClean="0">
                <a:solidFill>
                  <a:schemeClr val="tx1"/>
                </a:solidFill>
                <a:latin typeface="Calibri" pitchFamily="34" charset="0"/>
                <a:cs typeface="Calibri" pitchFamily="34" charset="0"/>
              </a:rPr>
              <a:t>dan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sebagaimana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janjiMu</a:t>
            </a:r>
            <a:r>
              <a:rPr lang="en-US" sz="2800" b="1" dirty="0" smtClean="0">
                <a:solidFill>
                  <a:schemeClr val="tx1"/>
                </a:solidFill>
                <a:latin typeface="Calibri" pitchFamily="34" charset="0"/>
                <a:cs typeface="Calibri" pitchFamily="34" charset="0"/>
              </a:rPr>
              <a:t>.”</a:t>
            </a:r>
            <a:br>
              <a:rPr lang="en-US" sz="2800" b="1" dirty="0" smtClean="0">
                <a:solidFill>
                  <a:schemeClr val="tx1"/>
                </a:solidFill>
                <a:latin typeface="Calibri" pitchFamily="34" charset="0"/>
                <a:cs typeface="Calibri" pitchFamily="34" charset="0"/>
              </a:rPr>
            </a:br>
            <a:r>
              <a:rPr lang="en-CA" sz="1400" b="1" dirty="0" smtClean="0">
                <a:latin typeface="Calibri" pitchFamily="34" charset="0"/>
                <a:cs typeface="Calibri" pitchFamily="34" charset="0"/>
              </a:rPr>
              <a:t/>
            </a:r>
            <a:br>
              <a:rPr lang="en-CA" sz="1400" b="1" dirty="0" smtClean="0">
                <a:latin typeface="Calibri" pitchFamily="34" charset="0"/>
                <a:cs typeface="Calibri" pitchFamily="34" charset="0"/>
              </a:rPr>
            </a:br>
            <a:r>
              <a:rPr lang="en-US" sz="2800" b="1" dirty="0" smtClean="0">
                <a:solidFill>
                  <a:srgbClr val="66FF33"/>
                </a:solidFill>
                <a:latin typeface="Calibri" pitchFamily="34" charset="0"/>
                <a:cs typeface="Calibri" pitchFamily="34" charset="0"/>
              </a:rPr>
              <a:t>JKTM = </a:t>
            </a:r>
            <a:r>
              <a:rPr lang="en-US" sz="2800" b="1" dirty="0" err="1" smtClean="0">
                <a:solidFill>
                  <a:srgbClr val="66FF33"/>
                </a:solidFill>
                <a:latin typeface="Calibri" pitchFamily="34" charset="0"/>
                <a:cs typeface="Calibri" pitchFamily="34" charset="0"/>
              </a:rPr>
              <a:t>Jika</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Kristus</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Tidak</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Mati</a:t>
            </a:r>
            <a:r>
              <a:rPr lang="en-CA" sz="2800" b="1" dirty="0" smtClean="0">
                <a:solidFill>
                  <a:srgbClr val="66FF33"/>
                </a:solidFill>
                <a:latin typeface="Calibri" pitchFamily="34" charset="0"/>
                <a:cs typeface="Calibri" pitchFamily="34" charset="0"/>
              </a:rPr>
              <a:t/>
            </a:r>
            <a:br>
              <a:rPr lang="en-CA" sz="2800" b="1" dirty="0" smtClean="0">
                <a:solidFill>
                  <a:srgbClr val="66FF33"/>
                </a:solidFill>
                <a:latin typeface="Calibri" pitchFamily="34" charset="0"/>
                <a:cs typeface="Calibri" pitchFamily="34" charset="0"/>
              </a:rPr>
            </a:br>
            <a:r>
              <a:rPr lang="en-CA" sz="2800" b="1" dirty="0" smtClean="0">
                <a:solidFill>
                  <a:srgbClr val="66FF33"/>
                </a:solidFill>
                <a:latin typeface="Calibri" pitchFamily="34" charset="0"/>
                <a:cs typeface="Calibri" pitchFamily="34" charset="0"/>
              </a:rPr>
              <a:t>TKKM</a:t>
            </a:r>
            <a:r>
              <a:rPr lang="en-US" sz="2800" b="1" dirty="0" smtClean="0">
                <a:solidFill>
                  <a:srgbClr val="66FF33"/>
                </a:solidFill>
                <a:latin typeface="Calibri" pitchFamily="34" charset="0"/>
                <a:cs typeface="Calibri" pitchFamily="34" charset="0"/>
              </a:rPr>
              <a:t> = </a:t>
            </a:r>
            <a:r>
              <a:rPr lang="en-US" sz="2800" b="1" dirty="0" err="1" smtClean="0">
                <a:solidFill>
                  <a:srgbClr val="66FF33"/>
                </a:solidFill>
                <a:latin typeface="Calibri" pitchFamily="34" charset="0"/>
                <a:cs typeface="Calibri" pitchFamily="34" charset="0"/>
              </a:rPr>
              <a:t>Tetapi</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Karena</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Kristus</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Mati</a:t>
            </a:r>
            <a:r>
              <a:rPr lang="en-CA" sz="2800" b="1" dirty="0" smtClean="0">
                <a:latin typeface="Calibri" pitchFamily="34" charset="0"/>
                <a:cs typeface="Calibri" pitchFamily="34" charset="0"/>
              </a:rPr>
              <a:t/>
            </a:r>
            <a:br>
              <a:rPr lang="en-CA" sz="2800" b="1" dirty="0" smtClean="0">
                <a:latin typeface="Calibri" pitchFamily="34" charset="0"/>
                <a:cs typeface="Calibri" pitchFamily="34" charset="0"/>
              </a:rPr>
            </a:br>
            <a:r>
              <a:rPr lang="en-CA" sz="1400" b="1" dirty="0" smtClean="0">
                <a:latin typeface="Calibri" pitchFamily="34" charset="0"/>
                <a:cs typeface="Calibri" pitchFamily="34" charset="0"/>
              </a:rPr>
              <a:t/>
            </a:r>
            <a:br>
              <a:rPr lang="en-CA" sz="1400" b="1" dirty="0" smtClean="0">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Dengan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mengingatkan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diri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kita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sendiri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tentang</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apa</a:t>
            </a:r>
            <a:r>
              <a:rPr lang="en-US" sz="2800" b="1" dirty="0" smtClean="0">
                <a:solidFill>
                  <a:srgbClr val="FFFF00"/>
                </a:solidFill>
                <a:latin typeface="Calibri" pitchFamily="34" charset="0"/>
                <a:cs typeface="Calibri" pitchFamily="34" charset="0"/>
              </a:rPr>
              <a:t> yang </a:t>
            </a:r>
            <a:br>
              <a:rPr lang="en-US" sz="2800" b="1" dirty="0" smtClean="0">
                <a:solidFill>
                  <a:srgbClr val="FFFF00"/>
                </a:solidFill>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kita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miliki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tanpa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kita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memuji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Tuhan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dengan</a:t>
            </a:r>
            <a:r>
              <a:rPr lang="en-US" sz="2800" b="1" dirty="0" smtClean="0">
                <a:solidFill>
                  <a:srgbClr val="FFFF00"/>
                </a:solidFill>
                <a:latin typeface="Calibri" pitchFamily="34" charset="0"/>
                <a:cs typeface="Calibri" pitchFamily="34" charset="0"/>
              </a:rPr>
              <a:t> </a:t>
            </a:r>
            <a:br>
              <a:rPr lang="en-US" sz="2800" b="1" dirty="0" smtClean="0">
                <a:solidFill>
                  <a:srgbClr val="FFFF00"/>
                </a:solidFill>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sukacita</a:t>
            </a:r>
            <a:r>
              <a:rPr lang="en-US" sz="2800" b="1" dirty="0" smtClean="0">
                <a:solidFill>
                  <a:srgbClr val="FFFF00"/>
                </a:solidFill>
                <a:latin typeface="Calibri" pitchFamily="34" charset="0"/>
                <a:cs typeface="Calibri" pitchFamily="34" charset="0"/>
              </a:rPr>
              <a:t> yang </a:t>
            </a:r>
            <a:r>
              <a:rPr lang="en-US" sz="2800" b="1" dirty="0" err="1" smtClean="0">
                <a:solidFill>
                  <a:srgbClr val="FFFF00"/>
                </a:solidFill>
                <a:latin typeface="Calibri" pitchFamily="34" charset="0"/>
                <a:cs typeface="Calibri" pitchFamily="34" charset="0"/>
              </a:rPr>
              <a:t>besar</a:t>
            </a:r>
            <a:r>
              <a:rPr lang="en-US" sz="2800" b="1" dirty="0" smtClean="0">
                <a:solidFill>
                  <a:srgbClr val="FFFF00"/>
                </a:solidFill>
                <a:latin typeface="Calibri" pitchFamily="34" charset="0"/>
                <a:cs typeface="Calibri" pitchFamily="34" charset="0"/>
              </a:rPr>
              <a:t> yang </a:t>
            </a:r>
            <a:r>
              <a:rPr lang="en-US" sz="2800" b="1" dirty="0" err="1" smtClean="0">
                <a:solidFill>
                  <a:srgbClr val="FFFF00"/>
                </a:solidFill>
                <a:latin typeface="Calibri" pitchFamily="34" charset="0"/>
                <a:cs typeface="Calibri" pitchFamily="34" charset="0"/>
              </a:rPr>
              <a:t>diberikannya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kepada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kita</a:t>
            </a:r>
            <a:r>
              <a:rPr lang="en-US" sz="2800" b="1" dirty="0" smtClean="0">
                <a:solidFill>
                  <a:srgbClr val="FFFF00"/>
                </a:solidFill>
                <a:latin typeface="Calibri" pitchFamily="34" charset="0"/>
                <a:cs typeface="Calibri" pitchFamily="34" charset="0"/>
              </a:rPr>
              <a:t>, </a:t>
            </a:r>
            <a:br>
              <a:rPr lang="en-US" sz="2800" b="1" dirty="0" smtClean="0">
                <a:solidFill>
                  <a:srgbClr val="FFFF00"/>
                </a:solidFill>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melalui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kematian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kebangkitanNya</a:t>
            </a:r>
            <a:r>
              <a:rPr lang="en-US" sz="2800" b="1" dirty="0" smtClean="0">
                <a:solidFill>
                  <a:srgbClr val="FFFF00"/>
                </a:solidFill>
                <a:latin typeface="Calibri" pitchFamily="34" charset="0"/>
                <a:cs typeface="Calibri" pitchFamily="34" charset="0"/>
              </a:rPr>
              <a:t>, </a:t>
            </a:r>
            <a:br>
              <a:rPr lang="en-US" sz="2800" b="1" dirty="0" smtClean="0">
                <a:solidFill>
                  <a:srgbClr val="FFFF00"/>
                </a:solidFill>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melalui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janji-janjiNya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Firman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Tuhan</a:t>
            </a:r>
            <a:r>
              <a:rPr lang="en-US" sz="2800" b="1" dirty="0" smtClean="0">
                <a:solidFill>
                  <a:srgbClr val="FFFF00"/>
                </a:solidFill>
                <a:latin typeface="Calibri" pitchFamily="34" charset="0"/>
                <a:cs typeface="Calibri" pitchFamily="34" charset="0"/>
              </a:rPr>
              <a:t>.</a:t>
            </a:r>
            <a:r>
              <a:rPr lang="en-CA" sz="2800" b="1" dirty="0" smtClean="0">
                <a:solidFill>
                  <a:srgbClr val="FFFF00"/>
                </a:solidFill>
                <a:latin typeface="Calibri" pitchFamily="34" charset="0"/>
                <a:cs typeface="Calibri" pitchFamily="34" charset="0"/>
              </a:rPr>
              <a:t/>
            </a:r>
            <a:br>
              <a:rPr lang="en-CA" sz="2800" b="1" dirty="0" smtClean="0">
                <a:solidFill>
                  <a:srgbClr val="FFFF00"/>
                </a:solidFill>
                <a:latin typeface="Calibri" pitchFamily="34" charset="0"/>
                <a:cs typeface="Calibri" pitchFamily="34" charset="0"/>
              </a:rPr>
            </a:br>
            <a:r>
              <a:rPr lang="en-US" sz="1400" b="1" dirty="0" smtClean="0">
                <a:solidFill>
                  <a:srgbClr val="FFFF00"/>
                </a:solidFill>
                <a:latin typeface="Calibri" pitchFamily="34" charset="0"/>
                <a:cs typeface="Calibri" pitchFamily="34" charset="0"/>
              </a:rPr>
              <a:t> </a:t>
            </a:r>
            <a:r>
              <a:rPr lang="en-CA" sz="1400" b="1" dirty="0" smtClean="0">
                <a:latin typeface="Calibri" pitchFamily="34" charset="0"/>
                <a:cs typeface="Calibri" pitchFamily="34" charset="0"/>
              </a:rPr>
              <a:t/>
            </a:r>
            <a:br>
              <a:rPr lang="en-CA" sz="1400" b="1" dirty="0" smtClean="0">
                <a:latin typeface="Calibri" pitchFamily="34" charset="0"/>
                <a:cs typeface="Calibri" pitchFamily="34" charset="0"/>
              </a:rPr>
            </a:br>
            <a:r>
              <a:rPr lang="en-CA" sz="2800" b="1" dirty="0" smtClean="0">
                <a:solidFill>
                  <a:schemeClr val="tx1"/>
                </a:solidFill>
                <a:latin typeface="Calibri" pitchFamily="34" charset="0"/>
                <a:cs typeface="Calibri" pitchFamily="34" charset="0"/>
              </a:rPr>
              <a:t>S</a:t>
            </a:r>
            <a:r>
              <a:rPr lang="en-US" sz="2800" b="1" dirty="0" err="1" smtClean="0">
                <a:solidFill>
                  <a:schemeClr val="tx1"/>
                </a:solidFill>
                <a:latin typeface="Calibri" pitchFamily="34" charset="0"/>
                <a:cs typeface="Calibri" pitchFamily="34" charset="0"/>
              </a:rPr>
              <a:t>aat</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kita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belajar</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melakukan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ini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kita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akan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terharu</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saat</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Tuhan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memberi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kita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wawasan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baru</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berulang-ulang</a:t>
            </a:r>
            <a:r>
              <a:rPr lang="en-US" sz="2800" b="1" dirty="0" smtClean="0">
                <a:solidFill>
                  <a:schemeClr val="tx1"/>
                </a:solidFill>
                <a:latin typeface="Calibri" pitchFamily="34" charset="0"/>
                <a:cs typeface="Calibri" pitchFamily="34" charset="0"/>
              </a:rPr>
              <a:t>.</a:t>
            </a:r>
            <a:r>
              <a:rPr lang="en-CA" sz="2800" dirty="0" smtClean="0">
                <a:solidFill>
                  <a:schemeClr val="tx1"/>
                </a:solidFill>
              </a:rPr>
              <a:t/>
            </a:r>
            <a:br>
              <a:rPr lang="en-CA" sz="2800" dirty="0" smtClean="0">
                <a:solidFill>
                  <a:schemeClr val="tx1"/>
                </a:solidFill>
              </a:rPr>
            </a:br>
            <a:r>
              <a:rPr lang="en-US" sz="2800" dirty="0" smtClean="0"/>
              <a:t> </a:t>
            </a:r>
            <a:endParaRPr lang="en-CA" sz="2800" dirty="0"/>
          </a:p>
        </p:txBody>
      </p:sp>
    </p:spTree>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TextBox 3"/>
          <p:cNvSpPr txBox="1"/>
          <p:nvPr/>
        </p:nvSpPr>
        <p:spPr>
          <a:xfrm>
            <a:off x="304800" y="296882"/>
            <a:ext cx="8534400" cy="3108543"/>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Sangat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direkomendasikan</a:t>
            </a:r>
            <a:r>
              <a:rPr lang="en-CA"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Kembangkan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kebiasaan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menikmati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Allah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harian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Puji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1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2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7 </a:t>
            </a:r>
            <a:r>
              <a:rPr lang="en-US" sz="2800" b="1" dirty="0" err="1" smtClean="0">
                <a:latin typeface="Calibri" pitchFamily="34" charset="0"/>
                <a:cs typeface="Calibri" pitchFamily="34" charset="0"/>
              </a:rPr>
              <a:t>pada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a:t>
            </a:r>
          </a:p>
          <a:p>
            <a:pPr algn="ctr"/>
            <a:endParaRPr lang="en-US" sz="2800" b="1" dirty="0" smtClean="0">
              <a:latin typeface="Calibri" pitchFamily="34" charset="0"/>
              <a:cs typeface="Calibri" pitchFamily="34" charset="0"/>
            </a:endParaRPr>
          </a:p>
        </p:txBody>
      </p:sp>
      <p:sp>
        <p:nvSpPr>
          <p:cNvPr id="6" name="TextBox 5"/>
          <p:cNvSpPr txBox="1"/>
          <p:nvPr/>
        </p:nvSpPr>
        <p:spPr>
          <a:xfrm>
            <a:off x="3275856" y="3068960"/>
            <a:ext cx="3168352" cy="3108543"/>
          </a:xfrm>
          <a:prstGeom prst="rect">
            <a:avLst/>
          </a:prstGeom>
          <a:noFill/>
        </p:spPr>
        <p:txBody>
          <a:bodyPr wrap="square" rtlCol="0">
            <a:spAutoFit/>
          </a:bodyPr>
          <a:lstStyle/>
          <a:p>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1</a:t>
            </a:r>
          </a:p>
          <a:p>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2</a:t>
            </a:r>
          </a:p>
          <a:p>
            <a:r>
              <a:rPr lang="en-US" sz="2800" b="1" dirty="0" err="1" smtClean="0">
                <a:latin typeface="Calibri" pitchFamily="34" charset="0"/>
                <a:cs typeface="Calibri" pitchFamily="34" charset="0"/>
              </a:rPr>
              <a:t>Rabu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3 </a:t>
            </a:r>
            <a:r>
              <a:rPr lang="en-US" sz="2800" b="1" dirty="0" err="1" smtClean="0">
                <a:latin typeface="Calibri" pitchFamily="34" charset="0"/>
                <a:cs typeface="Calibri" pitchFamily="34" charset="0"/>
              </a:rPr>
              <a:t>Kamis</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4</a:t>
            </a:r>
          </a:p>
          <a:p>
            <a:r>
              <a:rPr lang="en-US" sz="2800" b="1" dirty="0" err="1" smtClean="0">
                <a:latin typeface="Calibri" pitchFamily="34" charset="0"/>
                <a:cs typeface="Calibri" pitchFamily="34" charset="0"/>
              </a:rPr>
              <a:t>Jumat</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5</a:t>
            </a:r>
          </a:p>
          <a:p>
            <a:r>
              <a:rPr lang="en-US" sz="2800" b="1" dirty="0" err="1" smtClean="0">
                <a:latin typeface="Calibri" pitchFamily="34" charset="0"/>
                <a:cs typeface="Calibri" pitchFamily="34" charset="0"/>
              </a:rPr>
              <a:t>Sabtu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6</a:t>
            </a:r>
          </a:p>
          <a:p>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7</a:t>
            </a:r>
            <a:endParaRPr lang="en-US" sz="2800" b="1" dirty="0">
              <a:latin typeface="Calibri" pitchFamily="34" charset="0"/>
              <a:cs typeface="Calibri" pitchFamily="34" charset="0"/>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548680"/>
            <a:ext cx="9144000" cy="1143000"/>
          </a:xfrm>
        </p:spPr>
        <p:txBody>
          <a:bodyPr/>
          <a:lstStyle/>
          <a:p>
            <a:pPr>
              <a:spcAft>
                <a:spcPts val="0"/>
              </a:spcAft>
            </a:pP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a:t>
            </a: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 Allah Yang </a:t>
            </a:r>
            <a:r>
              <a:rPr lang="en-US" sz="2800" b="1" dirty="0" err="1" smtClean="0">
                <a:solidFill>
                  <a:srgbClr val="FFFF00"/>
                </a:solidFill>
                <a:latin typeface="Calibri" pitchFamily="34" charset="0"/>
                <a:cs typeface="Calibri" pitchFamily="34" charset="0"/>
              </a:rPr>
              <a:t>Menyenangkan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CA" sz="3200" dirty="0" smtClean="0">
                <a:solidFill>
                  <a:srgbClr val="FFFF00"/>
                </a:solidFill>
              </a:rPr>
              <a:t/>
            </a:r>
            <a:br>
              <a:rPr lang="en-CA" sz="3200" dirty="0" smtClean="0">
                <a:solidFill>
                  <a:srgbClr val="FFFF00"/>
                </a:solidFill>
              </a:rPr>
            </a:br>
            <a:r>
              <a:rPr lang="en-US" sz="1200" dirty="0" smtClean="0">
                <a:solidFill>
                  <a:srgbClr val="FFFF00"/>
                </a:solidFill>
              </a:rPr>
              <a:t/>
            </a:r>
            <a:br>
              <a:rPr lang="en-US" sz="1200" dirty="0" smtClean="0">
                <a:solidFill>
                  <a:srgbClr val="FFFF00"/>
                </a:solidFill>
              </a:rPr>
            </a:br>
            <a:r>
              <a:rPr lang="en-US" sz="2600" dirty="0" smtClean="0">
                <a:solidFill>
                  <a:srgbClr val="FFFF00"/>
                </a:solidFill>
                <a:latin typeface="Calibri" pitchFamily="34" charset="0"/>
                <a:cs typeface="Calibri" pitchFamily="34" charset="0"/>
              </a:rPr>
              <a:t>100 </a:t>
            </a:r>
            <a:r>
              <a:rPr lang="en-US" sz="2600" dirty="0" err="1" smtClean="0">
                <a:solidFill>
                  <a:srgbClr val="FFFF00"/>
                </a:solidFill>
                <a:latin typeface="Calibri" pitchFamily="34" charset="0"/>
                <a:cs typeface="Calibri" pitchFamily="34" charset="0"/>
              </a:rPr>
              <a:t>berkat-berkat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menyenangkan</a:t>
            </a:r>
            <a:r>
              <a:rPr lang="en-US" sz="2600" dirty="0" smtClean="0">
                <a:solidFill>
                  <a:srgbClr val="FFFF00"/>
                </a:solidFill>
                <a:latin typeface="Calibri" pitchFamily="34" charset="0"/>
                <a:cs typeface="Calibri" pitchFamily="34" charset="0"/>
              </a:rPr>
              <a:t> yang </a:t>
            </a:r>
            <a:r>
              <a:rPr lang="en-US" sz="2600" dirty="0" err="1" smtClean="0">
                <a:solidFill>
                  <a:srgbClr val="FFFF00"/>
                </a:solidFill>
                <a:latin typeface="Calibri" pitchFamily="34" charset="0"/>
                <a:cs typeface="Calibri" pitchFamily="34" charset="0"/>
              </a:rPr>
              <a:t>kami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terima</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dalam</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Tuhan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tentang</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Yesus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Kristus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disalibkan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dibangkitkan</a:t>
            </a:r>
            <a:r>
              <a:rPr lang="en-US" sz="2600" dirty="0" smtClean="0">
                <a:solidFill>
                  <a:srgbClr val="FFFF00"/>
                </a:solidFill>
                <a:latin typeface="Calibri" pitchFamily="34" charset="0"/>
                <a:cs typeface="Calibri" pitchFamily="34" charset="0"/>
              </a:rPr>
              <a:t>.</a:t>
            </a:r>
            <a:r>
              <a:rPr lang="en-CA" sz="3200" dirty="0" smtClean="0">
                <a:solidFill>
                  <a:srgbClr val="FFFF00"/>
                </a:solidFill>
              </a:rPr>
              <a:t/>
            </a:r>
            <a:br>
              <a:rPr lang="en-CA" sz="3200" dirty="0" smtClean="0">
                <a:solidFill>
                  <a:srgbClr val="FFFF00"/>
                </a:solidFill>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endParaRPr lang="en-CA" sz="2800" dirty="0">
              <a:latin typeface="Calibri" pitchFamily="34" charset="0"/>
              <a:cs typeface="Calibri" pitchFamily="34" charset="0"/>
            </a:endParaRPr>
          </a:p>
        </p:txBody>
      </p:sp>
      <p:sp>
        <p:nvSpPr>
          <p:cNvPr id="3" name="Title 1"/>
          <p:cNvSpPr txBox="1">
            <a:spLocks/>
          </p:cNvSpPr>
          <p:nvPr/>
        </p:nvSpPr>
        <p:spPr bwMode="auto">
          <a:xfrm>
            <a:off x="107504" y="3798168"/>
            <a:ext cx="8991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lnSpc>
                <a:spcPct val="150000"/>
              </a:lnSpc>
              <a:spcAft>
                <a:spcPts val="0"/>
              </a:spcAft>
              <a:defRPr/>
            </a:pPr>
            <a: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t/>
            </a:r>
            <a:b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1.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untuk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dasar</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teguh</a:t>
            </a:r>
            <a:r>
              <a:rPr lang="en-US" sz="2800" b="1" dirty="0" smtClean="0">
                <a:latin typeface="Calibri" pitchFamily="34" charset="0"/>
                <a:cs typeface="Calibri" pitchFamily="34" charset="0"/>
              </a:rPr>
              <a:t> </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1-14</a:t>
            </a:r>
            <a: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t/>
            </a:r>
            <a:b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2.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Bkt-bkt</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berhubungan</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dengan</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Bapa</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Anak</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dan</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15-23  </a:t>
            </a:r>
            <a:b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3.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tahta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Allah  24-31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4.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dimerdekakan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dari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dosa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32-48</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5.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dalam</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Kudus  48-71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6.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menjadi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tubuh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Kristus</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72-82</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7.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Kemuliaan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masa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depan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83-97</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Tiga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termasuk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lainnya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98-100</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endParaRPr kumimoji="0" lang="en-CA" sz="2800" b="0" i="0" u="none" strike="noStrike" kern="0" cap="none" spc="0" normalizeH="0" baseline="0" noProof="0" dirty="0">
              <a:ln>
                <a:noFill/>
              </a:ln>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Oval 3"/>
          <p:cNvSpPr/>
          <p:nvPr/>
        </p:nvSpPr>
        <p:spPr>
          <a:xfrm>
            <a:off x="1115616" y="116632"/>
            <a:ext cx="7344816" cy="6669360"/>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extBox 5"/>
          <p:cNvSpPr txBox="1">
            <a:spLocks noChangeArrowheads="1"/>
          </p:cNvSpPr>
          <p:nvPr/>
        </p:nvSpPr>
        <p:spPr bwMode="auto">
          <a:xfrm>
            <a:off x="116921" y="5859269"/>
            <a:ext cx="8919575" cy="954107"/>
          </a:xfrm>
          <a:prstGeom prst="rect">
            <a:avLst/>
          </a:prstGeom>
          <a:solidFill>
            <a:srgbClr val="7030A0"/>
          </a:solidFill>
          <a:ln w="9525">
            <a:noFill/>
            <a:miter lim="800000"/>
            <a:headEnd/>
            <a:tailEnd/>
          </a:ln>
        </p:spPr>
        <p:txBody>
          <a:bodyPr wrap="square">
            <a:spAutoFit/>
          </a:bodyPr>
          <a:lstStyle/>
          <a:p>
            <a:pPr algn="ctr"/>
            <a:r>
              <a:rPr lang="en-US" sz="2800" b="1" dirty="0" smtClean="0">
                <a:latin typeface="Calibri" pitchFamily="34" charset="0"/>
                <a:cs typeface="Calibri" pitchFamily="34" charset="0"/>
              </a:rPr>
              <a:t>2.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berhubungan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dengan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Roh</a:t>
            </a:r>
            <a:r>
              <a:rPr lang="en-US" sz="2800" b="1" dirty="0" smtClean="0">
                <a:latin typeface="Calibri" pitchFamily="34" charset="0"/>
                <a:cs typeface="Calibri" pitchFamily="34" charset="0"/>
              </a:rPr>
              <a:t>  15-23.   </a:t>
            </a:r>
            <a:r>
              <a:rPr lang="en-US" sz="2800" b="1" dirty="0" err="1" smtClean="0">
                <a:latin typeface="Calibri" pitchFamily="34" charset="0"/>
                <a:cs typeface="Calibri" pitchFamily="34" charset="0"/>
              </a:rPr>
              <a:t>Terima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a:t>
            </a:r>
          </a:p>
        </p:txBody>
      </p:sp>
      <p:sp>
        <p:nvSpPr>
          <p:cNvPr id="8" name="Right Arrow 7"/>
          <p:cNvSpPr/>
          <p:nvPr/>
        </p:nvSpPr>
        <p:spPr>
          <a:xfrm>
            <a:off x="179512" y="1556792"/>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Text Box 3"/>
          <p:cNvSpPr txBox="1">
            <a:spLocks noChangeArrowheads="1"/>
          </p:cNvSpPr>
          <p:nvPr/>
        </p:nvSpPr>
        <p:spPr bwMode="auto">
          <a:xfrm>
            <a:off x="1115616" y="302453"/>
            <a:ext cx="7452990" cy="5539978"/>
          </a:xfrm>
          <a:prstGeom prst="rect">
            <a:avLst/>
          </a:prstGeom>
          <a:noFill/>
          <a:ln w="9525">
            <a:noFill/>
            <a:miter lim="800000"/>
            <a:headEnd/>
            <a:tailEnd/>
          </a:ln>
        </p:spPr>
        <p:txBody>
          <a:bodyPr wrap="square">
            <a:spAutoFit/>
          </a:bodyPr>
          <a:lstStyle/>
          <a:p>
            <a:pPr algn="ctr"/>
            <a:r>
              <a:rPr lang="en-CA" sz="3200" b="1" dirty="0" err="1" smtClean="0">
                <a:solidFill>
                  <a:schemeClr val="bg1"/>
                </a:solidFill>
                <a:latin typeface="Calibri" pitchFamily="34" charset="0"/>
              </a:rPr>
              <a:t>dalam</a:t>
            </a:r>
            <a:r>
              <a:rPr lang="en-CA" sz="3200" b="1" dirty="0" smtClean="0">
                <a:solidFill>
                  <a:schemeClr val="bg1"/>
                </a:solidFill>
                <a:latin typeface="Calibri" pitchFamily="34" charset="0"/>
              </a:rPr>
              <a:t> </a:t>
            </a:r>
            <a:r>
              <a:rPr lang="en-CA" sz="3200" b="1" dirty="0" err="1" smtClean="0">
                <a:solidFill>
                  <a:schemeClr val="bg1"/>
                </a:solidFill>
                <a:latin typeface="Calibri" pitchFamily="34" charset="0"/>
              </a:rPr>
              <a:t>Kristus</a:t>
            </a:r>
            <a:endParaRPr lang="en-CA" sz="3200" b="1" dirty="0" smtClean="0">
              <a:solidFill>
                <a:schemeClr val="bg1"/>
              </a:solidFill>
              <a:latin typeface="Calibri" pitchFamily="34" charset="0"/>
            </a:endParaRPr>
          </a:p>
          <a:p>
            <a:pPr algn="ctr"/>
            <a:endParaRPr lang="en-US" sz="3200" b="1" dirty="0" smtClean="0">
              <a:solidFill>
                <a:schemeClr val="bg1"/>
              </a:solidFill>
              <a:latin typeface="Calibri" pitchFamily="34" charset="0"/>
            </a:endParaRPr>
          </a:p>
          <a:p>
            <a:pPr algn="ctr"/>
            <a:r>
              <a:rPr lang="en-US" sz="3200" b="1" dirty="0" err="1" smtClean="0">
                <a:latin typeface="Calibri" pitchFamily="34" charset="0"/>
                <a:cs typeface="Calibri" pitchFamily="34" charset="0"/>
              </a:rPr>
              <a:t>di</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dalam</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Kristus</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Kristus</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dlm</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kita</a:t>
            </a:r>
            <a:r>
              <a:rPr lang="en-US" sz="3200" b="1" dirty="0" smtClean="0">
                <a:latin typeface="Calibri" pitchFamily="34" charset="0"/>
                <a:cs typeface="Calibri" pitchFamily="34" charset="0"/>
              </a:rPr>
              <a:t>    </a:t>
            </a:r>
          </a:p>
          <a:p>
            <a:pPr algn="ctr"/>
            <a:endParaRPr lang="en-US" sz="800" b="1" dirty="0" smtClean="0">
              <a:latin typeface="Calibri" pitchFamily="34" charset="0"/>
              <a:cs typeface="Calibri" pitchFamily="34" charset="0"/>
            </a:endParaRPr>
          </a:p>
          <a:p>
            <a:pPr algn="ctr"/>
            <a:r>
              <a:rPr lang="en-US" sz="3200" b="1" dirty="0" err="1" smtClean="0">
                <a:solidFill>
                  <a:schemeClr val="bg1"/>
                </a:solidFill>
                <a:latin typeface="Calibri" pitchFamily="34" charset="0"/>
                <a:cs typeface="Calibri" pitchFamily="34" charset="0"/>
              </a:rPr>
              <a:t>di</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dalam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Roh</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Roh</a:t>
            </a:r>
            <a:r>
              <a:rPr lang="en-US" sz="3200" b="1" dirty="0" smtClean="0">
                <a:solidFill>
                  <a:schemeClr val="bg1"/>
                </a:solidFill>
                <a:latin typeface="Calibri" pitchFamily="34" charset="0"/>
                <a:cs typeface="Calibri" pitchFamily="34" charset="0"/>
              </a:rPr>
              <a:t> Kudus </a:t>
            </a:r>
            <a:r>
              <a:rPr lang="en-US" sz="3200" b="1" dirty="0" err="1" smtClean="0">
                <a:solidFill>
                  <a:schemeClr val="bg1"/>
                </a:solidFill>
                <a:latin typeface="Calibri" pitchFamily="34" charset="0"/>
                <a:cs typeface="Calibri" pitchFamily="34" charset="0"/>
              </a:rPr>
              <a:t>dlm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kita</a:t>
            </a:r>
            <a:r>
              <a:rPr lang="en-US" sz="3200" b="1" dirty="0" smtClean="0">
                <a:solidFill>
                  <a:schemeClr val="bg1"/>
                </a:solidFill>
                <a:latin typeface="Calibri" pitchFamily="34" charset="0"/>
                <a:cs typeface="Calibri" pitchFamily="34" charset="0"/>
              </a:rPr>
              <a:t>,                 </a:t>
            </a:r>
          </a:p>
          <a:p>
            <a:pPr algn="ctr"/>
            <a:r>
              <a:rPr lang="en-US" sz="3200" b="1" dirty="0" smtClean="0">
                <a:solidFill>
                  <a:schemeClr val="bg1"/>
                </a:solidFill>
                <a:latin typeface="Calibri" pitchFamily="34" charset="0"/>
                <a:cs typeface="Calibri" pitchFamily="34" charset="0"/>
              </a:rPr>
              <a:t>bait </a:t>
            </a:r>
            <a:r>
              <a:rPr lang="en-US" sz="3200" b="1" dirty="0" err="1" smtClean="0">
                <a:solidFill>
                  <a:schemeClr val="bg1"/>
                </a:solidFill>
                <a:latin typeface="Calibri" pitchFamily="34" charset="0"/>
                <a:cs typeface="Calibri" pitchFamily="34" charset="0"/>
              </a:rPr>
              <a:t>Roh</a:t>
            </a:r>
            <a:r>
              <a:rPr lang="en-US" sz="3200" b="1" dirty="0" smtClean="0">
                <a:solidFill>
                  <a:schemeClr val="bg1"/>
                </a:solidFill>
                <a:latin typeface="Calibri" pitchFamily="34" charset="0"/>
                <a:cs typeface="Calibri" pitchFamily="34" charset="0"/>
              </a:rPr>
              <a:t> Kudus</a:t>
            </a:r>
            <a:r>
              <a:rPr lang="en-US" sz="3200" b="1" dirty="0" smtClean="0">
                <a:latin typeface="Calibri" pitchFamily="34" charset="0"/>
                <a:cs typeface="Calibri" pitchFamily="34" charset="0"/>
              </a:rPr>
              <a:t> </a:t>
            </a:r>
            <a:endParaRPr lang="en-CA" sz="3200" b="1" dirty="0" smtClean="0">
              <a:latin typeface="Calibri" pitchFamily="34" charset="0"/>
              <a:cs typeface="Calibri" pitchFamily="34" charset="0"/>
            </a:endParaRPr>
          </a:p>
          <a:p>
            <a:pPr algn="ctr"/>
            <a:endParaRPr lang="en-US" sz="800" b="1" dirty="0" smtClean="0">
              <a:latin typeface="Calibri" pitchFamily="34" charset="0"/>
              <a:cs typeface="Calibri" pitchFamily="34" charset="0"/>
            </a:endParaRPr>
          </a:p>
          <a:p>
            <a:pPr algn="ctr"/>
            <a:r>
              <a:rPr lang="en-US" sz="3200" b="1" dirty="0" err="1" smtClean="0">
                <a:latin typeface="Calibri" pitchFamily="34" charset="0"/>
                <a:cs typeface="Calibri" pitchFamily="34" charset="0"/>
              </a:rPr>
              <a:t>di</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dalam</a:t>
            </a:r>
            <a:r>
              <a:rPr lang="en-US" sz="3200" b="1" dirty="0" smtClean="0">
                <a:latin typeface="Calibri" pitchFamily="34" charset="0"/>
                <a:cs typeface="Calibri" pitchFamily="34" charset="0"/>
              </a:rPr>
              <a:t> Allah </a:t>
            </a:r>
            <a:r>
              <a:rPr lang="en-US" sz="3200" b="1" dirty="0" err="1" smtClean="0">
                <a:latin typeface="Calibri" pitchFamily="34" charset="0"/>
                <a:cs typeface="Calibri" pitchFamily="34" charset="0"/>
              </a:rPr>
              <a:t>Bapa</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Bapa</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dlm</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kita</a:t>
            </a:r>
            <a:r>
              <a:rPr lang="en-US" sz="3200" b="1" dirty="0" smtClean="0">
                <a:latin typeface="Calibri" pitchFamily="34" charset="0"/>
                <a:cs typeface="Calibri" pitchFamily="34" charset="0"/>
              </a:rPr>
              <a:t>                             </a:t>
            </a:r>
          </a:p>
          <a:p>
            <a:pPr algn="ctr"/>
            <a:endParaRPr lang="en-US" sz="800" b="1" dirty="0" smtClean="0">
              <a:latin typeface="Calibri" pitchFamily="34" charset="0"/>
              <a:cs typeface="Calibri" pitchFamily="34" charset="0"/>
            </a:endParaRPr>
          </a:p>
          <a:p>
            <a:pPr algn="ctr"/>
            <a:r>
              <a:rPr lang="en-US" sz="3200" b="1" dirty="0" err="1" smtClean="0">
                <a:solidFill>
                  <a:schemeClr val="bg1"/>
                </a:solidFill>
                <a:latin typeface="Calibri" pitchFamily="34" charset="0"/>
                <a:cs typeface="Calibri" pitchFamily="34" charset="0"/>
              </a:rPr>
              <a:t>ditenggelamkan</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dalam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Bapa</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Anak</a:t>
            </a:r>
            <a:r>
              <a:rPr lang="en-US" sz="3200" b="1" dirty="0" smtClean="0">
                <a:solidFill>
                  <a:schemeClr val="bg1"/>
                </a:solidFill>
                <a:latin typeface="Calibri" pitchFamily="34" charset="0"/>
                <a:cs typeface="Calibri" pitchFamily="34" charset="0"/>
              </a:rPr>
              <a:t>,</a:t>
            </a:r>
          </a:p>
          <a:p>
            <a:pPr algn="ctr"/>
            <a:r>
              <a:rPr lang="en-US" sz="3200" b="1" dirty="0" err="1" smtClean="0">
                <a:solidFill>
                  <a:schemeClr val="bg1"/>
                </a:solidFill>
                <a:latin typeface="Calibri" pitchFamily="34" charset="0"/>
                <a:cs typeface="Calibri" pitchFamily="34" charset="0"/>
              </a:rPr>
              <a:t>dan</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Roh</a:t>
            </a:r>
            <a:r>
              <a:rPr lang="en-US" sz="3200" b="1" dirty="0" smtClean="0">
                <a:solidFill>
                  <a:schemeClr val="bg1"/>
                </a:solidFill>
                <a:latin typeface="Calibri" pitchFamily="34" charset="0"/>
                <a:cs typeface="Calibri" pitchFamily="34" charset="0"/>
              </a:rPr>
              <a:t> Kudus</a:t>
            </a:r>
            <a:endParaRPr lang="en-CA" sz="3200" b="1" dirty="0" smtClean="0">
              <a:solidFill>
                <a:schemeClr val="bg1"/>
              </a:solidFill>
              <a:latin typeface="Calibri" pitchFamily="34" charset="0"/>
              <a:cs typeface="Calibri" pitchFamily="34" charset="0"/>
            </a:endParaRPr>
          </a:p>
          <a:p>
            <a:pPr algn="ctr"/>
            <a:endParaRPr lang="en-US" sz="800" b="1" dirty="0" smtClean="0">
              <a:latin typeface="Calibri" pitchFamily="34" charset="0"/>
              <a:cs typeface="Calibri" pitchFamily="34" charset="0"/>
            </a:endParaRPr>
          </a:p>
          <a:p>
            <a:pPr algn="ctr"/>
            <a:r>
              <a:rPr lang="en-US" sz="3200" b="1" dirty="0" err="1" smtClean="0">
                <a:latin typeface="Calibri" pitchFamily="34" charset="0"/>
                <a:cs typeface="Calibri" pitchFamily="34" charset="0"/>
              </a:rPr>
              <a:t>Bapa</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Anak</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dan</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Roh</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persekutuan</a:t>
            </a:r>
            <a:r>
              <a:rPr lang="en-US" sz="3200" b="1" dirty="0" smtClean="0">
                <a:latin typeface="Calibri" pitchFamily="34" charset="0"/>
                <a:cs typeface="Calibri" pitchFamily="34" charset="0"/>
              </a:rPr>
              <a:t> </a:t>
            </a:r>
          </a:p>
          <a:p>
            <a:pPr algn="ctr"/>
            <a:r>
              <a:rPr lang="en-US" sz="3200" b="1" dirty="0" err="1" smtClean="0">
                <a:latin typeface="Calibri" pitchFamily="34" charset="0"/>
                <a:cs typeface="Calibri" pitchFamily="34" charset="0"/>
              </a:rPr>
              <a:t>dengan</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kita</a:t>
            </a:r>
            <a:r>
              <a:rPr lang="en-US" sz="3200" b="1" dirty="0" smtClean="0">
                <a:latin typeface="Calibri" pitchFamily="34" charset="0"/>
                <a:cs typeface="Calibri" pitchFamily="34" charset="0"/>
              </a:rPr>
              <a:t> </a:t>
            </a:r>
            <a:endParaRPr lang="en-CA" sz="3200" b="1" dirty="0">
              <a:solidFill>
                <a:schemeClr val="bg1"/>
              </a:solidFill>
              <a:latin typeface="Calibri" pitchFamily="34" charset="0"/>
              <a:cs typeface="Calibri" pitchFamily="34" charset="0"/>
            </a:endParaRPr>
          </a:p>
        </p:txBody>
      </p:sp>
      <p:sp>
        <p:nvSpPr>
          <p:cNvPr id="7" name="Text Box 4"/>
          <p:cNvSpPr txBox="1">
            <a:spLocks noChangeArrowheads="1"/>
          </p:cNvSpPr>
          <p:nvPr/>
        </p:nvSpPr>
        <p:spPr bwMode="auto">
          <a:xfrm>
            <a:off x="7164288" y="159023"/>
            <a:ext cx="1944216" cy="461665"/>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15-23</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468560" y="476672"/>
            <a:ext cx="2592388" cy="1200329"/>
          </a:xfrm>
          <a:prstGeom prst="rect">
            <a:avLst/>
          </a:prstGeom>
          <a:noFill/>
          <a:ln w="9525">
            <a:noFill/>
            <a:miter lim="800000"/>
            <a:headEnd/>
            <a:tailEnd/>
          </a:ln>
        </p:spPr>
        <p:txBody>
          <a:bodyPr>
            <a:spAutoFit/>
          </a:bodyPr>
          <a:lstStyle/>
          <a:p>
            <a:pPr algn="ctr"/>
            <a:r>
              <a:rPr lang="en-US" sz="2400" dirty="0" err="1" smtClean="0">
                <a:latin typeface="Arial Black" pitchFamily="34" charset="0"/>
              </a:rPr>
              <a:t>iman</a:t>
            </a:r>
            <a:r>
              <a:rPr lang="en-US" sz="2400" dirty="0" smtClean="0">
                <a:latin typeface="Arial Black" pitchFamily="34" charset="0"/>
              </a:rPr>
              <a:t> </a:t>
            </a:r>
          </a:p>
          <a:p>
            <a:pPr algn="ctr"/>
            <a:r>
              <a:rPr lang="en-US" sz="2400" dirty="0" err="1" smtClean="0">
                <a:latin typeface="Arial Black" pitchFamily="34" charset="0"/>
              </a:rPr>
              <a:t>dalam</a:t>
            </a:r>
            <a:r>
              <a:rPr lang="en-US" sz="2400" dirty="0" smtClean="0">
                <a:latin typeface="Arial Black" pitchFamily="34" charset="0"/>
              </a:rPr>
              <a:t> </a:t>
            </a:r>
          </a:p>
          <a:p>
            <a:pPr algn="ctr"/>
            <a:r>
              <a:rPr lang="en-US" sz="2400" dirty="0" err="1" smtClean="0">
                <a:latin typeface="Arial Black" pitchFamily="34" charset="0"/>
              </a:rPr>
              <a:t>Kristus</a:t>
            </a:r>
            <a:endParaRPr lang="en-US" sz="2400" dirty="0">
              <a:latin typeface="Arial Black" pitchFamily="34" charset="0"/>
            </a:endParaRPr>
          </a:p>
        </p:txBody>
      </p:sp>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3" name="Rectangle 22"/>
          <p:cNvSpPr/>
          <p:nvPr/>
        </p:nvSpPr>
        <p:spPr>
          <a:xfrm>
            <a:off x="7734632" y="4149080"/>
            <a:ext cx="365760" cy="1280160"/>
          </a:xfrm>
          <a:prstGeom prst="rect">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8238688" y="4165064"/>
            <a:ext cx="365760" cy="1280160"/>
          </a:xfrm>
          <a:prstGeom prst="rect">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pic>
        <p:nvPicPr>
          <p:cNvPr id="28" name="Picture 27" descr="lord-jesus-christ-coming-293608.gif"/>
          <p:cNvPicPr>
            <a:picLocks noChangeAspect="1"/>
          </p:cNvPicPr>
          <p:nvPr/>
        </p:nvPicPr>
        <p:blipFill>
          <a:blip r:embed="rId2" cstate="print"/>
          <a:srcRect b="36140"/>
          <a:stretch>
            <a:fillRect/>
          </a:stretch>
        </p:blipFill>
        <p:spPr>
          <a:xfrm>
            <a:off x="103211" y="1772816"/>
            <a:ext cx="3146331" cy="2926080"/>
          </a:xfrm>
          <a:prstGeom prst="star32">
            <a:avLst/>
          </a:prstGeom>
        </p:spPr>
      </p:pic>
      <p:sp>
        <p:nvSpPr>
          <p:cNvPr id="22" name="Rounded Rectangle 21"/>
          <p:cNvSpPr/>
          <p:nvPr/>
        </p:nvSpPr>
        <p:spPr>
          <a:xfrm>
            <a:off x="7380312" y="2420888"/>
            <a:ext cx="1512168" cy="1828800"/>
          </a:xfrm>
          <a:prstGeom prst="roundRect">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TextBox 8"/>
          <p:cNvSpPr txBox="1">
            <a:spLocks noChangeArrowheads="1"/>
          </p:cNvSpPr>
          <p:nvPr/>
        </p:nvSpPr>
        <p:spPr bwMode="auto">
          <a:xfrm>
            <a:off x="395536" y="4725144"/>
            <a:ext cx="2736305"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95000"/>
                  </a:schemeClr>
                </a:solidFill>
              </a:rPr>
              <a:t>©</a:t>
            </a:r>
            <a:r>
              <a:rPr lang="en-CA" altLang="ko-KR" sz="1000" dirty="0" smtClean="0">
                <a:solidFill>
                  <a:schemeClr val="tx1">
                    <a:lumMod val="95000"/>
                  </a:schemeClr>
                </a:solidFill>
              </a:rPr>
              <a:t> </a:t>
            </a:r>
            <a:r>
              <a:rPr lang="en-CA" sz="1000" dirty="0" smtClean="0">
                <a:solidFill>
                  <a:schemeClr val="tx1">
                    <a:lumMod val="95000"/>
                  </a:schemeClr>
                </a:solidFill>
              </a:rPr>
              <a:t>GospelGifs.com  used with permission</a:t>
            </a:r>
          </a:p>
          <a:p>
            <a:pPr algn="ctr">
              <a:defRPr/>
            </a:pPr>
            <a:r>
              <a:rPr lang="en-CA" sz="1000" dirty="0" smtClean="0">
                <a:solidFill>
                  <a:schemeClr val="tx1">
                    <a:lumMod val="95000"/>
                  </a:schemeClr>
                </a:solidFill>
              </a:rPr>
              <a:t>Jumping heart © www.fg-a.com</a:t>
            </a:r>
            <a:endParaRPr lang="en-CA" sz="1000" dirty="0">
              <a:solidFill>
                <a:schemeClr val="tx1">
                  <a:lumMod val="95000"/>
                </a:schemeClr>
              </a:solidFill>
            </a:endParaRPr>
          </a:p>
        </p:txBody>
      </p:sp>
      <p:sp>
        <p:nvSpPr>
          <p:cNvPr id="25" name="TextBox 24"/>
          <p:cNvSpPr txBox="1"/>
          <p:nvPr/>
        </p:nvSpPr>
        <p:spPr>
          <a:xfrm>
            <a:off x="2915816" y="1340768"/>
            <a:ext cx="4680520" cy="3970318"/>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penebusan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kekal</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a:t>
            </a:r>
          </a:p>
          <a:p>
            <a:pPr algn="ctr"/>
            <a:r>
              <a:rPr lang="en-CA" sz="2800" b="1" spc="-20" dirty="0" smtClean="0">
                <a:solidFill>
                  <a:schemeClr val="bg1"/>
                </a:solidFill>
                <a:latin typeface="Calibri" pitchFamily="34" charset="0"/>
                <a:cs typeface="Calibri" pitchFamily="34" charset="0"/>
              </a:rPr>
              <a:t>yang </a:t>
            </a:r>
            <a:r>
              <a:rPr lang="en-CA" sz="2800" b="1" spc="-20" dirty="0" err="1" smtClean="0">
                <a:solidFill>
                  <a:schemeClr val="bg1"/>
                </a:solidFill>
                <a:latin typeface="Calibri" pitchFamily="34" charset="0"/>
                <a:cs typeface="Calibri" pitchFamily="34" charset="0"/>
              </a:rPr>
              <a:t>ada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di</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dalam</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Kristus</a:t>
            </a:r>
            <a:r>
              <a:rPr lang="en-CA" sz="2800" b="1" spc="-20" dirty="0" smtClean="0">
                <a:solidFill>
                  <a:schemeClr val="bg1"/>
                </a:solidFill>
                <a:latin typeface="Calibri" pitchFamily="34" charset="0"/>
                <a:cs typeface="Calibri" pitchFamily="34" charset="0"/>
              </a:rPr>
              <a:t> . . .</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memiliki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 . . </a:t>
            </a:r>
          </a:p>
          <a:p>
            <a:pPr algn="ctr"/>
            <a:r>
              <a:rPr lang="en-CA" sz="2800" b="1" dirty="0" err="1" smtClean="0">
                <a:solidFill>
                  <a:schemeClr val="bg1"/>
                </a:solidFill>
                <a:latin typeface="Calibri" pitchFamily="34" charset="0"/>
                <a:cs typeface="Calibri" pitchFamily="34" charset="0"/>
              </a:rPr>
              <a:t>milik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 . . </a:t>
            </a:r>
          </a:p>
          <a:p>
            <a:pPr algn="ct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3:25;  6:11,23;  8:1,9-10</a:t>
            </a:r>
            <a:endParaRPr lang="en-CA" sz="2800" dirty="0">
              <a:solidFill>
                <a:schemeClr val="bg1"/>
              </a:solidFill>
            </a:endParaRPr>
          </a:p>
        </p:txBody>
      </p:sp>
      <p:sp>
        <p:nvSpPr>
          <p:cNvPr id="19" name="TextBox 8"/>
          <p:cNvSpPr txBox="1">
            <a:spLocks noChangeArrowheads="1"/>
          </p:cNvSpPr>
          <p:nvPr/>
        </p:nvSpPr>
        <p:spPr bwMode="auto">
          <a:xfrm>
            <a:off x="7164287" y="3789040"/>
            <a:ext cx="2016225"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95000"/>
                  </a:schemeClr>
                </a:solidFill>
              </a:rPr>
              <a:t>©</a:t>
            </a:r>
            <a:r>
              <a:rPr lang="en-CA" altLang="ko-KR" sz="1000" dirty="0" smtClean="0">
                <a:solidFill>
                  <a:schemeClr val="tx1">
                    <a:lumMod val="95000"/>
                  </a:schemeClr>
                </a:solidFill>
              </a:rPr>
              <a:t> </a:t>
            </a:r>
            <a:r>
              <a:rPr lang="en-CA" sz="1000" dirty="0" smtClean="0">
                <a:solidFill>
                  <a:schemeClr val="tx1">
                    <a:lumMod val="95000"/>
                  </a:schemeClr>
                </a:solidFill>
              </a:rPr>
              <a:t>GospelGifs.com</a:t>
            </a:r>
          </a:p>
          <a:p>
            <a:pPr algn="ctr">
              <a:defRPr/>
            </a:pPr>
            <a:r>
              <a:rPr lang="en-CA" sz="1000" dirty="0" smtClean="0">
                <a:solidFill>
                  <a:schemeClr val="tx1">
                    <a:lumMod val="95000"/>
                  </a:schemeClr>
                </a:solidFill>
              </a:rPr>
              <a:t> used with permission</a:t>
            </a:r>
            <a:endParaRPr lang="en-CA" sz="1000" dirty="0">
              <a:solidFill>
                <a:schemeClr val="tx1">
                  <a:lumMod val="95000"/>
                </a:schemeClr>
              </a:solidFill>
            </a:endParaRPr>
          </a:p>
        </p:txBody>
      </p:sp>
      <p:pic>
        <p:nvPicPr>
          <p:cNvPr id="15" name="Picture 14" descr="angry-face-01s.gif"/>
          <p:cNvPicPr>
            <a:picLocks noChangeAspect="1"/>
          </p:cNvPicPr>
          <p:nvPr/>
        </p:nvPicPr>
        <p:blipFill>
          <a:blip r:embed="rId3" cstate="print"/>
          <a:stretch>
            <a:fillRect/>
          </a:stretch>
        </p:blipFill>
        <p:spPr>
          <a:xfrm>
            <a:off x="35496" y="5949280"/>
            <a:ext cx="864096" cy="864096"/>
          </a:xfrm>
          <a:prstGeom prst="ellipse">
            <a:avLst/>
          </a:prstGeom>
        </p:spPr>
      </p:pic>
      <p:sp>
        <p:nvSpPr>
          <p:cNvPr id="17" name="TextBox 16"/>
          <p:cNvSpPr txBox="1"/>
          <p:nvPr/>
        </p:nvSpPr>
        <p:spPr>
          <a:xfrm>
            <a:off x="35496" y="5909210"/>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0" name="TextBox 8"/>
          <p:cNvSpPr txBox="1">
            <a:spLocks noChangeArrowheads="1"/>
          </p:cNvSpPr>
          <p:nvPr/>
        </p:nvSpPr>
        <p:spPr bwMode="auto">
          <a:xfrm>
            <a:off x="-36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pic>
        <p:nvPicPr>
          <p:cNvPr id="29" name="Picture 28" descr="lord-jesus-christ-coming-293608.gif"/>
          <p:cNvPicPr>
            <a:picLocks noChangeAspect="1"/>
          </p:cNvPicPr>
          <p:nvPr/>
        </p:nvPicPr>
        <p:blipFill>
          <a:blip r:embed="rId2" cstate="print"/>
          <a:srcRect b="36140"/>
          <a:stretch>
            <a:fillRect/>
          </a:stretch>
        </p:blipFill>
        <p:spPr>
          <a:xfrm>
            <a:off x="7391325" y="2492896"/>
            <a:ext cx="1501155" cy="1463040"/>
          </a:xfrm>
          <a:prstGeom prst="star32">
            <a:avLst/>
          </a:prstGeom>
        </p:spPr>
      </p:pic>
      <p:sp>
        <p:nvSpPr>
          <p:cNvPr id="30" name="TextBox 29"/>
          <p:cNvSpPr txBox="1"/>
          <p:nvPr/>
        </p:nvSpPr>
        <p:spPr>
          <a:xfrm>
            <a:off x="755576" y="6095037"/>
            <a:ext cx="7344816" cy="646331"/>
          </a:xfrm>
          <a:prstGeom prst="rect">
            <a:avLst/>
          </a:prstGeom>
          <a:noFill/>
        </p:spPr>
        <p:txBody>
          <a:bodyPr wrap="square" rtlCol="0">
            <a:spAutoFit/>
          </a:bodyPr>
          <a:lstStyle/>
          <a:p>
            <a:pPr algn="ctr"/>
            <a:r>
              <a:rPr lang="en-CA" b="1" dirty="0" smtClean="0">
                <a:solidFill>
                  <a:srgbClr val="FF0000"/>
                </a:solidFill>
              </a:rPr>
              <a:t>“</a:t>
            </a:r>
            <a:r>
              <a:rPr lang="en-CA" b="1" dirty="0" err="1" smtClean="0">
                <a:solidFill>
                  <a:srgbClr val="FF0000"/>
                </a:solidFill>
              </a:rPr>
              <a:t>Dalam</a:t>
            </a:r>
            <a:r>
              <a:rPr lang="en-CA" b="1" dirty="0" smtClean="0">
                <a:solidFill>
                  <a:srgbClr val="FF0000"/>
                </a:solidFill>
              </a:rPr>
              <a:t> </a:t>
            </a:r>
            <a:r>
              <a:rPr lang="en-CA" b="1" dirty="0" err="1" smtClean="0">
                <a:solidFill>
                  <a:srgbClr val="FF0000"/>
                </a:solidFill>
              </a:rPr>
              <a:t>Kristus</a:t>
            </a:r>
            <a:r>
              <a:rPr lang="en-CA" b="1" dirty="0" smtClean="0">
                <a:solidFill>
                  <a:srgbClr val="FF0000"/>
                </a:solidFill>
              </a:rPr>
              <a:t>, </a:t>
            </a:r>
            <a:r>
              <a:rPr lang="en-CA" b="1" dirty="0" err="1" smtClean="0">
                <a:solidFill>
                  <a:srgbClr val="FF0000"/>
                </a:solidFill>
              </a:rPr>
              <a:t>dalam</a:t>
            </a:r>
            <a:r>
              <a:rPr lang="en-CA" b="1" dirty="0" smtClean="0">
                <a:solidFill>
                  <a:srgbClr val="FF0000"/>
                </a:solidFill>
              </a:rPr>
              <a:t> </a:t>
            </a:r>
            <a:r>
              <a:rPr lang="en-CA" b="1" dirty="0" err="1" smtClean="0">
                <a:solidFill>
                  <a:srgbClr val="FF0000"/>
                </a:solidFill>
              </a:rPr>
              <a:t>Dia</a:t>
            </a:r>
            <a:r>
              <a:rPr lang="en-CA" b="1" dirty="0" smtClean="0">
                <a:solidFill>
                  <a:srgbClr val="FF0000"/>
                </a:solidFill>
              </a:rPr>
              <a:t>, </a:t>
            </a:r>
            <a:r>
              <a:rPr lang="en-CA" b="1" dirty="0" err="1" smtClean="0">
                <a:solidFill>
                  <a:srgbClr val="FF0000"/>
                </a:solidFill>
              </a:rPr>
              <a:t>dalam</a:t>
            </a:r>
            <a:r>
              <a:rPr lang="en-CA" b="1" dirty="0" smtClean="0">
                <a:solidFill>
                  <a:srgbClr val="FF0000"/>
                </a:solidFill>
              </a:rPr>
              <a:t> </a:t>
            </a:r>
            <a:r>
              <a:rPr lang="en-CA" b="1" dirty="0" err="1" smtClean="0">
                <a:solidFill>
                  <a:srgbClr val="FF0000"/>
                </a:solidFill>
              </a:rPr>
              <a:t>Dia</a:t>
            </a:r>
            <a:r>
              <a:rPr lang="en-CA" b="1" dirty="0" smtClean="0">
                <a:solidFill>
                  <a:srgbClr val="FF0000"/>
                </a:solidFill>
              </a:rPr>
              <a:t> yang </a:t>
            </a:r>
            <a:r>
              <a:rPr lang="en-CA" b="1" dirty="0" err="1" smtClean="0">
                <a:solidFill>
                  <a:srgbClr val="FF0000"/>
                </a:solidFill>
              </a:rPr>
              <a:t>dikasihi</a:t>
            </a:r>
            <a:r>
              <a:rPr lang="en-CA" b="1" dirty="0" smtClean="0">
                <a:solidFill>
                  <a:srgbClr val="FF0000"/>
                </a:solidFill>
              </a:rPr>
              <a:t>” </a:t>
            </a:r>
          </a:p>
          <a:p>
            <a:pPr algn="ctr"/>
            <a:r>
              <a:rPr lang="en-CA" b="1" dirty="0" err="1" smtClean="0">
                <a:solidFill>
                  <a:srgbClr val="FF0000"/>
                </a:solidFill>
              </a:rPr>
              <a:t>Ditekankan</a:t>
            </a:r>
            <a:r>
              <a:rPr lang="en-CA" b="1" dirty="0" smtClean="0">
                <a:solidFill>
                  <a:srgbClr val="FF0000"/>
                </a:solidFill>
              </a:rPr>
              <a:t> </a:t>
            </a:r>
            <a:r>
              <a:rPr lang="en-CA" b="1" dirty="0" err="1" smtClean="0">
                <a:solidFill>
                  <a:srgbClr val="FF0000"/>
                </a:solidFill>
              </a:rPr>
              <a:t>lebih</a:t>
            </a:r>
            <a:r>
              <a:rPr lang="en-CA" b="1" dirty="0" smtClean="0">
                <a:solidFill>
                  <a:srgbClr val="FF0000"/>
                </a:solidFill>
              </a:rPr>
              <a:t> </a:t>
            </a:r>
            <a:r>
              <a:rPr lang="en-CA" b="1" dirty="0" err="1" smtClean="0">
                <a:solidFill>
                  <a:srgbClr val="FF0000"/>
                </a:solidFill>
              </a:rPr>
              <a:t>dari</a:t>
            </a:r>
            <a:r>
              <a:rPr lang="en-CA" b="1" dirty="0" smtClean="0">
                <a:solidFill>
                  <a:srgbClr val="FF0000"/>
                </a:solidFill>
              </a:rPr>
              <a:t> 160 kali </a:t>
            </a:r>
            <a:r>
              <a:rPr lang="en-CA" b="1" dirty="0" err="1" smtClean="0">
                <a:solidFill>
                  <a:srgbClr val="FF0000"/>
                </a:solidFill>
              </a:rPr>
              <a:t>dalam</a:t>
            </a:r>
            <a:r>
              <a:rPr lang="en-CA" b="1" dirty="0" smtClean="0">
                <a:solidFill>
                  <a:srgbClr val="FF0000"/>
                </a:solidFill>
              </a:rPr>
              <a:t> PB</a:t>
            </a:r>
            <a:endParaRPr lang="en-CA" b="1" dirty="0">
              <a:solidFill>
                <a:srgbClr val="FF0000"/>
              </a:solidFill>
            </a:endParaRPr>
          </a:p>
        </p:txBody>
      </p:sp>
      <p:sp>
        <p:nvSpPr>
          <p:cNvPr id="31" name="Title 1"/>
          <p:cNvSpPr txBox="1">
            <a:spLocks/>
          </p:cNvSpPr>
          <p:nvPr/>
        </p:nvSpPr>
        <p:spPr>
          <a:xfrm>
            <a:off x="827584" y="125760"/>
            <a:ext cx="7488832" cy="1005840"/>
          </a:xfrm>
          <a:prstGeom prst="rect">
            <a:avLst/>
          </a:prstGeom>
          <a:solidFill>
            <a:schemeClr val="tx1"/>
          </a:solidFill>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15-16. </a:t>
            </a:r>
            <a:r>
              <a:rPr lang="en-CA" sz="2800" b="1" kern="0" dirty="0" smtClean="0">
                <a:solidFill>
                  <a:srgbClr val="FF0000"/>
                </a:solidFill>
                <a:latin typeface="Calibri" pitchFamily="34" charset="0"/>
                <a:ea typeface="+mj-ea"/>
                <a:cs typeface="+mj-cs"/>
              </a:rPr>
              <a:t>Di </a:t>
            </a:r>
            <a:r>
              <a:rPr lang="en-CA" sz="2800" b="1" kern="0" dirty="0" err="1" smtClean="0">
                <a:solidFill>
                  <a:srgbClr val="FF0000"/>
                </a:solidFill>
                <a:latin typeface="Calibri" pitchFamily="34" charset="0"/>
                <a:ea typeface="+mj-ea"/>
                <a:cs typeface="+mj-cs"/>
              </a:rPr>
              <a:t>dalam</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Kristus</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Kristus</a:t>
            </a:r>
            <a:r>
              <a:rPr lang="en-CA" sz="2800" b="1" kern="0" dirty="0" smtClean="0">
                <a:solidFill>
                  <a:srgbClr val="FF0000"/>
                </a:solidFill>
                <a:latin typeface="Calibri" pitchFamily="34" charset="0"/>
                <a:ea typeface="+mj-ea"/>
                <a:cs typeface="+mj-cs"/>
              </a:rPr>
              <a:t> di </a:t>
            </a:r>
            <a:r>
              <a:rPr lang="en-CA" sz="2800" b="1" kern="0" dirty="0" err="1" smtClean="0">
                <a:solidFill>
                  <a:srgbClr val="FF0000"/>
                </a:solidFill>
                <a:latin typeface="Calibri" pitchFamily="34" charset="0"/>
                <a:ea typeface="+mj-ea"/>
                <a:cs typeface="+mj-cs"/>
              </a:rPr>
              <a:t>dalam</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
        <p:nvSpPr>
          <p:cNvPr id="26" name="TextBox 25"/>
          <p:cNvSpPr txBox="1"/>
          <p:nvPr/>
        </p:nvSpPr>
        <p:spPr>
          <a:xfrm>
            <a:off x="36512" y="4987042"/>
            <a:ext cx="9071992" cy="892552"/>
          </a:xfrm>
          <a:prstGeom prst="rect">
            <a:avLst/>
          </a:prstGeom>
          <a:noFill/>
        </p:spPr>
        <p:txBody>
          <a:bodyPr wrap="square" rtlCol="0">
            <a:spAutoFit/>
          </a:bodyPr>
          <a:lstStyle/>
          <a:p>
            <a:pPr algn="ctr"/>
            <a:endParaRPr lang="en-CA" sz="2800" b="1" dirty="0" smtClean="0">
              <a:solidFill>
                <a:schemeClr val="bg1"/>
              </a:solidFill>
              <a:latin typeface="Calibri" pitchFamily="34" charset="0"/>
              <a:cs typeface="Calibri" pitchFamily="34" charset="0"/>
            </a:endParaRPr>
          </a:p>
          <a:p>
            <a:pPr algn="ctr"/>
            <a:r>
              <a:rPr lang="en-CA" sz="2400" b="1" spc="-10" dirty="0" smtClean="0">
                <a:latin typeface="Calibri" pitchFamily="34" charset="0"/>
                <a:cs typeface="Calibri" pitchFamily="34" charset="0"/>
              </a:rPr>
              <a:t>(</a:t>
            </a:r>
            <a:r>
              <a:rPr lang="en-CA" sz="2400" b="1" spc="-10" dirty="0" err="1" smtClean="0">
                <a:latin typeface="Calibri" pitchFamily="34" charset="0"/>
                <a:cs typeface="Calibri" pitchFamily="34" charset="0"/>
              </a:rPr>
              <a:t>juga</a:t>
            </a:r>
            <a:r>
              <a:rPr lang="en-CA" sz="2400" b="1" spc="-10" dirty="0" smtClean="0">
                <a:latin typeface="Calibri" pitchFamily="34" charset="0"/>
                <a:cs typeface="Calibri" pitchFamily="34" charset="0"/>
              </a:rPr>
              <a:t> Gal 2:20; </a:t>
            </a:r>
            <a:r>
              <a:rPr lang="en-US" sz="2400" b="1" spc="-10" dirty="0" err="1" smtClean="0">
                <a:latin typeface="Calibri" pitchFamily="34" charset="0"/>
                <a:cs typeface="Calibri" pitchFamily="34" charset="0"/>
              </a:rPr>
              <a:t>Ef</a:t>
            </a:r>
            <a:r>
              <a:rPr lang="en-US" sz="2400" b="1" spc="-10" dirty="0" smtClean="0">
                <a:latin typeface="Calibri" pitchFamily="34" charset="0"/>
                <a:cs typeface="Calibri" pitchFamily="34" charset="0"/>
              </a:rPr>
              <a:t> 1:13; 3:17; </a:t>
            </a:r>
            <a:r>
              <a:rPr lang="en-US" sz="2400" b="1" spc="-10" dirty="0" err="1" smtClean="0">
                <a:latin typeface="Calibri" pitchFamily="34" charset="0"/>
                <a:cs typeface="Calibri" pitchFamily="34" charset="0"/>
              </a:rPr>
              <a:t>Kol</a:t>
            </a:r>
            <a:r>
              <a:rPr lang="en-US" sz="2400" b="1" spc="-10" dirty="0" smtClean="0">
                <a:latin typeface="Calibri" pitchFamily="34" charset="0"/>
                <a:cs typeface="Calibri" pitchFamily="34" charset="0"/>
              </a:rPr>
              <a:t> 1:2,27; 1 </a:t>
            </a:r>
            <a:r>
              <a:rPr lang="en-US" sz="2400" b="1" spc="-10" dirty="0" err="1" smtClean="0">
                <a:latin typeface="Calibri" pitchFamily="34" charset="0"/>
                <a:cs typeface="Calibri" pitchFamily="34" charset="0"/>
              </a:rPr>
              <a:t>Tes</a:t>
            </a:r>
            <a:r>
              <a:rPr lang="en-US" sz="2400" b="1" spc="-10" dirty="0" smtClean="0">
                <a:latin typeface="Calibri" pitchFamily="34" charset="0"/>
                <a:cs typeface="Calibri" pitchFamily="34" charset="0"/>
              </a:rPr>
              <a:t> 1:1; 1 </a:t>
            </a:r>
            <a:r>
              <a:rPr lang="en-US" sz="2400" b="1" spc="-10" dirty="0" err="1" smtClean="0">
                <a:latin typeface="Calibri" pitchFamily="34" charset="0"/>
                <a:cs typeface="Calibri" pitchFamily="34" charset="0"/>
              </a:rPr>
              <a:t>Ptr</a:t>
            </a:r>
            <a:r>
              <a:rPr lang="en-US" sz="2400" b="1" spc="-10" dirty="0" smtClean="0">
                <a:latin typeface="Calibri" pitchFamily="34" charset="0"/>
                <a:cs typeface="Calibri" pitchFamily="34" charset="0"/>
              </a:rPr>
              <a:t> 5:14; Why 3:20)</a:t>
            </a:r>
            <a:endParaRPr lang="x-none" sz="2800" smtClean="0"/>
          </a:p>
        </p:txBody>
      </p:sp>
      <p:sp>
        <p:nvSpPr>
          <p:cNvPr id="27" name="Smiley Face 26"/>
          <p:cNvSpPr/>
          <p:nvPr/>
        </p:nvSpPr>
        <p:spPr>
          <a:xfrm>
            <a:off x="7690048" y="1506488"/>
            <a:ext cx="914400" cy="914400"/>
          </a:xfrm>
          <a:prstGeom prst="smileyFace">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pic>
        <p:nvPicPr>
          <p:cNvPr id="32" name="Picture 31" descr="www.fg-a.com valentine 2-jumping-heart.gif"/>
          <p:cNvPicPr>
            <a:picLocks noChangeAspect="1"/>
          </p:cNvPicPr>
          <p:nvPr/>
        </p:nvPicPr>
        <p:blipFill>
          <a:blip r:embed="rId4" cstate="print"/>
          <a:stretch>
            <a:fillRect/>
          </a:stretch>
        </p:blipFill>
        <p:spPr>
          <a:xfrm>
            <a:off x="1115616" y="2743572"/>
            <a:ext cx="1143000" cy="1333500"/>
          </a:xfrm>
          <a:prstGeom prst="rect">
            <a:avLst/>
          </a:prstGeom>
        </p:spPr>
      </p:pic>
    </p:spTree>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026" name="Oval 2"/>
          <p:cNvSpPr>
            <a:spLocks noChangeArrowheads="1"/>
          </p:cNvSpPr>
          <p:nvPr/>
        </p:nvSpPr>
        <p:spPr bwMode="auto">
          <a:xfrm>
            <a:off x="35496" y="412576"/>
            <a:ext cx="7132320" cy="6309360"/>
          </a:xfrm>
          <a:prstGeom prst="ellipse">
            <a:avLst/>
          </a:prstGeom>
          <a:solidFill>
            <a:srgbClr val="FFFF00"/>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CA"/>
          </a:p>
        </p:txBody>
      </p:sp>
      <p:sp>
        <p:nvSpPr>
          <p:cNvPr id="7" name="Down Arrow 6"/>
          <p:cNvSpPr/>
          <p:nvPr/>
        </p:nvSpPr>
        <p:spPr>
          <a:xfrm>
            <a:off x="3419872" y="72008"/>
            <a:ext cx="360040" cy="365760"/>
          </a:xfrm>
          <a:prstGeom prst="down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108520" y="6535579"/>
            <a:ext cx="2448272" cy="246221"/>
          </a:xfrm>
          <a:prstGeom prst="rect">
            <a:avLst/>
          </a:prstGeom>
          <a:noFill/>
        </p:spPr>
        <p:txBody>
          <a:bodyPr wrap="square" rtlCol="0">
            <a:spAutoFit/>
          </a:bodyPr>
          <a:lstStyle/>
          <a:p>
            <a:pPr algn="ctr"/>
            <a:r>
              <a:rPr lang="en-CA" sz="1000" dirty="0" smtClean="0">
                <a:solidFill>
                  <a:schemeClr val="bg1">
                    <a:lumMod val="65000"/>
                    <a:lumOff val="35000"/>
                  </a:schemeClr>
                </a:solidFill>
                <a:latin typeface="Arial Narrow" pitchFamily="34" charset="0"/>
              </a:rPr>
              <a:t>johncrozieris@gmail.com  ©  2022 </a:t>
            </a:r>
            <a:endParaRPr lang="en-CA" sz="1200" dirty="0">
              <a:solidFill>
                <a:schemeClr val="bg1">
                  <a:lumMod val="65000"/>
                  <a:lumOff val="35000"/>
                </a:schemeClr>
              </a:solidFill>
              <a:latin typeface="Arial Narrow" pitchFamily="34" charset="0"/>
            </a:endParaRPr>
          </a:p>
        </p:txBody>
      </p:sp>
      <p:sp>
        <p:nvSpPr>
          <p:cNvPr id="9743362" name="Text Box 2"/>
          <p:cNvSpPr txBox="1">
            <a:spLocks noChangeArrowheads="1"/>
          </p:cNvSpPr>
          <p:nvPr/>
        </p:nvSpPr>
        <p:spPr bwMode="auto">
          <a:xfrm>
            <a:off x="2771800" y="404664"/>
            <a:ext cx="1576388" cy="3077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dalam</a:t>
            </a:r>
            <a:r>
              <a:rPr kumimoji="0" lang="en-CA" altLang="ko-KR" sz="1400" b="1" i="0" u="none" strike="noStrike" cap="none" normalizeH="0" baseline="0" dirty="0" smtClean="0">
                <a:ln>
                  <a:noFill/>
                </a:ln>
                <a:solidFill>
                  <a:schemeClr val="bg1"/>
                </a:solidFill>
                <a:effectLst/>
                <a:latin typeface="Arial Black" pitchFamily="34" charset="0"/>
                <a:ea typeface="Malgun Gothic" pitchFamily="34" charset="-127"/>
                <a:cs typeface="Arial" pitchFamily="34" charset="0"/>
              </a:rPr>
              <a:t> </a:t>
            </a: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Kristus</a:t>
            </a:r>
            <a:endParaRPr kumimoji="0" lang="en-US" sz="1400" b="0" i="0" u="none" strike="noStrike" cap="none" normalizeH="0" baseline="0" dirty="0" smtClean="0">
              <a:ln>
                <a:noFill/>
              </a:ln>
              <a:solidFill>
                <a:schemeClr val="bg1"/>
              </a:solidFill>
              <a:effectLst/>
              <a:latin typeface="Arial" pitchFamily="34" charset="0"/>
              <a:cs typeface="Arial" pitchFamily="34" charset="0"/>
            </a:endParaRPr>
          </a:p>
        </p:txBody>
      </p:sp>
      <p:sp>
        <p:nvSpPr>
          <p:cNvPr id="2" name="Text Box 1"/>
          <p:cNvSpPr txBox="1">
            <a:spLocks noChangeArrowheads="1"/>
          </p:cNvSpPr>
          <p:nvPr/>
        </p:nvSpPr>
        <p:spPr bwMode="auto">
          <a:xfrm>
            <a:off x="107504" y="44624"/>
            <a:ext cx="7200800" cy="4238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Bertobat</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Allah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dan</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percaya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Yesus</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Kristus</a:t>
            </a:r>
            <a:endParaRPr kumimoji="0" lang="en-US" sz="2000" b="0" i="0" u="none" strike="noStrike" cap="none" normalizeH="0" baseline="0" dirty="0" smtClean="0">
              <a:ln>
                <a:noFill/>
              </a:ln>
              <a:solidFill>
                <a:schemeClr val="bg1"/>
              </a:solidFill>
              <a:effectLst/>
              <a:latin typeface="Arial" pitchFamily="34" charset="0"/>
              <a:cs typeface="Arial" pitchFamily="34" charset="0"/>
            </a:endParaRPr>
          </a:p>
        </p:txBody>
      </p:sp>
      <p:sp>
        <p:nvSpPr>
          <p:cNvPr id="20" name="Rectangle 19"/>
          <p:cNvSpPr/>
          <p:nvPr/>
        </p:nvSpPr>
        <p:spPr>
          <a:xfrm>
            <a:off x="3505592" y="3002280"/>
            <a:ext cx="27432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131840" y="3276600"/>
            <a:ext cx="100584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Text Box 3"/>
          <p:cNvSpPr txBox="1">
            <a:spLocks noChangeArrowheads="1"/>
          </p:cNvSpPr>
          <p:nvPr/>
        </p:nvSpPr>
        <p:spPr bwMode="auto">
          <a:xfrm>
            <a:off x="1907704"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a:t>
            </a:r>
            <a:r>
              <a:rPr lang="en-CA" altLang="ko-KR" sz="1200" b="1" dirty="0" err="1" smtClean="0">
                <a:solidFill>
                  <a:schemeClr val="bg1"/>
                </a:solidFill>
                <a:latin typeface="Calibri" pitchFamily="34" charset="0"/>
                <a:ea typeface="Malgun Gothic" pitchFamily="34" charset="-127"/>
                <a:cs typeface="Calibri" pitchFamily="34" charset="0"/>
              </a:rPr>
              <a:t>b</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pic>
        <p:nvPicPr>
          <p:cNvPr id="24" name="Picture 23" descr="www.fg-a.com valentine 2-jumping-heart.gif"/>
          <p:cNvPicPr>
            <a:picLocks noChangeAspect="1"/>
          </p:cNvPicPr>
          <p:nvPr/>
        </p:nvPicPr>
        <p:blipFill>
          <a:blip r:embed="rId2" cstate="print"/>
          <a:stretch>
            <a:fillRect/>
          </a:stretch>
        </p:blipFill>
        <p:spPr>
          <a:xfrm>
            <a:off x="3068960" y="2780928"/>
            <a:ext cx="1143000" cy="1333500"/>
          </a:xfrm>
          <a:prstGeom prst="rect">
            <a:avLst/>
          </a:prstGeom>
        </p:spPr>
      </p:pic>
      <p:sp>
        <p:nvSpPr>
          <p:cNvPr id="26" name="TextBox 25"/>
          <p:cNvSpPr txBox="1"/>
          <p:nvPr/>
        </p:nvSpPr>
        <p:spPr>
          <a:xfrm>
            <a:off x="35496" y="6351131"/>
            <a:ext cx="2088232" cy="246221"/>
          </a:xfrm>
          <a:prstGeom prst="rect">
            <a:avLst/>
          </a:prstGeom>
          <a:noFill/>
        </p:spPr>
        <p:txBody>
          <a:bodyPr wrap="square" rtlCol="0">
            <a:spAutoFit/>
          </a:bodyPr>
          <a:lstStyle/>
          <a:p>
            <a:pPr algn="ctr"/>
            <a:r>
              <a:rPr lang="en-CA" sz="1000" dirty="0" smtClean="0">
                <a:solidFill>
                  <a:schemeClr val="bg1">
                    <a:lumMod val="65000"/>
                    <a:lumOff val="35000"/>
                  </a:schemeClr>
                </a:solidFill>
                <a:latin typeface="Arial Narrow" pitchFamily="34" charset="0"/>
              </a:rPr>
              <a:t>jumping heart © www.fg-a.com</a:t>
            </a:r>
            <a:endParaRPr lang="en-CA" sz="1000" dirty="0">
              <a:solidFill>
                <a:schemeClr val="bg1">
                  <a:lumMod val="65000"/>
                  <a:lumOff val="35000"/>
                </a:schemeClr>
              </a:solidFill>
              <a:latin typeface="Arial Narrow" pitchFamily="34" charset="0"/>
            </a:endParaRPr>
          </a:p>
        </p:txBody>
      </p:sp>
      <p:sp>
        <p:nvSpPr>
          <p:cNvPr id="14" name="Title 3"/>
          <p:cNvSpPr txBox="1">
            <a:spLocks/>
          </p:cNvSpPr>
          <p:nvPr/>
        </p:nvSpPr>
        <p:spPr>
          <a:xfrm>
            <a:off x="5508104" y="514200"/>
            <a:ext cx="3600400" cy="6299176"/>
          </a:xfrm>
          <a:prstGeom prst="rect">
            <a:avLst/>
          </a:prstGeom>
          <a:noFill/>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lang="en-CA" sz="2400" b="1" kern="0" dirty="0" err="1">
                <a:solidFill>
                  <a:schemeClr val="bg1"/>
                </a:solidFill>
                <a:latin typeface="Calibri" pitchFamily="34" charset="0"/>
                <a:ea typeface="+mj-ea"/>
                <a:cs typeface="+mj-cs"/>
              </a:rPr>
              <a:t>T</a:t>
            </a:r>
            <a:r>
              <a:rPr lang="en-CA" sz="2400" b="1" kern="0" dirty="0" err="1" smtClean="0">
                <a:solidFill>
                  <a:schemeClr val="bg1"/>
                </a:solidFill>
                <a:latin typeface="Calibri" pitchFamily="34" charset="0"/>
                <a:ea typeface="+mj-ea"/>
                <a:cs typeface="+mj-cs"/>
              </a:rPr>
              <a:t>uhan</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terima</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kasih</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mj-cs"/>
              </a:rPr>
              <a:t>sebab</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mj-cs"/>
              </a:rPr>
              <a:t>jika</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mj-cs"/>
              </a:rPr>
              <a:t>engkau</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mj-cs"/>
              </a:rPr>
              <a:t>menempatkan</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mj-cs"/>
              </a:rPr>
              <a:t>aku</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a:t>
            </a: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mj-cs"/>
              </a:rPr>
              <a:t>dalam</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mj-cs"/>
              </a:rPr>
              <a:t>Kristus</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b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br>
            <a:r>
              <a:rPr lang="en-CA" sz="2400" b="1" kern="0" noProof="0" dirty="0">
                <a:solidFill>
                  <a:schemeClr val="bg1"/>
                </a:solidFill>
                <a:latin typeface="Calibri" pitchFamily="34" charset="0"/>
                <a:ea typeface="+mj-ea"/>
                <a:cs typeface="+mj-cs"/>
              </a:rPr>
              <a:t>E</a:t>
            </a:r>
            <a:r>
              <a:rPr lang="en-CA" sz="2400" b="1" kern="0" dirty="0" err="1" smtClean="0">
                <a:solidFill>
                  <a:schemeClr val="bg1"/>
                </a:solidFill>
                <a:latin typeface="Calibri" pitchFamily="34" charset="0"/>
                <a:ea typeface="+mj-ea"/>
                <a:cs typeface="+mj-cs"/>
              </a:rPr>
              <a:t>ngkau</a:t>
            </a:r>
            <a:r>
              <a:rPr lang="en-CA" sz="24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chemeClr val="bg1"/>
                </a:solidFill>
                <a:latin typeface="Calibri" pitchFamily="34" charset="0"/>
                <a:ea typeface="+mj-ea"/>
                <a:cs typeface="+mj-cs"/>
              </a:rPr>
              <a:t>memberiku</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b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br>
            <a:r>
              <a:rPr lang="en-CA" sz="2400" b="1" kern="0" dirty="0" err="1" smtClean="0">
                <a:solidFill>
                  <a:schemeClr val="bg1"/>
                </a:solidFill>
                <a:latin typeface="Calibri" pitchFamily="34" charset="0"/>
                <a:ea typeface="+mj-ea"/>
                <a:cs typeface="+mj-cs"/>
              </a:rPr>
              <a:t>semua</a:t>
            </a:r>
            <a:r>
              <a:rPr lang="en-CA" sz="2400" b="1" kern="0" dirty="0" smtClean="0">
                <a:solidFill>
                  <a:schemeClr val="bg1"/>
                </a:solidFill>
                <a:latin typeface="Calibri" pitchFamily="34" charset="0"/>
                <a:ea typeface="+mj-ea"/>
                <a:cs typeface="+mj-cs"/>
              </a:rPr>
              <a:t> yang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chemeClr val="bg1"/>
                </a:solidFill>
                <a:latin typeface="Calibri" pitchFamily="34" charset="0"/>
                <a:ea typeface="+mj-ea"/>
                <a:cs typeface="+mj-cs"/>
              </a:rPr>
              <a:t>Kristus</a:t>
            </a:r>
            <a:r>
              <a:rPr lang="en-CA" sz="24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chemeClr val="bg1"/>
                </a:solidFill>
                <a:latin typeface="Calibri" pitchFamily="34" charset="0"/>
                <a:ea typeface="+mj-ea"/>
                <a:cs typeface="+mj-cs"/>
              </a:rPr>
              <a:t>sediakan</a:t>
            </a:r>
            <a:r>
              <a:rPr lang="en-CA" sz="24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chemeClr val="bg1"/>
                </a:solidFill>
                <a:latin typeface="Calibri" pitchFamily="34" charset="0"/>
                <a:ea typeface="+mj-ea"/>
                <a:cs typeface="+mj-cs"/>
              </a:rPr>
              <a:t>melalui</a:t>
            </a:r>
            <a:r>
              <a:rPr lang="en-CA" sz="24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chemeClr val="bg1"/>
                </a:solidFill>
                <a:latin typeface="Calibri" pitchFamily="34" charset="0"/>
                <a:ea typeface="+mj-ea"/>
                <a:cs typeface="+mj-cs"/>
              </a:rPr>
              <a:t>kematian-Nya</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a:t>
            </a:r>
            <a:b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br>
            <a:r>
              <a:rPr lang="en-CA" sz="2400" b="1" kern="0" dirty="0" err="1" smtClean="0">
                <a:solidFill>
                  <a:schemeClr val="bg1"/>
                </a:solidFill>
                <a:latin typeface="Calibri" pitchFamily="34" charset="0"/>
                <a:ea typeface="+mj-ea"/>
                <a:cs typeface="+mj-cs"/>
              </a:rPr>
              <a:t>Sudah</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selesai</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a:t>
            </a:r>
            <a:b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br>
            <a:r>
              <a:rPr lang="en-CA" sz="2400" b="1" kern="0" dirty="0" smtClean="0">
                <a:solidFill>
                  <a:schemeClr val="bg1"/>
                </a:solidFill>
                <a:latin typeface="Calibri" pitchFamily="34" charset="0"/>
                <a:ea typeface="+mj-ea"/>
                <a:cs typeface="+mj-cs"/>
              </a:rPr>
              <a:t>Kami </a:t>
            </a:r>
            <a:r>
              <a:rPr lang="en-CA" sz="2400" b="1" kern="0" dirty="0" err="1" smtClean="0">
                <a:solidFill>
                  <a:schemeClr val="bg1"/>
                </a:solidFill>
                <a:latin typeface="Calibri" pitchFamily="34" charset="0"/>
                <a:ea typeface="+mj-ea"/>
                <a:cs typeface="+mj-cs"/>
              </a:rPr>
              <a:t>percaya</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dan</a:t>
            </a:r>
            <a:r>
              <a:rPr lang="en-CA" sz="24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chemeClr val="bg1"/>
                </a:solidFill>
                <a:latin typeface="Calibri" pitchFamily="34" charset="0"/>
                <a:ea typeface="+mj-ea"/>
                <a:cs typeface="+mj-cs"/>
              </a:rPr>
              <a:t>terima</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Kristus</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lang="en-CA" sz="2400" b="1" kern="0" dirty="0" err="1" smtClean="0">
                <a:solidFill>
                  <a:schemeClr val="bg1"/>
                </a:solidFill>
                <a:latin typeface="Calibri" pitchFamily="34" charset="0"/>
                <a:ea typeface="+mj-ea"/>
                <a:cs typeface="+mj-cs"/>
              </a:rPr>
              <a:t>dan</a:t>
            </a:r>
            <a:r>
              <a:rPr lang="en-CA" sz="2400" b="1" kern="0" dirty="0" smtClean="0">
                <a:solidFill>
                  <a:schemeClr val="bg1"/>
                </a:solidFill>
                <a:latin typeface="Calibri" pitchFamily="34" charset="0"/>
                <a:ea typeface="+mj-ea"/>
                <a:cs typeface="+mj-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chemeClr val="bg1"/>
                </a:solidFill>
                <a:latin typeface="Calibri" pitchFamily="34" charset="0"/>
                <a:ea typeface="+mj-ea"/>
                <a:cs typeface="+mj-cs"/>
              </a:rPr>
              <a:t>semua</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kepenuhan-Nya</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sebagai</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Juruselamat</a:t>
            </a:r>
            <a:r>
              <a:rPr lang="en-CA" sz="2400" b="1" kern="0" dirty="0" smtClean="0">
                <a:solidFill>
                  <a:schemeClr val="bg1"/>
                </a:solidFill>
                <a:latin typeface="Calibri" pitchFamily="34" charset="0"/>
                <a:ea typeface="+mj-ea"/>
                <a:cs typeface="+mj-cs"/>
              </a:rPr>
              <a:t> yang </a:t>
            </a:r>
            <a:r>
              <a:rPr lang="en-CA" sz="2400" b="1" kern="0" dirty="0" err="1" smtClean="0">
                <a:solidFill>
                  <a:schemeClr val="bg1"/>
                </a:solidFill>
                <a:latin typeface="Calibri" pitchFamily="34" charset="0"/>
                <a:ea typeface="+mj-ea"/>
                <a:cs typeface="+mj-cs"/>
              </a:rPr>
              <a:t>disalibkan</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dan</a:t>
            </a:r>
            <a:r>
              <a:rPr lang="en-CA" sz="2400" b="1" kern="0" dirty="0" smtClean="0">
                <a:solidFill>
                  <a:schemeClr val="bg1"/>
                </a:solidFill>
                <a:latin typeface="Calibri" pitchFamily="34" charset="0"/>
                <a:ea typeface="+mj-ea"/>
                <a:cs typeface="+mj-cs"/>
              </a:rPr>
              <a:t> </a:t>
            </a:r>
            <a:r>
              <a:rPr lang="en-CA" sz="2400" b="1" kern="0" dirty="0" err="1" smtClean="0">
                <a:solidFill>
                  <a:schemeClr val="bg1"/>
                </a:solidFill>
                <a:latin typeface="Calibri" pitchFamily="34" charset="0"/>
                <a:ea typeface="+mj-ea"/>
                <a:cs typeface="+mj-cs"/>
              </a:rPr>
              <a:t>bangkit</a:t>
            </a:r>
            <a:r>
              <a:rPr lang="en-CA" sz="2400" b="1" kern="0" dirty="0" smtClean="0">
                <a:solidFill>
                  <a:schemeClr val="bg1"/>
                </a:solidFill>
                <a:latin typeface="Calibri" pitchFamily="34" charset="0"/>
                <a:ea typeface="+mj-ea"/>
                <a:cs typeface="+mj-cs"/>
              </a:rPr>
              <a:t>!</a:t>
            </a:r>
            <a:endParaRPr kumimoji="0" lang="en-CA" sz="2400" b="1"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6"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lvl="0" algn="ctr">
              <a:lnSpc>
                <a:spcPts val="1340"/>
              </a:lnSpc>
              <a:spcAft>
                <a:spcPts val="0"/>
              </a:spcAf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tahta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segala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keperluan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dipenuhi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untuk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membantu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ditenggelamkan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4" name="Oval 3"/>
          <p:cNvSpPr/>
          <p:nvPr/>
        </p:nvSpPr>
        <p:spPr>
          <a:xfrm>
            <a:off x="1763688" y="980728"/>
            <a:ext cx="2286000" cy="228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 name="Title 1"/>
          <p:cNvSpPr>
            <a:spLocks noGrp="1"/>
          </p:cNvSpPr>
          <p:nvPr>
            <p:ph type="title"/>
          </p:nvPr>
        </p:nvSpPr>
        <p:spPr>
          <a:xfrm>
            <a:off x="1763688" y="1484784"/>
            <a:ext cx="2314600" cy="1143000"/>
          </a:xfrm>
        </p:spPr>
        <p:txBody>
          <a:bodyPr/>
          <a:lstStyle/>
          <a:p>
            <a:r>
              <a:rPr lang="en-CA" b="1" dirty="0" err="1" smtClean="0">
                <a:solidFill>
                  <a:schemeClr val="bg1"/>
                </a:solidFill>
                <a:latin typeface="Calibri" pitchFamily="34" charset="0"/>
                <a:cs typeface="Calibri" pitchFamily="34" charset="0"/>
              </a:rPr>
              <a:t>Bapa</a:t>
            </a:r>
            <a:endParaRPr lang="en-CA" b="1" dirty="0">
              <a:solidFill>
                <a:schemeClr val="bg1"/>
              </a:solidFill>
              <a:latin typeface="Calibri" pitchFamily="34" charset="0"/>
              <a:cs typeface="Calibri" pitchFamily="34" charset="0"/>
            </a:endParaRPr>
          </a:p>
        </p:txBody>
      </p:sp>
      <p:sp>
        <p:nvSpPr>
          <p:cNvPr id="5" name="Oval 4"/>
          <p:cNvSpPr/>
          <p:nvPr/>
        </p:nvSpPr>
        <p:spPr>
          <a:xfrm>
            <a:off x="1763688" y="4167336"/>
            <a:ext cx="2286000" cy="228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itle 1"/>
          <p:cNvSpPr txBox="1">
            <a:spLocks/>
          </p:cNvSpPr>
          <p:nvPr/>
        </p:nvSpPr>
        <p:spPr bwMode="auto">
          <a:xfrm>
            <a:off x="1691680" y="4734272"/>
            <a:ext cx="2314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44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Anak</a:t>
            </a:r>
            <a:endParaRPr kumimoji="0" lang="en-CA" sz="44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
        <p:nvSpPr>
          <p:cNvPr id="7" name="Smiley Face 6"/>
          <p:cNvSpPr/>
          <p:nvPr/>
        </p:nvSpPr>
        <p:spPr>
          <a:xfrm>
            <a:off x="2987824" y="5877272"/>
            <a:ext cx="431800" cy="431800"/>
          </a:xfrm>
          <a:prstGeom prst="smileyFace">
            <a:avLst/>
          </a:prstGeom>
          <a:solidFill>
            <a:srgbClr val="66FF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8" name="Smiley Face 7"/>
          <p:cNvSpPr/>
          <p:nvPr/>
        </p:nvSpPr>
        <p:spPr>
          <a:xfrm>
            <a:off x="3491880" y="4941168"/>
            <a:ext cx="431800" cy="43180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Smiley Face 9"/>
          <p:cNvSpPr/>
          <p:nvPr/>
        </p:nvSpPr>
        <p:spPr>
          <a:xfrm>
            <a:off x="3419872" y="5515892"/>
            <a:ext cx="431800" cy="433388"/>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1" name="Smiley Face 10"/>
          <p:cNvSpPr/>
          <p:nvPr/>
        </p:nvSpPr>
        <p:spPr>
          <a:xfrm>
            <a:off x="1907704" y="5517232"/>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2" name="Smiley Face 11"/>
          <p:cNvSpPr/>
          <p:nvPr/>
        </p:nvSpPr>
        <p:spPr>
          <a:xfrm>
            <a:off x="2339752" y="5877272"/>
            <a:ext cx="431800" cy="431800"/>
          </a:xfrm>
          <a:prstGeom prst="smileyFac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3" name="Smiley Face 12"/>
          <p:cNvSpPr/>
          <p:nvPr/>
        </p:nvSpPr>
        <p:spPr>
          <a:xfrm>
            <a:off x="2627784" y="4221088"/>
            <a:ext cx="431800" cy="431800"/>
          </a:xfrm>
          <a:prstGeom prst="smileyFace">
            <a:avLst/>
          </a:pr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Smiley Face 14"/>
          <p:cNvSpPr/>
          <p:nvPr/>
        </p:nvSpPr>
        <p:spPr>
          <a:xfrm>
            <a:off x="3203848" y="4437112"/>
            <a:ext cx="433388" cy="431800"/>
          </a:xfrm>
          <a:prstGeom prst="smileyFace">
            <a:avLst/>
          </a:pr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Smiley Face 15"/>
          <p:cNvSpPr/>
          <p:nvPr/>
        </p:nvSpPr>
        <p:spPr>
          <a:xfrm>
            <a:off x="2123728" y="4437360"/>
            <a:ext cx="431800" cy="431800"/>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Smiley Face 16"/>
          <p:cNvSpPr/>
          <p:nvPr/>
        </p:nvSpPr>
        <p:spPr>
          <a:xfrm>
            <a:off x="1835696" y="4941416"/>
            <a:ext cx="431800" cy="431800"/>
          </a:xfrm>
          <a:prstGeom prst="smileyFace">
            <a:avLst/>
          </a:prstGeom>
          <a:solidFill>
            <a:schemeClr val="accent1">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21" name="Straight Arrow Connector 20"/>
          <p:cNvCxnSpPr/>
          <p:nvPr/>
        </p:nvCxnSpPr>
        <p:spPr>
          <a:xfrm rot="300000" flipH="1" flipV="1">
            <a:off x="2875550" y="3358739"/>
            <a:ext cx="72008" cy="731520"/>
          </a:xfrm>
          <a:prstGeom prst="straightConnector1">
            <a:avLst/>
          </a:prstGeom>
          <a:ln w="762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4572000" y="188640"/>
            <a:ext cx="4176464" cy="6555641"/>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Terima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kami di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Engkau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berhubungan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berhubungan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AnakMu</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AnakMu</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Bersekutu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bersekutu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membangkitkan</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membangkitkan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AnakMu</a:t>
            </a:r>
            <a:r>
              <a:rPr lang="en-CA" sz="2800" b="1" dirty="0" smtClean="0">
                <a:solidFill>
                  <a:schemeClr val="bg1"/>
                </a:solidFill>
                <a:latin typeface="Calibri" pitchFamily="34" charset="0"/>
                <a:cs typeface="Calibri" pitchFamily="34" charset="0"/>
              </a:rPr>
              <a:t>!</a:t>
            </a:r>
          </a:p>
          <a:p>
            <a:pPr algn="ct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pujian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bagiMu</a:t>
            </a:r>
            <a:r>
              <a:rPr lang="en-CA" sz="2800" b="1" dirty="0" smtClean="0">
                <a:solidFill>
                  <a:schemeClr val="bg1"/>
                </a:solidFill>
                <a:latin typeface="Calibri" pitchFamily="34" charset="0"/>
                <a:cs typeface="Calibri" pitchFamily="34" charset="0"/>
              </a:rPr>
              <a:t>!</a:t>
            </a:r>
            <a:endParaRPr lang="en-CA" sz="2800" b="1" dirty="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1" name="Rectangle 10"/>
          <p:cNvSpPr/>
          <p:nvPr/>
        </p:nvSpPr>
        <p:spPr>
          <a:xfrm>
            <a:off x="3203848"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555776"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1259632"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517086"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33317" y="3075227"/>
            <a:ext cx="4301334" cy="2560320"/>
          </a:xfrm>
          <a:prstGeom prst="rect">
            <a:avLst/>
          </a:prstGeom>
        </p:spPr>
      </p:pic>
      <p:sp>
        <p:nvSpPr>
          <p:cNvPr id="21" name="TextBox 20"/>
          <p:cNvSpPr txBox="1"/>
          <p:nvPr/>
        </p:nvSpPr>
        <p:spPr>
          <a:xfrm>
            <a:off x="2411760"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sp>
        <p:nvSpPr>
          <p:cNvPr id="22" name="TextBox 21"/>
          <p:cNvSpPr txBox="1"/>
          <p:nvPr/>
        </p:nvSpPr>
        <p:spPr>
          <a:xfrm>
            <a:off x="6228184" y="1679317"/>
            <a:ext cx="2915816" cy="3477875"/>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Abba </a:t>
            </a:r>
            <a:r>
              <a:rPr lang="en-CA" sz="2800" b="1" dirty="0" err="1" smtClean="0">
                <a:solidFill>
                  <a:schemeClr val="bg1"/>
                </a:solidFill>
                <a:latin typeface="Calibri" pitchFamily="34" charset="0"/>
                <a:cs typeface="Calibri" pitchFamily="34" charset="0"/>
              </a:rPr>
              <a:t>berhubungan</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sebagai</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anak-anakNya</a:t>
            </a:r>
            <a:r>
              <a:rPr lang="en-CA" sz="2800" b="1" dirty="0">
                <a:solidFill>
                  <a:schemeClr val="bg1"/>
                </a:solidFill>
                <a:latin typeface="Calibri" pitchFamily="34" charset="0"/>
                <a:cs typeface="Calibri" pitchFamily="34" charset="0"/>
              </a:rPr>
              <a:t>.</a:t>
            </a:r>
            <a:endParaRPr lang="en-CA" sz="2800" b="1" dirty="0" smtClean="0">
              <a:solidFill>
                <a:schemeClr val="bg1"/>
              </a:solidFill>
              <a:latin typeface="Calibri" pitchFamily="34" charset="0"/>
              <a:cs typeface="Calibri" pitchFamily="34" charset="0"/>
            </a:endParaRPr>
          </a:p>
          <a:p>
            <a:pPr algn="ctr"/>
            <a:endParaRPr lang="en-CA" sz="2400" b="1" dirty="0">
              <a:solidFill>
                <a:schemeClr val="bg1"/>
              </a:solidFill>
            </a:endParaRPr>
          </a:p>
        </p:txBody>
      </p:sp>
      <p:pic>
        <p:nvPicPr>
          <p:cNvPr id="25" name="Picture 24" descr="egyptian.gif"/>
          <p:cNvPicPr>
            <a:picLocks noChangeAspect="1"/>
          </p:cNvPicPr>
          <p:nvPr/>
        </p:nvPicPr>
        <p:blipFill>
          <a:blip r:embed="rId3" cstate="print"/>
          <a:stretch>
            <a:fillRect/>
          </a:stretch>
        </p:blipFill>
        <p:spPr>
          <a:xfrm rot="14400000" flipH="1">
            <a:off x="1914844"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914844"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482795"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2418899"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914844"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1410787"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2418900" y="3690955"/>
            <a:ext cx="921716" cy="548640"/>
          </a:xfrm>
          <a:prstGeom prst="rect">
            <a:avLst/>
          </a:prstGeom>
        </p:spPr>
      </p:pic>
      <p:sp>
        <p:nvSpPr>
          <p:cNvPr id="17" name="WordArt 2"/>
          <p:cNvSpPr>
            <a:spLocks noChangeArrowheads="1" noChangeShapeType="1" noTextEdit="1"/>
          </p:cNvSpPr>
          <p:nvPr/>
        </p:nvSpPr>
        <p:spPr bwMode="auto">
          <a:xfrm>
            <a:off x="611560" y="1124744"/>
            <a:ext cx="5394960" cy="493776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400" kern="10" spc="0" dirty="0" smtClean="0">
              <a:ln w="9525">
                <a:solidFill>
                  <a:srgbClr val="000000"/>
                </a:solidFill>
                <a:round/>
                <a:headEnd/>
                <a:tailEnd/>
              </a:ln>
              <a:solidFill>
                <a:srgbClr val="FFC000"/>
              </a:solidFill>
              <a:effectLst/>
            </a:endParaRPr>
          </a:p>
          <a:p>
            <a:pPr algn="ctr" rtl="0"/>
            <a:r>
              <a:rPr lang="en-CA" sz="1200" kern="10" dirty="0" err="1" smtClean="0">
                <a:ln w="9525">
                  <a:solidFill>
                    <a:srgbClr val="000000"/>
                  </a:solidFill>
                  <a:round/>
                  <a:headEnd/>
                  <a:tailEnd/>
                </a:ln>
                <a:solidFill>
                  <a:srgbClr val="FFC000"/>
                </a:solidFill>
              </a:rPr>
              <a:t>Bapa</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Anak</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dan</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Roh</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keesaan</a:t>
            </a:r>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a:ln w="9525">
                <a:solidFill>
                  <a:srgbClr val="000000"/>
                </a:solidFill>
                <a:round/>
                <a:headEnd/>
                <a:tailEnd/>
              </a:ln>
              <a:solidFill>
                <a:srgbClr val="FFC000"/>
              </a:solidFill>
            </a:endParaRPr>
          </a:p>
          <a:p>
            <a:pPr algn="ctr" rtl="0"/>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kasih</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persekutuan</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bekerja</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sama</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1" name="Rectangle 10"/>
          <p:cNvSpPr/>
          <p:nvPr/>
        </p:nvSpPr>
        <p:spPr>
          <a:xfrm>
            <a:off x="3203848"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555776"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1259632"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517086"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33317" y="3075227"/>
            <a:ext cx="4301334" cy="2560320"/>
          </a:xfrm>
          <a:prstGeom prst="rect">
            <a:avLst/>
          </a:prstGeom>
        </p:spPr>
      </p:pic>
      <p:sp>
        <p:nvSpPr>
          <p:cNvPr id="21" name="TextBox 20"/>
          <p:cNvSpPr txBox="1"/>
          <p:nvPr/>
        </p:nvSpPr>
        <p:spPr>
          <a:xfrm>
            <a:off x="2411760"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sp>
        <p:nvSpPr>
          <p:cNvPr id="22" name="TextBox 21"/>
          <p:cNvSpPr txBox="1"/>
          <p:nvPr/>
        </p:nvSpPr>
        <p:spPr>
          <a:xfrm>
            <a:off x="6228184" y="1052736"/>
            <a:ext cx="2915816" cy="5509200"/>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bekerja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berhubungan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Kudus</a:t>
            </a:r>
          </a:p>
          <a:p>
            <a:pPr algn="ct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sebagai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saudara-saudaraNya</a:t>
            </a:r>
            <a:r>
              <a:rPr lang="en-CA" sz="2800" b="1" dirty="0" smtClean="0">
                <a:solidFill>
                  <a:schemeClr val="bg1"/>
                </a:solidFill>
                <a:latin typeface="Calibri" pitchFamily="34" charset="0"/>
                <a:cs typeface="Calibri" pitchFamily="34" charset="0"/>
              </a:rPr>
              <a:t>.</a:t>
            </a:r>
          </a:p>
          <a:p>
            <a:pPr algn="ctr"/>
            <a:endParaRPr lang="en-CA" sz="2000" b="1" dirty="0" smtClean="0">
              <a:solidFill>
                <a:schemeClr val="bg1"/>
              </a:solidFill>
            </a:endParaRPr>
          </a:p>
          <a:p>
            <a:pPr algn="ctr"/>
            <a:endParaRPr lang="en-CA" sz="2400" b="1" dirty="0">
              <a:solidFill>
                <a:schemeClr val="bg1"/>
              </a:solidFill>
            </a:endParaRPr>
          </a:p>
        </p:txBody>
      </p:sp>
      <p:pic>
        <p:nvPicPr>
          <p:cNvPr id="25" name="Picture 24" descr="egyptian.gif"/>
          <p:cNvPicPr>
            <a:picLocks noChangeAspect="1"/>
          </p:cNvPicPr>
          <p:nvPr/>
        </p:nvPicPr>
        <p:blipFill>
          <a:blip r:embed="rId3" cstate="print"/>
          <a:stretch>
            <a:fillRect/>
          </a:stretch>
        </p:blipFill>
        <p:spPr>
          <a:xfrm rot="14400000" flipH="1">
            <a:off x="1914844"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914844"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482795"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2418899"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914844"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1410787"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2418900" y="3690955"/>
            <a:ext cx="921716" cy="548640"/>
          </a:xfrm>
          <a:prstGeom prst="rect">
            <a:avLst/>
          </a:prstGeom>
        </p:spPr>
      </p:pic>
      <p:sp>
        <p:nvSpPr>
          <p:cNvPr id="17" name="WordArt 2"/>
          <p:cNvSpPr>
            <a:spLocks noChangeArrowheads="1" noChangeShapeType="1" noTextEdit="1"/>
          </p:cNvSpPr>
          <p:nvPr/>
        </p:nvSpPr>
        <p:spPr bwMode="auto">
          <a:xfrm>
            <a:off x="611560" y="1124744"/>
            <a:ext cx="5394960" cy="493776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400" kern="10" spc="0" dirty="0" smtClean="0">
              <a:ln w="9525">
                <a:solidFill>
                  <a:srgbClr val="000000"/>
                </a:solidFill>
                <a:round/>
                <a:headEnd/>
                <a:tailEnd/>
              </a:ln>
              <a:solidFill>
                <a:srgbClr val="FFC000"/>
              </a:solidFill>
              <a:effectLst/>
            </a:endParaRPr>
          </a:p>
          <a:p>
            <a:pPr algn="ctr" rtl="0"/>
            <a:r>
              <a:rPr lang="en-CA" sz="1200" kern="10" dirty="0" err="1" smtClean="0">
                <a:ln w="9525">
                  <a:solidFill>
                    <a:srgbClr val="000000"/>
                  </a:solidFill>
                  <a:round/>
                  <a:headEnd/>
                  <a:tailEnd/>
                </a:ln>
                <a:solidFill>
                  <a:srgbClr val="FFC000"/>
                </a:solidFill>
              </a:rPr>
              <a:t>Bapa</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Anak</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dan</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Roh</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keesaan</a:t>
            </a:r>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a:ln w="9525">
                <a:solidFill>
                  <a:srgbClr val="000000"/>
                </a:solidFill>
                <a:round/>
                <a:headEnd/>
                <a:tailEnd/>
              </a:ln>
              <a:solidFill>
                <a:srgbClr val="FFC000"/>
              </a:solidFill>
            </a:endParaRPr>
          </a:p>
          <a:p>
            <a:pPr algn="ctr" rtl="0"/>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kasih</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persekutuan</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bekerja</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sama</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26" name="Picture 25" descr="lord-jesus-christ-coming-293608.gif"/>
          <p:cNvPicPr>
            <a:picLocks noChangeAspect="1"/>
          </p:cNvPicPr>
          <p:nvPr/>
        </p:nvPicPr>
        <p:blipFill>
          <a:blip r:embed="rId2" cstate="print"/>
          <a:stretch>
            <a:fillRect/>
          </a:stretch>
        </p:blipFill>
        <p:spPr>
          <a:xfrm>
            <a:off x="251520" y="-31579"/>
            <a:ext cx="4752528" cy="6921158"/>
          </a:xfrm>
          <a:prstGeom prst="rect">
            <a:avLst/>
          </a:prstGeom>
        </p:spPr>
      </p:pic>
      <p:sp>
        <p:nvSpPr>
          <p:cNvPr id="4" name="Smiley Face 3"/>
          <p:cNvSpPr/>
          <p:nvPr/>
        </p:nvSpPr>
        <p:spPr>
          <a:xfrm>
            <a:off x="3419872" y="2132856"/>
            <a:ext cx="431800" cy="43180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Smiley Face 4"/>
          <p:cNvSpPr/>
          <p:nvPr/>
        </p:nvSpPr>
        <p:spPr>
          <a:xfrm>
            <a:off x="2987824" y="3283644"/>
            <a:ext cx="431800" cy="433388"/>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6" name="Smiley Face 5"/>
          <p:cNvSpPr/>
          <p:nvPr/>
        </p:nvSpPr>
        <p:spPr>
          <a:xfrm>
            <a:off x="1907704" y="3212976"/>
            <a:ext cx="431800" cy="431800"/>
          </a:xfrm>
          <a:prstGeom prst="smileyFace">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7" name="Smiley Face 6"/>
          <p:cNvSpPr/>
          <p:nvPr/>
        </p:nvSpPr>
        <p:spPr>
          <a:xfrm>
            <a:off x="2483768" y="3068960"/>
            <a:ext cx="433387" cy="431800"/>
          </a:xfrm>
          <a:prstGeom prst="smileyFac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8" name="Smiley Face 7"/>
          <p:cNvSpPr/>
          <p:nvPr/>
        </p:nvSpPr>
        <p:spPr>
          <a:xfrm>
            <a:off x="2411760" y="5085184"/>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Smiley Face 8"/>
          <p:cNvSpPr/>
          <p:nvPr/>
        </p:nvSpPr>
        <p:spPr>
          <a:xfrm>
            <a:off x="1907704" y="3789040"/>
            <a:ext cx="431800" cy="433387"/>
          </a:xfrm>
          <a:prstGeom prst="smileyFace">
            <a:avLst/>
          </a:prstGeom>
          <a:solidFill>
            <a:srgbClr val="CC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Smiley Face 9"/>
          <p:cNvSpPr/>
          <p:nvPr/>
        </p:nvSpPr>
        <p:spPr>
          <a:xfrm>
            <a:off x="2843213" y="4005263"/>
            <a:ext cx="433387" cy="431800"/>
          </a:xfrm>
          <a:prstGeom prst="smileyFace">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1" name="Smiley Face 10"/>
          <p:cNvSpPr/>
          <p:nvPr/>
        </p:nvSpPr>
        <p:spPr>
          <a:xfrm>
            <a:off x="2483768" y="3645024"/>
            <a:ext cx="431800" cy="431800"/>
          </a:xfrm>
          <a:prstGeom prst="smileyFace">
            <a:avLst/>
          </a:pr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2" name="Smiley Face 11"/>
          <p:cNvSpPr/>
          <p:nvPr/>
        </p:nvSpPr>
        <p:spPr>
          <a:xfrm>
            <a:off x="2339975" y="4221163"/>
            <a:ext cx="431800" cy="431800"/>
          </a:xfrm>
          <a:prstGeom prst="smileyFace">
            <a:avLst/>
          </a:prstGeom>
          <a:solidFill>
            <a:srgbClr val="92D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3" name="Smiley Face 12"/>
          <p:cNvSpPr/>
          <p:nvPr/>
        </p:nvSpPr>
        <p:spPr>
          <a:xfrm>
            <a:off x="2771775" y="4581525"/>
            <a:ext cx="431800" cy="431800"/>
          </a:xfrm>
          <a:prstGeom prst="smileyFace">
            <a:avLst/>
          </a:prstGeom>
          <a:solidFill>
            <a:srgbClr val="00206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Smiley Face 13"/>
          <p:cNvSpPr/>
          <p:nvPr/>
        </p:nvSpPr>
        <p:spPr>
          <a:xfrm>
            <a:off x="2987824" y="5013424"/>
            <a:ext cx="431800" cy="431800"/>
          </a:xfrm>
          <a:prstGeom prst="smileyFace">
            <a:avLst/>
          </a:prstGeom>
          <a:solidFill>
            <a:srgbClr val="FF99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Smiley Face 14"/>
          <p:cNvSpPr/>
          <p:nvPr/>
        </p:nvSpPr>
        <p:spPr>
          <a:xfrm>
            <a:off x="1763688" y="5301208"/>
            <a:ext cx="431800" cy="433388"/>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Smiley Face 15"/>
          <p:cNvSpPr/>
          <p:nvPr/>
        </p:nvSpPr>
        <p:spPr>
          <a:xfrm>
            <a:off x="1835696" y="4509120"/>
            <a:ext cx="431800" cy="431800"/>
          </a:xfrm>
          <a:prstGeom prst="smileyFace">
            <a:avLst/>
          </a:prstGeom>
          <a:solidFill>
            <a:srgbClr val="CC00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Smiley Face 16"/>
          <p:cNvSpPr/>
          <p:nvPr/>
        </p:nvSpPr>
        <p:spPr>
          <a:xfrm>
            <a:off x="3059832" y="5589488"/>
            <a:ext cx="431800" cy="431800"/>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8" name="Smiley Face 17"/>
          <p:cNvSpPr/>
          <p:nvPr/>
        </p:nvSpPr>
        <p:spPr>
          <a:xfrm>
            <a:off x="2051050" y="2060575"/>
            <a:ext cx="433388" cy="431800"/>
          </a:xfrm>
          <a:prstGeom prst="smileyFace">
            <a:avLst/>
          </a:pr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Smiley Face 18"/>
          <p:cNvSpPr/>
          <p:nvPr/>
        </p:nvSpPr>
        <p:spPr>
          <a:xfrm>
            <a:off x="2699792" y="2492896"/>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0" name="Smiley Face 19"/>
          <p:cNvSpPr/>
          <p:nvPr/>
        </p:nvSpPr>
        <p:spPr>
          <a:xfrm>
            <a:off x="1403350" y="2133600"/>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Smiley Face 20"/>
          <p:cNvSpPr/>
          <p:nvPr/>
        </p:nvSpPr>
        <p:spPr>
          <a:xfrm>
            <a:off x="2051720" y="2708920"/>
            <a:ext cx="431800" cy="431800"/>
          </a:xfrm>
          <a:prstGeom prst="smileyFace">
            <a:avLst/>
          </a:prstGeom>
          <a:solidFill>
            <a:srgbClr val="99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2" name="Smiley Face 21"/>
          <p:cNvSpPr/>
          <p:nvPr/>
        </p:nvSpPr>
        <p:spPr>
          <a:xfrm>
            <a:off x="2987824" y="1556792"/>
            <a:ext cx="431800" cy="431800"/>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Smiley Face 22"/>
          <p:cNvSpPr/>
          <p:nvPr/>
        </p:nvSpPr>
        <p:spPr>
          <a:xfrm>
            <a:off x="1979712" y="1556792"/>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Smiley Face 23"/>
          <p:cNvSpPr/>
          <p:nvPr/>
        </p:nvSpPr>
        <p:spPr>
          <a:xfrm>
            <a:off x="2627784" y="1988840"/>
            <a:ext cx="431800" cy="431800"/>
          </a:xfrm>
          <a:prstGeom prst="smileyFace">
            <a:avLst/>
          </a:prstGeom>
          <a:solidFill>
            <a:srgbClr val="CC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7" name="TextBox 8"/>
          <p:cNvSpPr txBox="1">
            <a:spLocks noChangeArrowheads="1"/>
          </p:cNvSpPr>
          <p:nvPr/>
        </p:nvSpPr>
        <p:spPr bwMode="auto">
          <a:xfrm>
            <a:off x="1547663" y="6423719"/>
            <a:ext cx="2088233" cy="461665"/>
          </a:xfrm>
          <a:prstGeom prst="rect">
            <a:avLst/>
          </a:prstGeom>
          <a:noFill/>
          <a:ln w="9525">
            <a:noFill/>
            <a:miter lim="800000"/>
            <a:headEnd/>
            <a:tailEnd/>
          </a:ln>
        </p:spPr>
        <p:txBody>
          <a:bodyPr wrap="square">
            <a:spAutoFit/>
          </a:bodyPr>
          <a:lstStyle/>
          <a:p>
            <a:pPr algn="ctr">
              <a:defRPr/>
            </a:pPr>
            <a:r>
              <a:rPr lang="en-CA" altLang="ko-KR" sz="1400" dirty="0" smtClean="0">
                <a:solidFill>
                  <a:srgbClr val="00B0F0"/>
                </a:solidFill>
              </a:rPr>
              <a:t>©</a:t>
            </a:r>
            <a:r>
              <a:rPr lang="en-CA" altLang="ko-KR" sz="1000" dirty="0" smtClean="0">
                <a:solidFill>
                  <a:srgbClr val="00B0F0"/>
                </a:solidFill>
              </a:rPr>
              <a:t> </a:t>
            </a:r>
            <a:r>
              <a:rPr lang="en-CA" sz="1000" dirty="0" smtClean="0">
                <a:solidFill>
                  <a:srgbClr val="00B0F0"/>
                </a:solidFill>
              </a:rPr>
              <a:t>GospelGifs.com </a:t>
            </a:r>
          </a:p>
          <a:p>
            <a:pPr algn="ctr">
              <a:defRPr/>
            </a:pPr>
            <a:r>
              <a:rPr lang="en-CA" sz="1000" dirty="0" smtClean="0">
                <a:solidFill>
                  <a:srgbClr val="00B0F0"/>
                </a:solidFill>
              </a:rPr>
              <a:t>used with permission</a:t>
            </a:r>
            <a:endParaRPr lang="en-CA" sz="1000" dirty="0">
              <a:solidFill>
                <a:srgbClr val="00B0F0"/>
              </a:solidFill>
            </a:endParaRPr>
          </a:p>
        </p:txBody>
      </p:sp>
      <p:sp>
        <p:nvSpPr>
          <p:cNvPr id="31"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sp>
        <p:nvSpPr>
          <p:cNvPr id="28" name="Title 1"/>
          <p:cNvSpPr txBox="1">
            <a:spLocks/>
          </p:cNvSpPr>
          <p:nvPr/>
        </p:nvSpPr>
        <p:spPr bwMode="auto">
          <a:xfrm>
            <a:off x="5292080" y="836712"/>
            <a:ext cx="359995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lvl="0" algn="ctr" eaLnBrk="0" hangingPunct="0">
              <a:lnSpc>
                <a:spcPts val="3000"/>
              </a:lnSpc>
              <a:defRPr/>
            </a:pPr>
            <a:r>
              <a:rPr lang="en-CA" sz="2800" b="1" kern="0" dirty="0" err="1" smtClean="0">
                <a:solidFill>
                  <a:schemeClr val="bg1"/>
                </a:solidFill>
                <a:latin typeface="Calibri" pitchFamily="34" charset="0"/>
                <a:ea typeface="+mj-ea"/>
                <a:cs typeface="+mj-cs"/>
              </a:rPr>
              <a:t>Tidak</a:t>
            </a:r>
            <a:r>
              <a:rPr lang="en-CA" sz="2800" b="1" kern="0" dirty="0" smtClean="0">
                <a:solidFill>
                  <a:schemeClr val="bg1"/>
                </a:solidFill>
                <a:latin typeface="Calibri" pitchFamily="34" charset="0"/>
                <a:ea typeface="+mj-ea"/>
                <a:cs typeface="+mj-cs"/>
              </a:rPr>
              <a:t> </a:t>
            </a:r>
            <a:r>
              <a:rPr lang="en-CA" sz="2800" b="1" kern="0" dirty="0" err="1" smtClean="0">
                <a:solidFill>
                  <a:schemeClr val="bg1"/>
                </a:solidFill>
                <a:latin typeface="Calibri" pitchFamily="34" charset="0"/>
                <a:ea typeface="+mj-ea"/>
                <a:cs typeface="+mj-cs"/>
              </a:rPr>
              <a:t>ada</a:t>
            </a:r>
            <a:r>
              <a:rPr lang="en-CA" sz="2800" b="1" kern="0" dirty="0" smtClean="0">
                <a:solidFill>
                  <a:schemeClr val="bg1"/>
                </a:solidFill>
                <a:latin typeface="Calibri" pitchFamily="34" charset="0"/>
                <a:ea typeface="+mj-ea"/>
                <a:cs typeface="+mj-cs"/>
              </a:rPr>
              <a:t> yang </a:t>
            </a:r>
            <a:r>
              <a:rPr lang="en-CA" sz="2800" b="1" kern="0" dirty="0" err="1" smtClean="0">
                <a:solidFill>
                  <a:schemeClr val="bg1"/>
                </a:solidFill>
                <a:latin typeface="Calibri" pitchFamily="34" charset="0"/>
                <a:ea typeface="+mj-ea"/>
                <a:cs typeface="+mj-cs"/>
              </a:rPr>
              <a:t>lebih</a:t>
            </a:r>
            <a:r>
              <a:rPr lang="en-CA" sz="2800" b="1" kern="0" dirty="0" smtClean="0">
                <a:solidFill>
                  <a:schemeClr val="bg1"/>
                </a:solidFill>
                <a:latin typeface="Calibri" pitchFamily="34" charset="0"/>
                <a:ea typeface="+mj-ea"/>
                <a:cs typeface="+mj-cs"/>
              </a:rPr>
              <a:t> </a:t>
            </a:r>
            <a:r>
              <a:rPr lang="en-CA" sz="2800" b="1" kern="0" dirty="0" err="1" smtClean="0">
                <a:solidFill>
                  <a:schemeClr val="bg1"/>
                </a:solidFill>
                <a:latin typeface="Calibri" pitchFamily="34" charset="0"/>
                <a:ea typeface="+mj-ea"/>
                <a:cs typeface="+mj-cs"/>
              </a:rPr>
              <a:t>baik</a:t>
            </a:r>
            <a:r>
              <a:rPr lang="en-CA" sz="2800" b="1" kern="0" dirty="0" smtClean="0">
                <a:solidFill>
                  <a:schemeClr val="bg1"/>
                </a:solidFill>
                <a:latin typeface="Calibri" pitchFamily="34" charset="0"/>
                <a:ea typeface="+mj-ea"/>
                <a:cs typeface="+mj-cs"/>
              </a:rPr>
              <a:t> </a:t>
            </a:r>
            <a:r>
              <a:rPr lang="en-CA" sz="2800" b="1" kern="0" dirty="0" err="1" smtClean="0">
                <a:solidFill>
                  <a:schemeClr val="bg1"/>
                </a:solidFill>
                <a:latin typeface="Calibri" pitchFamily="34" charset="0"/>
                <a:ea typeface="+mj-ea"/>
                <a:cs typeface="+mj-cs"/>
              </a:rPr>
              <a:t>daripada</a:t>
            </a:r>
            <a:r>
              <a:rPr lang="en-CA" sz="2800" b="1" kern="0" dirty="0" smtClean="0">
                <a:solidFill>
                  <a:schemeClr val="bg1"/>
                </a:solidFill>
                <a:latin typeface="Calibri" pitchFamily="34" charset="0"/>
                <a:ea typeface="+mj-ea"/>
                <a:cs typeface="+mj-cs"/>
              </a:rPr>
              <a:t> </a:t>
            </a:r>
            <a:r>
              <a:rPr lang="en-CA" sz="2800" b="1" kern="0" dirty="0" err="1" smtClean="0">
                <a:solidFill>
                  <a:schemeClr val="bg1"/>
                </a:solidFill>
                <a:latin typeface="Calibri" pitchFamily="34" charset="0"/>
                <a:ea typeface="+mj-ea"/>
                <a:cs typeface="+mj-cs"/>
              </a:rPr>
              <a:t>berada</a:t>
            </a:r>
            <a:r>
              <a:rPr lang="en-CA" sz="2800" b="1" kern="0" dirty="0" smtClean="0">
                <a:solidFill>
                  <a:schemeClr val="bg1"/>
                </a:solidFill>
                <a:latin typeface="Calibri" pitchFamily="34" charset="0"/>
                <a:ea typeface="+mj-ea"/>
                <a:cs typeface="+mj-cs"/>
              </a:rPr>
              <a:t> </a:t>
            </a:r>
            <a:r>
              <a:rPr lang="en-CA" sz="2800" b="1" kern="0" dirty="0" err="1" smtClean="0">
                <a:solidFill>
                  <a:schemeClr val="bg1"/>
                </a:solidFill>
                <a:latin typeface="Calibri" pitchFamily="34" charset="0"/>
                <a:ea typeface="+mj-ea"/>
                <a:cs typeface="+mj-cs"/>
              </a:rPr>
              <a:t>di</a:t>
            </a:r>
            <a:r>
              <a:rPr lang="en-CA" sz="2800" b="1" kern="0" dirty="0" smtClean="0">
                <a:solidFill>
                  <a:schemeClr val="bg1"/>
                </a:solidFill>
                <a:latin typeface="Calibri" pitchFamily="34" charset="0"/>
                <a:ea typeface="+mj-ea"/>
                <a:cs typeface="+mj-cs"/>
              </a:rPr>
              <a:t> </a:t>
            </a:r>
            <a:r>
              <a:rPr lang="en-CA" sz="2800" b="1" kern="0" dirty="0" err="1" smtClean="0">
                <a:solidFill>
                  <a:schemeClr val="bg1"/>
                </a:solidFill>
                <a:latin typeface="Calibri" pitchFamily="34" charset="0"/>
                <a:ea typeface="+mj-ea"/>
                <a:cs typeface="+mj-cs"/>
              </a:rPr>
              <a:t>dalam</a:t>
            </a:r>
            <a:r>
              <a:rPr lang="en-CA" sz="2800" b="1" kern="0" dirty="0" smtClean="0">
                <a:solidFill>
                  <a:schemeClr val="bg1"/>
                </a:solidFill>
                <a:latin typeface="Calibri" pitchFamily="34" charset="0"/>
                <a:ea typeface="+mj-ea"/>
                <a:cs typeface="+mj-cs"/>
              </a:rPr>
              <a:t> </a:t>
            </a:r>
            <a:r>
              <a:rPr lang="en-CA" sz="2800" b="1" kern="0" dirty="0" err="1" smtClean="0">
                <a:solidFill>
                  <a:schemeClr val="bg1"/>
                </a:solidFill>
                <a:latin typeface="Calibri" pitchFamily="34" charset="0"/>
                <a:ea typeface="+mj-ea"/>
                <a:cs typeface="+mj-cs"/>
              </a:rPr>
              <a:t>Kristus</a:t>
            </a:r>
            <a:r>
              <a:rPr lang="en-CA" sz="2800" b="1" kern="0" dirty="0" smtClean="0">
                <a:solidFill>
                  <a:schemeClr val="bg1"/>
                </a:solidFill>
                <a:latin typeface="Calibri" pitchFamily="34" charset="0"/>
                <a:ea typeface="+mj-ea"/>
                <a:cs typeface="+mj-cs"/>
              </a:rPr>
              <a:t>!</a:t>
            </a:r>
            <a:endPar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2" name="Rounded Rectangle 21"/>
          <p:cNvSpPr/>
          <p:nvPr/>
        </p:nvSpPr>
        <p:spPr>
          <a:xfrm>
            <a:off x="7308304" y="3040360"/>
            <a:ext cx="1512168" cy="182880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7" name="32-Point Star 26"/>
          <p:cNvSpPr/>
          <p:nvPr/>
        </p:nvSpPr>
        <p:spPr>
          <a:xfrm>
            <a:off x="7236296" y="3065512"/>
            <a:ext cx="1645920" cy="1463040"/>
          </a:xfrm>
          <a:prstGeom prst="star3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32-Point Star 18"/>
          <p:cNvSpPr/>
          <p:nvPr/>
        </p:nvSpPr>
        <p:spPr>
          <a:xfrm>
            <a:off x="108600" y="2211680"/>
            <a:ext cx="3383280" cy="3017520"/>
          </a:xfrm>
          <a:prstGeom prst="star3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5" name="Picture 14" descr="dove and sword large cropped.png"/>
          <p:cNvPicPr>
            <a:picLocks noChangeAspect="1"/>
          </p:cNvPicPr>
          <p:nvPr/>
        </p:nvPicPr>
        <p:blipFill>
          <a:blip r:embed="rId2" cstate="print"/>
          <a:stretch>
            <a:fillRect/>
          </a:stretch>
        </p:blipFill>
        <p:spPr>
          <a:xfrm>
            <a:off x="755576" y="2500410"/>
            <a:ext cx="2219542" cy="2296742"/>
          </a:xfrm>
          <a:prstGeom prst="rect">
            <a:avLst/>
          </a:prstGeom>
        </p:spPr>
      </p:pic>
      <p:sp>
        <p:nvSpPr>
          <p:cNvPr id="18" name="Oval 17"/>
          <p:cNvSpPr/>
          <p:nvPr/>
        </p:nvSpPr>
        <p:spPr>
          <a:xfrm>
            <a:off x="7596336" y="2132856"/>
            <a:ext cx="936104" cy="864096"/>
          </a:xfrm>
          <a:prstGeom prst="ellipse">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Rectangle 22"/>
          <p:cNvSpPr/>
          <p:nvPr/>
        </p:nvSpPr>
        <p:spPr>
          <a:xfrm>
            <a:off x="7662624"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8166680"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Title 1"/>
          <p:cNvSpPr txBox="1">
            <a:spLocks/>
          </p:cNvSpPr>
          <p:nvPr/>
        </p:nvSpPr>
        <p:spPr bwMode="auto">
          <a:xfrm>
            <a:off x="179512" y="44624"/>
            <a:ext cx="8748464" cy="1224136"/>
          </a:xfrm>
          <a:prstGeom prst="rect">
            <a:avLst/>
          </a:prstGeom>
          <a:solidFill>
            <a:schemeClr val="tx1"/>
          </a:solidFill>
          <a:ln w="9525">
            <a:noFill/>
            <a:miter lim="800000"/>
            <a:headEnd/>
            <a:tailEnd/>
          </a:ln>
        </p:spPr>
        <p:txBody>
          <a:bodyPr anchor="ctr"/>
          <a:lstStyle/>
          <a:p>
            <a:pPr algn="ctr" eaLnBrk="0" hangingPunct="0">
              <a:defRPr/>
            </a:pPr>
            <a:r>
              <a:rPr lang="en-CA" sz="2800" b="1" dirty="0" smtClean="0">
                <a:solidFill>
                  <a:srgbClr val="FF0000"/>
                </a:solidFill>
                <a:latin typeface="Calibri" pitchFamily="34" charset="0"/>
              </a:rPr>
              <a:t>17-19.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Kudus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p>
          <a:p>
            <a:pPr algn="ctr" eaLnBrk="0" hangingPunct="0">
              <a:defRPr/>
            </a:pPr>
            <a:r>
              <a:rPr lang="en-CA" sz="2800" b="1" dirty="0" smtClean="0">
                <a:solidFill>
                  <a:srgbClr val="FF0000"/>
                </a:solidFill>
                <a:latin typeface="Calibri" pitchFamily="34" charset="0"/>
              </a:rPr>
              <a:t>bait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Kudus.  </a:t>
            </a: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3200" b="1" kern="0" dirty="0">
              <a:solidFill>
                <a:srgbClr val="FF0000"/>
              </a:solidFill>
              <a:latin typeface="+mj-lt"/>
              <a:ea typeface="+mj-ea"/>
              <a:cs typeface="+mj-cs"/>
            </a:endParaRPr>
          </a:p>
        </p:txBody>
      </p:sp>
      <p:pic>
        <p:nvPicPr>
          <p:cNvPr id="20" name="Picture 19" descr="dove and sword large cropped.png"/>
          <p:cNvPicPr>
            <a:picLocks noChangeAspect="1"/>
          </p:cNvPicPr>
          <p:nvPr/>
        </p:nvPicPr>
        <p:blipFill>
          <a:blip r:embed="rId2" cstate="print"/>
          <a:stretch>
            <a:fillRect/>
          </a:stretch>
        </p:blipFill>
        <p:spPr>
          <a:xfrm>
            <a:off x="7452320" y="3212976"/>
            <a:ext cx="1192214" cy="1233682"/>
          </a:xfrm>
          <a:prstGeom prst="rect">
            <a:avLst/>
          </a:prstGeom>
        </p:spPr>
      </p:pic>
      <p:sp>
        <p:nvSpPr>
          <p:cNvPr id="36" name="Rectangle 35"/>
          <p:cNvSpPr/>
          <p:nvPr/>
        </p:nvSpPr>
        <p:spPr>
          <a:xfrm>
            <a:off x="683568" y="5117703"/>
            <a:ext cx="2448272" cy="492443"/>
          </a:xfrm>
          <a:prstGeom prst="rect">
            <a:avLst/>
          </a:prstGeom>
        </p:spPr>
        <p:txBody>
          <a:bodyPr wrap="square">
            <a:spAutoFit/>
          </a:bodyPr>
          <a:lstStyle/>
          <a:p>
            <a:pPr algn="ctr"/>
            <a:r>
              <a:rPr lang="en-CA" sz="800" dirty="0" smtClean="0"/>
              <a:t>Dove and Bible</a:t>
            </a:r>
          </a:p>
          <a:p>
            <a:pPr algn="ctr"/>
            <a:r>
              <a:rPr lang="en-CA" sz="800" dirty="0" smtClean="0"/>
              <a:t>Microsoft clip art © 2013  Microsoft Corporation. </a:t>
            </a:r>
          </a:p>
          <a:p>
            <a:pPr algn="ctr"/>
            <a:endParaRPr lang="en-CA" sz="1000" dirty="0"/>
          </a:p>
        </p:txBody>
      </p:sp>
      <p:sp>
        <p:nvSpPr>
          <p:cNvPr id="37" name="Rectangle 36"/>
          <p:cNvSpPr/>
          <p:nvPr/>
        </p:nvSpPr>
        <p:spPr>
          <a:xfrm>
            <a:off x="7308304" y="4437112"/>
            <a:ext cx="1512168" cy="615553"/>
          </a:xfrm>
          <a:prstGeom prst="rect">
            <a:avLst/>
          </a:prstGeom>
        </p:spPr>
        <p:txBody>
          <a:bodyPr wrap="square">
            <a:spAutoFit/>
          </a:bodyPr>
          <a:lstStyle/>
          <a:p>
            <a:pPr algn="ctr"/>
            <a:r>
              <a:rPr lang="en-CA" sz="800" dirty="0" smtClean="0"/>
              <a:t>Dove and Bible</a:t>
            </a:r>
          </a:p>
          <a:p>
            <a:pPr algn="ctr"/>
            <a:r>
              <a:rPr lang="en-CA" sz="800" dirty="0" smtClean="0"/>
              <a:t>Microsoft clip art © 2013 </a:t>
            </a:r>
          </a:p>
          <a:p>
            <a:pPr algn="ctr"/>
            <a:r>
              <a:rPr lang="en-CA" sz="800" dirty="0" smtClean="0"/>
              <a:t>Microsoft Corporation. </a:t>
            </a:r>
          </a:p>
          <a:p>
            <a:pPr algn="ctr"/>
            <a:endParaRPr lang="en-CA" sz="1000" dirty="0"/>
          </a:p>
        </p:txBody>
      </p:sp>
      <p:pic>
        <p:nvPicPr>
          <p:cNvPr id="30" name="Picture 29" descr="angry-face-01s.gif"/>
          <p:cNvPicPr>
            <a:picLocks noChangeAspect="1"/>
          </p:cNvPicPr>
          <p:nvPr/>
        </p:nvPicPr>
        <p:blipFill>
          <a:blip r:embed="rId3" cstate="print"/>
          <a:stretch>
            <a:fillRect/>
          </a:stretch>
        </p:blipFill>
        <p:spPr>
          <a:xfrm>
            <a:off x="35496" y="5949280"/>
            <a:ext cx="864096" cy="864096"/>
          </a:xfrm>
          <a:prstGeom prst="ellipse">
            <a:avLst/>
          </a:prstGeom>
        </p:spPr>
      </p:pic>
      <p:sp>
        <p:nvSpPr>
          <p:cNvPr id="29" name="TextBox 28"/>
          <p:cNvSpPr txBox="1"/>
          <p:nvPr/>
        </p:nvSpPr>
        <p:spPr>
          <a:xfrm>
            <a:off x="-36512" y="5909210"/>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1" name="TextBox 8"/>
          <p:cNvSpPr txBox="1">
            <a:spLocks noChangeArrowheads="1"/>
          </p:cNvSpPr>
          <p:nvPr/>
        </p:nvSpPr>
        <p:spPr bwMode="auto">
          <a:xfrm>
            <a:off x="-36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25" name="TextBox 24"/>
          <p:cNvSpPr txBox="1"/>
          <p:nvPr/>
        </p:nvSpPr>
        <p:spPr>
          <a:xfrm>
            <a:off x="3419872" y="1834946"/>
            <a:ext cx="3816424" cy="3970318"/>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daging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melainkan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diam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memiliki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milik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a:t>
            </a:r>
          </a:p>
          <a:p>
            <a:pPr algn="ctr"/>
            <a:r>
              <a:rPr lang="en-US" sz="2800" b="1" dirty="0" err="1" smtClean="0">
                <a:solidFill>
                  <a:schemeClr val="bg1"/>
                </a:solidFill>
                <a:latin typeface="Calibri" pitchFamily="34" charset="0"/>
              </a:rPr>
              <a:t>Rm</a:t>
            </a:r>
            <a:r>
              <a:rPr lang="en-US" sz="2800" b="1" dirty="0" smtClean="0">
                <a:solidFill>
                  <a:schemeClr val="bg1"/>
                </a:solidFill>
                <a:latin typeface="Calibri" pitchFamily="34" charset="0"/>
              </a:rPr>
              <a:t> 8:9</a:t>
            </a:r>
            <a:endParaRPr lang="en-CA" sz="2800" dirty="0">
              <a:solidFill>
                <a:schemeClr val="bg1"/>
              </a:solidFill>
              <a:latin typeface="Calibri" pitchFamily="34" charset="0"/>
            </a:endParaRPr>
          </a:p>
        </p:txBody>
      </p:sp>
      <p:pic>
        <p:nvPicPr>
          <p:cNvPr id="32" name="Picture 31" descr="www.fg-a.com valentine 2-jumping-heart.gif"/>
          <p:cNvPicPr>
            <a:picLocks noChangeAspect="1"/>
          </p:cNvPicPr>
          <p:nvPr/>
        </p:nvPicPr>
        <p:blipFill>
          <a:blip r:embed="rId4" cstate="print"/>
          <a:stretch>
            <a:fillRect/>
          </a:stretch>
        </p:blipFill>
        <p:spPr>
          <a:xfrm>
            <a:off x="1475656" y="3247628"/>
            <a:ext cx="1143000" cy="1333500"/>
          </a:xfrm>
          <a:prstGeom prst="rect">
            <a:avLst/>
          </a:prstGeom>
        </p:spPr>
      </p:pic>
      <p:sp>
        <p:nvSpPr>
          <p:cNvPr id="33" name="TextBox 32"/>
          <p:cNvSpPr txBox="1"/>
          <p:nvPr/>
        </p:nvSpPr>
        <p:spPr>
          <a:xfrm>
            <a:off x="755576" y="5373216"/>
            <a:ext cx="2160240" cy="492443"/>
          </a:xfrm>
          <a:prstGeom prst="rect">
            <a:avLst/>
          </a:prstGeom>
          <a:noFill/>
        </p:spPr>
        <p:txBody>
          <a:bodyPr wrap="square" rtlCol="0">
            <a:spAutoFit/>
          </a:bodyPr>
          <a:lstStyle/>
          <a:p>
            <a:pPr algn="ctr"/>
            <a:r>
              <a:rPr lang="en-CA" sz="800" dirty="0" smtClean="0"/>
              <a:t>Jumping heart © www.fg-a.com</a:t>
            </a:r>
          </a:p>
          <a:p>
            <a:endParaRPr lang="en-US" dirty="0"/>
          </a:p>
        </p:txBody>
      </p:sp>
    </p:spTree>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2" name="Rounded Rectangle 21"/>
          <p:cNvSpPr/>
          <p:nvPr/>
        </p:nvSpPr>
        <p:spPr>
          <a:xfrm>
            <a:off x="7308304" y="3040360"/>
            <a:ext cx="1512168" cy="182880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7" name="32-Point Star 26"/>
          <p:cNvSpPr/>
          <p:nvPr/>
        </p:nvSpPr>
        <p:spPr>
          <a:xfrm>
            <a:off x="7236296" y="3065512"/>
            <a:ext cx="1645920" cy="1463040"/>
          </a:xfrm>
          <a:prstGeom prst="star3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32-Point Star 18"/>
          <p:cNvSpPr/>
          <p:nvPr/>
        </p:nvSpPr>
        <p:spPr>
          <a:xfrm>
            <a:off x="108600" y="2211680"/>
            <a:ext cx="3383280" cy="3017520"/>
          </a:xfrm>
          <a:prstGeom prst="star3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5" name="Picture 14" descr="dove and sword large cropped.png"/>
          <p:cNvPicPr>
            <a:picLocks noChangeAspect="1"/>
          </p:cNvPicPr>
          <p:nvPr/>
        </p:nvPicPr>
        <p:blipFill>
          <a:blip r:embed="rId2" cstate="print"/>
          <a:stretch>
            <a:fillRect/>
          </a:stretch>
        </p:blipFill>
        <p:spPr>
          <a:xfrm>
            <a:off x="755576" y="2500410"/>
            <a:ext cx="2219542" cy="2296742"/>
          </a:xfrm>
          <a:prstGeom prst="rect">
            <a:avLst/>
          </a:prstGeom>
        </p:spPr>
      </p:pic>
      <p:sp>
        <p:nvSpPr>
          <p:cNvPr id="18" name="Oval 17"/>
          <p:cNvSpPr/>
          <p:nvPr/>
        </p:nvSpPr>
        <p:spPr>
          <a:xfrm>
            <a:off x="7596336" y="2132856"/>
            <a:ext cx="936104" cy="864096"/>
          </a:xfrm>
          <a:prstGeom prst="ellipse">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Rectangle 22"/>
          <p:cNvSpPr/>
          <p:nvPr/>
        </p:nvSpPr>
        <p:spPr>
          <a:xfrm>
            <a:off x="7662624"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8166680"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Title 1"/>
          <p:cNvSpPr txBox="1">
            <a:spLocks/>
          </p:cNvSpPr>
          <p:nvPr/>
        </p:nvSpPr>
        <p:spPr bwMode="auto">
          <a:xfrm>
            <a:off x="179512" y="44624"/>
            <a:ext cx="8748464" cy="1224136"/>
          </a:xfrm>
          <a:prstGeom prst="rect">
            <a:avLst/>
          </a:prstGeom>
          <a:solidFill>
            <a:schemeClr val="tx1"/>
          </a:solidFill>
          <a:ln w="9525">
            <a:noFill/>
            <a:miter lim="800000"/>
            <a:headEnd/>
            <a:tailEnd/>
          </a:ln>
        </p:spPr>
        <p:txBody>
          <a:bodyPr anchor="ctr"/>
          <a:lstStyle/>
          <a:p>
            <a:pPr algn="ctr" eaLnBrk="0" hangingPunct="0">
              <a:defRPr/>
            </a:pPr>
            <a:r>
              <a:rPr lang="en-CA" sz="2800" b="1" dirty="0" smtClean="0">
                <a:solidFill>
                  <a:srgbClr val="FF0000"/>
                </a:solidFill>
                <a:latin typeface="Calibri" pitchFamily="34" charset="0"/>
              </a:rPr>
              <a:t>17-19.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Kudus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p>
          <a:p>
            <a:pPr algn="ctr" eaLnBrk="0" hangingPunct="0">
              <a:defRPr/>
            </a:pPr>
            <a:r>
              <a:rPr lang="en-CA" sz="2800" b="1" dirty="0" smtClean="0">
                <a:solidFill>
                  <a:srgbClr val="FF0000"/>
                </a:solidFill>
                <a:latin typeface="Calibri" pitchFamily="34" charset="0"/>
              </a:rPr>
              <a:t>bait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Kudus.  </a:t>
            </a: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3200" b="1" kern="0" dirty="0">
              <a:solidFill>
                <a:srgbClr val="FF0000"/>
              </a:solidFill>
              <a:latin typeface="+mj-lt"/>
              <a:ea typeface="+mj-ea"/>
              <a:cs typeface="+mj-cs"/>
            </a:endParaRPr>
          </a:p>
        </p:txBody>
      </p:sp>
      <p:pic>
        <p:nvPicPr>
          <p:cNvPr id="20" name="Picture 19" descr="dove and sword large cropped.png"/>
          <p:cNvPicPr>
            <a:picLocks noChangeAspect="1"/>
          </p:cNvPicPr>
          <p:nvPr/>
        </p:nvPicPr>
        <p:blipFill>
          <a:blip r:embed="rId2" cstate="print"/>
          <a:stretch>
            <a:fillRect/>
          </a:stretch>
        </p:blipFill>
        <p:spPr>
          <a:xfrm>
            <a:off x="7452320" y="3212976"/>
            <a:ext cx="1192214" cy="1233682"/>
          </a:xfrm>
          <a:prstGeom prst="rect">
            <a:avLst/>
          </a:prstGeom>
        </p:spPr>
      </p:pic>
      <p:sp>
        <p:nvSpPr>
          <p:cNvPr id="36" name="Rectangle 35"/>
          <p:cNvSpPr/>
          <p:nvPr/>
        </p:nvSpPr>
        <p:spPr>
          <a:xfrm>
            <a:off x="683568" y="5117703"/>
            <a:ext cx="2448272" cy="492443"/>
          </a:xfrm>
          <a:prstGeom prst="rect">
            <a:avLst/>
          </a:prstGeom>
        </p:spPr>
        <p:txBody>
          <a:bodyPr wrap="square">
            <a:spAutoFit/>
          </a:bodyPr>
          <a:lstStyle/>
          <a:p>
            <a:pPr algn="ctr"/>
            <a:r>
              <a:rPr lang="en-CA" sz="800" dirty="0" smtClean="0"/>
              <a:t>Dove and Bible</a:t>
            </a:r>
          </a:p>
          <a:p>
            <a:pPr algn="ctr"/>
            <a:r>
              <a:rPr lang="en-CA" sz="800" dirty="0" smtClean="0"/>
              <a:t>Microsoft clip art © 2013  Microsoft Corporation. </a:t>
            </a:r>
          </a:p>
          <a:p>
            <a:pPr algn="ctr"/>
            <a:endParaRPr lang="en-CA" sz="1000" dirty="0"/>
          </a:p>
        </p:txBody>
      </p:sp>
      <p:sp>
        <p:nvSpPr>
          <p:cNvPr id="37" name="Rectangle 36"/>
          <p:cNvSpPr/>
          <p:nvPr/>
        </p:nvSpPr>
        <p:spPr>
          <a:xfrm>
            <a:off x="7308304" y="4437112"/>
            <a:ext cx="1512168" cy="615553"/>
          </a:xfrm>
          <a:prstGeom prst="rect">
            <a:avLst/>
          </a:prstGeom>
        </p:spPr>
        <p:txBody>
          <a:bodyPr wrap="square">
            <a:spAutoFit/>
          </a:bodyPr>
          <a:lstStyle/>
          <a:p>
            <a:pPr algn="ctr"/>
            <a:r>
              <a:rPr lang="en-CA" sz="800" dirty="0" smtClean="0"/>
              <a:t>Dove and Bible</a:t>
            </a:r>
          </a:p>
          <a:p>
            <a:pPr algn="ctr"/>
            <a:r>
              <a:rPr lang="en-CA" sz="800" dirty="0" smtClean="0"/>
              <a:t>Microsoft clip art © 2013 </a:t>
            </a:r>
          </a:p>
          <a:p>
            <a:pPr algn="ctr"/>
            <a:r>
              <a:rPr lang="en-CA" sz="800" dirty="0" smtClean="0"/>
              <a:t>Microsoft Corporation. </a:t>
            </a:r>
          </a:p>
          <a:p>
            <a:pPr algn="ctr"/>
            <a:endParaRPr lang="en-CA" sz="1000" dirty="0"/>
          </a:p>
        </p:txBody>
      </p:sp>
      <p:pic>
        <p:nvPicPr>
          <p:cNvPr id="30" name="Picture 29" descr="angry-face-01s.gif"/>
          <p:cNvPicPr>
            <a:picLocks noChangeAspect="1"/>
          </p:cNvPicPr>
          <p:nvPr/>
        </p:nvPicPr>
        <p:blipFill>
          <a:blip r:embed="rId3" cstate="print"/>
          <a:stretch>
            <a:fillRect/>
          </a:stretch>
        </p:blipFill>
        <p:spPr>
          <a:xfrm>
            <a:off x="35496" y="5949280"/>
            <a:ext cx="864096" cy="864096"/>
          </a:xfrm>
          <a:prstGeom prst="ellipse">
            <a:avLst/>
          </a:prstGeom>
        </p:spPr>
      </p:pic>
      <p:sp>
        <p:nvSpPr>
          <p:cNvPr id="29" name="TextBox 28"/>
          <p:cNvSpPr txBox="1"/>
          <p:nvPr/>
        </p:nvSpPr>
        <p:spPr>
          <a:xfrm>
            <a:off x="-36512" y="5909210"/>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1" name="TextBox 8"/>
          <p:cNvSpPr txBox="1">
            <a:spLocks noChangeArrowheads="1"/>
          </p:cNvSpPr>
          <p:nvPr/>
        </p:nvSpPr>
        <p:spPr bwMode="auto">
          <a:xfrm>
            <a:off x="-36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21" name="TextBox 20"/>
          <p:cNvSpPr txBox="1"/>
          <p:nvPr/>
        </p:nvSpPr>
        <p:spPr>
          <a:xfrm>
            <a:off x="1691680" y="5563106"/>
            <a:ext cx="7236296" cy="892552"/>
          </a:xfrm>
          <a:prstGeom prst="rect">
            <a:avLst/>
          </a:prstGeom>
          <a:noFill/>
        </p:spPr>
        <p:txBody>
          <a:bodyPr wrap="square" rtlCol="0">
            <a:spAutoFit/>
          </a:bodyPr>
          <a:lstStyle/>
          <a:p>
            <a:pPr algn="ctr"/>
            <a:endParaRPr lang="en-CA" sz="2800" b="1" dirty="0" smtClean="0">
              <a:solidFill>
                <a:schemeClr val="bg1"/>
              </a:solidFill>
              <a:latin typeface="Calibri" pitchFamily="34" charset="0"/>
              <a:cs typeface="Calibri" pitchFamily="34" charset="0"/>
            </a:endParaRPr>
          </a:p>
          <a:p>
            <a:pPr lvl="0" algn="ctr" eaLnBrk="0" hangingPunct="0">
              <a:defRPr/>
            </a:pP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US" sz="2400" b="1" kern="0" dirty="0" smtClean="0">
                <a:solidFill>
                  <a:schemeClr val="bg1"/>
                </a:solidFill>
                <a:latin typeface="Calibri" pitchFamily="34" charset="0"/>
              </a:rPr>
              <a:t>1 </a:t>
            </a:r>
            <a:r>
              <a:rPr lang="en-US" sz="2400" b="1" kern="0" dirty="0" err="1" smtClean="0">
                <a:solidFill>
                  <a:schemeClr val="bg1"/>
                </a:solidFill>
                <a:latin typeface="Calibri" pitchFamily="34" charset="0"/>
              </a:rPr>
              <a:t>Kor</a:t>
            </a:r>
            <a:r>
              <a:rPr lang="en-US" sz="2400" b="1" kern="0" dirty="0" smtClean="0">
                <a:solidFill>
                  <a:schemeClr val="bg1"/>
                </a:solidFill>
                <a:latin typeface="Calibri" pitchFamily="34" charset="0"/>
              </a:rPr>
              <a:t> 3:16; Gal 3:3</a:t>
            </a:r>
            <a:r>
              <a:rPr lang="en-US" sz="2400" b="1" dirty="0" smtClean="0">
                <a:solidFill>
                  <a:schemeClr val="bg1"/>
                </a:solidFill>
                <a:latin typeface="Calibri" pitchFamily="34" charset="0"/>
              </a:rPr>
              <a:t>)</a:t>
            </a:r>
            <a:endParaRPr lang="x-none" sz="2800" smtClean="0"/>
          </a:p>
        </p:txBody>
      </p:sp>
      <p:pic>
        <p:nvPicPr>
          <p:cNvPr id="32" name="Picture 31" descr="www.fg-a.com valentine 2-jumping-heart.gif"/>
          <p:cNvPicPr>
            <a:picLocks noChangeAspect="1"/>
          </p:cNvPicPr>
          <p:nvPr/>
        </p:nvPicPr>
        <p:blipFill>
          <a:blip r:embed="rId4" cstate="print"/>
          <a:stretch>
            <a:fillRect/>
          </a:stretch>
        </p:blipFill>
        <p:spPr>
          <a:xfrm>
            <a:off x="1475656" y="3247628"/>
            <a:ext cx="1143000" cy="1333500"/>
          </a:xfrm>
          <a:prstGeom prst="rect">
            <a:avLst/>
          </a:prstGeom>
        </p:spPr>
      </p:pic>
      <p:sp>
        <p:nvSpPr>
          <p:cNvPr id="33" name="TextBox 32"/>
          <p:cNvSpPr txBox="1"/>
          <p:nvPr/>
        </p:nvSpPr>
        <p:spPr>
          <a:xfrm>
            <a:off x="755576" y="5373216"/>
            <a:ext cx="2160240" cy="492443"/>
          </a:xfrm>
          <a:prstGeom prst="rect">
            <a:avLst/>
          </a:prstGeom>
          <a:noFill/>
        </p:spPr>
        <p:txBody>
          <a:bodyPr wrap="square" rtlCol="0">
            <a:spAutoFit/>
          </a:bodyPr>
          <a:lstStyle/>
          <a:p>
            <a:pPr algn="ctr"/>
            <a:r>
              <a:rPr lang="en-CA" sz="800" dirty="0" smtClean="0"/>
              <a:t>Jumping heart © www.fg-a.com</a:t>
            </a:r>
          </a:p>
          <a:p>
            <a:endParaRPr lang="en-US" dirty="0"/>
          </a:p>
        </p:txBody>
      </p:sp>
      <p:sp>
        <p:nvSpPr>
          <p:cNvPr id="26" name="TextBox 25"/>
          <p:cNvSpPr txBox="1"/>
          <p:nvPr/>
        </p:nvSpPr>
        <p:spPr>
          <a:xfrm>
            <a:off x="3419872" y="1834946"/>
            <a:ext cx="3816424" cy="3970318"/>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Atau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tidak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tahukah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bahwa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tubuhmu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adalah</a:t>
            </a:r>
            <a:r>
              <a:rPr lang="en-US" sz="2800" b="1" dirty="0" smtClean="0">
                <a:solidFill>
                  <a:schemeClr val="bg1"/>
                </a:solidFill>
                <a:latin typeface="Calibri" pitchFamily="34" charset="0"/>
                <a:cs typeface="Calibri" pitchFamily="34" charset="0"/>
              </a:rPr>
              <a:t> bait </a:t>
            </a:r>
            <a:r>
              <a:rPr lang="en-US" sz="2800" b="1" dirty="0" err="1" smtClean="0">
                <a:solidFill>
                  <a:schemeClr val="bg1"/>
                </a:solidFill>
                <a:latin typeface="Calibri" pitchFamily="34" charset="0"/>
                <a:cs typeface="Calibri" pitchFamily="34" charset="0"/>
              </a:rPr>
              <a:t>Roh</a:t>
            </a:r>
            <a:r>
              <a:rPr lang="en-US" sz="2800" b="1" dirty="0" smtClean="0">
                <a:solidFill>
                  <a:schemeClr val="bg1"/>
                </a:solidFill>
                <a:latin typeface="Calibri" pitchFamily="34" charset="0"/>
                <a:cs typeface="Calibri" pitchFamily="34" charset="0"/>
              </a:rPr>
              <a:t> Kudus yang </a:t>
            </a:r>
            <a:r>
              <a:rPr lang="en-US" sz="2800" b="1" dirty="0" err="1" smtClean="0">
                <a:solidFill>
                  <a:schemeClr val="bg1"/>
                </a:solidFill>
                <a:latin typeface="Calibri" pitchFamily="34" charset="0"/>
                <a:cs typeface="Calibri" pitchFamily="34" charset="0"/>
              </a:rPr>
              <a:t>diam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dalam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Roh</a:t>
            </a:r>
            <a:r>
              <a:rPr lang="en-US" sz="2800" b="1" dirty="0" smtClean="0">
                <a:solidFill>
                  <a:schemeClr val="bg1"/>
                </a:solidFill>
                <a:latin typeface="Calibri" pitchFamily="34" charset="0"/>
                <a:cs typeface="Calibri" pitchFamily="34" charset="0"/>
              </a:rPr>
              <a:t> Kudus yang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peroleh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dari</a:t>
            </a:r>
            <a:r>
              <a:rPr lang="en-US" sz="2800" b="1" dirty="0" smtClean="0">
                <a:solidFill>
                  <a:schemeClr val="bg1"/>
                </a:solidFill>
                <a:latin typeface="Calibri" pitchFamily="34" charset="0"/>
                <a:cs typeface="Calibri" pitchFamily="34" charset="0"/>
              </a:rPr>
              <a:t> Allah,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bahwa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bukan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milik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sendiri</a:t>
            </a:r>
            <a:r>
              <a:rPr lang="en-US" sz="2800" b="1" dirty="0" smtClean="0">
                <a:solidFill>
                  <a:schemeClr val="bg1"/>
                </a:solidFill>
                <a:latin typeface="Calibri" pitchFamily="34" charset="0"/>
                <a:cs typeface="Calibri" pitchFamily="34" charset="0"/>
              </a:rPr>
              <a:t>?”  1 </a:t>
            </a:r>
            <a:r>
              <a:rPr lang="en-US" sz="2800" b="1" dirty="0" err="1" smtClean="0">
                <a:solidFill>
                  <a:schemeClr val="bg1"/>
                </a:solidFill>
                <a:latin typeface="Calibri" pitchFamily="34" charset="0"/>
                <a:cs typeface="Calibri" pitchFamily="34" charset="0"/>
              </a:rPr>
              <a:t>Kor</a:t>
            </a:r>
            <a:r>
              <a:rPr lang="en-US" sz="2800" b="1" dirty="0" smtClean="0">
                <a:solidFill>
                  <a:schemeClr val="bg1"/>
                </a:solidFill>
                <a:latin typeface="Calibri" pitchFamily="34" charset="0"/>
                <a:cs typeface="Calibri" pitchFamily="34" charset="0"/>
              </a:rPr>
              <a:t> 6:19</a:t>
            </a:r>
            <a:endParaRPr lang="en-CA" sz="2800" dirty="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1" name="Rectangle 10"/>
          <p:cNvSpPr/>
          <p:nvPr/>
        </p:nvSpPr>
        <p:spPr>
          <a:xfrm>
            <a:off x="2987824"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339752"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1043608"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301062"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219218" y="3075227"/>
            <a:ext cx="4301334" cy="2560320"/>
          </a:xfrm>
          <a:prstGeom prst="rect">
            <a:avLst/>
          </a:prstGeom>
        </p:spPr>
      </p:pic>
      <p:sp>
        <p:nvSpPr>
          <p:cNvPr id="21" name="TextBox 20"/>
          <p:cNvSpPr txBox="1"/>
          <p:nvPr/>
        </p:nvSpPr>
        <p:spPr>
          <a:xfrm>
            <a:off x="2195736"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pic>
        <p:nvPicPr>
          <p:cNvPr id="25" name="Picture 24" descr="egyptian.gif"/>
          <p:cNvPicPr>
            <a:picLocks noChangeAspect="1"/>
          </p:cNvPicPr>
          <p:nvPr/>
        </p:nvPicPr>
        <p:blipFill>
          <a:blip r:embed="rId3" cstate="print"/>
          <a:stretch>
            <a:fillRect/>
          </a:stretch>
        </p:blipFill>
        <p:spPr>
          <a:xfrm rot="14400000" flipH="1">
            <a:off x="1698820"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698820"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266772"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2202876"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698820"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1194764"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2202876" y="3690955"/>
            <a:ext cx="921716" cy="548640"/>
          </a:xfrm>
          <a:prstGeom prst="rect">
            <a:avLst/>
          </a:prstGeom>
        </p:spPr>
      </p:pic>
      <p:sp>
        <p:nvSpPr>
          <p:cNvPr id="17" name="WordArt 2"/>
          <p:cNvSpPr>
            <a:spLocks noChangeArrowheads="1" noChangeShapeType="1" noTextEdit="1"/>
          </p:cNvSpPr>
          <p:nvPr/>
        </p:nvSpPr>
        <p:spPr bwMode="auto">
          <a:xfrm>
            <a:off x="395536" y="1124744"/>
            <a:ext cx="5394960" cy="493776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400" kern="10" spc="0" dirty="0" smtClean="0">
              <a:ln w="9525">
                <a:solidFill>
                  <a:srgbClr val="000000"/>
                </a:solidFill>
                <a:round/>
                <a:headEnd/>
                <a:tailEnd/>
              </a:ln>
              <a:solidFill>
                <a:srgbClr val="FFC000"/>
              </a:solidFill>
              <a:effectLst/>
            </a:endParaRPr>
          </a:p>
          <a:p>
            <a:pPr algn="ctr" rtl="0"/>
            <a:r>
              <a:rPr lang="en-CA" sz="1200" kern="10" dirty="0" err="1" smtClean="0">
                <a:ln w="9525">
                  <a:solidFill>
                    <a:srgbClr val="000000"/>
                  </a:solidFill>
                  <a:round/>
                  <a:headEnd/>
                  <a:tailEnd/>
                </a:ln>
                <a:solidFill>
                  <a:srgbClr val="FFC000"/>
                </a:solidFill>
              </a:rPr>
              <a:t>Bapa</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Anak</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dan</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Roh</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keesaan</a:t>
            </a:r>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a:ln w="9525">
                <a:solidFill>
                  <a:srgbClr val="000000"/>
                </a:solidFill>
                <a:round/>
                <a:headEnd/>
                <a:tailEnd/>
              </a:ln>
              <a:solidFill>
                <a:srgbClr val="FFC000"/>
              </a:solidFill>
            </a:endParaRPr>
          </a:p>
          <a:p>
            <a:pPr algn="ctr" rtl="0"/>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kasih</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persekutuan</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bekerja</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sama</a:t>
            </a:r>
            <a:endParaRPr lang="en-CA" sz="1200" kern="10" spc="0" dirty="0">
              <a:ln w="9525">
                <a:solidFill>
                  <a:srgbClr val="000000"/>
                </a:solidFill>
                <a:round/>
                <a:headEnd/>
                <a:tailEnd/>
              </a:ln>
              <a:solidFill>
                <a:srgbClr val="FFC000"/>
              </a:solidFill>
              <a:effectLst/>
            </a:endParaRPr>
          </a:p>
        </p:txBody>
      </p:sp>
      <p:sp>
        <p:nvSpPr>
          <p:cNvPr id="19" name="TextBox 18"/>
          <p:cNvSpPr txBox="1"/>
          <p:nvPr/>
        </p:nvSpPr>
        <p:spPr>
          <a:xfrm>
            <a:off x="5580112" y="-27384"/>
            <a:ext cx="3659339" cy="6986528"/>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anak-anak</a:t>
            </a:r>
            <a:r>
              <a:rPr lang="en-CA" sz="2800" b="1" dirty="0" smtClean="0">
                <a:solidFill>
                  <a:schemeClr val="bg1"/>
                </a:solidFill>
                <a:latin typeface="Calibri" pitchFamily="34" charset="0"/>
                <a:cs typeface="Calibri" pitchFamily="34" charset="0"/>
              </a:rPr>
              <a:t> di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Kudus </a:t>
            </a: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bersekutu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memberi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kuasa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bersekutu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memberi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kuasa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a:t>
            </a:r>
          </a:p>
          <a:p>
            <a:pPr algn="ct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anak-anak</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bersekutu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bekerja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dilakukan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a:t>
            </a:r>
          </a:p>
        </p:txBody>
      </p:sp>
    </p:spTree>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1" name="Rectangle 10"/>
          <p:cNvSpPr/>
          <p:nvPr/>
        </p:nvSpPr>
        <p:spPr>
          <a:xfrm>
            <a:off x="2771800"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123728"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827584"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013030"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435242" y="3075227"/>
            <a:ext cx="4301334" cy="2560320"/>
          </a:xfrm>
          <a:prstGeom prst="rect">
            <a:avLst/>
          </a:prstGeom>
        </p:spPr>
      </p:pic>
      <p:sp>
        <p:nvSpPr>
          <p:cNvPr id="21" name="TextBox 20"/>
          <p:cNvSpPr txBox="1"/>
          <p:nvPr/>
        </p:nvSpPr>
        <p:spPr>
          <a:xfrm>
            <a:off x="1979712"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pic>
        <p:nvPicPr>
          <p:cNvPr id="25" name="Picture 24" descr="egyptian.gif"/>
          <p:cNvPicPr>
            <a:picLocks noChangeAspect="1"/>
          </p:cNvPicPr>
          <p:nvPr/>
        </p:nvPicPr>
        <p:blipFill>
          <a:blip r:embed="rId3" cstate="print"/>
          <a:stretch>
            <a:fillRect/>
          </a:stretch>
        </p:blipFill>
        <p:spPr>
          <a:xfrm rot="14400000" flipH="1">
            <a:off x="1482796"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482796"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050748"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1986852"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482796"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978740"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1986852" y="3690955"/>
            <a:ext cx="921716" cy="548640"/>
          </a:xfrm>
          <a:prstGeom prst="rect">
            <a:avLst/>
          </a:prstGeom>
        </p:spPr>
      </p:pic>
      <p:sp>
        <p:nvSpPr>
          <p:cNvPr id="17" name="WordArt 2"/>
          <p:cNvSpPr>
            <a:spLocks noChangeArrowheads="1" noChangeShapeType="1" noTextEdit="1"/>
          </p:cNvSpPr>
          <p:nvPr/>
        </p:nvSpPr>
        <p:spPr bwMode="auto">
          <a:xfrm>
            <a:off x="1619672" y="1124744"/>
            <a:ext cx="2514640" cy="576064"/>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18" name="Title 16"/>
          <p:cNvSpPr txBox="1">
            <a:spLocks/>
          </p:cNvSpPr>
          <p:nvPr/>
        </p:nvSpPr>
        <p:spPr>
          <a:xfrm>
            <a:off x="4800226" y="260648"/>
            <a:ext cx="4343774" cy="4373562"/>
          </a:xfrm>
          <a:prstGeom prst="rect">
            <a:avLst/>
          </a:prstGeom>
        </p:spPr>
        <p:txBody>
          <a:bodyP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CA" sz="2800" b="1" dirty="0" err="1" smtClean="0">
                <a:solidFill>
                  <a:schemeClr val="bg1"/>
                </a:solidFill>
                <a:latin typeface="Calibri" pitchFamily="34" charset="0"/>
                <a:ea typeface="+mj-ea"/>
                <a:cs typeface="Calibri" pitchFamily="34" charset="0"/>
              </a:rPr>
              <a:t>Terima</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kasih</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Bapa</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sebab</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Kau</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memberikan</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Roh</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untuk</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menjadikan</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kami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anak-anakMu</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sebagaimana</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anakMu</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menikmatiMu</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sepenuhnya</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melakukan</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noProof="0" dirty="0" err="1" smtClean="0">
                <a:ln>
                  <a:noFill/>
                </a:ln>
                <a:solidFill>
                  <a:schemeClr val="bg1"/>
                </a:solidFill>
                <a:effectLst/>
                <a:uLnTx/>
                <a:uFillTx/>
                <a:latin typeface="Calibri" pitchFamily="34" charset="0"/>
                <a:ea typeface="+mj-ea"/>
                <a:cs typeface="Calibri" pitchFamily="34" charset="0"/>
              </a:rPr>
              <a:t>kehendakMu</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bersamaMu</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dalam</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misi</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Injil</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bagi</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dunia</a:t>
            </a:r>
            <a:r>
              <a:rPr lang="en-CA" sz="2800" b="1" dirty="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dan</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mengorbankan</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segalanya</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untuk</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menyelesaikan</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pekerjaan</a:t>
            </a:r>
            <a:r>
              <a:rPr lang="en-CA" sz="2800" b="1" dirty="0" smtClean="0">
                <a:solidFill>
                  <a:schemeClr val="bg1"/>
                </a:solidFill>
                <a:latin typeface="Calibri" pitchFamily="34" charset="0"/>
                <a:ea typeface="+mj-ea"/>
                <a:cs typeface="Calibri" pitchFamily="34" charset="0"/>
              </a:rPr>
              <a:t> yang </a:t>
            </a:r>
            <a:r>
              <a:rPr lang="en-CA" sz="2800" b="1" dirty="0" err="1" smtClean="0">
                <a:solidFill>
                  <a:schemeClr val="bg1"/>
                </a:solidFill>
                <a:latin typeface="Calibri" pitchFamily="34" charset="0"/>
                <a:ea typeface="+mj-ea"/>
                <a:cs typeface="Calibri" pitchFamily="34" charset="0"/>
              </a:rPr>
              <a:t>diberikan</a:t>
            </a:r>
            <a:r>
              <a:rPr lang="en-CA" sz="2800" b="1" dirty="0" smtClean="0">
                <a:solidFill>
                  <a:schemeClr val="bg1"/>
                </a:solidFill>
                <a:latin typeface="Calibri" pitchFamily="34" charset="0"/>
                <a:ea typeface="+mj-ea"/>
                <a:cs typeface="Calibri" pitchFamily="34" charset="0"/>
              </a:rPr>
              <a:t> </a:t>
            </a:r>
            <a:r>
              <a:rPr lang="en-CA" sz="2800" b="1" dirty="0" err="1" smtClean="0">
                <a:solidFill>
                  <a:schemeClr val="bg1"/>
                </a:solidFill>
                <a:latin typeface="Calibri" pitchFamily="34" charset="0"/>
                <a:ea typeface="+mj-ea"/>
                <a:cs typeface="Calibri" pitchFamily="34" charset="0"/>
              </a:rPr>
              <a:t>kepada</a:t>
            </a:r>
            <a:r>
              <a:rPr lang="en-CA" sz="2800" b="1" dirty="0" smtClean="0">
                <a:solidFill>
                  <a:schemeClr val="bg1"/>
                </a:solidFill>
                <a:latin typeface="Calibri" pitchFamily="34" charset="0"/>
                <a:ea typeface="+mj-ea"/>
                <a:cs typeface="Calibri" pitchFamily="34" charset="0"/>
              </a:rPr>
              <a:t> kami</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seperti</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yang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dilakukan</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anakMu</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karena</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kasihNya</a:t>
            </a:r>
            <a:r>
              <a:rPr kumimoji="0" lang="en-CA" sz="2800" b="1" i="0" u="none" strike="noStrike" kern="120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1200" cap="none" spc="0" normalizeH="0" baseline="0" noProof="0" dirty="0" err="1" smtClean="0">
                <a:ln>
                  <a:noFill/>
                </a:ln>
                <a:solidFill>
                  <a:schemeClr val="bg1"/>
                </a:solidFill>
                <a:effectLst/>
                <a:uLnTx/>
                <a:uFillTx/>
                <a:latin typeface="Calibri" pitchFamily="34" charset="0"/>
                <a:ea typeface="+mj-ea"/>
                <a:cs typeface="Calibri" pitchFamily="34" charset="0"/>
              </a:rPr>
              <a:t>kepada</a:t>
            </a:r>
            <a:r>
              <a:rPr lang="en-CA" sz="2800" b="1" dirty="0" smtClean="0">
                <a:solidFill>
                  <a:schemeClr val="bg1"/>
                </a:solidFill>
                <a:latin typeface="Calibri" pitchFamily="34" charset="0"/>
                <a:ea typeface="+mj-ea"/>
                <a:cs typeface="Calibri" pitchFamily="34" charset="0"/>
              </a:rPr>
              <a:t>Mu</a:t>
            </a:r>
            <a:r>
              <a:rPr kumimoji="0" lang="en-CA" sz="2800" b="1" i="0" u="none" strike="noStrike" kern="1200" cap="none" spc="0" normalizeH="0" noProof="0" dirty="0" smtClean="0">
                <a:ln>
                  <a:noFill/>
                </a:ln>
                <a:solidFill>
                  <a:schemeClr val="bg1"/>
                </a:solidFill>
                <a:effectLst/>
                <a:uLnTx/>
                <a:uFillTx/>
                <a:latin typeface="Calibri" pitchFamily="34" charset="0"/>
                <a:ea typeface="+mj-ea"/>
                <a:cs typeface="Calibri" pitchFamily="34" charset="0"/>
              </a:rPr>
              <a:t>, Abba.</a:t>
            </a:r>
            <a:endParaRPr kumimoji="0" lang="en-CA" sz="2800" b="1" i="0" u="none" strike="noStrike" kern="1200" cap="none" spc="0" normalizeH="0" baseline="0" noProof="0" dirty="0">
              <a:ln>
                <a:noFill/>
              </a:ln>
              <a:solidFill>
                <a:schemeClr val="bg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2" name="Rounded Rectangle 21"/>
          <p:cNvSpPr/>
          <p:nvPr/>
        </p:nvSpPr>
        <p:spPr>
          <a:xfrm>
            <a:off x="7308304" y="3040360"/>
            <a:ext cx="1512168" cy="182880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32-Point Star 16"/>
          <p:cNvSpPr/>
          <p:nvPr/>
        </p:nvSpPr>
        <p:spPr>
          <a:xfrm>
            <a:off x="7236296" y="3065512"/>
            <a:ext cx="1645920" cy="1463040"/>
          </a:xfrm>
          <a:prstGeom prst="star3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 name="32-Point Star 14"/>
          <p:cNvSpPr/>
          <p:nvPr/>
        </p:nvSpPr>
        <p:spPr>
          <a:xfrm>
            <a:off x="108600" y="2211680"/>
            <a:ext cx="3383280" cy="3017520"/>
          </a:xfrm>
          <a:prstGeom prst="star3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11"/>
          <p:cNvSpPr txBox="1">
            <a:spLocks noChangeArrowheads="1"/>
          </p:cNvSpPr>
          <p:nvPr/>
        </p:nvSpPr>
        <p:spPr bwMode="auto">
          <a:xfrm>
            <a:off x="7596956" y="3543102"/>
            <a:ext cx="1079500" cy="461665"/>
          </a:xfrm>
          <a:prstGeom prst="rect">
            <a:avLst/>
          </a:prstGeom>
          <a:noFill/>
          <a:ln w="9525">
            <a:noFill/>
            <a:miter lim="800000"/>
            <a:headEnd/>
            <a:tailEnd/>
          </a:ln>
        </p:spPr>
        <p:txBody>
          <a:bodyPr>
            <a:spAutoFit/>
          </a:bodyPr>
          <a:lstStyle/>
          <a:p>
            <a:r>
              <a:rPr lang="en-CA" sz="2400" b="1" dirty="0" err="1" smtClean="0">
                <a:solidFill>
                  <a:schemeClr val="bg1"/>
                </a:solidFill>
              </a:rPr>
              <a:t>Bapa</a:t>
            </a:r>
            <a:endParaRPr lang="en-CA" sz="2400" b="1" dirty="0">
              <a:solidFill>
                <a:schemeClr val="bg1"/>
              </a:solidFill>
            </a:endParaRPr>
          </a:p>
        </p:txBody>
      </p:sp>
      <p:sp>
        <p:nvSpPr>
          <p:cNvPr id="31" name="TextBox 11"/>
          <p:cNvSpPr txBox="1">
            <a:spLocks noChangeArrowheads="1"/>
          </p:cNvSpPr>
          <p:nvPr/>
        </p:nvSpPr>
        <p:spPr bwMode="auto">
          <a:xfrm>
            <a:off x="1332260" y="2823022"/>
            <a:ext cx="1007492" cy="461665"/>
          </a:xfrm>
          <a:prstGeom prst="rect">
            <a:avLst/>
          </a:prstGeom>
          <a:noFill/>
          <a:ln w="9525">
            <a:noFill/>
            <a:miter lim="800000"/>
            <a:headEnd/>
            <a:tailEnd/>
          </a:ln>
        </p:spPr>
        <p:txBody>
          <a:bodyPr wrap="square">
            <a:spAutoFit/>
          </a:bodyPr>
          <a:lstStyle/>
          <a:p>
            <a:r>
              <a:rPr lang="en-CA" sz="2400" b="1" dirty="0" err="1" smtClean="0">
                <a:solidFill>
                  <a:schemeClr val="bg1"/>
                </a:solidFill>
              </a:rPr>
              <a:t>Bapa</a:t>
            </a:r>
            <a:endParaRPr lang="en-CA" sz="2400" b="1" dirty="0">
              <a:solidFill>
                <a:schemeClr val="bg1"/>
              </a:solidFill>
            </a:endParaRPr>
          </a:p>
        </p:txBody>
      </p:sp>
      <p:sp>
        <p:nvSpPr>
          <p:cNvPr id="32" name="TextBox 31"/>
          <p:cNvSpPr txBox="1"/>
          <p:nvPr/>
        </p:nvSpPr>
        <p:spPr>
          <a:xfrm>
            <a:off x="3491880" y="2624713"/>
            <a:ext cx="3744416" cy="3108543"/>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“Dan </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membangkitkan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antara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Roh-Nya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Rm</a:t>
            </a:r>
            <a:r>
              <a:rPr lang="en-US" sz="2800" b="1" dirty="0" smtClean="0">
                <a:solidFill>
                  <a:schemeClr val="bg1"/>
                </a:solidFill>
                <a:latin typeface="Calibri" pitchFamily="34" charset="0"/>
                <a:cs typeface="Calibri" pitchFamily="34" charset="0"/>
              </a:rPr>
              <a:t> 8:11</a:t>
            </a:r>
          </a:p>
        </p:txBody>
      </p:sp>
      <p:sp>
        <p:nvSpPr>
          <p:cNvPr id="18" name="Oval 17"/>
          <p:cNvSpPr/>
          <p:nvPr/>
        </p:nvSpPr>
        <p:spPr>
          <a:xfrm>
            <a:off x="7596336" y="2132856"/>
            <a:ext cx="936104" cy="864096"/>
          </a:xfrm>
          <a:prstGeom prst="ellipse">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Rectangle 22"/>
          <p:cNvSpPr/>
          <p:nvPr/>
        </p:nvSpPr>
        <p:spPr>
          <a:xfrm>
            <a:off x="7662624"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8166680"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Title 1"/>
          <p:cNvSpPr txBox="1">
            <a:spLocks/>
          </p:cNvSpPr>
          <p:nvPr/>
        </p:nvSpPr>
        <p:spPr>
          <a:xfrm>
            <a:off x="611560" y="125760"/>
            <a:ext cx="7954184" cy="1005840"/>
          </a:xfrm>
          <a:prstGeom prst="rect">
            <a:avLst/>
          </a:prstGeom>
          <a:solidFill>
            <a:schemeClr val="tx1"/>
          </a:solidFill>
        </p:spPr>
        <p:txBody>
          <a:bodyPr/>
          <a:lstStyle/>
          <a:p>
            <a:pPr algn="ctr" eaLnBrk="0" hangingPunct="0">
              <a:defRPr/>
            </a:pPr>
            <a:r>
              <a:rPr lang="en-CA" sz="2800" b="1" dirty="0" smtClean="0">
                <a:solidFill>
                  <a:srgbClr val="FF0000"/>
                </a:solidFill>
                <a:latin typeface="Calibri" pitchFamily="34" charset="0"/>
              </a:rPr>
              <a:t>20-21.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it-IT" sz="2800" b="1" dirty="0" smtClean="0">
                <a:solidFill>
                  <a:srgbClr val="FF0000"/>
                </a:solidFill>
                <a:latin typeface="Calibri" pitchFamily="34" charset="0"/>
              </a:rPr>
              <a:t>Allah </a:t>
            </a:r>
            <a:r>
              <a:rPr lang="it-IT" sz="2800" b="1" dirty="0">
                <a:solidFill>
                  <a:srgbClr val="FF0000"/>
                </a:solidFill>
                <a:latin typeface="Calibri" pitchFamily="34" charset="0"/>
              </a:rPr>
              <a:t>Bapa dan Bapa di dalam </a:t>
            </a:r>
            <a:r>
              <a:rPr lang="it-IT" sz="2800" b="1" dirty="0" smtClean="0">
                <a:solidFill>
                  <a:srgbClr val="FF0000"/>
                </a:solidFill>
                <a:latin typeface="Calibri" pitchFamily="34" charset="0"/>
              </a:rPr>
              <a:t>kita.</a:t>
            </a:r>
          </a:p>
          <a:p>
            <a:pPr algn="ctr" eaLnBrk="0" hangingPunct="0">
              <a:defRPr/>
            </a:pPr>
            <a:r>
              <a:rPr lang="it-IT" sz="2800" b="1" kern="0" dirty="0" smtClean="0">
                <a:solidFill>
                  <a:srgbClr val="FF0000"/>
                </a:solidFill>
                <a:latin typeface="Calibri" pitchFamily="34" charset="0"/>
                <a:ea typeface="+mj-ea"/>
                <a:cs typeface="+mj-cs"/>
              </a:rPr>
              <a:t>Terima Kasih, Tuhan!</a:t>
            </a:r>
            <a:endParaRPr lang="en-CA" sz="2800" b="1" kern="0" dirty="0" smtClean="0">
              <a:solidFill>
                <a:srgbClr val="FF0000"/>
              </a:solidFill>
              <a:latin typeface="Calibri" pitchFamily="34" charset="0"/>
              <a:ea typeface="+mj-ea"/>
              <a:cs typeface="+mj-cs"/>
            </a:endParaRPr>
          </a:p>
        </p:txBody>
      </p:sp>
      <p:pic>
        <p:nvPicPr>
          <p:cNvPr id="21" name="Picture 20" descr="angry-face-01s.gif"/>
          <p:cNvPicPr>
            <a:picLocks noChangeAspect="1"/>
          </p:cNvPicPr>
          <p:nvPr/>
        </p:nvPicPr>
        <p:blipFill>
          <a:blip r:embed="rId2" cstate="print"/>
          <a:stretch>
            <a:fillRect/>
          </a:stretch>
        </p:blipFill>
        <p:spPr>
          <a:xfrm>
            <a:off x="35496" y="5949280"/>
            <a:ext cx="864096" cy="864096"/>
          </a:xfrm>
          <a:prstGeom prst="ellipse">
            <a:avLst/>
          </a:prstGeom>
        </p:spPr>
      </p:pic>
      <p:sp>
        <p:nvSpPr>
          <p:cNvPr id="20" name="TextBox 19"/>
          <p:cNvSpPr txBox="1"/>
          <p:nvPr/>
        </p:nvSpPr>
        <p:spPr>
          <a:xfrm>
            <a:off x="0" y="5877272"/>
            <a:ext cx="1008112" cy="400110"/>
          </a:xfrm>
          <a:prstGeom prst="rect">
            <a:avLst/>
          </a:prstGeom>
          <a:noFill/>
        </p:spPr>
        <p:txBody>
          <a:bodyPr wrap="square" rtlCol="0">
            <a:spAutoFit/>
          </a:bodyPr>
          <a:lstStyle/>
          <a:p>
            <a:pPr algn="ctr"/>
            <a:r>
              <a:rPr lang="en-CA" sz="2000" dirty="0" err="1">
                <a:solidFill>
                  <a:schemeClr val="bg1"/>
                </a:solidFill>
              </a:rPr>
              <a:t>T</a:t>
            </a:r>
            <a:r>
              <a:rPr lang="en-CA" sz="2000" dirty="0" err="1" smtClean="0">
                <a:solidFill>
                  <a:schemeClr val="bg1"/>
                </a:solidFill>
              </a:rPr>
              <a:t>idak</a:t>
            </a:r>
            <a:r>
              <a:rPr lang="en-CA" sz="2000" dirty="0" smtClean="0">
                <a:solidFill>
                  <a:schemeClr val="bg1"/>
                </a:solidFill>
              </a:rPr>
              <a:t>!</a:t>
            </a:r>
            <a:endParaRPr lang="en-CA" sz="2000" dirty="0">
              <a:solidFill>
                <a:schemeClr val="bg1"/>
              </a:solidFill>
            </a:endParaRPr>
          </a:p>
        </p:txBody>
      </p:sp>
      <p:sp>
        <p:nvSpPr>
          <p:cNvPr id="25" name="TextBox 8"/>
          <p:cNvSpPr txBox="1">
            <a:spLocks noChangeArrowheads="1"/>
          </p:cNvSpPr>
          <p:nvPr/>
        </p:nvSpPr>
        <p:spPr bwMode="auto">
          <a:xfrm>
            <a:off x="-36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pic>
        <p:nvPicPr>
          <p:cNvPr id="26" name="Picture 25" descr="www.fg-a.com valentine 2-jumping-heart.gif"/>
          <p:cNvPicPr>
            <a:picLocks noChangeAspect="1"/>
          </p:cNvPicPr>
          <p:nvPr/>
        </p:nvPicPr>
        <p:blipFill>
          <a:blip r:embed="rId3" cstate="print"/>
          <a:stretch>
            <a:fillRect/>
          </a:stretch>
        </p:blipFill>
        <p:spPr>
          <a:xfrm>
            <a:off x="1187624" y="2996952"/>
            <a:ext cx="1143000" cy="1333500"/>
          </a:xfrm>
          <a:prstGeom prst="rect">
            <a:avLst/>
          </a:prstGeom>
        </p:spPr>
      </p:pic>
      <p:sp>
        <p:nvSpPr>
          <p:cNvPr id="28" name="TextBox 27"/>
          <p:cNvSpPr txBox="1"/>
          <p:nvPr/>
        </p:nvSpPr>
        <p:spPr>
          <a:xfrm>
            <a:off x="755576" y="5242912"/>
            <a:ext cx="2160240" cy="492443"/>
          </a:xfrm>
          <a:prstGeom prst="rect">
            <a:avLst/>
          </a:prstGeom>
          <a:noFill/>
        </p:spPr>
        <p:txBody>
          <a:bodyPr wrap="square" rtlCol="0">
            <a:spAutoFit/>
          </a:bodyPr>
          <a:lstStyle/>
          <a:p>
            <a:pPr algn="ctr"/>
            <a:r>
              <a:rPr lang="en-CA" sz="800" dirty="0" smtClean="0">
                <a:solidFill>
                  <a:schemeClr val="tx1">
                    <a:lumMod val="95000"/>
                  </a:schemeClr>
                </a:solidFill>
              </a:rPr>
              <a:t>Jumping heart © www.fg-a.com</a:t>
            </a:r>
          </a:p>
          <a:p>
            <a:endParaRPr lang="en-US" dirty="0"/>
          </a:p>
        </p:txBody>
      </p:sp>
      <p:sp>
        <p:nvSpPr>
          <p:cNvPr id="29" name="TextBox 28"/>
          <p:cNvSpPr txBox="1"/>
          <p:nvPr/>
        </p:nvSpPr>
        <p:spPr>
          <a:xfrm>
            <a:off x="0" y="1124744"/>
            <a:ext cx="9144000" cy="954107"/>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jemaat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Tesalonika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p>
          <a:p>
            <a:pPr algn="ctr"/>
            <a:r>
              <a:rPr lang="en-CA" sz="2800" b="1" dirty="0" smtClean="0">
                <a:solidFill>
                  <a:schemeClr val="bg1"/>
                </a:solidFill>
                <a:latin typeface="Calibri" pitchFamily="34" charset="0"/>
                <a:cs typeface="Calibri" pitchFamily="34" charset="0"/>
              </a:rPr>
              <a:t>Allah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2 </a:t>
            </a:r>
            <a:r>
              <a:rPr lang="en-CA" sz="2800" b="1" dirty="0" err="1" smtClean="0">
                <a:solidFill>
                  <a:schemeClr val="bg1"/>
                </a:solidFill>
                <a:latin typeface="Calibri" pitchFamily="34" charset="0"/>
                <a:cs typeface="Calibri" pitchFamily="34" charset="0"/>
              </a:rPr>
              <a:t>Tes</a:t>
            </a:r>
            <a:r>
              <a:rPr lang="en-CA" sz="2800" b="1" dirty="0" smtClean="0">
                <a:solidFill>
                  <a:schemeClr val="bg1"/>
                </a:solidFill>
                <a:latin typeface="Calibri" pitchFamily="34" charset="0"/>
                <a:cs typeface="Calibri" pitchFamily="34" charset="0"/>
              </a:rPr>
              <a:t> 1:1</a:t>
            </a:r>
          </a:p>
        </p:txBody>
      </p:sp>
    </p:spTree>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2" name="Rounded Rectangle 21"/>
          <p:cNvSpPr/>
          <p:nvPr/>
        </p:nvSpPr>
        <p:spPr>
          <a:xfrm>
            <a:off x="7308304" y="3040360"/>
            <a:ext cx="1512168" cy="182880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32-Point Star 16"/>
          <p:cNvSpPr/>
          <p:nvPr/>
        </p:nvSpPr>
        <p:spPr>
          <a:xfrm>
            <a:off x="7236296" y="3065512"/>
            <a:ext cx="1645920" cy="1463040"/>
          </a:xfrm>
          <a:prstGeom prst="star3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 name="32-Point Star 14"/>
          <p:cNvSpPr/>
          <p:nvPr/>
        </p:nvSpPr>
        <p:spPr>
          <a:xfrm>
            <a:off x="108600" y="2211680"/>
            <a:ext cx="3383280" cy="3017520"/>
          </a:xfrm>
          <a:prstGeom prst="star32">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11"/>
          <p:cNvSpPr txBox="1">
            <a:spLocks noChangeArrowheads="1"/>
          </p:cNvSpPr>
          <p:nvPr/>
        </p:nvSpPr>
        <p:spPr bwMode="auto">
          <a:xfrm>
            <a:off x="7596956" y="3543102"/>
            <a:ext cx="1079500" cy="461665"/>
          </a:xfrm>
          <a:prstGeom prst="rect">
            <a:avLst/>
          </a:prstGeom>
          <a:noFill/>
          <a:ln w="9525">
            <a:noFill/>
            <a:miter lim="800000"/>
            <a:headEnd/>
            <a:tailEnd/>
          </a:ln>
        </p:spPr>
        <p:txBody>
          <a:bodyPr>
            <a:spAutoFit/>
          </a:bodyPr>
          <a:lstStyle/>
          <a:p>
            <a:r>
              <a:rPr lang="en-CA" sz="2400" b="1" dirty="0" err="1" smtClean="0">
                <a:solidFill>
                  <a:schemeClr val="bg1"/>
                </a:solidFill>
              </a:rPr>
              <a:t>Bapa</a:t>
            </a:r>
            <a:endParaRPr lang="en-CA" sz="2400" b="1" dirty="0">
              <a:solidFill>
                <a:schemeClr val="bg1"/>
              </a:solidFill>
            </a:endParaRPr>
          </a:p>
        </p:txBody>
      </p:sp>
      <p:sp>
        <p:nvSpPr>
          <p:cNvPr id="31" name="TextBox 11"/>
          <p:cNvSpPr txBox="1">
            <a:spLocks noChangeArrowheads="1"/>
          </p:cNvSpPr>
          <p:nvPr/>
        </p:nvSpPr>
        <p:spPr bwMode="auto">
          <a:xfrm>
            <a:off x="1332260" y="2823022"/>
            <a:ext cx="1007492" cy="461665"/>
          </a:xfrm>
          <a:prstGeom prst="rect">
            <a:avLst/>
          </a:prstGeom>
          <a:noFill/>
          <a:ln w="9525">
            <a:noFill/>
            <a:miter lim="800000"/>
            <a:headEnd/>
            <a:tailEnd/>
          </a:ln>
        </p:spPr>
        <p:txBody>
          <a:bodyPr wrap="square">
            <a:spAutoFit/>
          </a:bodyPr>
          <a:lstStyle/>
          <a:p>
            <a:r>
              <a:rPr lang="en-CA" sz="2400" b="1" dirty="0" err="1" smtClean="0">
                <a:solidFill>
                  <a:schemeClr val="bg1"/>
                </a:solidFill>
              </a:rPr>
              <a:t>Bapa</a:t>
            </a:r>
            <a:endParaRPr lang="en-CA" sz="2400" b="1" dirty="0">
              <a:solidFill>
                <a:schemeClr val="bg1"/>
              </a:solidFill>
            </a:endParaRPr>
          </a:p>
        </p:txBody>
      </p:sp>
      <p:sp>
        <p:nvSpPr>
          <p:cNvPr id="32" name="TextBox 31"/>
          <p:cNvSpPr txBox="1"/>
          <p:nvPr/>
        </p:nvSpPr>
        <p:spPr>
          <a:xfrm>
            <a:off x="3347864" y="2340163"/>
            <a:ext cx="3960440" cy="4401205"/>
          </a:xfrm>
          <a:prstGeom prst="rect">
            <a:avLst/>
          </a:prstGeom>
          <a:noFill/>
        </p:spPr>
        <p:txBody>
          <a:bodyPr wrap="square" rtlCol="0">
            <a:spAutoFit/>
          </a:bodyPr>
          <a:lstStyle/>
          <a:p>
            <a:pPr algn="ctr"/>
            <a:r>
              <a:rPr lang="en-US"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Jika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seorang</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mengasihi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Aku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menuruti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firman</a:t>
            </a:r>
            <a:r>
              <a:rPr lang="en-US" sz="2800" b="1" dirty="0" smtClean="0">
                <a:solidFill>
                  <a:schemeClr val="bg1"/>
                </a:solidFill>
                <a:latin typeface="Calibri" pitchFamily="34" charset="0"/>
                <a:cs typeface="Calibri" pitchFamily="34" charset="0"/>
              </a:rPr>
              <a:t>-Ku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Bapa</a:t>
            </a:r>
            <a:r>
              <a:rPr lang="en-US" sz="2800" b="1" dirty="0" smtClean="0">
                <a:solidFill>
                  <a:schemeClr val="bg1"/>
                </a:solidFill>
                <a:latin typeface="Calibri" pitchFamily="34" charset="0"/>
                <a:cs typeface="Calibri" pitchFamily="34" charset="0"/>
              </a:rPr>
              <a:t>-Ku </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mengasihi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datang</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kepadanya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bersama-sama</a:t>
            </a:r>
            <a:r>
              <a:rPr lang="en-US" sz="2800" b="1" dirty="0" smtClean="0">
                <a:solidFill>
                  <a:schemeClr val="bg1"/>
                </a:solidFill>
                <a:latin typeface="Calibri" pitchFamily="34" charset="0"/>
                <a:cs typeface="Calibri" pitchFamily="34" charset="0"/>
              </a:rPr>
              <a:t> </a:t>
            </a:r>
          </a:p>
          <a:p>
            <a:pPr algn="ctr"/>
            <a:r>
              <a:rPr lang="en-US" sz="2800" b="1" dirty="0" err="1" smtClean="0">
                <a:solidFill>
                  <a:schemeClr val="bg1"/>
                </a:solidFill>
                <a:latin typeface="Calibri" pitchFamily="34" charset="0"/>
                <a:cs typeface="Calibri" pitchFamily="34" charset="0"/>
              </a:rPr>
              <a:t>dengan</a:t>
            </a:r>
            <a:r>
              <a:rPr lang="en-US" sz="2800" b="1" dirty="0" smtClean="0">
                <a:solidFill>
                  <a:schemeClr val="bg1"/>
                </a:solidFill>
                <a:latin typeface="Calibri" pitchFamily="34" charset="0"/>
                <a:cs typeface="Calibri" pitchFamily="34" charset="0"/>
              </a:rPr>
              <a:t> dia.”</a:t>
            </a:r>
          </a:p>
          <a:p>
            <a:pPr algn="ctr"/>
            <a:r>
              <a:rPr lang="en-US" sz="2800" b="1" dirty="0" err="1" smtClean="0">
                <a:solidFill>
                  <a:schemeClr val="bg1"/>
                </a:solidFill>
                <a:latin typeface="Calibri" pitchFamily="34" charset="0"/>
              </a:rPr>
              <a:t>Yoh</a:t>
            </a:r>
            <a:r>
              <a:rPr lang="en-US" sz="2800" b="1" dirty="0" smtClean="0">
                <a:solidFill>
                  <a:schemeClr val="bg1"/>
                </a:solidFill>
                <a:latin typeface="Calibri" pitchFamily="34" charset="0"/>
              </a:rPr>
              <a:t> 14:23</a:t>
            </a:r>
          </a:p>
          <a:p>
            <a:pPr algn="ctr"/>
            <a:endParaRPr lang="en-CA" sz="2800" dirty="0">
              <a:solidFill>
                <a:schemeClr val="bg1"/>
              </a:solidFill>
              <a:latin typeface="Calibri" pitchFamily="34" charset="0"/>
            </a:endParaRPr>
          </a:p>
        </p:txBody>
      </p:sp>
      <p:sp>
        <p:nvSpPr>
          <p:cNvPr id="18" name="Oval 17"/>
          <p:cNvSpPr/>
          <p:nvPr/>
        </p:nvSpPr>
        <p:spPr>
          <a:xfrm>
            <a:off x="7596336" y="2132856"/>
            <a:ext cx="936104" cy="864096"/>
          </a:xfrm>
          <a:prstGeom prst="ellipse">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Rectangle 22"/>
          <p:cNvSpPr/>
          <p:nvPr/>
        </p:nvSpPr>
        <p:spPr>
          <a:xfrm>
            <a:off x="7662624"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8166680"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Title 1"/>
          <p:cNvSpPr txBox="1">
            <a:spLocks/>
          </p:cNvSpPr>
          <p:nvPr/>
        </p:nvSpPr>
        <p:spPr>
          <a:xfrm>
            <a:off x="611560" y="125760"/>
            <a:ext cx="7954184" cy="1005840"/>
          </a:xfrm>
          <a:prstGeom prst="rect">
            <a:avLst/>
          </a:prstGeom>
          <a:solidFill>
            <a:schemeClr val="tx1"/>
          </a:solidFill>
        </p:spPr>
        <p:txBody>
          <a:bodyPr/>
          <a:lstStyle/>
          <a:p>
            <a:pPr algn="ctr" eaLnBrk="0" hangingPunct="0">
              <a:defRPr/>
            </a:pPr>
            <a:r>
              <a:rPr lang="en-CA" sz="2800" b="1" dirty="0" smtClean="0">
                <a:solidFill>
                  <a:srgbClr val="FF0000"/>
                </a:solidFill>
                <a:latin typeface="Calibri" pitchFamily="34" charset="0"/>
              </a:rPr>
              <a:t>20-21.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it-IT" sz="2800" b="1" dirty="0" smtClean="0">
                <a:solidFill>
                  <a:srgbClr val="FF0000"/>
                </a:solidFill>
                <a:latin typeface="Calibri" pitchFamily="34" charset="0"/>
              </a:rPr>
              <a:t>Allah </a:t>
            </a:r>
            <a:r>
              <a:rPr lang="it-IT" sz="2800" b="1" dirty="0">
                <a:solidFill>
                  <a:srgbClr val="FF0000"/>
                </a:solidFill>
                <a:latin typeface="Calibri" pitchFamily="34" charset="0"/>
              </a:rPr>
              <a:t>Bapa dan Bapa di dalam </a:t>
            </a:r>
            <a:r>
              <a:rPr lang="it-IT" sz="2800" b="1" dirty="0" smtClean="0">
                <a:solidFill>
                  <a:srgbClr val="FF0000"/>
                </a:solidFill>
                <a:latin typeface="Calibri" pitchFamily="34" charset="0"/>
              </a:rPr>
              <a:t>kita.</a:t>
            </a:r>
          </a:p>
          <a:p>
            <a:pPr algn="ctr" eaLnBrk="0" hangingPunct="0">
              <a:defRPr/>
            </a:pPr>
            <a:r>
              <a:rPr lang="it-IT" sz="2800" b="1" kern="0" dirty="0" smtClean="0">
                <a:solidFill>
                  <a:srgbClr val="FF0000"/>
                </a:solidFill>
                <a:latin typeface="Calibri" pitchFamily="34" charset="0"/>
                <a:ea typeface="+mj-ea"/>
                <a:cs typeface="+mj-cs"/>
              </a:rPr>
              <a:t>Terima Kasih, Tuhan!</a:t>
            </a:r>
            <a:endParaRPr lang="en-CA" sz="2800" b="1" kern="0" dirty="0" smtClean="0">
              <a:solidFill>
                <a:srgbClr val="FF0000"/>
              </a:solidFill>
              <a:latin typeface="Calibri" pitchFamily="34" charset="0"/>
              <a:ea typeface="+mj-ea"/>
              <a:cs typeface="+mj-cs"/>
            </a:endParaRPr>
          </a:p>
        </p:txBody>
      </p:sp>
      <p:pic>
        <p:nvPicPr>
          <p:cNvPr id="21" name="Picture 20" descr="angry-face-01s.gif"/>
          <p:cNvPicPr>
            <a:picLocks noChangeAspect="1"/>
          </p:cNvPicPr>
          <p:nvPr/>
        </p:nvPicPr>
        <p:blipFill>
          <a:blip r:embed="rId2" cstate="print"/>
          <a:stretch>
            <a:fillRect/>
          </a:stretch>
        </p:blipFill>
        <p:spPr>
          <a:xfrm>
            <a:off x="35496" y="5949280"/>
            <a:ext cx="864096" cy="864096"/>
          </a:xfrm>
          <a:prstGeom prst="ellipse">
            <a:avLst/>
          </a:prstGeom>
        </p:spPr>
      </p:pic>
      <p:sp>
        <p:nvSpPr>
          <p:cNvPr id="20" name="TextBox 19"/>
          <p:cNvSpPr txBox="1"/>
          <p:nvPr/>
        </p:nvSpPr>
        <p:spPr>
          <a:xfrm>
            <a:off x="0" y="5877272"/>
            <a:ext cx="1008112" cy="400110"/>
          </a:xfrm>
          <a:prstGeom prst="rect">
            <a:avLst/>
          </a:prstGeom>
          <a:noFill/>
        </p:spPr>
        <p:txBody>
          <a:bodyPr wrap="square" rtlCol="0">
            <a:spAutoFit/>
          </a:bodyPr>
          <a:lstStyle/>
          <a:p>
            <a:pPr algn="ctr"/>
            <a:r>
              <a:rPr lang="en-CA" sz="2000" dirty="0" err="1">
                <a:solidFill>
                  <a:schemeClr val="bg1"/>
                </a:solidFill>
              </a:rPr>
              <a:t>T</a:t>
            </a:r>
            <a:r>
              <a:rPr lang="en-CA" sz="2000" dirty="0" err="1" smtClean="0">
                <a:solidFill>
                  <a:schemeClr val="bg1"/>
                </a:solidFill>
              </a:rPr>
              <a:t>idak</a:t>
            </a:r>
            <a:r>
              <a:rPr lang="en-CA" sz="2000" dirty="0" smtClean="0">
                <a:solidFill>
                  <a:schemeClr val="bg1"/>
                </a:solidFill>
              </a:rPr>
              <a:t>!</a:t>
            </a:r>
            <a:endParaRPr lang="en-CA" sz="2000" dirty="0">
              <a:solidFill>
                <a:schemeClr val="bg1"/>
              </a:solidFill>
            </a:endParaRPr>
          </a:p>
        </p:txBody>
      </p:sp>
      <p:sp>
        <p:nvSpPr>
          <p:cNvPr id="25" name="TextBox 8"/>
          <p:cNvSpPr txBox="1">
            <a:spLocks noChangeArrowheads="1"/>
          </p:cNvSpPr>
          <p:nvPr/>
        </p:nvSpPr>
        <p:spPr bwMode="auto">
          <a:xfrm>
            <a:off x="-36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pic>
        <p:nvPicPr>
          <p:cNvPr id="26" name="Picture 25" descr="www.fg-a.com valentine 2-jumping-heart.gif"/>
          <p:cNvPicPr>
            <a:picLocks noChangeAspect="1"/>
          </p:cNvPicPr>
          <p:nvPr/>
        </p:nvPicPr>
        <p:blipFill>
          <a:blip r:embed="rId3" cstate="print"/>
          <a:stretch>
            <a:fillRect/>
          </a:stretch>
        </p:blipFill>
        <p:spPr>
          <a:xfrm>
            <a:off x="1187624" y="2996952"/>
            <a:ext cx="1143000" cy="1333500"/>
          </a:xfrm>
          <a:prstGeom prst="rect">
            <a:avLst/>
          </a:prstGeom>
        </p:spPr>
      </p:pic>
      <p:sp>
        <p:nvSpPr>
          <p:cNvPr id="28" name="TextBox 27"/>
          <p:cNvSpPr txBox="1"/>
          <p:nvPr/>
        </p:nvSpPr>
        <p:spPr>
          <a:xfrm>
            <a:off x="755576" y="5242912"/>
            <a:ext cx="2160240" cy="492443"/>
          </a:xfrm>
          <a:prstGeom prst="rect">
            <a:avLst/>
          </a:prstGeom>
          <a:noFill/>
        </p:spPr>
        <p:txBody>
          <a:bodyPr wrap="square" rtlCol="0">
            <a:spAutoFit/>
          </a:bodyPr>
          <a:lstStyle/>
          <a:p>
            <a:pPr algn="ctr"/>
            <a:r>
              <a:rPr lang="en-CA" sz="800" dirty="0" smtClean="0">
                <a:solidFill>
                  <a:schemeClr val="tx1">
                    <a:lumMod val="95000"/>
                  </a:schemeClr>
                </a:solidFill>
              </a:rPr>
              <a:t>Jumping heart © www.fg-a.com</a:t>
            </a:r>
          </a:p>
          <a:p>
            <a:endParaRPr lang="en-US" dirty="0"/>
          </a:p>
        </p:txBody>
      </p:sp>
      <p:sp>
        <p:nvSpPr>
          <p:cNvPr id="29" name="TextBox 28"/>
          <p:cNvSpPr txBox="1"/>
          <p:nvPr/>
        </p:nvSpPr>
        <p:spPr>
          <a:xfrm>
            <a:off x="35496" y="1124744"/>
            <a:ext cx="9035480" cy="954107"/>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jemaat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Tesalonika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p>
          <a:p>
            <a:pPr algn="ctr"/>
            <a:r>
              <a:rPr lang="en-CA" sz="2800" b="1" dirty="0" smtClean="0">
                <a:solidFill>
                  <a:schemeClr val="bg1"/>
                </a:solidFill>
                <a:latin typeface="Calibri" pitchFamily="34" charset="0"/>
                <a:cs typeface="Calibri" pitchFamily="34" charset="0"/>
              </a:rPr>
              <a:t>Allah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1 </a:t>
            </a:r>
            <a:r>
              <a:rPr lang="en-CA" sz="2800" b="1" dirty="0" err="1" smtClean="0">
                <a:solidFill>
                  <a:schemeClr val="bg1"/>
                </a:solidFill>
                <a:latin typeface="Calibri" pitchFamily="34" charset="0"/>
                <a:cs typeface="Calibri" pitchFamily="34" charset="0"/>
              </a:rPr>
              <a:t>Tes</a:t>
            </a:r>
            <a:r>
              <a:rPr lang="en-CA" sz="2800" b="1" dirty="0" smtClean="0">
                <a:solidFill>
                  <a:schemeClr val="bg1"/>
                </a:solidFill>
                <a:latin typeface="Calibri" pitchFamily="34" charset="0"/>
                <a:cs typeface="Calibri" pitchFamily="34" charset="0"/>
              </a:rPr>
              <a:t> 1:1</a:t>
            </a:r>
          </a:p>
        </p:txBody>
      </p:sp>
    </p:spTree>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1" name="Rectangle 10"/>
          <p:cNvSpPr/>
          <p:nvPr/>
        </p:nvSpPr>
        <p:spPr>
          <a:xfrm>
            <a:off x="2987824" y="2924944"/>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339752" y="3351272"/>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1043608" y="1052736"/>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301062" y="306727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219218" y="3075227"/>
            <a:ext cx="4301334" cy="2560320"/>
          </a:xfrm>
          <a:prstGeom prst="rect">
            <a:avLst/>
          </a:prstGeom>
        </p:spPr>
      </p:pic>
      <p:sp>
        <p:nvSpPr>
          <p:cNvPr id="21" name="TextBox 20"/>
          <p:cNvSpPr txBox="1"/>
          <p:nvPr/>
        </p:nvSpPr>
        <p:spPr>
          <a:xfrm>
            <a:off x="2195736"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pic>
        <p:nvPicPr>
          <p:cNvPr id="25" name="Picture 24" descr="egyptian.gif"/>
          <p:cNvPicPr>
            <a:picLocks noChangeAspect="1"/>
          </p:cNvPicPr>
          <p:nvPr/>
        </p:nvPicPr>
        <p:blipFill>
          <a:blip r:embed="rId3" cstate="print"/>
          <a:stretch>
            <a:fillRect/>
          </a:stretch>
        </p:blipFill>
        <p:spPr>
          <a:xfrm rot="14400000" flipH="1">
            <a:off x="1698820" y="3474931"/>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698820" y="3978987"/>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1266772" y="3690955"/>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2202876" y="4267019"/>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698820" y="4483043"/>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1194764" y="4267019"/>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2202876" y="3690955"/>
            <a:ext cx="921716" cy="548640"/>
          </a:xfrm>
          <a:prstGeom prst="rect">
            <a:avLst/>
          </a:prstGeom>
        </p:spPr>
      </p:pic>
      <p:sp>
        <p:nvSpPr>
          <p:cNvPr id="17" name="WordArt 2"/>
          <p:cNvSpPr>
            <a:spLocks noChangeArrowheads="1" noChangeShapeType="1" noTextEdit="1"/>
          </p:cNvSpPr>
          <p:nvPr/>
        </p:nvSpPr>
        <p:spPr bwMode="auto">
          <a:xfrm>
            <a:off x="395536" y="1124744"/>
            <a:ext cx="5394960" cy="493776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rgbClr val="FFC000"/>
                </a:solidFill>
              </a:rPr>
              <a:t>TUHAN</a:t>
            </a:r>
            <a:endParaRPr lang="en-CA" sz="1400" kern="10" spc="0" dirty="0" smtClean="0">
              <a:ln w="9525">
                <a:solidFill>
                  <a:srgbClr val="000000"/>
                </a:solidFill>
                <a:round/>
                <a:headEnd/>
                <a:tailEnd/>
              </a:ln>
              <a:solidFill>
                <a:srgbClr val="FFC000"/>
              </a:solidFill>
              <a:effectLst/>
            </a:endParaRPr>
          </a:p>
          <a:p>
            <a:pPr algn="ctr" rtl="0"/>
            <a:r>
              <a:rPr lang="en-CA" sz="1200" kern="10" dirty="0" err="1" smtClean="0">
                <a:ln w="9525">
                  <a:solidFill>
                    <a:srgbClr val="000000"/>
                  </a:solidFill>
                  <a:round/>
                  <a:headEnd/>
                  <a:tailEnd/>
                </a:ln>
                <a:solidFill>
                  <a:srgbClr val="FFC000"/>
                </a:solidFill>
              </a:rPr>
              <a:t>Bapa</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Anak</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dan</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Roh</a:t>
            </a:r>
            <a:r>
              <a:rPr lang="en-CA" sz="1200" kern="10" dirty="0" smtClean="0">
                <a:ln w="9525">
                  <a:solidFill>
                    <a:srgbClr val="000000"/>
                  </a:solidFill>
                  <a:round/>
                  <a:headEnd/>
                  <a:tailEnd/>
                </a:ln>
                <a:solidFill>
                  <a:srgbClr val="FFC000"/>
                </a:solidFill>
              </a:rPr>
              <a:t> </a:t>
            </a:r>
            <a:r>
              <a:rPr lang="en-CA" sz="1200" kern="10" dirty="0" err="1" smtClean="0">
                <a:ln w="9525">
                  <a:solidFill>
                    <a:srgbClr val="000000"/>
                  </a:solidFill>
                  <a:round/>
                  <a:headEnd/>
                  <a:tailEnd/>
                </a:ln>
                <a:solidFill>
                  <a:srgbClr val="FFC000"/>
                </a:solidFill>
              </a:rPr>
              <a:t>keesaan</a:t>
            </a:r>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smtClean="0">
              <a:ln w="9525">
                <a:solidFill>
                  <a:srgbClr val="000000"/>
                </a:solidFill>
                <a:round/>
                <a:headEnd/>
                <a:tailEnd/>
              </a:ln>
              <a:solidFill>
                <a:srgbClr val="FFC000"/>
              </a:solidFill>
            </a:endParaRPr>
          </a:p>
          <a:p>
            <a:pPr algn="ctr" rtl="0"/>
            <a:endParaRPr lang="en-CA" sz="1200" kern="10" dirty="0">
              <a:ln w="9525">
                <a:solidFill>
                  <a:srgbClr val="000000"/>
                </a:solidFill>
                <a:round/>
                <a:headEnd/>
                <a:tailEnd/>
              </a:ln>
              <a:solidFill>
                <a:srgbClr val="FFC000"/>
              </a:solidFill>
            </a:endParaRPr>
          </a:p>
          <a:p>
            <a:pPr algn="ctr" rtl="0"/>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kasih</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persekutuan</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bekerja</a:t>
            </a:r>
            <a:r>
              <a:rPr lang="en-CA" sz="1200" kern="10" spc="0" dirty="0" smtClean="0">
                <a:ln w="9525">
                  <a:solidFill>
                    <a:srgbClr val="000000"/>
                  </a:solidFill>
                  <a:round/>
                  <a:headEnd/>
                  <a:tailEnd/>
                </a:ln>
                <a:solidFill>
                  <a:srgbClr val="FFC000"/>
                </a:solidFill>
                <a:effectLst/>
              </a:rPr>
              <a:t> </a:t>
            </a:r>
            <a:r>
              <a:rPr lang="en-CA" sz="1200" kern="10" spc="0" dirty="0" err="1" smtClean="0">
                <a:ln w="9525">
                  <a:solidFill>
                    <a:srgbClr val="000000"/>
                  </a:solidFill>
                  <a:round/>
                  <a:headEnd/>
                  <a:tailEnd/>
                </a:ln>
                <a:solidFill>
                  <a:srgbClr val="FFC000"/>
                </a:solidFill>
                <a:effectLst/>
              </a:rPr>
              <a:t>sama</a:t>
            </a:r>
            <a:endParaRPr lang="en-CA" sz="1200" kern="10" spc="0" dirty="0">
              <a:ln w="9525">
                <a:solidFill>
                  <a:srgbClr val="000000"/>
                </a:solidFill>
                <a:round/>
                <a:headEnd/>
                <a:tailEnd/>
              </a:ln>
              <a:solidFill>
                <a:srgbClr val="FFC000"/>
              </a:solidFill>
              <a:effectLst/>
            </a:endParaRPr>
          </a:p>
        </p:txBody>
      </p:sp>
      <p:sp>
        <p:nvSpPr>
          <p:cNvPr id="18" name="TextBox 17"/>
          <p:cNvSpPr txBox="1"/>
          <p:nvPr/>
        </p:nvSpPr>
        <p:spPr>
          <a:xfrm>
            <a:off x="5724128" y="184566"/>
            <a:ext cx="3384376" cy="6555641"/>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Abba </a:t>
            </a: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bersekutu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sebagai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ketika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bersekutu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sebagai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kami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di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bersekutu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bekerja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dilakukan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a:t>
            </a:r>
          </a:p>
        </p:txBody>
      </p:sp>
    </p:spTree>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7" name="Rectangle 26"/>
          <p:cNvSpPr/>
          <p:nvPr/>
        </p:nvSpPr>
        <p:spPr>
          <a:xfrm>
            <a:off x="1403648" y="3717032"/>
            <a:ext cx="548640" cy="1371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Rectangle 27"/>
          <p:cNvSpPr/>
          <p:nvPr/>
        </p:nvSpPr>
        <p:spPr>
          <a:xfrm>
            <a:off x="1619672" y="3645024"/>
            <a:ext cx="137160" cy="5486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2" name="Rounded Rectangle 21"/>
          <p:cNvSpPr/>
          <p:nvPr/>
        </p:nvSpPr>
        <p:spPr>
          <a:xfrm>
            <a:off x="7308304" y="3040360"/>
            <a:ext cx="1512168" cy="182880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8" name="Oval 17"/>
          <p:cNvSpPr/>
          <p:nvPr/>
        </p:nvSpPr>
        <p:spPr>
          <a:xfrm>
            <a:off x="7596336" y="2132856"/>
            <a:ext cx="936104" cy="864096"/>
          </a:xfrm>
          <a:prstGeom prst="ellipse">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Rectangle 22"/>
          <p:cNvSpPr/>
          <p:nvPr/>
        </p:nvSpPr>
        <p:spPr>
          <a:xfrm>
            <a:off x="7662624"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8166680" y="4552528"/>
            <a:ext cx="365760" cy="1828800"/>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pic>
        <p:nvPicPr>
          <p:cNvPr id="21" name="Picture 20" descr="angry-face-01s.gif"/>
          <p:cNvPicPr>
            <a:picLocks noChangeAspect="1"/>
          </p:cNvPicPr>
          <p:nvPr/>
        </p:nvPicPr>
        <p:blipFill>
          <a:blip r:embed="rId2" cstate="print"/>
          <a:stretch>
            <a:fillRect/>
          </a:stretch>
        </p:blipFill>
        <p:spPr>
          <a:xfrm>
            <a:off x="35496" y="5949280"/>
            <a:ext cx="864096" cy="864096"/>
          </a:xfrm>
          <a:prstGeom prst="ellipse">
            <a:avLst/>
          </a:prstGeom>
        </p:spPr>
      </p:pic>
      <p:sp>
        <p:nvSpPr>
          <p:cNvPr id="20" name="TextBox 19"/>
          <p:cNvSpPr txBox="1"/>
          <p:nvPr/>
        </p:nvSpPr>
        <p:spPr>
          <a:xfrm>
            <a:off x="35496" y="5909210"/>
            <a:ext cx="936104" cy="400110"/>
          </a:xfrm>
          <a:prstGeom prst="rect">
            <a:avLst/>
          </a:prstGeom>
          <a:noFill/>
        </p:spPr>
        <p:txBody>
          <a:bodyPr wrap="square" rtlCol="0">
            <a:spAutoFit/>
          </a:bodyPr>
          <a:lstStyle/>
          <a:p>
            <a:pPr algn="ctr"/>
            <a:r>
              <a:rPr lang="en-CA" sz="2000" dirty="0" err="1">
                <a:solidFill>
                  <a:schemeClr val="bg1"/>
                </a:solidFill>
              </a:rPr>
              <a:t>T</a:t>
            </a:r>
            <a:r>
              <a:rPr lang="en-CA" sz="2000" dirty="0" err="1" smtClean="0">
                <a:solidFill>
                  <a:schemeClr val="bg1"/>
                </a:solidFill>
              </a:rPr>
              <a:t>idak</a:t>
            </a:r>
            <a:r>
              <a:rPr lang="en-CA" sz="2000" dirty="0" smtClean="0">
                <a:solidFill>
                  <a:schemeClr val="bg1"/>
                </a:solidFill>
              </a:rPr>
              <a:t>!</a:t>
            </a:r>
            <a:endParaRPr lang="en-CA" sz="2000" dirty="0">
              <a:solidFill>
                <a:schemeClr val="bg1"/>
              </a:solidFill>
            </a:endParaRPr>
          </a:p>
        </p:txBody>
      </p:sp>
      <p:sp>
        <p:nvSpPr>
          <p:cNvPr id="26" name="TextBox 8"/>
          <p:cNvSpPr txBox="1">
            <a:spLocks noChangeArrowheads="1"/>
          </p:cNvSpPr>
          <p:nvPr/>
        </p:nvSpPr>
        <p:spPr bwMode="auto">
          <a:xfrm>
            <a:off x="-36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pic>
        <p:nvPicPr>
          <p:cNvPr id="30" name="Picture 29" descr="egyptian.gif"/>
          <p:cNvPicPr>
            <a:picLocks noChangeAspect="1"/>
          </p:cNvPicPr>
          <p:nvPr/>
        </p:nvPicPr>
        <p:blipFill>
          <a:blip r:embed="rId3" cstate="print"/>
          <a:stretch>
            <a:fillRect/>
          </a:stretch>
        </p:blipFill>
        <p:spPr>
          <a:xfrm>
            <a:off x="755576" y="2780928"/>
            <a:ext cx="1920240" cy="1142995"/>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194386" y="3686707"/>
            <a:ext cx="1920240" cy="1143000"/>
          </a:xfrm>
          <a:prstGeom prst="rect">
            <a:avLst/>
          </a:prstGeom>
        </p:spPr>
      </p:pic>
      <p:pic>
        <p:nvPicPr>
          <p:cNvPr id="34" name="Picture 33" descr="egyptian.gif"/>
          <p:cNvPicPr>
            <a:picLocks noChangeAspect="1"/>
          </p:cNvPicPr>
          <p:nvPr/>
        </p:nvPicPr>
        <p:blipFill>
          <a:blip r:embed="rId3" cstate="print"/>
          <a:stretch>
            <a:fillRect/>
          </a:stretch>
        </p:blipFill>
        <p:spPr>
          <a:xfrm rot="7200000">
            <a:off x="1274504" y="3686708"/>
            <a:ext cx="1920240" cy="1142996"/>
          </a:xfrm>
          <a:prstGeom prst="rect">
            <a:avLst/>
          </a:prstGeom>
        </p:spPr>
      </p:pic>
      <p:pic>
        <p:nvPicPr>
          <p:cNvPr id="35" name="Picture 34" descr="www.fg-a.com valentine 2-jumping-heart.gif"/>
          <p:cNvPicPr>
            <a:picLocks noChangeAspect="1"/>
          </p:cNvPicPr>
          <p:nvPr/>
        </p:nvPicPr>
        <p:blipFill>
          <a:blip r:embed="rId4" cstate="print"/>
          <a:stretch>
            <a:fillRect/>
          </a:stretch>
        </p:blipFill>
        <p:spPr>
          <a:xfrm>
            <a:off x="1115616" y="3103612"/>
            <a:ext cx="1143000" cy="1333500"/>
          </a:xfrm>
          <a:prstGeom prst="rect">
            <a:avLst/>
          </a:prstGeom>
        </p:spPr>
      </p:pic>
      <p:sp>
        <p:nvSpPr>
          <p:cNvPr id="39" name="TextBox 38"/>
          <p:cNvSpPr txBox="1"/>
          <p:nvPr/>
        </p:nvSpPr>
        <p:spPr>
          <a:xfrm>
            <a:off x="827584" y="836712"/>
            <a:ext cx="7488832" cy="1815882"/>
          </a:xfrm>
          <a:prstGeom prst="rect">
            <a:avLst/>
          </a:prstGeom>
          <a:noFill/>
        </p:spPr>
        <p:txBody>
          <a:bodyPr wrap="square" rtlCol="0">
            <a:spAutoFit/>
          </a:bodyPr>
          <a:lstStyle/>
          <a:p>
            <a:pPr lvl="0" algn="ctr" eaLnBrk="0" hangingPunct="0">
              <a:defRPr/>
            </a:pPr>
            <a:r>
              <a:rPr lang="en-CA" sz="2800" b="1" kern="0" dirty="0" smtClean="0">
                <a:solidFill>
                  <a:srgbClr val="0000FF"/>
                </a:solidFill>
                <a:latin typeface="Calibri" pitchFamily="34" charset="0"/>
                <a:cs typeface="Calibri" pitchFamily="34" charset="0"/>
              </a:rPr>
              <a:t>Kita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Kristus</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Kristus</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kita</a:t>
            </a:r>
            <a:r>
              <a:rPr lang="en-CA" sz="2800" b="1" kern="0" dirty="0" smtClean="0">
                <a:solidFill>
                  <a:srgbClr val="0000FF"/>
                </a:solidFill>
                <a:latin typeface="Calibri" pitchFamily="34" charset="0"/>
                <a:cs typeface="Calibri" pitchFamily="34" charset="0"/>
              </a:rPr>
              <a:t>. </a:t>
            </a:r>
            <a:br>
              <a:rPr lang="en-CA" sz="2800" b="1" kern="0" dirty="0" smtClean="0">
                <a:solidFill>
                  <a:srgbClr val="0000FF"/>
                </a:solidFill>
                <a:latin typeface="Calibri" pitchFamily="34" charset="0"/>
                <a:cs typeface="Calibri" pitchFamily="34" charset="0"/>
              </a:rPr>
            </a:br>
            <a:r>
              <a:rPr lang="en-CA" sz="2800" b="1" kern="0" dirty="0" smtClean="0">
                <a:solidFill>
                  <a:srgbClr val="0000FF"/>
                </a:solidFill>
                <a:latin typeface="Calibri" pitchFamily="34" charset="0"/>
                <a:cs typeface="Calibri" pitchFamily="34" charset="0"/>
              </a:rPr>
              <a:t>Kita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t>
            </a:r>
            <a:r>
              <a:rPr lang="en-CA" sz="2800" b="1" kern="0" dirty="0" smtClean="0">
                <a:solidFill>
                  <a:srgbClr val="0000FF"/>
                </a:solidFill>
                <a:latin typeface="Calibri" pitchFamily="34" charset="0"/>
                <a:cs typeface="Calibri" pitchFamily="34" charset="0"/>
              </a:rPr>
              <a:t> Kudus </a:t>
            </a:r>
            <a:r>
              <a:rPr lang="en-CA" sz="2800" b="1" kern="0" dirty="0" err="1" smtClean="0">
                <a:solidFill>
                  <a:srgbClr val="0000FF"/>
                </a:solidFill>
                <a:latin typeface="Calibri" pitchFamily="34" charset="0"/>
                <a:cs typeface="Calibri" pitchFamily="34" charset="0"/>
              </a:rPr>
              <a:t>dan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t>
            </a:r>
            <a:r>
              <a:rPr lang="en-CA" sz="2800" b="1" kern="0" dirty="0" smtClean="0">
                <a:solidFill>
                  <a:srgbClr val="0000FF"/>
                </a:solidFill>
                <a:latin typeface="Calibri" pitchFamily="34" charset="0"/>
                <a:cs typeface="Calibri" pitchFamily="34" charset="0"/>
              </a:rPr>
              <a:t> Kudus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kita</a:t>
            </a:r>
            <a:r>
              <a:rPr lang="en-CA" sz="2800" b="1" kern="0" dirty="0" smtClean="0">
                <a:solidFill>
                  <a:srgbClr val="0000FF"/>
                </a:solidFill>
                <a:latin typeface="Calibri" pitchFamily="34" charset="0"/>
                <a:cs typeface="Calibri" pitchFamily="34" charset="0"/>
              </a:rPr>
              <a:t>.  </a:t>
            </a:r>
            <a:br>
              <a:rPr lang="en-CA" sz="2800" b="1" kern="0" dirty="0" smtClean="0">
                <a:solidFill>
                  <a:srgbClr val="0000FF"/>
                </a:solidFill>
                <a:latin typeface="Calibri" pitchFamily="34" charset="0"/>
                <a:cs typeface="Calibri" pitchFamily="34" charset="0"/>
              </a:rPr>
            </a:br>
            <a:r>
              <a:rPr lang="en-CA" sz="2800" b="1" kern="0" dirty="0" smtClean="0">
                <a:solidFill>
                  <a:srgbClr val="0000FF"/>
                </a:solidFill>
                <a:latin typeface="Calibri" pitchFamily="34" charset="0"/>
                <a:cs typeface="Calibri" pitchFamily="34" charset="0"/>
              </a:rPr>
              <a:t>Kita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Allah </a:t>
            </a:r>
            <a:r>
              <a:rPr lang="en-CA" sz="2800" b="1" kern="0" dirty="0" err="1" smtClean="0">
                <a:solidFill>
                  <a:srgbClr val="0000FF"/>
                </a:solidFill>
                <a:latin typeface="Calibri" pitchFamily="34" charset="0"/>
                <a:cs typeface="Calibri" pitchFamily="34" charset="0"/>
              </a:rPr>
              <a:t>Bapa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Bapa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kita</a:t>
            </a:r>
            <a:r>
              <a:rPr lang="en-CA" sz="2800" b="1" kern="0" dirty="0" smtClean="0">
                <a:solidFill>
                  <a:srgbClr val="0000FF"/>
                </a:solidFill>
                <a:latin typeface="Calibri" pitchFamily="34" charset="0"/>
                <a:cs typeface="Calibri" pitchFamily="34" charset="0"/>
              </a:rPr>
              <a:t>.</a:t>
            </a:r>
          </a:p>
          <a:p>
            <a:pPr lvl="0" eaLnBrk="0" hangingPunct="0">
              <a:defRPr/>
            </a:pPr>
            <a:endParaRPr lang="en-CA" sz="2800" b="1" kern="0" dirty="0" smtClean="0">
              <a:solidFill>
                <a:srgbClr val="0000FF"/>
              </a:solidFill>
              <a:latin typeface="Calibri" pitchFamily="34" charset="0"/>
              <a:cs typeface="Calibri" pitchFamily="34" charset="0"/>
            </a:endParaRPr>
          </a:p>
        </p:txBody>
      </p:sp>
      <p:pic>
        <p:nvPicPr>
          <p:cNvPr id="40" name="Picture 39" descr="4you.png"/>
          <p:cNvPicPr>
            <a:picLocks noChangeAspect="1"/>
          </p:cNvPicPr>
          <p:nvPr/>
        </p:nvPicPr>
        <p:blipFill>
          <a:blip r:embed="rId5" cstate="print"/>
          <a:srcRect l="17780" t="14858" r="54067" b="44000"/>
          <a:stretch>
            <a:fillRect/>
          </a:stretch>
        </p:blipFill>
        <p:spPr>
          <a:xfrm>
            <a:off x="3779912" y="2996952"/>
            <a:ext cx="1944216" cy="2592288"/>
          </a:xfrm>
          <a:prstGeom prst="rect">
            <a:avLst/>
          </a:prstGeom>
        </p:spPr>
      </p:pic>
      <p:sp>
        <p:nvSpPr>
          <p:cNvPr id="41" name="TextBox 8"/>
          <p:cNvSpPr txBox="1">
            <a:spLocks noChangeArrowheads="1"/>
          </p:cNvSpPr>
          <p:nvPr/>
        </p:nvSpPr>
        <p:spPr bwMode="auto">
          <a:xfrm>
            <a:off x="3779911" y="5086345"/>
            <a:ext cx="1872209" cy="430887"/>
          </a:xfrm>
          <a:prstGeom prst="rect">
            <a:avLst/>
          </a:prstGeom>
          <a:noFill/>
          <a:ln w="9525">
            <a:noFill/>
            <a:miter lim="800000"/>
            <a:headEnd/>
            <a:tailEnd/>
          </a:ln>
        </p:spPr>
        <p:txBody>
          <a:bodyPr wrap="square">
            <a:spAutoFit/>
          </a:bodyPr>
          <a:lstStyle/>
          <a:p>
            <a:pPr algn="ctr">
              <a:defRPr/>
            </a:pPr>
            <a:r>
              <a:rPr lang="en-CA" altLang="ko-KR" sz="1200" dirty="0" smtClean="0">
                <a:solidFill>
                  <a:schemeClr val="tx1">
                    <a:lumMod val="50000"/>
                  </a:schemeClr>
                </a:solidFill>
              </a:rPr>
              <a:t>©</a:t>
            </a:r>
            <a:r>
              <a:rPr lang="en-CA" altLang="ko-KR" sz="1000" dirty="0" smtClean="0">
                <a:solidFill>
                  <a:schemeClr val="tx1">
                    <a:lumMod val="50000"/>
                  </a:schemeClr>
                </a:solidFill>
              </a:rPr>
              <a:t> </a:t>
            </a:r>
            <a:r>
              <a:rPr lang="en-CA" sz="1000" dirty="0" smtClean="0">
                <a:solidFill>
                  <a:schemeClr val="tx1">
                    <a:lumMod val="50000"/>
                  </a:schemeClr>
                </a:solidFill>
              </a:rPr>
              <a:t>GospelGifs.com </a:t>
            </a:r>
          </a:p>
          <a:p>
            <a:pPr algn="ctr">
              <a:defRPr/>
            </a:pPr>
            <a:r>
              <a:rPr lang="en-CA" sz="1000" dirty="0" smtClean="0">
                <a:solidFill>
                  <a:schemeClr val="tx1">
                    <a:lumMod val="50000"/>
                  </a:schemeClr>
                </a:solidFill>
              </a:rPr>
              <a:t>used with permission</a:t>
            </a:r>
            <a:endParaRPr lang="en-CA" sz="1000" dirty="0">
              <a:solidFill>
                <a:schemeClr val="tx1">
                  <a:lumMod val="50000"/>
                </a:schemeClr>
              </a:solidFill>
            </a:endParaRPr>
          </a:p>
        </p:txBody>
      </p:sp>
      <p:sp>
        <p:nvSpPr>
          <p:cNvPr id="42" name="TextBox 41"/>
          <p:cNvSpPr txBox="1"/>
          <p:nvPr/>
        </p:nvSpPr>
        <p:spPr>
          <a:xfrm>
            <a:off x="1600944" y="5714092"/>
            <a:ext cx="6435824" cy="523220"/>
          </a:xfrm>
          <a:prstGeom prst="rect">
            <a:avLst/>
          </a:prstGeom>
          <a:noFill/>
        </p:spPr>
        <p:txBody>
          <a:bodyPr wrap="square" rtlCol="0">
            <a:spAutoFit/>
          </a:bodyPr>
          <a:lstStyle/>
          <a:p>
            <a:pPr lvl="0" algn="ctr" eaLnBrk="0" hangingPunct="0">
              <a:defRPr/>
            </a:pPr>
            <a:r>
              <a:rPr lang="en-CA" sz="2800" b="1" kern="0" dirty="0" err="1" smtClean="0">
                <a:solidFill>
                  <a:srgbClr val="0000FF"/>
                </a:solidFill>
                <a:latin typeface="Calibri" pitchFamily="34" charset="0"/>
                <a:cs typeface="Calibri" pitchFamily="34" charset="0"/>
              </a:rPr>
              <a:t>Terima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Kasih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Terima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Kasih</a:t>
            </a:r>
            <a:r>
              <a:rPr lang="en-CA" sz="2800" b="1" kern="0" dirty="0" smtClean="0">
                <a:solidFill>
                  <a:srgbClr val="0000FF"/>
                </a:solidFill>
                <a:latin typeface="Calibri" pitchFamily="34" charset="0"/>
                <a:cs typeface="Calibri" pitchFamily="34" charset="0"/>
              </a:rPr>
              <a:t>, TUHAN!</a:t>
            </a:r>
          </a:p>
        </p:txBody>
      </p:sp>
      <p:sp>
        <p:nvSpPr>
          <p:cNvPr id="43" name="Rectangle 42"/>
          <p:cNvSpPr/>
          <p:nvPr/>
        </p:nvSpPr>
        <p:spPr>
          <a:xfrm>
            <a:off x="8008952" y="3645024"/>
            <a:ext cx="137160" cy="5486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4" name="Rectangle 43"/>
          <p:cNvSpPr/>
          <p:nvPr/>
        </p:nvSpPr>
        <p:spPr>
          <a:xfrm>
            <a:off x="7859216" y="3717032"/>
            <a:ext cx="457200" cy="1371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pic>
        <p:nvPicPr>
          <p:cNvPr id="37" name="Picture 36" descr="egyptian.gif"/>
          <p:cNvPicPr>
            <a:picLocks noChangeAspect="1"/>
          </p:cNvPicPr>
          <p:nvPr/>
        </p:nvPicPr>
        <p:blipFill>
          <a:blip r:embed="rId3" cstate="print"/>
          <a:stretch>
            <a:fillRect/>
          </a:stretch>
        </p:blipFill>
        <p:spPr>
          <a:xfrm rot="14400000" flipH="1">
            <a:off x="7173807" y="3634256"/>
            <a:ext cx="1228954" cy="731520"/>
          </a:xfrm>
          <a:prstGeom prst="rect">
            <a:avLst/>
          </a:prstGeom>
        </p:spPr>
      </p:pic>
      <p:pic>
        <p:nvPicPr>
          <p:cNvPr id="38" name="Picture 37" descr="egyptian.gif"/>
          <p:cNvPicPr>
            <a:picLocks noChangeAspect="1"/>
          </p:cNvPicPr>
          <p:nvPr/>
        </p:nvPicPr>
        <p:blipFill>
          <a:blip r:embed="rId3" cstate="print"/>
          <a:stretch>
            <a:fillRect/>
          </a:stretch>
        </p:blipFill>
        <p:spPr>
          <a:xfrm>
            <a:off x="7447498" y="3129528"/>
            <a:ext cx="1228958" cy="731520"/>
          </a:xfrm>
          <a:prstGeom prst="rect">
            <a:avLst/>
          </a:prstGeom>
        </p:spPr>
      </p:pic>
      <p:pic>
        <p:nvPicPr>
          <p:cNvPr id="36" name="Picture 35" descr="egyptian.gif"/>
          <p:cNvPicPr>
            <a:picLocks noChangeAspect="1"/>
          </p:cNvPicPr>
          <p:nvPr/>
        </p:nvPicPr>
        <p:blipFill>
          <a:blip r:embed="rId3" cstate="print"/>
          <a:stretch>
            <a:fillRect/>
          </a:stretch>
        </p:blipFill>
        <p:spPr>
          <a:xfrm rot="7200000">
            <a:off x="7749871" y="3634258"/>
            <a:ext cx="1228957" cy="731520"/>
          </a:xfrm>
          <a:prstGeom prst="rect">
            <a:avLst/>
          </a:prstGeom>
        </p:spPr>
      </p:pic>
    </p:spTree>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 name="Picture 9"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9144000" cy="6858000"/>
          </a:xfrm>
          <a:prstGeom prst="rect">
            <a:avLst/>
          </a:prstGeom>
        </p:spPr>
      </p:pic>
      <p:sp>
        <p:nvSpPr>
          <p:cNvPr id="13" name="Rectangle 12"/>
          <p:cNvSpPr/>
          <p:nvPr/>
        </p:nvSpPr>
        <p:spPr>
          <a:xfrm>
            <a:off x="4139952" y="4162792"/>
            <a:ext cx="91440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4441696" y="3896464"/>
            <a:ext cx="27432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4" cstate="print"/>
          <a:stretch>
            <a:fillRect/>
          </a:stretch>
        </p:blipFill>
        <p:spPr>
          <a:xfrm>
            <a:off x="3066464" y="2680320"/>
            <a:ext cx="3072384" cy="1828800"/>
          </a:xfrm>
          <a:prstGeom prst="rect">
            <a:avLst/>
          </a:prstGeom>
        </p:spPr>
      </p:pic>
      <p:pic>
        <p:nvPicPr>
          <p:cNvPr id="7" name="Picture 6" descr="egyptian.gif"/>
          <p:cNvPicPr>
            <a:picLocks noChangeAspect="1"/>
          </p:cNvPicPr>
          <p:nvPr/>
        </p:nvPicPr>
        <p:blipFill>
          <a:blip r:embed="rId4" cstate="print"/>
          <a:stretch>
            <a:fillRect/>
          </a:stretch>
        </p:blipFill>
        <p:spPr>
          <a:xfrm rot="7200000">
            <a:off x="3875718" y="4039386"/>
            <a:ext cx="3072385" cy="1828800"/>
          </a:xfrm>
          <a:prstGeom prst="rect">
            <a:avLst/>
          </a:prstGeom>
        </p:spPr>
      </p:pic>
      <p:pic>
        <p:nvPicPr>
          <p:cNvPr id="8" name="Picture 7" descr="egyptian.gif"/>
          <p:cNvPicPr>
            <a:picLocks noChangeAspect="1"/>
          </p:cNvPicPr>
          <p:nvPr/>
        </p:nvPicPr>
        <p:blipFill>
          <a:blip r:embed="rId4" cstate="print"/>
          <a:stretch>
            <a:fillRect/>
          </a:stretch>
        </p:blipFill>
        <p:spPr>
          <a:xfrm rot="14400000" flipH="1">
            <a:off x="2195899" y="4039387"/>
            <a:ext cx="3072383" cy="1828800"/>
          </a:xfrm>
          <a:prstGeom prst="rect">
            <a:avLst/>
          </a:prstGeom>
        </p:spPr>
      </p:pic>
      <p:pic>
        <p:nvPicPr>
          <p:cNvPr id="11" name="Picture 10" descr="www.fg-a.com valentine 2-jumping-heart.gif"/>
          <p:cNvPicPr>
            <a:picLocks noChangeAspect="1"/>
          </p:cNvPicPr>
          <p:nvPr/>
        </p:nvPicPr>
        <p:blipFill>
          <a:blip r:embed="rId5" cstate="print"/>
          <a:stretch>
            <a:fillRect/>
          </a:stretch>
        </p:blipFill>
        <p:spPr>
          <a:xfrm>
            <a:off x="4000500" y="3751684"/>
            <a:ext cx="1143000" cy="1333500"/>
          </a:xfrm>
          <a:prstGeom prst="rect">
            <a:avLst/>
          </a:prstGeom>
        </p:spPr>
      </p:pic>
      <p:sp>
        <p:nvSpPr>
          <p:cNvPr id="9" name="TextBox 8"/>
          <p:cNvSpPr txBox="1">
            <a:spLocks noChangeArrowheads="1"/>
          </p:cNvSpPr>
          <p:nvPr/>
        </p:nvSpPr>
        <p:spPr bwMode="auto">
          <a:xfrm>
            <a:off x="0" y="-27384"/>
            <a:ext cx="9036496" cy="2092881"/>
          </a:xfrm>
          <a:prstGeom prst="rect">
            <a:avLst/>
          </a:prstGeom>
          <a:noFill/>
          <a:ln w="9525">
            <a:noFill/>
            <a:miter lim="800000"/>
            <a:headEnd/>
            <a:tailEnd/>
          </a:ln>
        </p:spPr>
        <p:txBody>
          <a:bodyPr wrap="square">
            <a:spAutoFit/>
          </a:bodyPr>
          <a:lstStyle/>
          <a:p>
            <a:pPr algn="ctr"/>
            <a:r>
              <a:rPr lang="en-CA" sz="2600" b="1" dirty="0" err="1" smtClean="0">
                <a:solidFill>
                  <a:schemeClr val="bg1"/>
                </a:solidFill>
                <a:latin typeface="Calibri" pitchFamily="34" charset="0"/>
              </a:rPr>
              <a:t>Surga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penuh</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dengan</a:t>
            </a:r>
            <a:r>
              <a:rPr lang="en-CA" sz="2600" b="1" dirty="0" smtClean="0">
                <a:solidFill>
                  <a:schemeClr val="bg1"/>
                </a:solidFill>
                <a:latin typeface="Calibri" pitchFamily="34" charset="0"/>
              </a:rPr>
              <a:t> Allah </a:t>
            </a:r>
            <a:r>
              <a:rPr lang="en-CA" sz="2600" b="1" dirty="0" err="1" smtClean="0">
                <a:solidFill>
                  <a:schemeClr val="bg1"/>
                </a:solidFill>
                <a:latin typeface="Calibri" pitchFamily="34" charset="0"/>
              </a:rPr>
              <a:t>menikmati</a:t>
            </a:r>
            <a:r>
              <a:rPr lang="en-CA" sz="2600" b="1" dirty="0" smtClean="0">
                <a:solidFill>
                  <a:schemeClr val="bg1"/>
                </a:solidFill>
                <a:latin typeface="Calibri" pitchFamily="34" charset="0"/>
              </a:rPr>
              <a:t> Allah </a:t>
            </a:r>
            <a:r>
              <a:rPr lang="en-CA" sz="2600" b="1" dirty="0" err="1" smtClean="0">
                <a:solidFill>
                  <a:schemeClr val="bg1"/>
                </a:solidFill>
                <a:latin typeface="Calibri" pitchFamily="34" charset="0"/>
              </a:rPr>
              <a:t>dan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umatNya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menikmati</a:t>
            </a:r>
            <a:r>
              <a:rPr lang="en-CA" sz="2600" b="1" dirty="0" smtClean="0">
                <a:solidFill>
                  <a:schemeClr val="bg1"/>
                </a:solidFill>
                <a:latin typeface="Calibri" pitchFamily="34" charset="0"/>
              </a:rPr>
              <a:t> Allah </a:t>
            </a:r>
            <a:r>
              <a:rPr lang="en-CA" sz="2600" b="1" dirty="0" err="1" smtClean="0">
                <a:solidFill>
                  <a:schemeClr val="bg1"/>
                </a:solidFill>
                <a:latin typeface="Calibri" pitchFamily="34" charset="0"/>
              </a:rPr>
              <a:t>sebagaimana</a:t>
            </a:r>
            <a:r>
              <a:rPr lang="en-CA" sz="2600" b="1" dirty="0" smtClean="0">
                <a:solidFill>
                  <a:schemeClr val="bg1"/>
                </a:solidFill>
                <a:latin typeface="Calibri" pitchFamily="34" charset="0"/>
              </a:rPr>
              <a:t> Allah </a:t>
            </a:r>
            <a:r>
              <a:rPr lang="en-CA" sz="2600" b="1" dirty="0" err="1" smtClean="0">
                <a:solidFill>
                  <a:schemeClr val="bg1"/>
                </a:solidFill>
                <a:latin typeface="Calibri" pitchFamily="34" charset="0"/>
              </a:rPr>
              <a:t>menikmati</a:t>
            </a:r>
            <a:r>
              <a:rPr lang="en-CA" sz="2600" b="1" dirty="0" smtClean="0">
                <a:solidFill>
                  <a:schemeClr val="bg1"/>
                </a:solidFill>
                <a:latin typeface="Calibri" pitchFamily="34" charset="0"/>
              </a:rPr>
              <a:t> Allah!</a:t>
            </a:r>
          </a:p>
          <a:p>
            <a:pPr algn="ctr"/>
            <a:r>
              <a:rPr lang="en-CA" sz="2600" b="1" dirty="0" smtClean="0">
                <a:solidFill>
                  <a:schemeClr val="bg1"/>
                </a:solidFill>
                <a:latin typeface="Calibri" pitchFamily="34" charset="0"/>
                <a:cs typeface="Calibri" pitchFamily="34" charset="0"/>
              </a:rPr>
              <a:t>Di </a:t>
            </a:r>
            <a:r>
              <a:rPr lang="en-CA" sz="2600" b="1" dirty="0" err="1" smtClean="0">
                <a:solidFill>
                  <a:schemeClr val="bg1"/>
                </a:solidFill>
                <a:latin typeface="Calibri" pitchFamily="34" charset="0"/>
                <a:cs typeface="Calibri" pitchFamily="34" charset="0"/>
              </a:rPr>
              <a:t>bumi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ini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walaupun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tidak</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sepenuhnya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kita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menikmati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suasana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sorgawi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sebagaimana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kita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menikmati</a:t>
            </a:r>
            <a:r>
              <a:rPr lang="en-CA" sz="2600" b="1" dirty="0" smtClean="0">
                <a:solidFill>
                  <a:schemeClr val="bg1"/>
                </a:solidFill>
                <a:latin typeface="Calibri" pitchFamily="34" charset="0"/>
                <a:cs typeface="Calibri" pitchFamily="34" charset="0"/>
              </a:rPr>
              <a:t> Allah </a:t>
            </a:r>
          </a:p>
          <a:p>
            <a:pPr algn="ctr"/>
            <a:r>
              <a:rPr lang="en-CA" sz="2600" b="1" dirty="0" err="1" smtClean="0">
                <a:solidFill>
                  <a:schemeClr val="bg1"/>
                </a:solidFill>
                <a:latin typeface="Calibri" pitchFamily="34" charset="0"/>
                <a:cs typeface="Calibri" pitchFamily="34" charset="0"/>
              </a:rPr>
              <a:t>Sebagaimana</a:t>
            </a:r>
            <a:r>
              <a:rPr lang="en-CA" sz="2600" b="1" dirty="0" smtClean="0">
                <a:solidFill>
                  <a:schemeClr val="bg1"/>
                </a:solidFill>
                <a:latin typeface="Calibri" pitchFamily="34" charset="0"/>
                <a:cs typeface="Calibri" pitchFamily="34" charset="0"/>
              </a:rPr>
              <a:t> Allah </a:t>
            </a:r>
            <a:r>
              <a:rPr lang="en-CA" sz="2600" b="1" dirty="0" err="1" smtClean="0">
                <a:solidFill>
                  <a:schemeClr val="bg1"/>
                </a:solidFill>
                <a:latin typeface="Calibri" pitchFamily="34" charset="0"/>
                <a:cs typeface="Calibri" pitchFamily="34" charset="0"/>
              </a:rPr>
              <a:t>menikmati</a:t>
            </a:r>
            <a:r>
              <a:rPr lang="en-CA" sz="2600" b="1" dirty="0" smtClean="0">
                <a:solidFill>
                  <a:schemeClr val="bg1"/>
                </a:solidFill>
                <a:latin typeface="Calibri" pitchFamily="34" charset="0"/>
                <a:cs typeface="Calibri" pitchFamily="34" charset="0"/>
              </a:rPr>
              <a:t> Allah!</a:t>
            </a:r>
            <a:endParaRPr lang="en-CA" sz="2600" b="1" dirty="0">
              <a:solidFill>
                <a:schemeClr val="bg1"/>
              </a:solidFill>
              <a:latin typeface="Calibri" pitchFamily="34" charset="0"/>
              <a:cs typeface="Calibri" pitchFamily="34" charset="0"/>
            </a:endParaRPr>
          </a:p>
        </p:txBody>
      </p:sp>
      <p:sp>
        <p:nvSpPr>
          <p:cNvPr id="17" name="TextBox 16"/>
          <p:cNvSpPr txBox="1"/>
          <p:nvPr/>
        </p:nvSpPr>
        <p:spPr>
          <a:xfrm>
            <a:off x="6876256" y="6237312"/>
            <a:ext cx="2088232" cy="553998"/>
          </a:xfrm>
          <a:prstGeom prst="rect">
            <a:avLst/>
          </a:prstGeom>
          <a:noFill/>
        </p:spPr>
        <p:txBody>
          <a:bodyPr wrap="square" rtlCol="0">
            <a:spAutoFit/>
          </a:bodyPr>
          <a:lstStyle/>
          <a:p>
            <a:pPr algn="ctr"/>
            <a:r>
              <a:rPr lang="en-CA" sz="1000" dirty="0" smtClean="0">
                <a:solidFill>
                  <a:schemeClr val="tx1">
                    <a:lumMod val="75000"/>
                  </a:schemeClr>
                </a:solidFill>
              </a:rPr>
              <a:t>smiley © sherv.net</a:t>
            </a:r>
          </a:p>
          <a:p>
            <a:pPr algn="ctr"/>
            <a:r>
              <a:rPr lang="en-CA" sz="1000" dirty="0" smtClean="0">
                <a:solidFill>
                  <a:schemeClr val="tx1">
                    <a:lumMod val="75000"/>
                  </a:schemeClr>
                </a:solidFill>
              </a:rPr>
              <a:t>Jumping heart © www.fg-a.com</a:t>
            </a:r>
          </a:p>
          <a:p>
            <a:pPr algn="ctr"/>
            <a:r>
              <a:rPr lang="en-CA" sz="1000" dirty="0" smtClean="0">
                <a:solidFill>
                  <a:schemeClr val="tx1">
                    <a:lumMod val="75000"/>
                  </a:schemeClr>
                </a:solidFill>
              </a:rPr>
              <a:t>People circle © clipartfest.com</a:t>
            </a:r>
            <a:endParaRPr lang="en-CA" dirty="0">
              <a:solidFill>
                <a:schemeClr val="tx1">
                  <a:lumMod val="75000"/>
                </a:schemeClr>
              </a:solidFill>
            </a:endParaRPr>
          </a:p>
        </p:txBody>
      </p:sp>
    </p:spTree>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1" name="Rectangle 30"/>
          <p:cNvSpPr/>
          <p:nvPr/>
        </p:nvSpPr>
        <p:spPr>
          <a:xfrm>
            <a:off x="2339752" y="3284984"/>
            <a:ext cx="182880" cy="9144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Rectangle 31"/>
          <p:cNvSpPr/>
          <p:nvPr/>
        </p:nvSpPr>
        <p:spPr>
          <a:xfrm>
            <a:off x="2051720" y="3356992"/>
            <a:ext cx="73152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026" name="Picture 2" descr="C:\Users\Supernike\AppData\Local\Microsoft\Windows\INetCache\IE\0T8911TG\waves-311635__180[1].png"/>
          <p:cNvPicPr>
            <a:picLocks noChangeAspect="1" noChangeArrowheads="1"/>
          </p:cNvPicPr>
          <p:nvPr/>
        </p:nvPicPr>
        <p:blipFill>
          <a:blip r:embed="rId2" cstate="print"/>
          <a:srcRect/>
          <a:stretch>
            <a:fillRect/>
          </a:stretch>
        </p:blipFill>
        <p:spPr bwMode="auto">
          <a:xfrm>
            <a:off x="323528" y="1040985"/>
            <a:ext cx="4114800" cy="1379903"/>
          </a:xfrm>
          <a:prstGeom prst="rect">
            <a:avLst/>
          </a:prstGeom>
          <a:noFill/>
        </p:spPr>
      </p:pic>
      <p:sp>
        <p:nvSpPr>
          <p:cNvPr id="18" name="Down Arrow 17"/>
          <p:cNvSpPr/>
          <p:nvPr/>
        </p:nvSpPr>
        <p:spPr>
          <a:xfrm>
            <a:off x="2051720" y="1323608"/>
            <a:ext cx="720080" cy="1097280"/>
          </a:xfrm>
          <a:prstGeom prst="downArrow">
            <a:avLst/>
          </a:prstGeom>
          <a:solidFill>
            <a:schemeClr val="tx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7" name="Picture 16" descr="angry-face-01s.gif"/>
          <p:cNvPicPr>
            <a:picLocks noChangeAspect="1"/>
          </p:cNvPicPr>
          <p:nvPr/>
        </p:nvPicPr>
        <p:blipFill>
          <a:blip r:embed="rId3" cstate="print"/>
          <a:stretch>
            <a:fillRect/>
          </a:stretch>
        </p:blipFill>
        <p:spPr>
          <a:xfrm>
            <a:off x="251520" y="188640"/>
            <a:ext cx="864096" cy="864096"/>
          </a:xfrm>
          <a:prstGeom prst="ellipse">
            <a:avLst/>
          </a:prstGeom>
        </p:spPr>
      </p:pic>
      <p:sp>
        <p:nvSpPr>
          <p:cNvPr id="21" name="TextBox 8"/>
          <p:cNvSpPr txBox="1">
            <a:spLocks noChangeArrowheads="1"/>
          </p:cNvSpPr>
          <p:nvPr/>
        </p:nvSpPr>
        <p:spPr bwMode="auto">
          <a:xfrm>
            <a:off x="179512" y="-2738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pic>
        <p:nvPicPr>
          <p:cNvPr id="26" name="Picture 25" descr="egyptian.gif"/>
          <p:cNvPicPr>
            <a:picLocks noChangeAspect="1"/>
          </p:cNvPicPr>
          <p:nvPr/>
        </p:nvPicPr>
        <p:blipFill>
          <a:blip r:embed="rId4" cstate="print"/>
          <a:stretch>
            <a:fillRect/>
          </a:stretch>
        </p:blipFill>
        <p:spPr>
          <a:xfrm rot="14400000" flipH="1">
            <a:off x="801037" y="3248139"/>
            <a:ext cx="2150669" cy="1280160"/>
          </a:xfrm>
          <a:prstGeom prst="rect">
            <a:avLst/>
          </a:prstGeom>
        </p:spPr>
      </p:pic>
      <p:pic>
        <p:nvPicPr>
          <p:cNvPr id="29" name="Picture 28" descr="egyptian.gif"/>
          <p:cNvPicPr>
            <a:picLocks noChangeAspect="1"/>
          </p:cNvPicPr>
          <p:nvPr/>
        </p:nvPicPr>
        <p:blipFill>
          <a:blip r:embed="rId4" cstate="print"/>
          <a:stretch>
            <a:fillRect/>
          </a:stretch>
        </p:blipFill>
        <p:spPr>
          <a:xfrm>
            <a:off x="1331640" y="2364864"/>
            <a:ext cx="2150678" cy="1280160"/>
          </a:xfrm>
          <a:prstGeom prst="rect">
            <a:avLst/>
          </a:prstGeom>
        </p:spPr>
      </p:pic>
      <p:sp>
        <p:nvSpPr>
          <p:cNvPr id="30" name="TextBox 29"/>
          <p:cNvSpPr txBox="1"/>
          <p:nvPr/>
        </p:nvSpPr>
        <p:spPr>
          <a:xfrm rot="16200000">
            <a:off x="-808564" y="3408965"/>
            <a:ext cx="2088232" cy="400110"/>
          </a:xfrm>
          <a:prstGeom prst="rect">
            <a:avLst/>
          </a:prstGeom>
          <a:noFill/>
        </p:spPr>
        <p:txBody>
          <a:bodyPr wrap="square" rtlCol="0">
            <a:spAutoFit/>
          </a:bodyPr>
          <a:lstStyle/>
          <a:p>
            <a:pPr algn="ctr"/>
            <a:r>
              <a:rPr lang="en-CA" sz="1000" dirty="0" smtClean="0">
                <a:solidFill>
                  <a:schemeClr val="tx1">
                    <a:lumMod val="85000"/>
                  </a:schemeClr>
                </a:solidFill>
              </a:rPr>
              <a:t>Egyptian smiley © sherv.net</a:t>
            </a:r>
          </a:p>
          <a:p>
            <a:r>
              <a:rPr lang="en-CA" sz="1000" dirty="0" smtClean="0">
                <a:solidFill>
                  <a:schemeClr val="tx1">
                    <a:lumMod val="85000"/>
                  </a:schemeClr>
                </a:solidFill>
              </a:rPr>
              <a:t>Jumping heart © www.fg-a.com</a:t>
            </a:r>
            <a:endParaRPr lang="en-CA" dirty="0">
              <a:solidFill>
                <a:schemeClr val="tx1">
                  <a:lumMod val="85000"/>
                </a:schemeClr>
              </a:solidFill>
            </a:endParaRPr>
          </a:p>
        </p:txBody>
      </p:sp>
      <p:pic>
        <p:nvPicPr>
          <p:cNvPr id="25" name="Picture 24" descr="egyptian.gif"/>
          <p:cNvPicPr>
            <a:picLocks noChangeAspect="1"/>
          </p:cNvPicPr>
          <p:nvPr/>
        </p:nvPicPr>
        <p:blipFill>
          <a:blip r:embed="rId4" cstate="print"/>
          <a:stretch>
            <a:fillRect/>
          </a:stretch>
        </p:blipFill>
        <p:spPr>
          <a:xfrm rot="7200000">
            <a:off x="1852353" y="3248143"/>
            <a:ext cx="2150677" cy="1280160"/>
          </a:xfrm>
          <a:prstGeom prst="rect">
            <a:avLst/>
          </a:prstGeom>
        </p:spPr>
      </p:pic>
      <p:pic>
        <p:nvPicPr>
          <p:cNvPr id="24" name="Picture 23" descr="www.fg-a.com valentine 2-jumping-heart.gif"/>
          <p:cNvPicPr>
            <a:picLocks noChangeAspect="1"/>
          </p:cNvPicPr>
          <p:nvPr/>
        </p:nvPicPr>
        <p:blipFill>
          <a:blip r:embed="rId5" cstate="print"/>
          <a:stretch>
            <a:fillRect/>
          </a:stretch>
        </p:blipFill>
        <p:spPr>
          <a:xfrm>
            <a:off x="1835696" y="2780928"/>
            <a:ext cx="1143000" cy="1333500"/>
          </a:xfrm>
          <a:prstGeom prst="rect">
            <a:avLst/>
          </a:prstGeom>
        </p:spPr>
      </p:pic>
      <p:sp>
        <p:nvSpPr>
          <p:cNvPr id="27" name="TextBox 7"/>
          <p:cNvSpPr txBox="1">
            <a:spLocks noChangeArrowheads="1"/>
          </p:cNvSpPr>
          <p:nvPr/>
        </p:nvSpPr>
        <p:spPr bwMode="auto">
          <a:xfrm>
            <a:off x="1691680" y="116632"/>
            <a:ext cx="7128792" cy="954107"/>
          </a:xfrm>
          <a:prstGeom prst="rect">
            <a:avLst/>
          </a:prstGeom>
          <a:solidFill>
            <a:schemeClr val="tx1"/>
          </a:solidFill>
          <a:ln w="9525">
            <a:noFill/>
            <a:miter lim="800000"/>
            <a:headEnd/>
            <a:tailEnd/>
          </a:ln>
        </p:spPr>
        <p:txBody>
          <a:bodyPr wrap="square">
            <a:spAutoFit/>
          </a:bodyPr>
          <a:lstStyle/>
          <a:p>
            <a:pPr algn="ctr"/>
            <a:r>
              <a:rPr lang="en-US" sz="2800" b="1" dirty="0" smtClean="0">
                <a:solidFill>
                  <a:srgbClr val="FF0000"/>
                </a:solidFill>
                <a:latin typeface="Calibri" pitchFamily="34" charset="0"/>
              </a:rPr>
              <a:t>22. </a:t>
            </a:r>
            <a:r>
              <a:rPr lang="en-US" sz="2800" b="1" dirty="0" err="1" smtClean="0">
                <a:solidFill>
                  <a:srgbClr val="FF0000"/>
                </a:solidFill>
                <a:latin typeface="Calibri" pitchFamily="34" charset="0"/>
              </a:rPr>
              <a:t>Ditenggelamkan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dalam</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Bapa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Anak</a:t>
            </a:r>
            <a:r>
              <a:rPr lang="en-US" sz="2800" b="1" dirty="0" smtClean="0">
                <a:solidFill>
                  <a:srgbClr val="FF0000"/>
                </a:solidFill>
                <a:latin typeface="Calibri" pitchFamily="34" charset="0"/>
              </a:rPr>
              <a:t> </a:t>
            </a:r>
          </a:p>
          <a:p>
            <a:pPr algn="ctr"/>
            <a:r>
              <a:rPr lang="en-US" sz="2800" b="1" dirty="0" err="1" smtClean="0">
                <a:solidFill>
                  <a:srgbClr val="FF0000"/>
                </a:solidFill>
                <a:latin typeface="Calibri" pitchFamily="34" charset="0"/>
              </a:rPr>
              <a:t>dan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Roh</a:t>
            </a:r>
            <a:r>
              <a:rPr lang="en-US" sz="2800" b="1" dirty="0" smtClean="0">
                <a:solidFill>
                  <a:srgbClr val="FF0000"/>
                </a:solidFill>
                <a:latin typeface="Calibri" pitchFamily="34" charset="0"/>
              </a:rPr>
              <a:t> Kudus!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 </a:t>
            </a:r>
            <a:endParaRPr lang="en-US" sz="2800" b="1" dirty="0">
              <a:solidFill>
                <a:srgbClr val="FF0000"/>
              </a:solidFill>
              <a:latin typeface="Calibri" pitchFamily="34" charset="0"/>
            </a:endParaRPr>
          </a:p>
        </p:txBody>
      </p:sp>
      <p:sp>
        <p:nvSpPr>
          <p:cNvPr id="33" name="Title 11"/>
          <p:cNvSpPr txBox="1">
            <a:spLocks/>
          </p:cNvSpPr>
          <p:nvPr/>
        </p:nvSpPr>
        <p:spPr bwMode="auto">
          <a:xfrm>
            <a:off x="4644008" y="2574032"/>
            <a:ext cx="442798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Karena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itu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pergilah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jadikanlah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semua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bangsa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murid</a:t>
            </a:r>
            <a:r>
              <a:rPr lang="en-CA" sz="2800" b="1" dirty="0" smtClean="0">
                <a:latin typeface="Calibri" pitchFamily="34" charset="0"/>
                <a:cs typeface="Calibri" pitchFamily="34" charset="0"/>
              </a:rPr>
              <a:t>-Ku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baptislah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mereka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nama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Bapa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Anak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effectLst/>
                <a:uLnTx/>
                <a:uFillTx/>
                <a:latin typeface="Calibri" pitchFamily="34" charset="0"/>
                <a:ea typeface="+mj-ea"/>
                <a:cs typeface="+mj-cs"/>
              </a:rPr>
              <a:t>Mat 28:19</a:t>
            </a:r>
          </a:p>
        </p:txBody>
      </p:sp>
      <p:sp>
        <p:nvSpPr>
          <p:cNvPr id="19" name="TextBox 18"/>
          <p:cNvSpPr txBox="1"/>
          <p:nvPr/>
        </p:nvSpPr>
        <p:spPr>
          <a:xfrm>
            <a:off x="251520" y="11663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0" name="TextBox 19"/>
          <p:cNvSpPr txBox="1"/>
          <p:nvPr/>
        </p:nvSpPr>
        <p:spPr>
          <a:xfrm>
            <a:off x="144016" y="4725144"/>
            <a:ext cx="8999984" cy="2092881"/>
          </a:xfrm>
          <a:prstGeom prst="rect">
            <a:avLst/>
          </a:prstGeom>
          <a:noFill/>
        </p:spPr>
        <p:txBody>
          <a:bodyPr wrap="square" rtlCol="0">
            <a:spAutoFit/>
          </a:bodyPr>
          <a:lstStyle/>
          <a:p>
            <a:pPr lvl="0" eaLnBrk="0" hangingPunct="0">
              <a:defRPr/>
            </a:pPr>
            <a:r>
              <a:rPr lang="en-CA" sz="2800" b="1" kern="0" dirty="0" smtClean="0">
                <a:solidFill>
                  <a:srgbClr val="0000FF"/>
                </a:solidFill>
                <a:latin typeface="Calibri" pitchFamily="34" charset="0"/>
                <a:cs typeface="Calibri" pitchFamily="34" charset="0"/>
              </a:rPr>
              <a:t>Di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Kristus</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Kristus</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kita</a:t>
            </a:r>
            <a:r>
              <a:rPr lang="en-CA" sz="2800" b="1" kern="0" dirty="0" smtClean="0">
                <a:solidFill>
                  <a:srgbClr val="0000FF"/>
                </a:solidFill>
                <a:latin typeface="Calibri" pitchFamily="34" charset="0"/>
                <a:cs typeface="Calibri" pitchFamily="34" charset="0"/>
              </a:rPr>
              <a:t>. </a:t>
            </a:r>
            <a:br>
              <a:rPr lang="en-CA" sz="2800" b="1" kern="0" dirty="0" smtClean="0">
                <a:solidFill>
                  <a:srgbClr val="0000FF"/>
                </a:solidFill>
                <a:latin typeface="Calibri" pitchFamily="34" charset="0"/>
                <a:cs typeface="Calibri" pitchFamily="34" charset="0"/>
              </a:rPr>
            </a:br>
            <a:r>
              <a:rPr lang="en-CA" sz="2800" b="1" kern="0" dirty="0" smtClean="0">
                <a:solidFill>
                  <a:srgbClr val="0000FF"/>
                </a:solidFill>
                <a:latin typeface="Calibri" pitchFamily="34" charset="0"/>
                <a:cs typeface="Calibri" pitchFamily="34" charset="0"/>
              </a:rPr>
              <a:t>Di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t>
            </a:r>
            <a:r>
              <a:rPr lang="en-CA" sz="2800" b="1" kern="0" dirty="0" smtClean="0">
                <a:solidFill>
                  <a:srgbClr val="0000FF"/>
                </a:solidFill>
                <a:latin typeface="Calibri" pitchFamily="34" charset="0"/>
                <a:cs typeface="Calibri" pitchFamily="34" charset="0"/>
              </a:rPr>
              <a:t> Kudus </a:t>
            </a:r>
            <a:r>
              <a:rPr lang="en-CA" sz="2800" b="1" kern="0" dirty="0" err="1" smtClean="0">
                <a:solidFill>
                  <a:srgbClr val="0000FF"/>
                </a:solidFill>
                <a:latin typeface="Calibri" pitchFamily="34" charset="0"/>
                <a:cs typeface="Calibri" pitchFamily="34" charset="0"/>
              </a:rPr>
              <a:t>di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kita</a:t>
            </a:r>
            <a:r>
              <a:rPr lang="en-CA" sz="2800" b="1" kern="0" dirty="0" smtClean="0">
                <a:solidFill>
                  <a:srgbClr val="0000FF"/>
                </a:solidFill>
                <a:latin typeface="Calibri" pitchFamily="34" charset="0"/>
                <a:cs typeface="Calibri" pitchFamily="34" charset="0"/>
              </a:rPr>
              <a:t>.  </a:t>
            </a:r>
            <a:br>
              <a:rPr lang="en-CA" sz="2800" b="1" kern="0" dirty="0" smtClean="0">
                <a:solidFill>
                  <a:srgbClr val="0000FF"/>
                </a:solidFill>
                <a:latin typeface="Calibri" pitchFamily="34" charset="0"/>
                <a:cs typeface="Calibri" pitchFamily="34" charset="0"/>
              </a:rPr>
            </a:br>
            <a:r>
              <a:rPr lang="en-CA" sz="2800" b="1" kern="0" dirty="0" smtClean="0">
                <a:solidFill>
                  <a:srgbClr val="0000FF"/>
                </a:solidFill>
                <a:latin typeface="Calibri" pitchFamily="34" charset="0"/>
                <a:cs typeface="Calibri" pitchFamily="34" charset="0"/>
              </a:rPr>
              <a:t>Di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Bapa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Bapa</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di</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kita</a:t>
            </a:r>
            <a:r>
              <a:rPr lang="en-CA" sz="2800" b="1" kern="0" dirty="0" smtClean="0">
                <a:solidFill>
                  <a:srgbClr val="0000FF"/>
                </a:solidFill>
                <a:latin typeface="Calibri" pitchFamily="34" charset="0"/>
                <a:cs typeface="Calibri" pitchFamily="34" charset="0"/>
              </a:rPr>
              <a:t>.</a:t>
            </a:r>
          </a:p>
          <a:p>
            <a:pPr lvl="0" eaLnBrk="0" hangingPunct="0">
              <a:defRPr/>
            </a:pPr>
            <a:r>
              <a:rPr lang="en-CA" sz="2800" b="1" kern="0" dirty="0" err="1" smtClean="0">
                <a:solidFill>
                  <a:srgbClr val="0000FF"/>
                </a:solidFill>
                <a:latin typeface="Calibri" pitchFamily="34" charset="0"/>
                <a:cs typeface="Calibri" pitchFamily="34" charset="0"/>
              </a:rPr>
              <a:t>Ditenggelamkan</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a:solidFill>
                  <a:srgbClr val="0000FF"/>
                </a:solidFill>
                <a:latin typeface="Calibri" pitchFamily="34" charset="0"/>
                <a:cs typeface="Calibri" pitchFamily="34" charset="0"/>
              </a:rPr>
              <a:t>K</a:t>
            </a:r>
            <a:r>
              <a:rPr lang="en-CA" sz="2800" b="1" kern="0" dirty="0" err="1" smtClean="0">
                <a:solidFill>
                  <a:srgbClr val="0000FF"/>
                </a:solidFill>
                <a:latin typeface="Calibri" pitchFamily="34" charset="0"/>
                <a:cs typeface="Calibri" pitchFamily="34" charset="0"/>
              </a:rPr>
              <a:t>ristus</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Roh</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dalam</a:t>
            </a:r>
            <a:r>
              <a:rPr lang="en-CA" sz="2800" b="1" kern="0" dirty="0" smtClean="0">
                <a:solidFill>
                  <a:srgbClr val="0000FF"/>
                </a:solidFill>
                <a:latin typeface="Calibri" pitchFamily="34" charset="0"/>
                <a:cs typeface="Calibri" pitchFamily="34" charset="0"/>
              </a:rPr>
              <a:t> </a:t>
            </a:r>
            <a:r>
              <a:rPr lang="en-CA" sz="2800" b="1" kern="0" dirty="0" err="1" smtClean="0">
                <a:solidFill>
                  <a:srgbClr val="0000FF"/>
                </a:solidFill>
                <a:latin typeface="Calibri" pitchFamily="34" charset="0"/>
                <a:cs typeface="Calibri" pitchFamily="34" charset="0"/>
              </a:rPr>
              <a:t>Bapa</a:t>
            </a:r>
            <a:r>
              <a:rPr lang="en-CA" sz="2800" b="1" kern="0" dirty="0" smtClean="0">
                <a:solidFill>
                  <a:srgbClr val="0000FF"/>
                </a:solidFill>
                <a:latin typeface="Calibri" pitchFamily="34" charset="0"/>
                <a:cs typeface="Calibri" pitchFamily="34" charset="0"/>
              </a:rPr>
              <a:t>.</a:t>
            </a:r>
          </a:p>
          <a:p>
            <a:endParaRPr lang="en-CA" dirty="0"/>
          </a:p>
        </p:txBody>
      </p:sp>
    </p:spTree>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1" name="Rectangle 30"/>
          <p:cNvSpPr/>
          <p:nvPr/>
        </p:nvSpPr>
        <p:spPr>
          <a:xfrm>
            <a:off x="2339752" y="3284984"/>
            <a:ext cx="182880" cy="9144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Rectangle 31"/>
          <p:cNvSpPr/>
          <p:nvPr/>
        </p:nvSpPr>
        <p:spPr>
          <a:xfrm>
            <a:off x="2051720" y="3356992"/>
            <a:ext cx="73152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026" name="Picture 2" descr="C:\Users\Supernike\AppData\Local\Microsoft\Windows\INetCache\IE\0T8911TG\waves-311635__180[1].png"/>
          <p:cNvPicPr>
            <a:picLocks noChangeAspect="1" noChangeArrowheads="1"/>
          </p:cNvPicPr>
          <p:nvPr/>
        </p:nvPicPr>
        <p:blipFill>
          <a:blip r:embed="rId2" cstate="print"/>
          <a:srcRect/>
          <a:stretch>
            <a:fillRect/>
          </a:stretch>
        </p:blipFill>
        <p:spPr bwMode="auto">
          <a:xfrm>
            <a:off x="323528" y="1040985"/>
            <a:ext cx="4114800" cy="1379903"/>
          </a:xfrm>
          <a:prstGeom prst="rect">
            <a:avLst/>
          </a:prstGeom>
          <a:noFill/>
        </p:spPr>
      </p:pic>
      <p:sp>
        <p:nvSpPr>
          <p:cNvPr id="18" name="Down Arrow 17"/>
          <p:cNvSpPr/>
          <p:nvPr/>
        </p:nvSpPr>
        <p:spPr>
          <a:xfrm>
            <a:off x="2051720" y="1323608"/>
            <a:ext cx="720080" cy="1097280"/>
          </a:xfrm>
          <a:prstGeom prst="downArrow">
            <a:avLst/>
          </a:prstGeom>
          <a:solidFill>
            <a:schemeClr val="tx1"/>
          </a:solidFill>
          <a:ln>
            <a:solidFill>
              <a:srgbClr val="00CC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7" name="Picture 16" descr="angry-face-01s.gif"/>
          <p:cNvPicPr>
            <a:picLocks noChangeAspect="1"/>
          </p:cNvPicPr>
          <p:nvPr/>
        </p:nvPicPr>
        <p:blipFill>
          <a:blip r:embed="rId3" cstate="print"/>
          <a:stretch>
            <a:fillRect/>
          </a:stretch>
        </p:blipFill>
        <p:spPr>
          <a:xfrm>
            <a:off x="251520" y="188640"/>
            <a:ext cx="864096" cy="864096"/>
          </a:xfrm>
          <a:prstGeom prst="ellipse">
            <a:avLst/>
          </a:prstGeom>
        </p:spPr>
      </p:pic>
      <p:sp>
        <p:nvSpPr>
          <p:cNvPr id="20" name="TextBox 19"/>
          <p:cNvSpPr txBox="1"/>
          <p:nvPr/>
        </p:nvSpPr>
        <p:spPr>
          <a:xfrm>
            <a:off x="251520" y="11663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1" name="TextBox 8"/>
          <p:cNvSpPr txBox="1">
            <a:spLocks noChangeArrowheads="1"/>
          </p:cNvSpPr>
          <p:nvPr/>
        </p:nvSpPr>
        <p:spPr bwMode="auto">
          <a:xfrm>
            <a:off x="179512" y="-2738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pic>
        <p:nvPicPr>
          <p:cNvPr id="26" name="Picture 25" descr="egyptian.gif"/>
          <p:cNvPicPr>
            <a:picLocks noChangeAspect="1"/>
          </p:cNvPicPr>
          <p:nvPr/>
        </p:nvPicPr>
        <p:blipFill>
          <a:blip r:embed="rId4" cstate="print"/>
          <a:stretch>
            <a:fillRect/>
          </a:stretch>
        </p:blipFill>
        <p:spPr>
          <a:xfrm rot="14400000" flipH="1">
            <a:off x="801037" y="3248139"/>
            <a:ext cx="2150669" cy="1280160"/>
          </a:xfrm>
          <a:prstGeom prst="rect">
            <a:avLst/>
          </a:prstGeom>
        </p:spPr>
      </p:pic>
      <p:pic>
        <p:nvPicPr>
          <p:cNvPr id="29" name="Picture 28" descr="egyptian.gif"/>
          <p:cNvPicPr>
            <a:picLocks noChangeAspect="1"/>
          </p:cNvPicPr>
          <p:nvPr/>
        </p:nvPicPr>
        <p:blipFill>
          <a:blip r:embed="rId4" cstate="print"/>
          <a:stretch>
            <a:fillRect/>
          </a:stretch>
        </p:blipFill>
        <p:spPr>
          <a:xfrm>
            <a:off x="1331640" y="2364864"/>
            <a:ext cx="2150678" cy="1280160"/>
          </a:xfrm>
          <a:prstGeom prst="rect">
            <a:avLst/>
          </a:prstGeom>
        </p:spPr>
      </p:pic>
      <p:sp>
        <p:nvSpPr>
          <p:cNvPr id="30" name="TextBox 29"/>
          <p:cNvSpPr txBox="1"/>
          <p:nvPr/>
        </p:nvSpPr>
        <p:spPr>
          <a:xfrm rot="16200000">
            <a:off x="-808564" y="3408965"/>
            <a:ext cx="2088232" cy="400110"/>
          </a:xfrm>
          <a:prstGeom prst="rect">
            <a:avLst/>
          </a:prstGeom>
          <a:noFill/>
        </p:spPr>
        <p:txBody>
          <a:bodyPr wrap="square" rtlCol="0">
            <a:spAutoFit/>
          </a:bodyPr>
          <a:lstStyle/>
          <a:p>
            <a:pPr algn="ctr"/>
            <a:r>
              <a:rPr lang="en-CA" sz="1000" dirty="0" smtClean="0">
                <a:solidFill>
                  <a:schemeClr val="tx1">
                    <a:lumMod val="85000"/>
                  </a:schemeClr>
                </a:solidFill>
              </a:rPr>
              <a:t>Egyptian smiley © sherv.net</a:t>
            </a:r>
          </a:p>
          <a:p>
            <a:r>
              <a:rPr lang="en-CA" sz="1000" dirty="0" smtClean="0">
                <a:solidFill>
                  <a:schemeClr val="tx1">
                    <a:lumMod val="85000"/>
                  </a:schemeClr>
                </a:solidFill>
              </a:rPr>
              <a:t>Jumping heart © www.fg-a.com</a:t>
            </a:r>
            <a:endParaRPr lang="en-CA" dirty="0">
              <a:solidFill>
                <a:schemeClr val="tx1">
                  <a:lumMod val="85000"/>
                </a:schemeClr>
              </a:solidFill>
            </a:endParaRPr>
          </a:p>
        </p:txBody>
      </p:sp>
      <p:sp>
        <p:nvSpPr>
          <p:cNvPr id="19" name="TextBox 7"/>
          <p:cNvSpPr txBox="1">
            <a:spLocks noChangeArrowheads="1"/>
          </p:cNvSpPr>
          <p:nvPr/>
        </p:nvSpPr>
        <p:spPr bwMode="auto">
          <a:xfrm>
            <a:off x="1187624" y="44624"/>
            <a:ext cx="7956376" cy="1384995"/>
          </a:xfrm>
          <a:prstGeom prst="rect">
            <a:avLst/>
          </a:prstGeom>
          <a:noFill/>
          <a:ln w="9525">
            <a:noFill/>
            <a:miter lim="800000"/>
            <a:headEnd/>
            <a:tailEnd/>
          </a:ln>
        </p:spPr>
        <p:txBody>
          <a:bodyPr wrap="square">
            <a:spAutoFit/>
          </a:bodyPr>
          <a:lstStyle/>
          <a:p>
            <a:pPr algn="ctr"/>
            <a:r>
              <a:rPr lang="en-CA" sz="2800" b="1" dirty="0" err="1" smtClean="0">
                <a:solidFill>
                  <a:schemeClr val="bg1"/>
                </a:solidFill>
                <a:latin typeface="Calibri" pitchFamily="34" charset="0"/>
              </a:rPr>
              <a:t>Tuhan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hikmat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seperti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apakah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memilih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baptisan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untuk</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menggambarkan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dua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hal</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kebenaran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AgungMu</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PB!</a:t>
            </a:r>
            <a:endParaRPr lang="en-US" sz="2800" b="1" dirty="0">
              <a:solidFill>
                <a:schemeClr val="bg1"/>
              </a:solidFill>
              <a:latin typeface="Calibri" pitchFamily="34" charset="0"/>
            </a:endParaRPr>
          </a:p>
        </p:txBody>
      </p:sp>
      <p:sp>
        <p:nvSpPr>
          <p:cNvPr id="22" name="Title 11"/>
          <p:cNvSpPr txBox="1">
            <a:spLocks/>
          </p:cNvSpPr>
          <p:nvPr/>
        </p:nvSpPr>
        <p:spPr bwMode="auto">
          <a:xfrm>
            <a:off x="4019683" y="3563724"/>
            <a:ext cx="5340341" cy="1089411"/>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514350" marR="0" lvl="0" indent="-514350" algn="ctr" defTabSz="914400" rtl="0" eaLnBrk="0" fontAlgn="base" latinLnBrk="0" hangingPunct="0">
              <a:lnSpc>
                <a:spcPct val="100000"/>
              </a:lnSpc>
              <a:spcBef>
                <a:spcPct val="0"/>
              </a:spcBef>
              <a:spcAft>
                <a:spcPct val="0"/>
              </a:spcAft>
              <a:buClrTx/>
              <a:buSzTx/>
              <a:buAutoNum type="arabicPeriod"/>
              <a:tabLst/>
              <a:defRPr/>
            </a:pPr>
            <a:r>
              <a:rPr lang="en-CA" sz="2700" b="1" kern="0" noProof="0" dirty="0" err="1" smtClean="0">
                <a:solidFill>
                  <a:srgbClr val="0000FF"/>
                </a:solidFill>
                <a:latin typeface="Calibri" pitchFamily="34" charset="0"/>
                <a:ea typeface="+mj-ea"/>
                <a:cs typeface="+mj-cs"/>
              </a:rPr>
              <a:t>Saya</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percaya</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Yesus</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adalah</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Mesias</a:t>
            </a:r>
            <a:r>
              <a:rPr lang="en-CA" sz="2700" b="1" kern="0" noProof="0" dirty="0" smtClean="0">
                <a:solidFill>
                  <a:srgbClr val="0000FF"/>
                </a:solidFill>
                <a:latin typeface="Calibri" pitchFamily="34" charset="0"/>
                <a:ea typeface="+mj-ea"/>
                <a:cs typeface="+mj-cs"/>
              </a:rPr>
              <a:t> yang </a:t>
            </a:r>
            <a:r>
              <a:rPr lang="en-CA" sz="2700" b="1" kern="0" noProof="0" dirty="0" err="1" smtClean="0">
                <a:solidFill>
                  <a:srgbClr val="0000FF"/>
                </a:solidFill>
                <a:latin typeface="Calibri" pitchFamily="34" charset="0"/>
                <a:ea typeface="+mj-ea"/>
                <a:cs typeface="+mj-cs"/>
              </a:rPr>
              <a:t>mati</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untuk</a:t>
            </a:r>
            <a:r>
              <a:rPr lang="en-CA" sz="2700" b="1" kern="0" noProof="0" dirty="0" smtClean="0">
                <a:solidFill>
                  <a:srgbClr val="0000FF"/>
                </a:solidFill>
                <a:latin typeface="Calibri" pitchFamily="34" charset="0"/>
                <a:ea typeface="+mj-ea"/>
                <a:cs typeface="+mj-cs"/>
              </a:rPr>
              <a:t> </a:t>
            </a:r>
          </a:p>
          <a:p>
            <a:pPr marL="514350" marR="0" lvl="0" indent="-514350" algn="ctr" defTabSz="914400" rtl="0" eaLnBrk="0" fontAlgn="base" latinLnBrk="0" hangingPunct="0">
              <a:lnSpc>
                <a:spcPct val="100000"/>
              </a:lnSpc>
              <a:spcBef>
                <a:spcPct val="0"/>
              </a:spcBef>
              <a:spcAft>
                <a:spcPct val="0"/>
              </a:spcAft>
              <a:buClrTx/>
              <a:buSzTx/>
              <a:tabLst/>
              <a:defRPr/>
            </a:pP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dosa-dosa</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saya</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dikuburkan</a:t>
            </a:r>
            <a:endParaRPr lang="en-CA" sz="2700" b="1" kern="0" noProof="0" dirty="0" smtClean="0">
              <a:solidFill>
                <a:srgbClr val="0000FF"/>
              </a:solidFill>
              <a:latin typeface="Calibri" pitchFamily="34" charset="0"/>
              <a:ea typeface="+mj-ea"/>
              <a:cs typeface="+mj-cs"/>
            </a:endParaRPr>
          </a:p>
          <a:p>
            <a:pPr marL="514350" marR="0" lvl="0" indent="-514350" algn="ctr" defTabSz="914400" rtl="0" eaLnBrk="0" fontAlgn="base" latinLnBrk="0" hangingPunct="0">
              <a:lnSpc>
                <a:spcPct val="100000"/>
              </a:lnSpc>
              <a:spcBef>
                <a:spcPct val="0"/>
              </a:spcBef>
              <a:spcAft>
                <a:spcPct val="0"/>
              </a:spcAft>
              <a:buClrTx/>
              <a:buSzTx/>
              <a:tabLst/>
              <a:defRPr/>
            </a:pPr>
            <a:r>
              <a:rPr lang="en-CA" sz="2700" b="1" kern="0" noProof="0" dirty="0" err="1" smtClean="0">
                <a:solidFill>
                  <a:srgbClr val="0000FF"/>
                </a:solidFill>
                <a:latin typeface="Calibri" pitchFamily="34" charset="0"/>
                <a:ea typeface="+mj-ea"/>
                <a:cs typeface="+mj-cs"/>
              </a:rPr>
              <a:t>dan</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bangkit</a:t>
            </a:r>
            <a:r>
              <a:rPr lang="en-CA" sz="2700" b="1" kern="0" noProof="0" dirty="0" smtClean="0">
                <a:solidFill>
                  <a:srgbClr val="0000FF"/>
                </a:solidFill>
                <a:latin typeface="Calibri" pitchFamily="34" charset="0"/>
                <a:ea typeface="+mj-ea"/>
                <a:cs typeface="+mj-cs"/>
              </a:rPr>
              <a:t> </a:t>
            </a:r>
            <a:r>
              <a:rPr lang="en-CA" sz="2700" b="1" kern="0" noProof="0" dirty="0" err="1" smtClean="0">
                <a:solidFill>
                  <a:srgbClr val="0000FF"/>
                </a:solidFill>
                <a:latin typeface="Calibri" pitchFamily="34" charset="0"/>
                <a:ea typeface="+mj-ea"/>
                <a:cs typeface="+mj-cs"/>
              </a:rPr>
              <a:t>kembali</a:t>
            </a:r>
            <a:r>
              <a:rPr lang="en-CA" sz="2700" b="1" kern="0" dirty="0" smtClean="0">
                <a:solidFill>
                  <a:srgbClr val="0000FF"/>
                </a:solidFill>
                <a:latin typeface="Calibri" pitchFamily="34" charset="0"/>
                <a:ea typeface="+mj-ea"/>
                <a:cs typeface="+mj-cs"/>
              </a:rPr>
              <a:t>!</a:t>
            </a:r>
          </a:p>
          <a:p>
            <a:pPr marL="514350" marR="0" lvl="0" indent="-514350" algn="ctr" defTabSz="914400" rtl="0" eaLnBrk="0" fontAlgn="base" latinLnBrk="0" hangingPunct="0">
              <a:lnSpc>
                <a:spcPct val="100000"/>
              </a:lnSpc>
              <a:spcBef>
                <a:spcPct val="0"/>
              </a:spcBef>
              <a:spcAft>
                <a:spcPct val="0"/>
              </a:spcAft>
              <a:buClrTx/>
              <a:buSzTx/>
              <a:tabLst/>
              <a:defRPr/>
            </a:pPr>
            <a:r>
              <a:rPr lang="en-CA" sz="2700" b="1" kern="0" dirty="0" smtClean="0">
                <a:solidFill>
                  <a:srgbClr val="0000FF"/>
                </a:solidFill>
                <a:latin typeface="Calibri" pitchFamily="34" charset="0"/>
                <a:ea typeface="+mj-ea"/>
                <a:cs typeface="+mj-cs"/>
              </a:rPr>
              <a:t>2.  </a:t>
            </a:r>
            <a:r>
              <a:rPr lang="en-CA" sz="2700" b="1" kern="0" dirty="0" err="1" smtClean="0">
                <a:solidFill>
                  <a:srgbClr val="0000FF"/>
                </a:solidFill>
                <a:latin typeface="Calibri" pitchFamily="34" charset="0"/>
                <a:ea typeface="+mj-ea"/>
                <a:cs typeface="+mj-cs"/>
              </a:rPr>
              <a:t>Saya</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percaya</a:t>
            </a:r>
            <a:r>
              <a:rPr lang="en-CA" sz="2700" b="1" kern="0" dirty="0" smtClean="0">
                <a:solidFill>
                  <a:srgbClr val="0000FF"/>
                </a:solidFill>
                <a:latin typeface="Calibri" pitchFamily="34" charset="0"/>
                <a:ea typeface="+mj-ea"/>
                <a:cs typeface="+mj-cs"/>
              </a:rPr>
              <a:t> Allah </a:t>
            </a:r>
            <a:r>
              <a:rPr lang="en-CA" sz="2700" b="1" kern="0" dirty="0" err="1" smtClean="0">
                <a:solidFill>
                  <a:srgbClr val="0000FF"/>
                </a:solidFill>
                <a:latin typeface="Calibri" pitchFamily="34" charset="0"/>
                <a:ea typeface="+mj-ea"/>
                <a:cs typeface="+mj-cs"/>
              </a:rPr>
              <a:t>telah</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membaptiskan</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saya</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dalam</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Kristus</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kematian</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dan</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kebangkitan</a:t>
            </a:r>
            <a:r>
              <a:rPr lang="en-CA" sz="2700" b="1" kern="0" dirty="0" smtClean="0">
                <a:solidFill>
                  <a:srgbClr val="0000FF"/>
                </a:solidFill>
                <a:latin typeface="Calibri" pitchFamily="34" charset="0"/>
                <a:ea typeface="+mj-ea"/>
                <a:cs typeface="+mj-cs"/>
              </a:rPr>
              <a:t>-Nya.</a:t>
            </a:r>
          </a:p>
          <a:p>
            <a:pPr marL="514350" lvl="0" indent="-514350" algn="ctr" eaLnBrk="0" hangingPunct="0">
              <a:defRPr/>
            </a:pPr>
            <a:r>
              <a:rPr lang="en-CA" sz="2700" b="1" kern="0" dirty="0" err="1" smtClean="0">
                <a:solidFill>
                  <a:srgbClr val="0000FF"/>
                </a:solidFill>
                <a:latin typeface="Calibri" pitchFamily="34" charset="0"/>
              </a:rPr>
              <a:t>Saya</a:t>
            </a:r>
            <a:r>
              <a:rPr lang="en-CA" sz="2700" b="1" kern="0" dirty="0" smtClean="0">
                <a:solidFill>
                  <a:srgbClr val="0000FF"/>
                </a:solidFill>
                <a:latin typeface="Calibri" pitchFamily="34" charset="0"/>
              </a:rPr>
              <a:t> </a:t>
            </a:r>
            <a:r>
              <a:rPr lang="en-CA" sz="2700" b="1" kern="0" dirty="0" err="1" smtClean="0">
                <a:solidFill>
                  <a:srgbClr val="0000FF"/>
                </a:solidFill>
                <a:latin typeface="Calibri" pitchFamily="34" charset="0"/>
              </a:rPr>
              <a:t>disalibkan</a:t>
            </a:r>
            <a:r>
              <a:rPr lang="en-CA" sz="2700" b="1" kern="0" dirty="0" smtClean="0">
                <a:solidFill>
                  <a:srgbClr val="0000FF"/>
                </a:solidFill>
                <a:latin typeface="Calibri" pitchFamily="34" charset="0"/>
              </a:rPr>
              <a:t> </a:t>
            </a:r>
            <a:r>
              <a:rPr lang="en-CA" sz="2700" b="1" kern="0" dirty="0" err="1" smtClean="0">
                <a:solidFill>
                  <a:srgbClr val="0000FF"/>
                </a:solidFill>
                <a:latin typeface="Calibri" pitchFamily="34" charset="0"/>
              </a:rPr>
              <a:t>dan</a:t>
            </a:r>
            <a:r>
              <a:rPr lang="en-CA" sz="2700" b="1" kern="0" dirty="0" smtClean="0">
                <a:solidFill>
                  <a:srgbClr val="0000FF"/>
                </a:solidFill>
                <a:latin typeface="Calibri" pitchFamily="34" charset="0"/>
              </a:rPr>
              <a:t> </a:t>
            </a:r>
            <a:r>
              <a:rPr lang="en-CA" sz="2700" b="1" kern="0" dirty="0" err="1" smtClean="0">
                <a:solidFill>
                  <a:srgbClr val="0000FF"/>
                </a:solidFill>
                <a:latin typeface="Calibri" pitchFamily="34" charset="0"/>
              </a:rPr>
              <a:t>bangkit</a:t>
            </a:r>
            <a:r>
              <a:rPr lang="en-CA" sz="2700" b="1" kern="0" dirty="0" smtClean="0">
                <a:solidFill>
                  <a:srgbClr val="0000FF"/>
                </a:solidFill>
                <a:latin typeface="Calibri" pitchFamily="34" charset="0"/>
              </a:rPr>
              <a:t> </a:t>
            </a:r>
            <a:r>
              <a:rPr lang="en-CA" sz="2700" b="1" kern="0" dirty="0" err="1" smtClean="0">
                <a:solidFill>
                  <a:srgbClr val="0000FF"/>
                </a:solidFill>
                <a:latin typeface="Calibri" pitchFamily="34" charset="0"/>
              </a:rPr>
              <a:t>bersama</a:t>
            </a:r>
            <a:r>
              <a:rPr lang="en-CA" sz="2700" b="1" kern="0" dirty="0" smtClean="0">
                <a:solidFill>
                  <a:srgbClr val="0000FF"/>
                </a:solidFill>
                <a:latin typeface="Calibri" pitchFamily="34" charset="0"/>
              </a:rPr>
              <a:t> </a:t>
            </a:r>
            <a:r>
              <a:rPr lang="en-CA" sz="2700" b="1" kern="0" dirty="0" err="1" smtClean="0">
                <a:solidFill>
                  <a:srgbClr val="0000FF"/>
                </a:solidFill>
                <a:latin typeface="Calibri" pitchFamily="34" charset="0"/>
              </a:rPr>
              <a:t>Kristus</a:t>
            </a:r>
            <a:r>
              <a:rPr lang="en-CA" sz="2700" b="1" kern="0" dirty="0" smtClean="0">
                <a:solidFill>
                  <a:srgbClr val="0000FF"/>
                </a:solidFill>
                <a:latin typeface="Calibri" pitchFamily="34" charset="0"/>
              </a:rPr>
              <a:t>;</a:t>
            </a:r>
          </a:p>
          <a:p>
            <a:pPr marL="514350" marR="0" lvl="0" indent="-514350" algn="ctr" defTabSz="914400" rtl="0" eaLnBrk="0" fontAlgn="base" latinLnBrk="0" hangingPunct="0">
              <a:lnSpc>
                <a:spcPct val="100000"/>
              </a:lnSpc>
              <a:spcBef>
                <a:spcPct val="0"/>
              </a:spcBef>
              <a:spcAft>
                <a:spcPct val="0"/>
              </a:spcAft>
              <a:buClrTx/>
              <a:buSzTx/>
              <a:tabLst/>
              <a:defRPr/>
            </a:pPr>
            <a:r>
              <a:rPr lang="en-CA" sz="2700" b="1" kern="0" dirty="0" err="1" smtClean="0">
                <a:solidFill>
                  <a:srgbClr val="0000FF"/>
                </a:solidFill>
                <a:latin typeface="Calibri" pitchFamily="34" charset="0"/>
                <a:ea typeface="+mj-ea"/>
                <a:cs typeface="+mj-cs"/>
              </a:rPr>
              <a:t>Saya</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dibaptiskan</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dan</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bersatu</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dengan</a:t>
            </a:r>
            <a:r>
              <a:rPr lang="en-CA" sz="2700" b="1" kern="0" dirty="0" smtClean="0">
                <a:solidFill>
                  <a:srgbClr val="0000FF"/>
                </a:solidFill>
                <a:latin typeface="Calibri" pitchFamily="34" charset="0"/>
                <a:ea typeface="+mj-ea"/>
                <a:cs typeface="+mj-cs"/>
              </a:rPr>
              <a:t> Allah </a:t>
            </a:r>
            <a:r>
              <a:rPr lang="en-CA" sz="2700" b="1" kern="0" dirty="0" err="1" smtClean="0">
                <a:solidFill>
                  <a:srgbClr val="0000FF"/>
                </a:solidFill>
                <a:latin typeface="Calibri" pitchFamily="34" charset="0"/>
                <a:ea typeface="+mj-ea"/>
                <a:cs typeface="+mj-cs"/>
              </a:rPr>
              <a:t>Bapa</a:t>
            </a:r>
            <a:r>
              <a:rPr lang="en-CA" sz="2700" b="1" kern="0" dirty="0" smtClean="0">
                <a:solidFill>
                  <a:srgbClr val="0000FF"/>
                </a:solidFill>
                <a:latin typeface="Calibri" pitchFamily="34" charset="0"/>
                <a:ea typeface="+mj-ea"/>
                <a:cs typeface="+mj-cs"/>
              </a:rPr>
              <a:t>,</a:t>
            </a:r>
          </a:p>
          <a:p>
            <a:pPr marL="514350" marR="0" lvl="0" indent="-514350" algn="ctr" defTabSz="914400" rtl="0" eaLnBrk="0" fontAlgn="base" latinLnBrk="0" hangingPunct="0">
              <a:lnSpc>
                <a:spcPct val="100000"/>
              </a:lnSpc>
              <a:spcBef>
                <a:spcPct val="0"/>
              </a:spcBef>
              <a:spcAft>
                <a:spcPct val="0"/>
              </a:spcAft>
              <a:buClrTx/>
              <a:buSzTx/>
              <a:tabLst/>
              <a:defRPr/>
            </a:pP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anak</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dan</a:t>
            </a:r>
            <a:r>
              <a:rPr lang="en-CA" sz="2700" b="1" kern="0" dirty="0" smtClean="0">
                <a:solidFill>
                  <a:srgbClr val="0000FF"/>
                </a:solidFill>
                <a:latin typeface="Calibri" pitchFamily="34" charset="0"/>
                <a:ea typeface="+mj-ea"/>
                <a:cs typeface="+mj-cs"/>
              </a:rPr>
              <a:t> </a:t>
            </a:r>
            <a:r>
              <a:rPr lang="en-CA" sz="2700" b="1" kern="0" dirty="0" err="1" smtClean="0">
                <a:solidFill>
                  <a:srgbClr val="0000FF"/>
                </a:solidFill>
                <a:latin typeface="Calibri" pitchFamily="34" charset="0"/>
                <a:ea typeface="+mj-ea"/>
                <a:cs typeface="+mj-cs"/>
              </a:rPr>
              <a:t>Roh</a:t>
            </a:r>
            <a:r>
              <a:rPr lang="en-CA" sz="2700" b="1" kern="0" dirty="0" smtClean="0">
                <a:solidFill>
                  <a:srgbClr val="0000FF"/>
                </a:solidFill>
                <a:latin typeface="Calibri" pitchFamily="34" charset="0"/>
                <a:ea typeface="+mj-ea"/>
                <a:cs typeface="+mj-cs"/>
              </a:rPr>
              <a:t> Kudus!</a:t>
            </a:r>
            <a:endParaRPr kumimoji="0" lang="en-CA" sz="2700" b="1" i="0" u="none" strike="noStrike" kern="0" cap="none" spc="0" normalizeH="0" baseline="0" noProof="0" dirty="0" smtClean="0">
              <a:ln>
                <a:noFill/>
              </a:ln>
              <a:solidFill>
                <a:srgbClr val="0000FF"/>
              </a:solidFill>
              <a:effectLst/>
              <a:uLnTx/>
              <a:uFillTx/>
              <a:latin typeface="Calibri" pitchFamily="34" charset="0"/>
              <a:ea typeface="+mj-ea"/>
              <a:cs typeface="+mj-cs"/>
            </a:endParaRPr>
          </a:p>
        </p:txBody>
      </p:sp>
      <p:sp>
        <p:nvSpPr>
          <p:cNvPr id="28" name="TextBox 27"/>
          <p:cNvSpPr txBox="1"/>
          <p:nvPr/>
        </p:nvSpPr>
        <p:spPr>
          <a:xfrm>
            <a:off x="35496" y="4771018"/>
            <a:ext cx="4968552" cy="1754326"/>
          </a:xfrm>
          <a:prstGeom prst="rect">
            <a:avLst/>
          </a:prstGeom>
          <a:noFill/>
        </p:spPr>
        <p:txBody>
          <a:bodyPr wrap="square" rtlCol="0">
            <a:spAutoFit/>
          </a:bodyPr>
          <a:lstStyle/>
          <a:p>
            <a:r>
              <a:rPr lang="en-CA" dirty="0" err="1" smtClean="0"/>
              <a:t>Baptisan</a:t>
            </a:r>
            <a:r>
              <a:rPr lang="en-CA" dirty="0" smtClean="0"/>
              <a:t>  </a:t>
            </a:r>
            <a:r>
              <a:rPr lang="en-CA" dirty="0" err="1" smtClean="0"/>
              <a:t>dalam</a:t>
            </a:r>
            <a:r>
              <a:rPr lang="en-CA" dirty="0" smtClean="0"/>
              <a:t> </a:t>
            </a:r>
            <a:r>
              <a:rPr lang="en-CA" dirty="0" err="1" smtClean="0"/>
              <a:t>Bapa</a:t>
            </a:r>
            <a:r>
              <a:rPr lang="en-CA" dirty="0" smtClean="0"/>
              <a:t>, </a:t>
            </a:r>
            <a:r>
              <a:rPr lang="en-CA" dirty="0" err="1" smtClean="0"/>
              <a:t>Anak</a:t>
            </a:r>
            <a:r>
              <a:rPr lang="en-CA" dirty="0" smtClean="0"/>
              <a:t> </a:t>
            </a:r>
            <a:r>
              <a:rPr lang="en-CA" dirty="0" err="1" smtClean="0"/>
              <a:t>dan</a:t>
            </a:r>
            <a:r>
              <a:rPr lang="en-CA" dirty="0" smtClean="0"/>
              <a:t> </a:t>
            </a:r>
            <a:r>
              <a:rPr lang="en-CA" dirty="0" err="1" smtClean="0"/>
              <a:t>Roh</a:t>
            </a:r>
            <a:r>
              <a:rPr lang="en-CA" dirty="0" smtClean="0"/>
              <a:t> </a:t>
            </a:r>
            <a:r>
              <a:rPr lang="en-CA" dirty="0" err="1" smtClean="0"/>
              <a:t>berhubungan</a:t>
            </a:r>
            <a:r>
              <a:rPr lang="en-CA" dirty="0" smtClean="0"/>
              <a:t> </a:t>
            </a:r>
            <a:r>
              <a:rPr lang="en-CA" dirty="0" err="1" smtClean="0"/>
              <a:t>dengan</a:t>
            </a:r>
            <a:r>
              <a:rPr lang="en-CA" dirty="0" smtClean="0"/>
              <a:t> </a:t>
            </a:r>
            <a:r>
              <a:rPr lang="en-CA" dirty="0" err="1" smtClean="0"/>
              <a:t>berkat-berkat</a:t>
            </a:r>
            <a:r>
              <a:rPr lang="en-CA" dirty="0" smtClean="0"/>
              <a:t> 32-48, </a:t>
            </a:r>
            <a:r>
              <a:rPr lang="en-CA" dirty="0" err="1" smtClean="0"/>
              <a:t>bebas</a:t>
            </a:r>
            <a:r>
              <a:rPr lang="en-CA" dirty="0" smtClean="0"/>
              <a:t> </a:t>
            </a:r>
            <a:r>
              <a:rPr lang="en-CA" dirty="0" err="1" smtClean="0"/>
              <a:t>dari</a:t>
            </a:r>
            <a:r>
              <a:rPr lang="en-CA" dirty="0" smtClean="0"/>
              <a:t> </a:t>
            </a:r>
            <a:r>
              <a:rPr lang="en-CA" dirty="0" err="1" smtClean="0"/>
              <a:t>dosa</a:t>
            </a:r>
            <a:r>
              <a:rPr lang="en-CA" dirty="0" smtClean="0"/>
              <a:t>: </a:t>
            </a:r>
            <a:r>
              <a:rPr lang="en-CA" dirty="0" err="1" smtClean="0"/>
              <a:t>dibaptis</a:t>
            </a:r>
            <a:r>
              <a:rPr lang="en-CA" dirty="0" smtClean="0"/>
              <a:t> </a:t>
            </a:r>
            <a:r>
              <a:rPr lang="en-CA" dirty="0" err="1" smtClean="0"/>
              <a:t>dalam</a:t>
            </a:r>
            <a:r>
              <a:rPr lang="en-CA" dirty="0" smtClean="0"/>
              <a:t> </a:t>
            </a:r>
            <a:r>
              <a:rPr lang="en-CA" dirty="0" err="1"/>
              <a:t>K</a:t>
            </a:r>
            <a:r>
              <a:rPr lang="en-CA" dirty="0" err="1" smtClean="0"/>
              <a:t>ristus</a:t>
            </a:r>
            <a:r>
              <a:rPr lang="en-CA" dirty="0" smtClean="0"/>
              <a:t> </a:t>
            </a:r>
            <a:r>
              <a:rPr lang="en-CA" dirty="0" err="1" smtClean="0"/>
              <a:t>dan</a:t>
            </a:r>
            <a:r>
              <a:rPr lang="en-CA" dirty="0" smtClean="0"/>
              <a:t> </a:t>
            </a:r>
            <a:r>
              <a:rPr lang="en-CA" dirty="0" err="1" smtClean="0"/>
              <a:t>kematian</a:t>
            </a:r>
            <a:r>
              <a:rPr lang="en-CA" dirty="0" smtClean="0"/>
              <a:t> </a:t>
            </a:r>
            <a:r>
              <a:rPr lang="en-CA" dirty="0" err="1" smtClean="0"/>
              <a:t>dan</a:t>
            </a:r>
            <a:r>
              <a:rPr lang="en-CA" dirty="0" smtClean="0"/>
              <a:t> </a:t>
            </a:r>
            <a:r>
              <a:rPr lang="en-CA" dirty="0" err="1" smtClean="0"/>
              <a:t>kebangkitan</a:t>
            </a:r>
            <a:r>
              <a:rPr lang="en-CA" dirty="0"/>
              <a:t> </a:t>
            </a:r>
            <a:r>
              <a:rPr lang="en-CA" dirty="0" err="1" smtClean="0"/>
              <a:t>seperti</a:t>
            </a:r>
            <a:r>
              <a:rPr lang="en-CA" dirty="0" smtClean="0"/>
              <a:t> </a:t>
            </a:r>
            <a:r>
              <a:rPr lang="en-CA" dirty="0" err="1" smtClean="0"/>
              <a:t>Dia</a:t>
            </a:r>
            <a:r>
              <a:rPr lang="en-CA" dirty="0" smtClean="0"/>
              <a:t>, </a:t>
            </a:r>
            <a:r>
              <a:rPr lang="en-CA" dirty="0" err="1" smtClean="0"/>
              <a:t>disalibkan</a:t>
            </a:r>
            <a:r>
              <a:rPr lang="en-CA" dirty="0" smtClean="0"/>
              <a:t> </a:t>
            </a:r>
            <a:r>
              <a:rPr lang="en-CA" dirty="0" err="1" smtClean="0"/>
              <a:t>dan</a:t>
            </a:r>
            <a:r>
              <a:rPr lang="en-CA" dirty="0" smtClean="0"/>
              <a:t> </a:t>
            </a:r>
            <a:r>
              <a:rPr lang="en-CA" dirty="0" err="1" smtClean="0"/>
              <a:t>dikuburkan</a:t>
            </a:r>
            <a:r>
              <a:rPr lang="en-CA" dirty="0" smtClean="0"/>
              <a:t> </a:t>
            </a:r>
            <a:r>
              <a:rPr lang="en-CA" dirty="0" err="1" smtClean="0"/>
              <a:t>dengan</a:t>
            </a:r>
            <a:r>
              <a:rPr lang="en-CA" dirty="0" smtClean="0"/>
              <a:t> </a:t>
            </a:r>
            <a:r>
              <a:rPr lang="en-CA" dirty="0" err="1" smtClean="0"/>
              <a:t>Kristus</a:t>
            </a:r>
            <a:r>
              <a:rPr lang="en-CA" dirty="0" smtClean="0"/>
              <a:t>, </a:t>
            </a:r>
            <a:r>
              <a:rPr lang="en-CA" dirty="0" err="1" smtClean="0"/>
              <a:t>bangkit</a:t>
            </a:r>
            <a:r>
              <a:rPr lang="en-CA" dirty="0" smtClean="0"/>
              <a:t> </a:t>
            </a:r>
            <a:r>
              <a:rPr lang="en-CA" dirty="0" err="1" smtClean="0"/>
              <a:t>dan</a:t>
            </a:r>
            <a:r>
              <a:rPr lang="en-CA" dirty="0" smtClean="0"/>
              <a:t> </a:t>
            </a:r>
            <a:r>
              <a:rPr lang="en-CA" dirty="0" err="1" smtClean="0"/>
              <a:t>hidup</a:t>
            </a:r>
            <a:r>
              <a:rPr lang="en-CA" dirty="0" smtClean="0"/>
              <a:t> </a:t>
            </a:r>
            <a:r>
              <a:rPr lang="en-CA" dirty="0" err="1" smtClean="0"/>
              <a:t>dengan</a:t>
            </a:r>
            <a:r>
              <a:rPr lang="en-CA" dirty="0" smtClean="0"/>
              <a:t>-Nya, Roma 6</a:t>
            </a:r>
            <a:endParaRPr lang="en-CA" dirty="0"/>
          </a:p>
        </p:txBody>
      </p:sp>
      <p:pic>
        <p:nvPicPr>
          <p:cNvPr id="25" name="Picture 24" descr="egyptian.gif"/>
          <p:cNvPicPr>
            <a:picLocks noChangeAspect="1"/>
          </p:cNvPicPr>
          <p:nvPr/>
        </p:nvPicPr>
        <p:blipFill>
          <a:blip r:embed="rId4" cstate="print"/>
          <a:stretch>
            <a:fillRect/>
          </a:stretch>
        </p:blipFill>
        <p:spPr>
          <a:xfrm rot="7200000">
            <a:off x="1852353" y="3248143"/>
            <a:ext cx="2150677" cy="1280160"/>
          </a:xfrm>
          <a:prstGeom prst="rect">
            <a:avLst/>
          </a:prstGeom>
        </p:spPr>
      </p:pic>
      <p:pic>
        <p:nvPicPr>
          <p:cNvPr id="24" name="Picture 23" descr="www.fg-a.com valentine 2-jumping-heart.gif"/>
          <p:cNvPicPr>
            <a:picLocks noChangeAspect="1"/>
          </p:cNvPicPr>
          <p:nvPr/>
        </p:nvPicPr>
        <p:blipFill>
          <a:blip r:embed="rId5" cstate="print"/>
          <a:stretch>
            <a:fillRect/>
          </a:stretch>
        </p:blipFill>
        <p:spPr>
          <a:xfrm>
            <a:off x="1835696" y="2780928"/>
            <a:ext cx="1143000" cy="1333500"/>
          </a:xfrm>
          <a:prstGeom prst="rect">
            <a:avLst/>
          </a:prstGeom>
        </p:spPr>
      </p:pic>
    </p:spTree>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5" name="Rectangle 4"/>
          <p:cNvSpPr/>
          <p:nvPr/>
        </p:nvSpPr>
        <p:spPr>
          <a:xfrm>
            <a:off x="3059832" y="2857496"/>
            <a:ext cx="3456384" cy="369332"/>
          </a:xfrm>
          <a:prstGeom prst="rect">
            <a:avLst/>
          </a:prstGeom>
        </p:spPr>
        <p:txBody>
          <a:bodyPr wrap="square">
            <a:spAutoFit/>
          </a:bodyPr>
          <a:lstStyle/>
          <a:p>
            <a:pPr algn="ctr"/>
            <a:r>
              <a:rPr lang="en-CA" sz="800" dirty="0" smtClean="0"/>
              <a:t>Microsoft clip art © 2013 Microsoft Corporation. </a:t>
            </a:r>
          </a:p>
          <a:p>
            <a:pPr algn="ctr"/>
            <a:endParaRPr lang="en-CA" sz="1000" dirty="0"/>
          </a:p>
        </p:txBody>
      </p:sp>
      <p:sp>
        <p:nvSpPr>
          <p:cNvPr id="6" name="TextBox 5"/>
          <p:cNvSpPr txBox="1"/>
          <p:nvPr/>
        </p:nvSpPr>
        <p:spPr>
          <a:xfrm>
            <a:off x="35496" y="188640"/>
            <a:ext cx="3168352" cy="2677656"/>
          </a:xfrm>
          <a:prstGeom prst="rect">
            <a:avLst/>
          </a:prstGeom>
          <a:noFill/>
        </p:spPr>
        <p:txBody>
          <a:bodyPr wrap="square" rtlCol="0">
            <a:spAutoFit/>
          </a:bodyPr>
          <a:lstStyle/>
          <a:p>
            <a:pPr algn="ctr"/>
            <a:r>
              <a:rPr lang="en-US" sz="2800" b="1" dirty="0" smtClean="0">
                <a:solidFill>
                  <a:schemeClr val="bg1"/>
                </a:solidFill>
                <a:latin typeface="Calibri" pitchFamily="34" charset="0"/>
              </a:rPr>
              <a:t>“</a:t>
            </a:r>
            <a:r>
              <a:rPr lang="en-CA" sz="2800" b="1" dirty="0" err="1" smtClean="0">
                <a:solidFill>
                  <a:schemeClr val="bg1"/>
                </a:solidFill>
                <a:latin typeface="Calibri" pitchFamily="34" charset="0"/>
                <a:cs typeface="Calibri" pitchFamily="34" charset="0"/>
              </a:rPr>
              <a:t>persekutuan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persekutuan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p>
          <a:p>
            <a:pPr algn="ctr"/>
            <a:r>
              <a:rPr lang="en-CA" sz="2800" b="1" dirty="0" smtClean="0">
                <a:solidFill>
                  <a:schemeClr val="bg1"/>
                </a:solidFill>
                <a:latin typeface="Calibri" pitchFamily="34" charset="0"/>
                <a:cs typeface="Calibri" pitchFamily="34" charset="0"/>
              </a:rPr>
              <a:t>1 </a:t>
            </a:r>
            <a:r>
              <a:rPr lang="en-CA" sz="2800" b="1" dirty="0" err="1" smtClean="0">
                <a:solidFill>
                  <a:schemeClr val="bg1"/>
                </a:solidFill>
                <a:latin typeface="Calibri" pitchFamily="34" charset="0"/>
                <a:cs typeface="Calibri" pitchFamily="34" charset="0"/>
              </a:rPr>
              <a:t>Yoh</a:t>
            </a:r>
            <a:r>
              <a:rPr lang="en-CA" sz="2800" b="1" dirty="0" smtClean="0">
                <a:solidFill>
                  <a:schemeClr val="bg1"/>
                </a:solidFill>
                <a:latin typeface="Calibri" pitchFamily="34" charset="0"/>
                <a:cs typeface="Calibri" pitchFamily="34" charset="0"/>
              </a:rPr>
              <a:t> 1:3</a:t>
            </a:r>
            <a:endParaRPr lang="en-US" sz="2800" b="1" dirty="0" smtClean="0">
              <a:solidFill>
                <a:schemeClr val="bg1"/>
              </a:solidFill>
              <a:latin typeface="Calibri" pitchFamily="34" charset="0"/>
            </a:endParaRPr>
          </a:p>
        </p:txBody>
      </p:sp>
      <p:sp>
        <p:nvSpPr>
          <p:cNvPr id="7" name="TextBox 6"/>
          <p:cNvSpPr txBox="1"/>
          <p:nvPr/>
        </p:nvSpPr>
        <p:spPr>
          <a:xfrm>
            <a:off x="6300192" y="188640"/>
            <a:ext cx="2735288" cy="3108543"/>
          </a:xfrm>
          <a:prstGeom prst="rect">
            <a:avLst/>
          </a:prstGeom>
          <a:noFill/>
        </p:spPr>
        <p:txBody>
          <a:bodyPr wrap="square" rtlCol="0">
            <a:spAutoFit/>
          </a:bodyPr>
          <a:lstStyle/>
          <a:p>
            <a:pPr algn="ctr"/>
            <a:r>
              <a:rPr lang="en-US" sz="2800" b="1" dirty="0" smtClean="0">
                <a:solidFill>
                  <a:schemeClr val="bg1"/>
                </a:solidFill>
                <a:latin typeface="Calibri" pitchFamily="34" charset="0"/>
              </a:rPr>
              <a:t>“. . . </a:t>
            </a:r>
            <a:r>
              <a:rPr lang="en-CA" sz="2800" b="1" dirty="0" err="1" smtClean="0">
                <a:solidFill>
                  <a:schemeClr val="bg1"/>
                </a:solidFill>
                <a:latin typeface="Calibri" pitchFamily="34" charset="0"/>
                <a:cs typeface="Calibri" pitchFamily="34" charset="0"/>
              </a:rPr>
              <a:t>persekutuan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Kudus </a:t>
            </a:r>
            <a:r>
              <a:rPr lang="en-CA" sz="2800" b="1" dirty="0" err="1" smtClean="0">
                <a:solidFill>
                  <a:schemeClr val="bg1"/>
                </a:solidFill>
                <a:latin typeface="Calibri" pitchFamily="34" charset="0"/>
                <a:cs typeface="Calibri" pitchFamily="34" charset="0"/>
              </a:rPr>
              <a:t>menyertai</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sekalian</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CA" sz="2800" b="1" dirty="0" smtClean="0">
                <a:solidFill>
                  <a:schemeClr val="bg1"/>
                </a:solidFill>
                <a:latin typeface="Calibri" pitchFamily="34" charset="0"/>
                <a:cs typeface="Calibri" pitchFamily="34" charset="0"/>
              </a:rPr>
              <a:t>2 </a:t>
            </a:r>
            <a:r>
              <a:rPr lang="en-CA" sz="2800" b="1" dirty="0" err="1" smtClean="0">
                <a:solidFill>
                  <a:schemeClr val="bg1"/>
                </a:solidFill>
                <a:latin typeface="Calibri" pitchFamily="34" charset="0"/>
                <a:cs typeface="Calibri" pitchFamily="34" charset="0"/>
              </a:rPr>
              <a:t>Kor</a:t>
            </a:r>
            <a:r>
              <a:rPr lang="en-CA" sz="2800" b="1" dirty="0" smtClean="0">
                <a:solidFill>
                  <a:schemeClr val="bg1"/>
                </a:solidFill>
                <a:latin typeface="Calibri" pitchFamily="34" charset="0"/>
                <a:cs typeface="Calibri" pitchFamily="34" charset="0"/>
              </a:rPr>
              <a:t> 13:13</a:t>
            </a:r>
            <a:br>
              <a:rPr lang="en-CA" sz="2800" b="1" dirty="0" smtClean="0">
                <a:solidFill>
                  <a:schemeClr val="bg1"/>
                </a:solidFill>
                <a:latin typeface="Calibri" pitchFamily="34" charset="0"/>
                <a:cs typeface="Calibri" pitchFamily="34" charset="0"/>
              </a:rPr>
            </a:br>
            <a:endParaRPr lang="en-CA" sz="2800" dirty="0">
              <a:solidFill>
                <a:schemeClr val="bg1"/>
              </a:solidFill>
              <a:latin typeface="Calibri" pitchFamily="34" charset="0"/>
            </a:endParaRPr>
          </a:p>
        </p:txBody>
      </p:sp>
      <p:pic>
        <p:nvPicPr>
          <p:cNvPr id="15" name="Picture 14" descr="angry-face-01s.gif"/>
          <p:cNvPicPr>
            <a:picLocks noChangeAspect="1"/>
          </p:cNvPicPr>
          <p:nvPr/>
        </p:nvPicPr>
        <p:blipFill>
          <a:blip r:embed="rId3" cstate="print"/>
          <a:stretch>
            <a:fillRect/>
          </a:stretch>
        </p:blipFill>
        <p:spPr>
          <a:xfrm>
            <a:off x="8172400" y="5085184"/>
            <a:ext cx="864096" cy="864096"/>
          </a:xfrm>
          <a:prstGeom prst="ellipse">
            <a:avLst/>
          </a:prstGeom>
        </p:spPr>
      </p:pic>
      <p:sp>
        <p:nvSpPr>
          <p:cNvPr id="16" name="TextBox 15"/>
          <p:cNvSpPr txBox="1"/>
          <p:nvPr/>
        </p:nvSpPr>
        <p:spPr>
          <a:xfrm>
            <a:off x="8172400" y="5013176"/>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7" name="TextBox 8"/>
          <p:cNvSpPr txBox="1">
            <a:spLocks noChangeArrowheads="1"/>
          </p:cNvSpPr>
          <p:nvPr/>
        </p:nvSpPr>
        <p:spPr bwMode="auto">
          <a:xfrm>
            <a:off x="8100392" y="580526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19" name="Title 1"/>
          <p:cNvSpPr txBox="1">
            <a:spLocks/>
          </p:cNvSpPr>
          <p:nvPr/>
        </p:nvSpPr>
        <p:spPr bwMode="auto">
          <a:xfrm>
            <a:off x="216024" y="4653136"/>
            <a:ext cx="8820472"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eaLnBrk="0" hangingPunct="0"/>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Yesus</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mati</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untuk</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menyediakan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lang="en-US" sz="2400" b="1" kern="0" dirty="0" err="1" smtClean="0">
                <a:solidFill>
                  <a:srgbClr val="0000FF"/>
                </a:solidFill>
                <a:latin typeface="Calibri" pitchFamily="34" charset="0"/>
                <a:ea typeface="+mj-ea"/>
                <a:cs typeface="+mj-cs"/>
              </a:rPr>
              <a:t>persekutuan</a:t>
            </a:r>
            <a:r>
              <a:rPr lang="en-US" sz="2400" b="1" kern="0" dirty="0" smtClean="0">
                <a:solidFill>
                  <a:srgbClr val="0000FF"/>
                </a:solidFill>
                <a:latin typeface="Calibri" pitchFamily="34" charset="0"/>
                <a:ea typeface="+mj-ea"/>
                <a:cs typeface="+mj-cs"/>
              </a:rPr>
              <a:t> yang </a:t>
            </a:r>
            <a:r>
              <a:rPr lang="en-US" sz="2400" b="1" kern="0" dirty="0" err="1" smtClean="0">
                <a:solidFill>
                  <a:srgbClr val="0000FF"/>
                </a:solidFill>
                <a:latin typeface="Calibri" pitchFamily="34" charset="0"/>
                <a:ea typeface="+mj-ea"/>
                <a:cs typeface="+mj-cs"/>
              </a:rPr>
              <a:t>penuh</a:t>
            </a:r>
            <a:r>
              <a:rPr lang="en-US" sz="2400" b="1" kern="0" dirty="0" smtClean="0">
                <a:solidFill>
                  <a:srgbClr val="0000FF"/>
                </a:solidFill>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dengan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Allah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Bapa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Anak</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Roh</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Kudus.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Seperti</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kita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berada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di</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meja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di</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rumah</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mereka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berbagi</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dalam</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hubungan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pribadi</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dengan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kasih</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kesatuan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kerja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sama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kesenangan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yang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mereka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nikmati</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p>
          <a:p>
            <a:pPr lvl="0" eaLnBrk="0" hangingPunct="0"/>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satu</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dengan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yang lain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yang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ingin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dibagikan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dengan</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0000FF"/>
                </a:solidFill>
                <a:effectLst/>
                <a:uLnTx/>
                <a:uFillTx/>
                <a:latin typeface="Calibri" pitchFamily="34" charset="0"/>
                <a:ea typeface="+mj-ea"/>
                <a:cs typeface="+mj-cs"/>
              </a:rPr>
              <a:t>kita</a:t>
            </a:r>
            <a: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t>.  </a:t>
            </a:r>
            <a:br>
              <a:rPr kumimoji="0" lang="en-US" sz="2400" b="1" i="0" u="none" strike="noStrike" kern="0" cap="none" spc="0" normalizeH="0" baseline="0" noProof="0" dirty="0" smtClean="0">
                <a:ln>
                  <a:noFill/>
                </a:ln>
                <a:solidFill>
                  <a:srgbClr val="0000FF"/>
                </a:solidFill>
                <a:effectLst/>
                <a:uLnTx/>
                <a:uFillTx/>
                <a:latin typeface="Calibri" pitchFamily="34" charset="0"/>
                <a:ea typeface="+mj-ea"/>
                <a:cs typeface="+mj-cs"/>
              </a:rPr>
            </a:br>
            <a:endParaRPr kumimoji="0" lang="en-CA" sz="2400" b="1" i="0" u="none" strike="noStrike" kern="0" cap="none" spc="0" normalizeH="0" baseline="0" noProof="0" dirty="0" smtClean="0">
              <a:ln>
                <a:noFill/>
              </a:ln>
              <a:solidFill>
                <a:srgbClr val="0000FF"/>
              </a:solidFill>
              <a:effectLst/>
              <a:uLnTx/>
              <a:uFillTx/>
              <a:latin typeface="Calibri" pitchFamily="34" charset="0"/>
              <a:ea typeface="+mj-ea"/>
              <a:cs typeface="+mj-cs"/>
            </a:endParaRPr>
          </a:p>
        </p:txBody>
      </p:sp>
      <p:sp>
        <p:nvSpPr>
          <p:cNvPr id="21" name="TextBox 20"/>
          <p:cNvSpPr txBox="1"/>
          <p:nvPr/>
        </p:nvSpPr>
        <p:spPr>
          <a:xfrm>
            <a:off x="107504" y="5949280"/>
            <a:ext cx="8856984" cy="954107"/>
          </a:xfrm>
          <a:prstGeom prst="rect">
            <a:avLst/>
          </a:prstGeom>
          <a:noFill/>
        </p:spPr>
        <p:txBody>
          <a:bodyPr wrap="square" rtlCol="0">
            <a:spAutoFit/>
          </a:bodyPr>
          <a:lstStyle/>
          <a:p>
            <a:pPr algn="ctr"/>
            <a:r>
              <a:rPr lang="en-US" sz="2800" b="1" dirty="0" smtClean="0">
                <a:solidFill>
                  <a:schemeClr val="bg1"/>
                </a:solidFill>
                <a:latin typeface="Calibri" pitchFamily="34" charset="0"/>
              </a:rPr>
              <a:t>“</a:t>
            </a:r>
            <a:r>
              <a:rPr lang="sv-SE" sz="2800" b="1" dirty="0" smtClean="0">
                <a:solidFill>
                  <a:schemeClr val="bg1"/>
                </a:solidFill>
                <a:latin typeface="Calibri" pitchFamily="34" charset="0"/>
                <a:cs typeface="Calibri" pitchFamily="34" charset="0"/>
              </a:rPr>
              <a:t>Allah, yang memanggil kamu kepada persekutuan </a:t>
            </a:r>
          </a:p>
          <a:p>
            <a:pPr algn="ctr"/>
            <a:r>
              <a:rPr lang="sv-SE" sz="2800" b="1" dirty="0" smtClean="0">
                <a:solidFill>
                  <a:schemeClr val="bg1"/>
                </a:solidFill>
                <a:latin typeface="Calibri" pitchFamily="34" charset="0"/>
                <a:cs typeface="Calibri" pitchFamily="34" charset="0"/>
              </a:rPr>
              <a:t>dengan Anak-Nya Yesus Kristus, Tuhan kita”  1 Kor 1:9</a:t>
            </a:r>
            <a:endParaRPr lang="en-US" sz="2800" b="1" dirty="0" smtClean="0">
              <a:solidFill>
                <a:schemeClr val="bg1"/>
              </a:solidFill>
              <a:latin typeface="Calibri" pitchFamily="34" charset="0"/>
            </a:endParaRPr>
          </a:p>
        </p:txBody>
      </p:sp>
      <p:pic>
        <p:nvPicPr>
          <p:cNvPr id="18" name="Picture 17" descr="www.clipartbest.com dc6XLjAMi.gif"/>
          <p:cNvPicPr>
            <a:picLocks noChangeAspect="1"/>
          </p:cNvPicPr>
          <p:nvPr/>
        </p:nvPicPr>
        <p:blipFill>
          <a:blip r:embed="rId4" cstate="print"/>
          <a:stretch>
            <a:fillRect/>
          </a:stretch>
        </p:blipFill>
        <p:spPr>
          <a:xfrm>
            <a:off x="4903440" y="980728"/>
            <a:ext cx="1828800" cy="1285450"/>
          </a:xfrm>
          <a:prstGeom prst="rect">
            <a:avLst/>
          </a:prstGeom>
        </p:spPr>
      </p:pic>
      <p:pic>
        <p:nvPicPr>
          <p:cNvPr id="20" name="Picture 19" descr="www.clipartbest.com dc6XLjAMi.gif"/>
          <p:cNvPicPr>
            <a:picLocks noChangeAspect="1"/>
          </p:cNvPicPr>
          <p:nvPr/>
        </p:nvPicPr>
        <p:blipFill>
          <a:blip r:embed="rId4" cstate="print"/>
          <a:stretch>
            <a:fillRect/>
          </a:stretch>
        </p:blipFill>
        <p:spPr>
          <a:xfrm>
            <a:off x="2987824" y="991422"/>
            <a:ext cx="1828800" cy="1285450"/>
          </a:xfrm>
          <a:prstGeom prst="rect">
            <a:avLst/>
          </a:prstGeom>
        </p:spPr>
      </p:pic>
      <p:pic>
        <p:nvPicPr>
          <p:cNvPr id="22" name="Picture 21" descr="www.clipartbest.com dc6XLjAMi.gif"/>
          <p:cNvPicPr>
            <a:picLocks noChangeAspect="1"/>
          </p:cNvPicPr>
          <p:nvPr/>
        </p:nvPicPr>
        <p:blipFill>
          <a:blip r:embed="rId4" cstate="print"/>
          <a:stretch>
            <a:fillRect/>
          </a:stretch>
        </p:blipFill>
        <p:spPr>
          <a:xfrm>
            <a:off x="3131840" y="44624"/>
            <a:ext cx="1828800" cy="1285450"/>
          </a:xfrm>
          <a:prstGeom prst="rect">
            <a:avLst/>
          </a:prstGeom>
        </p:spPr>
      </p:pic>
      <p:pic>
        <p:nvPicPr>
          <p:cNvPr id="108547" name="Picture 11" descr="C:\Users\Supernike\AppData\Local\Microsoft\Windows\Temporary Internet Files\Content.IE5\3EZ02TG4\MC900001324[1].wmf"/>
          <p:cNvPicPr>
            <a:picLocks noChangeAspect="1" noChangeArrowheads="1"/>
          </p:cNvPicPr>
          <p:nvPr/>
        </p:nvPicPr>
        <p:blipFill>
          <a:blip r:embed="rId5" cstate="print"/>
          <a:srcRect/>
          <a:stretch>
            <a:fillRect/>
          </a:stretch>
        </p:blipFill>
        <p:spPr bwMode="auto">
          <a:xfrm>
            <a:off x="3059832" y="208480"/>
            <a:ext cx="3528392" cy="3509615"/>
          </a:xfrm>
          <a:prstGeom prst="rect">
            <a:avLst/>
          </a:prstGeom>
          <a:noFill/>
          <a:ln w="9525">
            <a:noFill/>
            <a:miter lim="800000"/>
            <a:headEnd/>
            <a:tailEnd/>
          </a:ln>
        </p:spPr>
      </p:pic>
      <p:sp>
        <p:nvSpPr>
          <p:cNvPr id="8" name="TextBox 7"/>
          <p:cNvSpPr txBox="1"/>
          <p:nvPr/>
        </p:nvSpPr>
        <p:spPr>
          <a:xfrm>
            <a:off x="500034" y="3140968"/>
            <a:ext cx="8162216" cy="954107"/>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rPr>
              <a:t>23. </a:t>
            </a:r>
            <a:r>
              <a:rPr lang="en-US" sz="2800" b="1" dirty="0" err="1" smtClean="0">
                <a:solidFill>
                  <a:srgbClr val="FF0000"/>
                </a:solidFill>
                <a:latin typeface="Calibri" pitchFamily="34" charset="0"/>
              </a:rPr>
              <a:t>Bapa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Anak</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Roh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persekutuan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dengan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cs typeface="Calibri" pitchFamily="34" charset="0"/>
              </a:rPr>
              <a:t>kita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kita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dengan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mereka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 </a:t>
            </a:r>
            <a:endParaRPr lang="en-CA" sz="2800" b="1" dirty="0">
              <a:solidFill>
                <a:srgbClr val="FF0000"/>
              </a:solidFill>
              <a:latin typeface="Calibri" pitchFamily="34" charset="0"/>
            </a:endParaRPr>
          </a:p>
        </p:txBody>
      </p:sp>
      <p:sp>
        <p:nvSpPr>
          <p:cNvPr id="24" name="TextBox 10"/>
          <p:cNvSpPr txBox="1">
            <a:spLocks noChangeArrowheads="1"/>
          </p:cNvSpPr>
          <p:nvPr/>
        </p:nvSpPr>
        <p:spPr bwMode="auto">
          <a:xfrm>
            <a:off x="3347864" y="332656"/>
            <a:ext cx="1368425" cy="523220"/>
          </a:xfrm>
          <a:prstGeom prst="rect">
            <a:avLst/>
          </a:prstGeom>
          <a:noFill/>
          <a:ln w="9525">
            <a:noFill/>
            <a:miter lim="800000"/>
            <a:headEnd/>
            <a:tailEnd/>
          </a:ln>
        </p:spPr>
        <p:txBody>
          <a:bodyPr>
            <a:spAutoFit/>
          </a:bodyPr>
          <a:lstStyle/>
          <a:p>
            <a:pPr algn="ctr"/>
            <a:r>
              <a:rPr lang="en-CA" sz="2800" b="1" dirty="0" err="1" smtClean="0">
                <a:latin typeface="Calibri" pitchFamily="34" charset="0"/>
              </a:rPr>
              <a:t>Bapa</a:t>
            </a:r>
            <a:endParaRPr lang="en-CA" sz="2800" b="1" dirty="0">
              <a:latin typeface="Calibri" pitchFamily="34" charset="0"/>
            </a:endParaRPr>
          </a:p>
        </p:txBody>
      </p:sp>
      <p:sp>
        <p:nvSpPr>
          <p:cNvPr id="25" name="TextBox 10"/>
          <p:cNvSpPr txBox="1">
            <a:spLocks noChangeArrowheads="1"/>
          </p:cNvSpPr>
          <p:nvPr/>
        </p:nvSpPr>
        <p:spPr bwMode="auto">
          <a:xfrm>
            <a:off x="3203848" y="1268760"/>
            <a:ext cx="1368425" cy="523220"/>
          </a:xfrm>
          <a:prstGeom prst="rect">
            <a:avLst/>
          </a:prstGeom>
          <a:noFill/>
          <a:ln w="9525">
            <a:noFill/>
            <a:miter lim="800000"/>
            <a:headEnd/>
            <a:tailEnd/>
          </a:ln>
        </p:spPr>
        <p:txBody>
          <a:bodyPr>
            <a:spAutoFit/>
          </a:bodyPr>
          <a:lstStyle/>
          <a:p>
            <a:pPr algn="ctr"/>
            <a:r>
              <a:rPr lang="en-CA" sz="2800" b="1" dirty="0" err="1" smtClean="0">
                <a:latin typeface="Calibri" pitchFamily="34" charset="0"/>
              </a:rPr>
              <a:t>Anak</a:t>
            </a:r>
            <a:endParaRPr lang="en-CA" sz="2800" b="1" dirty="0">
              <a:latin typeface="Calibri" pitchFamily="34" charset="0"/>
            </a:endParaRPr>
          </a:p>
        </p:txBody>
      </p:sp>
      <p:sp>
        <p:nvSpPr>
          <p:cNvPr id="13" name="TextBox 10"/>
          <p:cNvSpPr txBox="1">
            <a:spLocks noChangeArrowheads="1"/>
          </p:cNvSpPr>
          <p:nvPr/>
        </p:nvSpPr>
        <p:spPr bwMode="auto">
          <a:xfrm>
            <a:off x="5147791" y="1321604"/>
            <a:ext cx="1368425" cy="523220"/>
          </a:xfrm>
          <a:prstGeom prst="rect">
            <a:avLst/>
          </a:prstGeom>
          <a:noFill/>
          <a:ln w="9525">
            <a:noFill/>
            <a:miter lim="800000"/>
            <a:headEnd/>
            <a:tailEnd/>
          </a:ln>
        </p:spPr>
        <p:txBody>
          <a:bodyPr>
            <a:spAutoFit/>
          </a:bodyPr>
          <a:lstStyle/>
          <a:p>
            <a:pPr algn="ctr"/>
            <a:r>
              <a:rPr lang="en-CA" sz="2800" b="1" dirty="0" err="1" smtClean="0">
                <a:latin typeface="Calibri" pitchFamily="34" charset="0"/>
              </a:rPr>
              <a:t>Roh</a:t>
            </a:r>
            <a:endParaRPr lang="en-CA" sz="2800" b="1" dirty="0">
              <a:latin typeface="Calibri" pitchFamily="34" charset="0"/>
            </a:endParaRPr>
          </a:p>
        </p:txBody>
      </p:sp>
      <p:pic>
        <p:nvPicPr>
          <p:cNvPr id="23" name="Picture 22" descr="www.fg-a.com valentine 2-jumping-heart.gif"/>
          <p:cNvPicPr>
            <a:picLocks noChangeAspect="1"/>
          </p:cNvPicPr>
          <p:nvPr/>
        </p:nvPicPr>
        <p:blipFill>
          <a:blip r:embed="rId6" cstate="print"/>
          <a:stretch>
            <a:fillRect/>
          </a:stretch>
        </p:blipFill>
        <p:spPr>
          <a:xfrm>
            <a:off x="4869160" y="44624"/>
            <a:ext cx="1143000" cy="1333500"/>
          </a:xfrm>
          <a:prstGeom prst="rect">
            <a:avLst/>
          </a:prstGeom>
        </p:spPr>
      </p:pic>
    </p:spTree>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21" name="Rectangle 20"/>
          <p:cNvSpPr/>
          <p:nvPr/>
        </p:nvSpPr>
        <p:spPr>
          <a:xfrm>
            <a:off x="4427984" y="1954520"/>
            <a:ext cx="457200" cy="21945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640440" y="2395736"/>
            <a:ext cx="2011680" cy="4572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7" name="Picture 6" descr="egyptian.gif"/>
          <p:cNvPicPr>
            <a:picLocks noChangeAspect="1"/>
          </p:cNvPicPr>
          <p:nvPr/>
        </p:nvPicPr>
        <p:blipFill>
          <a:blip r:embed="rId3" cstate="print"/>
          <a:stretch>
            <a:fillRect/>
          </a:stretch>
        </p:blipFill>
        <p:spPr>
          <a:xfrm rot="7200000">
            <a:off x="4161697" y="2581391"/>
            <a:ext cx="2765149" cy="1645920"/>
          </a:xfrm>
          <a:prstGeom prst="rect">
            <a:avLst/>
          </a:prstGeom>
        </p:spPr>
      </p:pic>
      <p:pic>
        <p:nvPicPr>
          <p:cNvPr id="3" name="Picture 2" descr="egyptian.gif"/>
          <p:cNvPicPr>
            <a:picLocks noChangeAspect="1"/>
          </p:cNvPicPr>
          <p:nvPr/>
        </p:nvPicPr>
        <p:blipFill>
          <a:blip r:embed="rId3" cstate="print"/>
          <a:stretch>
            <a:fillRect/>
          </a:stretch>
        </p:blipFill>
        <p:spPr>
          <a:xfrm>
            <a:off x="3247011" y="1124744"/>
            <a:ext cx="2765149" cy="16459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2361497" y="2581391"/>
            <a:ext cx="2765149" cy="1645920"/>
          </a:xfrm>
          <a:prstGeom prst="rect">
            <a:avLst/>
          </a:prstGeom>
        </p:spPr>
      </p:pic>
      <p:sp>
        <p:nvSpPr>
          <p:cNvPr id="15" name="TextBox 14"/>
          <p:cNvSpPr txBox="1"/>
          <p:nvPr/>
        </p:nvSpPr>
        <p:spPr>
          <a:xfrm>
            <a:off x="0" y="5211197"/>
            <a:ext cx="9144000" cy="954107"/>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Tidakkah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ingin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menikmati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persekutuan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bekerja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Kudus?</a:t>
            </a:r>
            <a:endParaRPr lang="en-CA" sz="2800" b="1" dirty="0">
              <a:solidFill>
                <a:schemeClr val="bg1"/>
              </a:solidFill>
              <a:latin typeface="Calibri" pitchFamily="34" charset="0"/>
              <a:cs typeface="Calibri" pitchFamily="34" charset="0"/>
            </a:endParaRPr>
          </a:p>
        </p:txBody>
      </p:sp>
      <p:pic>
        <p:nvPicPr>
          <p:cNvPr id="18" name="Picture 17" descr="www.fg-a.com valentine 2-jumping-heart.gif"/>
          <p:cNvPicPr>
            <a:picLocks noChangeAspect="1"/>
          </p:cNvPicPr>
          <p:nvPr/>
        </p:nvPicPr>
        <p:blipFill>
          <a:blip r:embed="rId4" cstate="print"/>
          <a:stretch>
            <a:fillRect/>
          </a:stretch>
        </p:blipFill>
        <p:spPr>
          <a:xfrm>
            <a:off x="4077072" y="2204864"/>
            <a:ext cx="1143000" cy="1333500"/>
          </a:xfrm>
          <a:prstGeom prst="rect">
            <a:avLst/>
          </a:prstGeom>
        </p:spPr>
      </p:pic>
      <p:sp>
        <p:nvSpPr>
          <p:cNvPr id="11" name="WordArt 2"/>
          <p:cNvSpPr>
            <a:spLocks noChangeArrowheads="1" noChangeShapeType="1" noTextEdit="1"/>
          </p:cNvSpPr>
          <p:nvPr/>
        </p:nvSpPr>
        <p:spPr bwMode="auto">
          <a:xfrm>
            <a:off x="2699792" y="1052736"/>
            <a:ext cx="3840480" cy="3474720"/>
          </a:xfrm>
          <a:prstGeom prst="rect">
            <a:avLst/>
          </a:prstGeom>
        </p:spPr>
        <p:txBody>
          <a:bodyPr wrap="square" fromWordArt="1">
            <a:prstTxWarp prst="textButton">
              <a:avLst>
                <a:gd name="adj" fmla="val 9667186"/>
              </a:avLst>
            </a:prstTxWarp>
          </a:bodyPr>
          <a:lstStyle/>
          <a:p>
            <a:pPr algn="ctr" rtl="0">
              <a:spcAft>
                <a:spcPts val="1200"/>
              </a:spcAft>
            </a:pPr>
            <a:r>
              <a:rPr lang="en-CA" sz="1400" kern="10" dirty="0" smtClean="0">
                <a:ln w="9525">
                  <a:solidFill>
                    <a:srgbClr val="000000"/>
                  </a:solidFill>
                  <a:round/>
                  <a:headEnd/>
                  <a:tailEnd/>
                </a:ln>
                <a:solidFill>
                  <a:schemeClr val="bg1"/>
                </a:solidFill>
                <a:latin typeface="Arial Black" pitchFamily="34" charset="0"/>
              </a:rPr>
              <a:t>TUHAN</a:t>
            </a:r>
            <a:endParaRPr lang="en-CA" sz="1400" kern="10" spc="0" dirty="0" smtClean="0">
              <a:ln w="9525">
                <a:solidFill>
                  <a:srgbClr val="000000"/>
                </a:solidFill>
                <a:round/>
                <a:headEnd/>
                <a:tailEnd/>
              </a:ln>
              <a:solidFill>
                <a:schemeClr val="bg1"/>
              </a:solidFill>
              <a:effectLst/>
              <a:latin typeface="Arial Black" pitchFamily="34" charset="0"/>
            </a:endParaRPr>
          </a:p>
          <a:p>
            <a:pPr algn="ctr" rtl="0"/>
            <a:r>
              <a:rPr lang="en-CA" sz="1200" kern="10" dirty="0" err="1" smtClean="0">
                <a:ln w="9525">
                  <a:solidFill>
                    <a:srgbClr val="000000"/>
                  </a:solidFill>
                  <a:round/>
                  <a:headEnd/>
                  <a:tailEnd/>
                </a:ln>
                <a:solidFill>
                  <a:schemeClr val="bg1"/>
                </a:solidFill>
                <a:latin typeface="+mn-lt"/>
              </a:rPr>
              <a:t>B</a:t>
            </a:r>
            <a:r>
              <a:rPr lang="en-CA" sz="1200" kern="10" dirty="0" err="1" smtClean="0">
                <a:ln w="9525">
                  <a:solidFill>
                    <a:srgbClr val="000000"/>
                  </a:solidFill>
                  <a:round/>
                  <a:headEnd/>
                  <a:tailEnd/>
                </a:ln>
                <a:solidFill>
                  <a:schemeClr val="bg1"/>
                </a:solidFill>
              </a:rPr>
              <a:t>apa</a:t>
            </a:r>
            <a:r>
              <a:rPr lang="en-CA" sz="1200" kern="10" dirty="0" smtClean="0">
                <a:ln w="9525">
                  <a:solidFill>
                    <a:srgbClr val="000000"/>
                  </a:solidFill>
                  <a:round/>
                  <a:headEnd/>
                  <a:tailEnd/>
                </a:ln>
                <a:solidFill>
                  <a:schemeClr val="bg1"/>
                </a:solidFill>
              </a:rPr>
              <a:t>, </a:t>
            </a:r>
            <a:r>
              <a:rPr lang="en-CA" sz="1200" kern="10" dirty="0" err="1" smtClean="0">
                <a:ln w="9525">
                  <a:solidFill>
                    <a:srgbClr val="000000"/>
                  </a:solidFill>
                  <a:round/>
                  <a:headEnd/>
                  <a:tailEnd/>
                </a:ln>
                <a:solidFill>
                  <a:schemeClr val="bg1"/>
                </a:solidFill>
              </a:rPr>
              <a:t>Anak</a:t>
            </a:r>
            <a:r>
              <a:rPr lang="en-CA" sz="1200" kern="10" dirty="0" smtClean="0">
                <a:ln w="9525">
                  <a:solidFill>
                    <a:srgbClr val="000000"/>
                  </a:solidFill>
                  <a:round/>
                  <a:headEnd/>
                  <a:tailEnd/>
                </a:ln>
                <a:solidFill>
                  <a:schemeClr val="bg1"/>
                </a:solidFill>
              </a:rPr>
              <a:t> </a:t>
            </a:r>
            <a:r>
              <a:rPr lang="en-CA" sz="1200" kern="10" dirty="0" err="1" smtClean="0">
                <a:ln w="9525">
                  <a:solidFill>
                    <a:srgbClr val="000000"/>
                  </a:solidFill>
                  <a:round/>
                  <a:headEnd/>
                  <a:tailEnd/>
                </a:ln>
                <a:solidFill>
                  <a:schemeClr val="bg1"/>
                </a:solidFill>
              </a:rPr>
              <a:t>dan</a:t>
            </a:r>
            <a:r>
              <a:rPr lang="en-CA" sz="1200" kern="10" dirty="0" smtClean="0">
                <a:ln w="9525">
                  <a:solidFill>
                    <a:srgbClr val="000000"/>
                  </a:solidFill>
                  <a:round/>
                  <a:headEnd/>
                  <a:tailEnd/>
                </a:ln>
                <a:solidFill>
                  <a:schemeClr val="bg1"/>
                </a:solidFill>
              </a:rPr>
              <a:t> </a:t>
            </a:r>
            <a:r>
              <a:rPr lang="en-CA" sz="1200" kern="10" dirty="0" err="1" smtClean="0">
                <a:ln w="9525">
                  <a:solidFill>
                    <a:srgbClr val="000000"/>
                  </a:solidFill>
                  <a:round/>
                  <a:headEnd/>
                  <a:tailEnd/>
                </a:ln>
                <a:solidFill>
                  <a:schemeClr val="bg1"/>
                </a:solidFill>
              </a:rPr>
              <a:t>Roh</a:t>
            </a:r>
            <a:r>
              <a:rPr lang="en-CA" sz="1200" kern="10" dirty="0" smtClean="0">
                <a:ln w="9525">
                  <a:solidFill>
                    <a:srgbClr val="000000"/>
                  </a:solidFill>
                  <a:round/>
                  <a:headEnd/>
                  <a:tailEnd/>
                </a:ln>
                <a:solidFill>
                  <a:schemeClr val="bg1"/>
                </a:solidFill>
              </a:rPr>
              <a:t> Kudus </a:t>
            </a:r>
            <a:r>
              <a:rPr lang="en-CA" sz="1200" kern="10" dirty="0" err="1" smtClean="0">
                <a:ln w="9525">
                  <a:solidFill>
                    <a:srgbClr val="000000"/>
                  </a:solidFill>
                  <a:round/>
                  <a:headEnd/>
                  <a:tailEnd/>
                </a:ln>
                <a:solidFill>
                  <a:schemeClr val="bg1"/>
                </a:solidFill>
              </a:rPr>
              <a:t>keesaan</a:t>
            </a:r>
            <a:endParaRPr lang="en-CA" sz="1200" kern="10" dirty="0" smtClean="0">
              <a:ln w="9525">
                <a:solidFill>
                  <a:srgbClr val="000000"/>
                </a:solidFill>
                <a:round/>
                <a:headEnd/>
                <a:tailEnd/>
              </a:ln>
              <a:solidFill>
                <a:schemeClr val="bg1"/>
              </a:solidFill>
            </a:endParaRPr>
          </a:p>
          <a:p>
            <a:pPr algn="ctr" rtl="0"/>
            <a:endParaRPr lang="en-CA" sz="1200" kern="10" dirty="0" smtClean="0">
              <a:ln w="9525">
                <a:solidFill>
                  <a:srgbClr val="000000"/>
                </a:solidFill>
                <a:round/>
                <a:headEnd/>
                <a:tailEnd/>
              </a:ln>
              <a:solidFill>
                <a:schemeClr val="bg1"/>
              </a:solidFill>
            </a:endParaRPr>
          </a:p>
          <a:p>
            <a:pPr algn="ctr" rtl="0"/>
            <a:endParaRPr lang="en-CA" sz="1200" kern="10" dirty="0" smtClean="0">
              <a:ln w="9525">
                <a:solidFill>
                  <a:srgbClr val="000000"/>
                </a:solidFill>
                <a:round/>
                <a:headEnd/>
                <a:tailEnd/>
              </a:ln>
              <a:solidFill>
                <a:schemeClr val="bg1"/>
              </a:solidFill>
            </a:endParaRPr>
          </a:p>
          <a:p>
            <a:pPr algn="ctr" rtl="0"/>
            <a:endParaRPr lang="en-CA" sz="1200" kern="10" dirty="0">
              <a:ln w="9525">
                <a:solidFill>
                  <a:srgbClr val="000000"/>
                </a:solidFill>
                <a:round/>
                <a:headEnd/>
                <a:tailEnd/>
              </a:ln>
              <a:solidFill>
                <a:schemeClr val="bg1"/>
              </a:solidFill>
            </a:endParaRPr>
          </a:p>
          <a:p>
            <a:pPr algn="ctr" rtl="0"/>
            <a:r>
              <a:rPr lang="en-CA" sz="1200" kern="10" spc="0" dirty="0" smtClean="0">
                <a:ln w="9525">
                  <a:solidFill>
                    <a:srgbClr val="000000"/>
                  </a:solidFill>
                  <a:round/>
                  <a:headEnd/>
                  <a:tailEnd/>
                </a:ln>
                <a:solidFill>
                  <a:schemeClr val="bg1"/>
                </a:solidFill>
                <a:effectLst/>
              </a:rPr>
              <a:t> </a:t>
            </a:r>
            <a:r>
              <a:rPr lang="en-CA" sz="1200" kern="10" spc="0" dirty="0" err="1" smtClean="0">
                <a:ln w="9525">
                  <a:solidFill>
                    <a:srgbClr val="000000"/>
                  </a:solidFill>
                  <a:round/>
                  <a:headEnd/>
                  <a:tailEnd/>
                </a:ln>
                <a:solidFill>
                  <a:schemeClr val="bg1"/>
                </a:solidFill>
                <a:effectLst/>
              </a:rPr>
              <a:t>kasih</a:t>
            </a:r>
            <a:r>
              <a:rPr lang="en-CA" sz="1200" kern="10" spc="0" dirty="0" smtClean="0">
                <a:ln w="9525">
                  <a:solidFill>
                    <a:srgbClr val="000000"/>
                  </a:solidFill>
                  <a:round/>
                  <a:headEnd/>
                  <a:tailEnd/>
                </a:ln>
                <a:solidFill>
                  <a:schemeClr val="bg1"/>
                </a:solidFill>
                <a:effectLst/>
              </a:rPr>
              <a:t>, </a:t>
            </a:r>
            <a:r>
              <a:rPr lang="en-CA" sz="1200" kern="10" spc="0" dirty="0" err="1" smtClean="0">
                <a:ln w="9525">
                  <a:solidFill>
                    <a:srgbClr val="000000"/>
                  </a:solidFill>
                  <a:round/>
                  <a:headEnd/>
                  <a:tailEnd/>
                </a:ln>
                <a:solidFill>
                  <a:schemeClr val="bg1"/>
                </a:solidFill>
                <a:effectLst/>
              </a:rPr>
              <a:t>persekutuan</a:t>
            </a:r>
            <a:r>
              <a:rPr lang="en-CA" sz="1200" kern="10" spc="0" dirty="0" smtClean="0">
                <a:ln w="9525">
                  <a:solidFill>
                    <a:srgbClr val="000000"/>
                  </a:solidFill>
                  <a:round/>
                  <a:headEnd/>
                  <a:tailEnd/>
                </a:ln>
                <a:solidFill>
                  <a:schemeClr val="bg1"/>
                </a:solidFill>
                <a:effectLst/>
              </a:rPr>
              <a:t>, </a:t>
            </a:r>
            <a:r>
              <a:rPr lang="en-CA" sz="1200" kern="10" spc="0" dirty="0" err="1" smtClean="0">
                <a:ln w="9525">
                  <a:solidFill>
                    <a:srgbClr val="000000"/>
                  </a:solidFill>
                  <a:round/>
                  <a:headEnd/>
                  <a:tailEnd/>
                </a:ln>
                <a:solidFill>
                  <a:schemeClr val="bg1"/>
                </a:solidFill>
                <a:effectLst/>
              </a:rPr>
              <a:t>bekerja</a:t>
            </a:r>
            <a:r>
              <a:rPr lang="en-CA" sz="1200" kern="10" spc="0" dirty="0" smtClean="0">
                <a:ln w="9525">
                  <a:solidFill>
                    <a:srgbClr val="000000"/>
                  </a:solidFill>
                  <a:round/>
                  <a:headEnd/>
                  <a:tailEnd/>
                </a:ln>
                <a:solidFill>
                  <a:schemeClr val="bg1"/>
                </a:solidFill>
                <a:effectLst/>
              </a:rPr>
              <a:t> </a:t>
            </a:r>
            <a:r>
              <a:rPr lang="en-CA" sz="1200" kern="10" spc="0" dirty="0" err="1" smtClean="0">
                <a:ln w="9525">
                  <a:solidFill>
                    <a:srgbClr val="000000"/>
                  </a:solidFill>
                  <a:round/>
                  <a:headEnd/>
                  <a:tailEnd/>
                </a:ln>
                <a:solidFill>
                  <a:schemeClr val="bg1"/>
                </a:solidFill>
                <a:effectLst/>
              </a:rPr>
              <a:t>sama</a:t>
            </a:r>
            <a:endParaRPr lang="en-CA" sz="1200" kern="10" spc="0" dirty="0">
              <a:ln w="9525">
                <a:solidFill>
                  <a:srgbClr val="000000"/>
                </a:solidFill>
                <a:round/>
                <a:headEnd/>
                <a:tailEnd/>
              </a:ln>
              <a:solidFill>
                <a:schemeClr val="bg1"/>
              </a:solidFill>
              <a:effectLst/>
            </a:endParaRPr>
          </a:p>
        </p:txBody>
      </p:sp>
      <p:pic>
        <p:nvPicPr>
          <p:cNvPr id="12" name="Picture 11" descr="egyptian.gif"/>
          <p:cNvPicPr>
            <a:picLocks noChangeAspect="1"/>
          </p:cNvPicPr>
          <p:nvPr/>
        </p:nvPicPr>
        <p:blipFill>
          <a:blip r:embed="rId3" cstate="print"/>
          <a:stretch>
            <a:fillRect/>
          </a:stretch>
        </p:blipFill>
        <p:spPr>
          <a:xfrm rot="14400000" flipH="1">
            <a:off x="3928688" y="3032619"/>
            <a:ext cx="614478" cy="365760"/>
          </a:xfrm>
          <a:prstGeom prst="rect">
            <a:avLst/>
          </a:prstGeom>
        </p:spPr>
      </p:pic>
      <p:pic>
        <p:nvPicPr>
          <p:cNvPr id="13" name="Picture 12" descr="egyptian.gif"/>
          <p:cNvPicPr>
            <a:picLocks noChangeAspect="1"/>
          </p:cNvPicPr>
          <p:nvPr/>
        </p:nvPicPr>
        <p:blipFill>
          <a:blip r:embed="rId3" cstate="print"/>
          <a:stretch>
            <a:fillRect/>
          </a:stretch>
        </p:blipFill>
        <p:spPr>
          <a:xfrm rot="14400000" flipH="1">
            <a:off x="3592722" y="2883557"/>
            <a:ext cx="614478" cy="365760"/>
          </a:xfrm>
          <a:prstGeom prst="rect">
            <a:avLst/>
          </a:prstGeom>
        </p:spPr>
      </p:pic>
      <p:pic>
        <p:nvPicPr>
          <p:cNvPr id="19" name="Picture 18" descr="egyptian.gif"/>
          <p:cNvPicPr>
            <a:picLocks noChangeAspect="1"/>
          </p:cNvPicPr>
          <p:nvPr/>
        </p:nvPicPr>
        <p:blipFill>
          <a:blip r:embed="rId3" cstate="print"/>
          <a:stretch>
            <a:fillRect/>
          </a:stretch>
        </p:blipFill>
        <p:spPr>
          <a:xfrm rot="14400000" flipH="1">
            <a:off x="3928688" y="3392659"/>
            <a:ext cx="614478" cy="365760"/>
          </a:xfrm>
          <a:prstGeom prst="rect">
            <a:avLst/>
          </a:prstGeom>
        </p:spPr>
      </p:pic>
      <p:pic>
        <p:nvPicPr>
          <p:cNvPr id="20" name="Picture 19" descr="egyptian.gif"/>
          <p:cNvPicPr>
            <a:picLocks noChangeAspect="1"/>
          </p:cNvPicPr>
          <p:nvPr/>
        </p:nvPicPr>
        <p:blipFill>
          <a:blip r:embed="rId3" cstate="print"/>
          <a:stretch>
            <a:fillRect/>
          </a:stretch>
        </p:blipFill>
        <p:spPr>
          <a:xfrm rot="14400000" flipH="1">
            <a:off x="3592722" y="3243597"/>
            <a:ext cx="614478" cy="365760"/>
          </a:xfrm>
          <a:prstGeom prst="rect">
            <a:avLst/>
          </a:prstGeom>
        </p:spPr>
      </p:pic>
      <p:pic>
        <p:nvPicPr>
          <p:cNvPr id="23" name="Picture 22" descr="egyptian.gif"/>
          <p:cNvPicPr>
            <a:picLocks noChangeAspect="1"/>
          </p:cNvPicPr>
          <p:nvPr/>
        </p:nvPicPr>
        <p:blipFill>
          <a:blip r:embed="rId3" cstate="print"/>
          <a:stretch>
            <a:fillRect/>
          </a:stretch>
        </p:blipFill>
        <p:spPr>
          <a:xfrm rot="14400000" flipH="1">
            <a:off x="3280616" y="3459621"/>
            <a:ext cx="614478" cy="365760"/>
          </a:xfrm>
          <a:prstGeom prst="rect">
            <a:avLst/>
          </a:prstGeom>
        </p:spPr>
      </p:pic>
      <p:pic>
        <p:nvPicPr>
          <p:cNvPr id="24" name="Picture 23" descr="egyptian.gif"/>
          <p:cNvPicPr>
            <a:picLocks noChangeAspect="1"/>
          </p:cNvPicPr>
          <p:nvPr/>
        </p:nvPicPr>
        <p:blipFill>
          <a:blip r:embed="rId3" cstate="print"/>
          <a:stretch>
            <a:fillRect/>
          </a:stretch>
        </p:blipFill>
        <p:spPr>
          <a:xfrm rot="14400000" flipH="1">
            <a:off x="3232682" y="3027573"/>
            <a:ext cx="614478" cy="365760"/>
          </a:xfrm>
          <a:prstGeom prst="rect">
            <a:avLst/>
          </a:prstGeom>
        </p:spPr>
      </p:pic>
      <p:pic>
        <p:nvPicPr>
          <p:cNvPr id="25" name="Picture 24" descr="egyptian.gif"/>
          <p:cNvPicPr>
            <a:picLocks noChangeAspect="1"/>
          </p:cNvPicPr>
          <p:nvPr/>
        </p:nvPicPr>
        <p:blipFill>
          <a:blip r:embed="rId3" cstate="print"/>
          <a:stretch>
            <a:fillRect/>
          </a:stretch>
        </p:blipFill>
        <p:spPr>
          <a:xfrm rot="14400000" flipH="1">
            <a:off x="3592722" y="3608683"/>
            <a:ext cx="614478" cy="365760"/>
          </a:xfrm>
          <a:prstGeom prst="rect">
            <a:avLst/>
          </a:prstGeom>
        </p:spPr>
      </p:pic>
      <p:sp>
        <p:nvSpPr>
          <p:cNvPr id="26" name="TextBox 25"/>
          <p:cNvSpPr txBox="1"/>
          <p:nvPr/>
        </p:nvSpPr>
        <p:spPr>
          <a:xfrm>
            <a:off x="7020272" y="4325034"/>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r>
              <a:rPr lang="en-CA" sz="1000" dirty="0" smtClean="0">
                <a:solidFill>
                  <a:schemeClr val="tx1">
                    <a:lumMod val="85000"/>
                  </a:schemeClr>
                </a:solidFill>
              </a:rPr>
              <a:t>Jumping heart © www.fg-a.com</a:t>
            </a:r>
            <a:endParaRPr lang="en-CA"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Oval 3"/>
          <p:cNvSpPr/>
          <p:nvPr/>
        </p:nvSpPr>
        <p:spPr>
          <a:xfrm>
            <a:off x="1115616" y="116632"/>
            <a:ext cx="7344816" cy="6669360"/>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extBox 5"/>
          <p:cNvSpPr txBox="1">
            <a:spLocks noChangeArrowheads="1"/>
          </p:cNvSpPr>
          <p:nvPr/>
        </p:nvSpPr>
        <p:spPr bwMode="auto">
          <a:xfrm>
            <a:off x="116921" y="5859269"/>
            <a:ext cx="8919575" cy="954107"/>
          </a:xfrm>
          <a:prstGeom prst="rect">
            <a:avLst/>
          </a:prstGeom>
          <a:solidFill>
            <a:srgbClr val="7030A0"/>
          </a:solidFill>
          <a:ln w="9525">
            <a:noFill/>
            <a:miter lim="800000"/>
            <a:headEnd/>
            <a:tailEnd/>
          </a:ln>
        </p:spPr>
        <p:txBody>
          <a:bodyPr wrap="square">
            <a:spAutoFit/>
          </a:bodyPr>
          <a:lstStyle/>
          <a:p>
            <a:pPr algn="ctr"/>
            <a:r>
              <a:rPr lang="en-US" sz="2800" b="1" dirty="0" smtClean="0">
                <a:latin typeface="Calibri" pitchFamily="34" charset="0"/>
                <a:cs typeface="Calibri" pitchFamily="34" charset="0"/>
              </a:rPr>
              <a:t>2.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berhubungan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dengan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Roh</a:t>
            </a:r>
            <a:r>
              <a:rPr lang="en-US" sz="2800" b="1" dirty="0" smtClean="0">
                <a:latin typeface="Calibri" pitchFamily="34" charset="0"/>
                <a:cs typeface="Calibri" pitchFamily="34" charset="0"/>
              </a:rPr>
              <a:t>  15-23.   </a:t>
            </a:r>
            <a:r>
              <a:rPr lang="en-US" sz="2800" b="1" dirty="0" err="1" smtClean="0">
                <a:latin typeface="Calibri" pitchFamily="34" charset="0"/>
                <a:cs typeface="Calibri" pitchFamily="34" charset="0"/>
              </a:rPr>
              <a:t>Terima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a:t>
            </a:r>
          </a:p>
        </p:txBody>
      </p:sp>
      <p:sp>
        <p:nvSpPr>
          <p:cNvPr id="8" name="Right Arrow 7"/>
          <p:cNvSpPr/>
          <p:nvPr/>
        </p:nvSpPr>
        <p:spPr>
          <a:xfrm>
            <a:off x="179512" y="1556792"/>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Text Box 3"/>
          <p:cNvSpPr txBox="1">
            <a:spLocks noChangeArrowheads="1"/>
          </p:cNvSpPr>
          <p:nvPr/>
        </p:nvSpPr>
        <p:spPr bwMode="auto">
          <a:xfrm>
            <a:off x="1115616" y="302453"/>
            <a:ext cx="7452990" cy="5539978"/>
          </a:xfrm>
          <a:prstGeom prst="rect">
            <a:avLst/>
          </a:prstGeom>
          <a:noFill/>
          <a:ln w="9525">
            <a:noFill/>
            <a:miter lim="800000"/>
            <a:headEnd/>
            <a:tailEnd/>
          </a:ln>
        </p:spPr>
        <p:txBody>
          <a:bodyPr wrap="square">
            <a:spAutoFit/>
          </a:bodyPr>
          <a:lstStyle/>
          <a:p>
            <a:pPr algn="ctr"/>
            <a:r>
              <a:rPr lang="en-CA" sz="3200" b="1" dirty="0" err="1" smtClean="0">
                <a:solidFill>
                  <a:schemeClr val="bg1"/>
                </a:solidFill>
                <a:latin typeface="Calibri" pitchFamily="34" charset="0"/>
              </a:rPr>
              <a:t>dalam</a:t>
            </a:r>
            <a:r>
              <a:rPr lang="en-CA" sz="3200" b="1" dirty="0" smtClean="0">
                <a:solidFill>
                  <a:schemeClr val="bg1"/>
                </a:solidFill>
                <a:latin typeface="Calibri" pitchFamily="34" charset="0"/>
              </a:rPr>
              <a:t> </a:t>
            </a:r>
            <a:r>
              <a:rPr lang="en-CA" sz="3200" b="1" dirty="0" err="1" smtClean="0">
                <a:solidFill>
                  <a:schemeClr val="bg1"/>
                </a:solidFill>
                <a:latin typeface="Calibri" pitchFamily="34" charset="0"/>
              </a:rPr>
              <a:t>Kristus</a:t>
            </a:r>
            <a:endParaRPr lang="en-CA" sz="3200" b="1" dirty="0" smtClean="0">
              <a:solidFill>
                <a:schemeClr val="bg1"/>
              </a:solidFill>
              <a:latin typeface="Calibri" pitchFamily="34" charset="0"/>
            </a:endParaRPr>
          </a:p>
          <a:p>
            <a:pPr algn="ctr"/>
            <a:endParaRPr lang="en-US" sz="3200" b="1" dirty="0" smtClean="0">
              <a:solidFill>
                <a:schemeClr val="bg1"/>
              </a:solidFill>
              <a:latin typeface="Calibri" pitchFamily="34" charset="0"/>
            </a:endParaRPr>
          </a:p>
          <a:p>
            <a:pPr algn="ctr"/>
            <a:r>
              <a:rPr lang="en-US" sz="3200" b="1" dirty="0" err="1" smtClean="0">
                <a:latin typeface="Calibri" pitchFamily="34" charset="0"/>
                <a:cs typeface="Calibri" pitchFamily="34" charset="0"/>
              </a:rPr>
              <a:t>di</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dalam</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Kristus</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Kristus</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dlm</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kita</a:t>
            </a:r>
            <a:r>
              <a:rPr lang="en-US" sz="3200" b="1" dirty="0" smtClean="0">
                <a:latin typeface="Calibri" pitchFamily="34" charset="0"/>
                <a:cs typeface="Calibri" pitchFamily="34" charset="0"/>
              </a:rPr>
              <a:t>    </a:t>
            </a:r>
          </a:p>
          <a:p>
            <a:pPr algn="ctr"/>
            <a:endParaRPr lang="en-US" sz="800" b="1" dirty="0" smtClean="0">
              <a:latin typeface="Calibri" pitchFamily="34" charset="0"/>
              <a:cs typeface="Calibri" pitchFamily="34" charset="0"/>
            </a:endParaRPr>
          </a:p>
          <a:p>
            <a:pPr algn="ctr"/>
            <a:r>
              <a:rPr lang="en-US" sz="3200" b="1" dirty="0" err="1" smtClean="0">
                <a:solidFill>
                  <a:schemeClr val="bg1"/>
                </a:solidFill>
                <a:latin typeface="Calibri" pitchFamily="34" charset="0"/>
                <a:cs typeface="Calibri" pitchFamily="34" charset="0"/>
              </a:rPr>
              <a:t>di</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dalam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Roh</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Roh</a:t>
            </a:r>
            <a:r>
              <a:rPr lang="en-US" sz="3200" b="1" dirty="0" smtClean="0">
                <a:solidFill>
                  <a:schemeClr val="bg1"/>
                </a:solidFill>
                <a:latin typeface="Calibri" pitchFamily="34" charset="0"/>
                <a:cs typeface="Calibri" pitchFamily="34" charset="0"/>
              </a:rPr>
              <a:t> Kudus </a:t>
            </a:r>
            <a:r>
              <a:rPr lang="en-US" sz="3200" b="1" dirty="0" err="1" smtClean="0">
                <a:solidFill>
                  <a:schemeClr val="bg1"/>
                </a:solidFill>
                <a:latin typeface="Calibri" pitchFamily="34" charset="0"/>
                <a:cs typeface="Calibri" pitchFamily="34" charset="0"/>
              </a:rPr>
              <a:t>dlm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kita</a:t>
            </a:r>
            <a:r>
              <a:rPr lang="en-US" sz="3200" b="1" dirty="0" smtClean="0">
                <a:solidFill>
                  <a:schemeClr val="bg1"/>
                </a:solidFill>
                <a:latin typeface="Calibri" pitchFamily="34" charset="0"/>
                <a:cs typeface="Calibri" pitchFamily="34" charset="0"/>
              </a:rPr>
              <a:t>,                 </a:t>
            </a:r>
          </a:p>
          <a:p>
            <a:pPr algn="ctr"/>
            <a:r>
              <a:rPr lang="en-US" sz="3200" b="1" dirty="0" smtClean="0">
                <a:solidFill>
                  <a:schemeClr val="bg1"/>
                </a:solidFill>
                <a:latin typeface="Calibri" pitchFamily="34" charset="0"/>
                <a:cs typeface="Calibri" pitchFamily="34" charset="0"/>
              </a:rPr>
              <a:t>bait </a:t>
            </a:r>
            <a:r>
              <a:rPr lang="en-US" sz="3200" b="1" dirty="0" err="1" smtClean="0">
                <a:solidFill>
                  <a:schemeClr val="bg1"/>
                </a:solidFill>
                <a:latin typeface="Calibri" pitchFamily="34" charset="0"/>
                <a:cs typeface="Calibri" pitchFamily="34" charset="0"/>
              </a:rPr>
              <a:t>Roh</a:t>
            </a:r>
            <a:r>
              <a:rPr lang="en-US" sz="3200" b="1" dirty="0" smtClean="0">
                <a:solidFill>
                  <a:schemeClr val="bg1"/>
                </a:solidFill>
                <a:latin typeface="Calibri" pitchFamily="34" charset="0"/>
                <a:cs typeface="Calibri" pitchFamily="34" charset="0"/>
              </a:rPr>
              <a:t> Kudus</a:t>
            </a:r>
            <a:r>
              <a:rPr lang="en-US" sz="3200" b="1" dirty="0" smtClean="0">
                <a:latin typeface="Calibri" pitchFamily="34" charset="0"/>
                <a:cs typeface="Calibri" pitchFamily="34" charset="0"/>
              </a:rPr>
              <a:t> </a:t>
            </a:r>
            <a:endParaRPr lang="en-CA" sz="3200" b="1" dirty="0" smtClean="0">
              <a:latin typeface="Calibri" pitchFamily="34" charset="0"/>
              <a:cs typeface="Calibri" pitchFamily="34" charset="0"/>
            </a:endParaRPr>
          </a:p>
          <a:p>
            <a:pPr algn="ctr"/>
            <a:endParaRPr lang="en-US" sz="800" b="1" dirty="0" smtClean="0">
              <a:latin typeface="Calibri" pitchFamily="34" charset="0"/>
              <a:cs typeface="Calibri" pitchFamily="34" charset="0"/>
            </a:endParaRPr>
          </a:p>
          <a:p>
            <a:pPr algn="ctr"/>
            <a:r>
              <a:rPr lang="en-US" sz="3200" b="1" dirty="0" err="1" smtClean="0">
                <a:latin typeface="Calibri" pitchFamily="34" charset="0"/>
                <a:cs typeface="Calibri" pitchFamily="34" charset="0"/>
              </a:rPr>
              <a:t>di</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dalam</a:t>
            </a:r>
            <a:r>
              <a:rPr lang="en-US" sz="3200" b="1" dirty="0" smtClean="0">
                <a:latin typeface="Calibri" pitchFamily="34" charset="0"/>
                <a:cs typeface="Calibri" pitchFamily="34" charset="0"/>
              </a:rPr>
              <a:t> Allah </a:t>
            </a:r>
            <a:r>
              <a:rPr lang="en-US" sz="3200" b="1" dirty="0" err="1" smtClean="0">
                <a:latin typeface="Calibri" pitchFamily="34" charset="0"/>
                <a:cs typeface="Calibri" pitchFamily="34" charset="0"/>
              </a:rPr>
              <a:t>Bapa</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Bapa</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dlm</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kita</a:t>
            </a:r>
            <a:r>
              <a:rPr lang="en-US" sz="3200" b="1" dirty="0" smtClean="0">
                <a:latin typeface="Calibri" pitchFamily="34" charset="0"/>
                <a:cs typeface="Calibri" pitchFamily="34" charset="0"/>
              </a:rPr>
              <a:t>                             </a:t>
            </a:r>
          </a:p>
          <a:p>
            <a:pPr algn="ctr"/>
            <a:endParaRPr lang="en-US" sz="800" b="1" dirty="0" smtClean="0">
              <a:latin typeface="Calibri" pitchFamily="34" charset="0"/>
              <a:cs typeface="Calibri" pitchFamily="34" charset="0"/>
            </a:endParaRPr>
          </a:p>
          <a:p>
            <a:pPr algn="ctr"/>
            <a:r>
              <a:rPr lang="en-US" sz="3200" b="1" dirty="0" err="1" smtClean="0">
                <a:solidFill>
                  <a:schemeClr val="bg1"/>
                </a:solidFill>
                <a:latin typeface="Calibri" pitchFamily="34" charset="0"/>
                <a:cs typeface="Calibri" pitchFamily="34" charset="0"/>
              </a:rPr>
              <a:t>ditenggelamkan</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dalam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Bapa</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Anak</a:t>
            </a:r>
            <a:r>
              <a:rPr lang="en-US" sz="3200" b="1" dirty="0" smtClean="0">
                <a:solidFill>
                  <a:schemeClr val="bg1"/>
                </a:solidFill>
                <a:latin typeface="Calibri" pitchFamily="34" charset="0"/>
                <a:cs typeface="Calibri" pitchFamily="34" charset="0"/>
              </a:rPr>
              <a:t>,</a:t>
            </a:r>
          </a:p>
          <a:p>
            <a:pPr algn="ctr"/>
            <a:r>
              <a:rPr lang="en-US" sz="3200" b="1" dirty="0" err="1" smtClean="0">
                <a:solidFill>
                  <a:schemeClr val="bg1"/>
                </a:solidFill>
                <a:latin typeface="Calibri" pitchFamily="34" charset="0"/>
                <a:cs typeface="Calibri" pitchFamily="34" charset="0"/>
              </a:rPr>
              <a:t>dan</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Roh</a:t>
            </a:r>
            <a:r>
              <a:rPr lang="en-US" sz="3200" b="1" dirty="0" smtClean="0">
                <a:solidFill>
                  <a:schemeClr val="bg1"/>
                </a:solidFill>
                <a:latin typeface="Calibri" pitchFamily="34" charset="0"/>
                <a:cs typeface="Calibri" pitchFamily="34" charset="0"/>
              </a:rPr>
              <a:t> Kudus</a:t>
            </a:r>
            <a:endParaRPr lang="en-CA" sz="3200" b="1" dirty="0" smtClean="0">
              <a:solidFill>
                <a:schemeClr val="bg1"/>
              </a:solidFill>
              <a:latin typeface="Calibri" pitchFamily="34" charset="0"/>
              <a:cs typeface="Calibri" pitchFamily="34" charset="0"/>
            </a:endParaRPr>
          </a:p>
          <a:p>
            <a:pPr algn="ctr"/>
            <a:endParaRPr lang="en-US" sz="800" b="1" dirty="0" smtClean="0">
              <a:latin typeface="Calibri" pitchFamily="34" charset="0"/>
              <a:cs typeface="Calibri" pitchFamily="34" charset="0"/>
            </a:endParaRPr>
          </a:p>
          <a:p>
            <a:pPr algn="ctr"/>
            <a:r>
              <a:rPr lang="en-US" sz="3200" b="1" dirty="0" err="1" smtClean="0">
                <a:latin typeface="Calibri" pitchFamily="34" charset="0"/>
                <a:cs typeface="Calibri" pitchFamily="34" charset="0"/>
              </a:rPr>
              <a:t>Bapa</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Anak</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dan</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Roh</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persekutuan</a:t>
            </a:r>
            <a:r>
              <a:rPr lang="en-US" sz="3200" b="1" dirty="0" smtClean="0">
                <a:latin typeface="Calibri" pitchFamily="34" charset="0"/>
                <a:cs typeface="Calibri" pitchFamily="34" charset="0"/>
              </a:rPr>
              <a:t> </a:t>
            </a:r>
          </a:p>
          <a:p>
            <a:pPr algn="ctr"/>
            <a:r>
              <a:rPr lang="en-US" sz="3200" b="1" dirty="0" err="1" smtClean="0">
                <a:latin typeface="Calibri" pitchFamily="34" charset="0"/>
                <a:cs typeface="Calibri" pitchFamily="34" charset="0"/>
              </a:rPr>
              <a:t>dengan</a:t>
            </a:r>
            <a:r>
              <a:rPr lang="en-US" sz="3200" b="1" dirty="0" smtClean="0">
                <a:latin typeface="Calibri" pitchFamily="34" charset="0"/>
                <a:cs typeface="Calibri" pitchFamily="34" charset="0"/>
              </a:rPr>
              <a:t> </a:t>
            </a:r>
            <a:r>
              <a:rPr lang="en-US" sz="3200" b="1" dirty="0" err="1" smtClean="0">
                <a:latin typeface="Calibri" pitchFamily="34" charset="0"/>
                <a:cs typeface="Calibri" pitchFamily="34" charset="0"/>
              </a:rPr>
              <a:t>kita</a:t>
            </a:r>
            <a:r>
              <a:rPr lang="en-US" sz="3200" b="1" dirty="0" smtClean="0">
                <a:latin typeface="Calibri" pitchFamily="34" charset="0"/>
                <a:cs typeface="Calibri" pitchFamily="34" charset="0"/>
              </a:rPr>
              <a:t> </a:t>
            </a:r>
            <a:endParaRPr lang="en-CA" sz="3200" b="1" dirty="0">
              <a:solidFill>
                <a:schemeClr val="bg1"/>
              </a:solidFill>
              <a:latin typeface="Calibri" pitchFamily="34" charset="0"/>
              <a:cs typeface="Calibri" pitchFamily="34" charset="0"/>
            </a:endParaRPr>
          </a:p>
        </p:txBody>
      </p:sp>
      <p:sp>
        <p:nvSpPr>
          <p:cNvPr id="7" name="Text Box 4"/>
          <p:cNvSpPr txBox="1">
            <a:spLocks noChangeArrowheads="1"/>
          </p:cNvSpPr>
          <p:nvPr/>
        </p:nvSpPr>
        <p:spPr bwMode="auto">
          <a:xfrm>
            <a:off x="7164288" y="159023"/>
            <a:ext cx="1944216" cy="461665"/>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15-23</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468560" y="476672"/>
            <a:ext cx="2592388" cy="1200329"/>
          </a:xfrm>
          <a:prstGeom prst="rect">
            <a:avLst/>
          </a:prstGeom>
          <a:noFill/>
          <a:ln w="9525">
            <a:noFill/>
            <a:miter lim="800000"/>
            <a:headEnd/>
            <a:tailEnd/>
          </a:ln>
        </p:spPr>
        <p:txBody>
          <a:bodyPr>
            <a:spAutoFit/>
          </a:bodyPr>
          <a:lstStyle/>
          <a:p>
            <a:pPr algn="ctr"/>
            <a:r>
              <a:rPr lang="en-US" sz="2400" dirty="0" err="1" smtClean="0">
                <a:latin typeface="Arial Black" pitchFamily="34" charset="0"/>
              </a:rPr>
              <a:t>iman</a:t>
            </a:r>
            <a:r>
              <a:rPr lang="en-US" sz="2400" dirty="0" smtClean="0">
                <a:latin typeface="Arial Black" pitchFamily="34" charset="0"/>
              </a:rPr>
              <a:t> </a:t>
            </a:r>
          </a:p>
          <a:p>
            <a:pPr algn="ctr"/>
            <a:r>
              <a:rPr lang="en-US" sz="2400" dirty="0" err="1" smtClean="0">
                <a:latin typeface="Arial Black" pitchFamily="34" charset="0"/>
              </a:rPr>
              <a:t>dalam</a:t>
            </a:r>
            <a:r>
              <a:rPr lang="en-US" sz="2400" dirty="0" smtClean="0">
                <a:latin typeface="Arial Black" pitchFamily="34" charset="0"/>
              </a:rPr>
              <a:t> </a:t>
            </a:r>
          </a:p>
          <a:p>
            <a:pPr algn="ctr"/>
            <a:r>
              <a:rPr lang="en-US" sz="2400" dirty="0" err="1" smtClean="0">
                <a:latin typeface="Arial Black" pitchFamily="34" charset="0"/>
              </a:rPr>
              <a:t>Kristus</a:t>
            </a:r>
            <a:endParaRPr lang="en-US" sz="2400" dirty="0">
              <a:latin typeface="Arial Black" pitchFamily="34" charset="0"/>
            </a:endParaRPr>
          </a:p>
        </p:txBody>
      </p:sp>
    </p:spTree>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Muhammad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5" name="TextBox 14"/>
          <p:cNvSpPr txBox="1"/>
          <p:nvPr/>
        </p:nvSpPr>
        <p:spPr>
          <a:xfrm>
            <a:off x="179512" y="2336681"/>
            <a:ext cx="8964488" cy="3108543"/>
          </a:xfrm>
          <a:prstGeom prst="rect">
            <a:avLst/>
          </a:prstGeom>
          <a:noFill/>
        </p:spPr>
        <p:txBody>
          <a:bodyPr wrap="square" rtlCol="0">
            <a:spAutoFit/>
          </a:bodyPr>
          <a:lstStyle/>
          <a:p>
            <a:pPr algn="ctr"/>
            <a:r>
              <a:rPr lang="en-US" sz="2800" b="1" dirty="0" err="1" smtClean="0">
                <a:latin typeface="Calibri" pitchFamily="34" charset="0"/>
                <a:cs typeface="Calibri" pitchFamily="34" charset="0"/>
              </a:rPr>
              <a:t>Adakah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bisa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yang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pengorbanan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kali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selamanya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Allah yang </a:t>
            </a:r>
            <a:r>
              <a:rPr lang="en-US" sz="2800" b="1" dirty="0" err="1" smtClean="0">
                <a:latin typeface="Calibri" pitchFamily="34" charset="0"/>
                <a:cs typeface="Calibri" pitchFamily="34" charset="0"/>
              </a:rPr>
              <a:t>tak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terbatas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Mesias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bangkit</a:t>
            </a:r>
            <a:r>
              <a:rPr lang="en-US" sz="2800" b="1" dirty="0" smtClean="0">
                <a:latin typeface="Calibri" pitchFamily="34" charset="0"/>
                <a:cs typeface="Calibri" pitchFamily="34" charset="0"/>
              </a:rPr>
              <a:t>, </a:t>
            </a:r>
          </a:p>
          <a:p>
            <a:pPr algn="ctr"/>
            <a:r>
              <a:rPr lang="en-US" sz="2800" b="1" dirty="0" smtClean="0">
                <a:latin typeface="Calibri" pitchFamily="34" charset="0"/>
                <a:cs typeface="Calibri" pitchFamily="34" charset="0"/>
              </a:rPr>
              <a:t>yang </a:t>
            </a:r>
            <a:r>
              <a:rPr lang="en-US" sz="2800" b="1" dirty="0" err="1" smtClean="0">
                <a:latin typeface="Calibri" pitchFamily="34" charset="0"/>
                <a:cs typeface="Calibri" pitchFamily="34" charset="0"/>
              </a:rPr>
              <a:t>menyediakan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dirinya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sendiri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butuhkan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Allah?</a:t>
            </a:r>
            <a:endParaRPr lang="en-CA" sz="2800" b="1" dirty="0">
              <a:latin typeface="Calibri" pitchFamily="34" charset="0"/>
              <a:cs typeface="Calibri" pitchFamily="34" charset="0"/>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6512" y="2502024"/>
            <a:ext cx="2438400" cy="1143000"/>
          </a:xfrm>
        </p:spPr>
        <p:txBody>
          <a:bodyPr>
            <a:noAutofit/>
          </a:bodyPr>
          <a:lstStyle/>
          <a:p>
            <a:pPr lvl="0">
              <a:defRPr/>
            </a:pPr>
            <a:r>
              <a:rPr lang="en-US" sz="2800" b="1" dirty="0" err="1" smtClean="0">
                <a:solidFill>
                  <a:schemeClr val="tx1"/>
                </a:solidFill>
                <a:latin typeface="Calibri" pitchFamily="34" charset="0"/>
                <a:cs typeface="Calibri" pitchFamily="34" charset="0"/>
              </a:rPr>
              <a:t>Budha</a:t>
            </a:r>
            <a:r>
              <a:rPr lang="en-US" sz="2800" dirty="0" smtClean="0">
                <a:solidFill>
                  <a:schemeClr val="tx1"/>
                </a:solidFill>
                <a:latin typeface="Calibri" pitchFamily="34" charset="0"/>
                <a:cs typeface="Calibri" pitchFamily="34" charset="0"/>
              </a:rPr>
              <a:t> </a:t>
            </a:r>
            <a:br>
              <a:rPr lang="en-US" sz="2800" dirty="0" smtClean="0">
                <a:solidFill>
                  <a:schemeClr val="tx1"/>
                </a:solidFill>
                <a:latin typeface="Calibri" pitchFamily="34" charset="0"/>
                <a:cs typeface="Calibri" pitchFamily="34" charset="0"/>
              </a:rPr>
            </a:br>
            <a:r>
              <a:rPr lang="en-US" sz="2800" dirty="0" err="1" smtClean="0">
                <a:solidFill>
                  <a:schemeClr val="tx1"/>
                </a:solidFill>
                <a:latin typeface="Calibri" pitchFamily="34" charset="0"/>
                <a:cs typeface="Calibri" pitchFamily="34" charset="0"/>
              </a:rPr>
              <a:t>berkata</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Kamu lakukan</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Delapan</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jalur</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lipat</a:t>
            </a:r>
            <a:endParaRPr lang="en-US" sz="2800" dirty="0">
              <a:solidFill>
                <a:schemeClr val="tx1"/>
              </a:solidFill>
              <a:latin typeface="Calibri" pitchFamily="34" charset="0"/>
              <a:cs typeface="Calibri" pitchFamily="34" charset="0"/>
            </a:endParaRPr>
          </a:p>
        </p:txBody>
      </p:sp>
      <p:sp>
        <p:nvSpPr>
          <p:cNvPr id="3" name="Title 1"/>
          <p:cNvSpPr txBox="1">
            <a:spLocks/>
          </p:cNvSpPr>
          <p:nvPr/>
        </p:nvSpPr>
        <p:spPr>
          <a:xfrm>
            <a:off x="1763688" y="2492896"/>
            <a:ext cx="3276600"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Islam</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fi-FI" sz="2800" dirty="0" smtClean="0">
                <a:latin typeface="Calibri" pitchFamily="34" charset="0"/>
                <a:ea typeface="+mj-ea"/>
                <a:cs typeface="Calibri" pitchFamily="34" charset="0"/>
              </a:rPr>
              <a:t>melakukan </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semua yang </a:t>
            </a:r>
          </a:p>
          <a:p>
            <a:pPr lvl="0" algn="ctr">
              <a:spcBef>
                <a:spcPct val="0"/>
              </a:spcBef>
              <a:defRPr/>
            </a:pPr>
            <a:r>
              <a:rPr lang="fi-FI" sz="2800" dirty="0" smtClean="0">
                <a:latin typeface="Calibri" pitchFamily="34" charset="0"/>
                <a:ea typeface="+mj-ea"/>
                <a:cs typeface="Calibri" pitchFamily="34" charset="0"/>
              </a:rPr>
              <a:t>Allah </a:t>
            </a:r>
          </a:p>
          <a:p>
            <a:pPr lvl="0" algn="ctr">
              <a:spcBef>
                <a:spcPct val="0"/>
              </a:spcBef>
              <a:defRPr/>
            </a:pPr>
            <a:r>
              <a:rPr lang="fi-FI" sz="2800" dirty="0" smtClean="0">
                <a:latin typeface="Calibri" pitchFamily="34" charset="0"/>
                <a:ea typeface="+mj-ea"/>
                <a:cs typeface="Calibri" pitchFamily="34" charset="0"/>
              </a:rPr>
              <a:t>inginkan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Kamu</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lakukan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Lima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rukun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endParaRPr kumimoji="0" lang="en-US" sz="2800" b="0" i="0" u="none" strike="noStrike" kern="120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4" name="Title 1"/>
          <p:cNvSpPr txBox="1">
            <a:spLocks/>
          </p:cNvSpPr>
          <p:nvPr/>
        </p:nvSpPr>
        <p:spPr>
          <a:xfrm>
            <a:off x="6263952" y="2636912"/>
            <a:ext cx="3132584"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Y</a:t>
            </a:r>
            <a:r>
              <a:rPr kumimoji="0" lang="en-US" sz="2800" b="1"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esus</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en-US" sz="2800" dirty="0" smtClean="0">
                <a:latin typeface="Calibri" pitchFamily="34" charset="0"/>
                <a:ea typeface="+mj-ea"/>
                <a:cs typeface="Calibri" pitchFamily="34" charset="0"/>
              </a:rPr>
              <a:t>SELESAI.</a:t>
            </a:r>
          </a:p>
          <a:p>
            <a:pPr lvl="0" algn="ctr">
              <a:spcBef>
                <a:spcPct val="0"/>
              </a:spcBef>
              <a:defRPr/>
            </a:pPr>
            <a:r>
              <a:rPr lang="en-US" sz="2800" dirty="0" err="1" smtClean="0">
                <a:latin typeface="Calibri" pitchFamily="34" charset="0"/>
                <a:ea typeface="+mj-ea"/>
                <a:cs typeface="Calibri" pitchFamily="34" charset="0"/>
              </a:rPr>
              <a:t>Saya</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melakukan</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menerima</a:t>
            </a:r>
            <a:r>
              <a:rPr lang="en-US" sz="2800" dirty="0" smtClean="0">
                <a:latin typeface="Calibri" pitchFamily="34" charset="0"/>
                <a:ea typeface="+mj-ea"/>
                <a:cs typeface="Calibri" pitchFamily="34" charset="0"/>
              </a:rPr>
              <a:t>.</a:t>
            </a:r>
          </a:p>
          <a:p>
            <a:pPr lvl="0" algn="ctr">
              <a:spcBef>
                <a:spcPct val="0"/>
              </a:spcBef>
              <a:defRPr/>
            </a:pPr>
            <a:r>
              <a:rPr lang="en-US" sz="2800" dirty="0" smtClean="0">
                <a:latin typeface="Calibri" pitchFamily="34" charset="0"/>
                <a:ea typeface="+mj-ea"/>
                <a:cs typeface="Calibri" pitchFamily="34" charset="0"/>
              </a:rPr>
              <a:t>AKU </a:t>
            </a:r>
            <a:r>
              <a:rPr lang="en-US" sz="2800" dirty="0" err="1" smtClean="0">
                <a:latin typeface="Calibri" pitchFamily="34" charset="0"/>
                <a:ea typeface="+mj-ea"/>
                <a:cs typeface="Calibri" pitchFamily="34" charset="0"/>
              </a:rPr>
              <a:t>semua</a:t>
            </a:r>
            <a:r>
              <a:rPr lang="en-US" sz="2800" dirty="0" smtClean="0">
                <a:latin typeface="Calibri" pitchFamily="34" charset="0"/>
                <a:ea typeface="+mj-ea"/>
                <a:cs typeface="Calibri" pitchFamily="34" charset="0"/>
              </a:rPr>
              <a:t> yang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butuhkan</a:t>
            </a:r>
            <a:r>
              <a:rPr lang="en-US" sz="2800" dirty="0" smtClean="0">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r>
              <a:rPr lang="en-US" sz="2800" b="1" dirty="0" err="1" smtClean="0">
                <a:latin typeface="Calibri" pitchFamily="34" charset="0"/>
                <a:cs typeface="Calibri" pitchFamily="34" charset="0"/>
              </a:rPr>
              <a:t>Datang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a:t>
            </a:r>
          </a:p>
          <a:p>
            <a:pPr lvl="0" algn="ctr">
              <a:spcBef>
                <a:spcPct val="0"/>
              </a:spcBef>
              <a:defRPr/>
            </a:pP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a:t>
            </a:r>
            <a:endParaRPr kumimoji="0" lang="en-US" sz="2800" b="0" i="0" u="none" strike="noStrike" kern="1200" cap="none" spc="0" normalizeH="0" baseline="0" noProof="0" dirty="0">
              <a:ln>
                <a:noFill/>
              </a:ln>
              <a:effectLst/>
              <a:uLnTx/>
              <a:uFillTx/>
              <a:latin typeface="Calibri" pitchFamily="34" charset="0"/>
              <a:ea typeface="+mj-ea"/>
              <a:cs typeface="Calibri" pitchFamily="34" charset="0"/>
            </a:endParaRPr>
          </a:p>
        </p:txBody>
      </p:sp>
      <p:sp>
        <p:nvSpPr>
          <p:cNvPr id="7" name="TextBox 6"/>
          <p:cNvSpPr txBox="1"/>
          <p:nvPr/>
        </p:nvSpPr>
        <p:spPr>
          <a:xfrm>
            <a:off x="152400" y="6106180"/>
            <a:ext cx="4267200" cy="523220"/>
          </a:xfrm>
          <a:prstGeom prst="rect">
            <a:avLst/>
          </a:prstGeom>
          <a:noFill/>
        </p:spPr>
        <p:txBody>
          <a:bodyPr wrap="square" rtlCol="0">
            <a:spAutoFit/>
          </a:bodyPr>
          <a:lstStyle/>
          <a:p>
            <a:pPr algn="ctr"/>
            <a:r>
              <a:rPr lang="en-US" sz="1400" dirty="0" smtClean="0"/>
              <a:t>More free resources on the grace of God in Christ </a:t>
            </a:r>
            <a:r>
              <a:rPr lang="en-CA" sz="1400" dirty="0" smtClean="0">
                <a:latin typeface="Arial Narrow" pitchFamily="34" charset="0"/>
              </a:rPr>
              <a:t>@</a:t>
            </a:r>
            <a:r>
              <a:rPr lang="en-US" sz="1400" dirty="0" smtClean="0"/>
              <a:t> www.GraceGodChrist.com</a:t>
            </a:r>
            <a:endParaRPr lang="en-US" sz="1400" dirty="0"/>
          </a:p>
        </p:txBody>
      </p:sp>
      <p:sp>
        <p:nvSpPr>
          <p:cNvPr id="8" name="Title 1"/>
          <p:cNvSpPr txBox="1">
            <a:spLocks/>
          </p:cNvSpPr>
          <p:nvPr/>
        </p:nvSpPr>
        <p:spPr bwMode="auto">
          <a:xfrm>
            <a:off x="4365848" y="2492896"/>
            <a:ext cx="2438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Hinduism</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Kamu lakukan</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Banyak</a:t>
            </a:r>
            <a:endPar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kern="0" dirty="0" err="1" smtClean="0">
                <a:latin typeface="Calibri" pitchFamily="34" charset="0"/>
                <a:ea typeface="+mj-ea"/>
                <a:cs typeface="Calibri" pitchFamily="34" charset="0"/>
              </a:rPr>
              <a:t>jalan</a:t>
            </a:r>
            <a:endParaRPr kumimoji="0" lang="en-US" sz="28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9" name="Rectangle 8"/>
          <p:cNvSpPr/>
          <p:nvPr/>
        </p:nvSpPr>
        <p:spPr>
          <a:xfrm>
            <a:off x="7623760" y="3281536"/>
            <a:ext cx="548640" cy="2286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rot="16200000">
            <a:off x="7638608" y="2823200"/>
            <a:ext cx="548640" cy="21031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rot="5400000">
            <a:off x="6968299" y="4633101"/>
            <a:ext cx="1944216" cy="400110"/>
          </a:xfrm>
          <a:prstGeom prst="rect">
            <a:avLst/>
          </a:prstGeom>
          <a:noFill/>
        </p:spPr>
        <p:txBody>
          <a:bodyPr wrap="square" rtlCol="0">
            <a:spAutoFit/>
          </a:bodyPr>
          <a:lstStyle/>
          <a:p>
            <a:pPr algn="ctr"/>
            <a:r>
              <a:rPr lang="en-US" sz="2000" b="1" dirty="0" err="1" smtClean="0"/>
              <a:t>bagi</a:t>
            </a:r>
            <a:r>
              <a:rPr lang="en-US" sz="2000" b="1" dirty="0" smtClean="0"/>
              <a:t> </a:t>
            </a:r>
            <a:r>
              <a:rPr lang="en-US" sz="2000" b="1" dirty="0" err="1" smtClean="0"/>
              <a:t>kamu</a:t>
            </a:r>
            <a:endParaRPr lang="en-US" sz="2000" b="1" dirty="0"/>
          </a:p>
        </p:txBody>
      </p:sp>
      <p:sp>
        <p:nvSpPr>
          <p:cNvPr id="13" name="TextBox 12"/>
          <p:cNvSpPr txBox="1"/>
          <p:nvPr/>
        </p:nvSpPr>
        <p:spPr>
          <a:xfrm>
            <a:off x="6934200" y="3573016"/>
            <a:ext cx="1944216" cy="608885"/>
          </a:xfrm>
          <a:prstGeom prst="rect">
            <a:avLst/>
          </a:prstGeom>
          <a:noFill/>
        </p:spPr>
        <p:txBody>
          <a:bodyPr wrap="square" rtlCol="0">
            <a:spAutoFit/>
          </a:bodyPr>
          <a:lstStyle/>
          <a:p>
            <a:pPr algn="ctr">
              <a:lnSpc>
                <a:spcPts val="2000"/>
              </a:lnSpc>
            </a:pPr>
            <a:r>
              <a:rPr lang="en-US" sz="2000" b="1" dirty="0" err="1" smtClean="0"/>
              <a:t>Saya</a:t>
            </a:r>
            <a:r>
              <a:rPr lang="en-US" sz="2000" b="1" dirty="0" smtClean="0"/>
              <a:t> </a:t>
            </a:r>
            <a:r>
              <a:rPr lang="en-US" sz="2000" b="1" dirty="0" err="1" smtClean="0"/>
              <a:t>berbuat</a:t>
            </a:r>
            <a:r>
              <a:rPr lang="en-US" sz="2000" b="1" dirty="0" smtClean="0"/>
              <a:t> </a:t>
            </a:r>
            <a:r>
              <a:rPr lang="en-US" sz="2000" b="1" dirty="0" err="1" smtClean="0"/>
              <a:t>segala</a:t>
            </a:r>
            <a:endParaRPr lang="en-US" sz="2000" b="1" dirty="0"/>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4480560" cy="3360420"/>
          </a:xfrm>
          <a:prstGeom prst="rect">
            <a:avLst/>
          </a:prstGeom>
        </p:spPr>
      </p:pic>
      <p:sp>
        <p:nvSpPr>
          <p:cNvPr id="26" name="Rectangle 25"/>
          <p:cNvSpPr/>
          <p:nvPr/>
        </p:nvSpPr>
        <p:spPr>
          <a:xfrm>
            <a:off x="2195736" y="191683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2132856"/>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pic>
        <p:nvPicPr>
          <p:cNvPr id="22" name="Picture 21" descr="egyptian.gif"/>
          <p:cNvPicPr>
            <a:picLocks noChangeAspect="1"/>
          </p:cNvPicPr>
          <p:nvPr/>
        </p:nvPicPr>
        <p:blipFill>
          <a:blip r:embed="rId15" cstate="print"/>
          <a:stretch>
            <a:fillRect/>
          </a:stretch>
        </p:blipFill>
        <p:spPr>
          <a:xfrm>
            <a:off x="1133872" y="988167"/>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2056766"/>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2028126"/>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628800"/>
            <a:ext cx="1143000" cy="1333500"/>
          </a:xfrm>
          <a:prstGeom prst="rect">
            <a:avLst/>
          </a:prstGeom>
        </p:spPr>
      </p:pic>
      <p:sp>
        <p:nvSpPr>
          <p:cNvPr id="29" name="Title 1"/>
          <p:cNvSpPr txBox="1">
            <a:spLocks/>
          </p:cNvSpPr>
          <p:nvPr/>
        </p:nvSpPr>
        <p:spPr>
          <a:xfrm>
            <a:off x="0" y="5229200"/>
            <a:ext cx="9144000" cy="1656184"/>
          </a:xfrm>
          <a:prstGeom prst="rect">
            <a:avLst/>
          </a:prstGeom>
          <a:solidFill>
            <a:srgbClr val="002060"/>
          </a:solidFill>
          <a:ln>
            <a:solidFill>
              <a:srgbClr val="002060"/>
            </a:solidFill>
          </a:ln>
        </p:spPr>
        <p:txBody>
          <a:bodyPr>
            <a:noAutofit/>
          </a:bodyPr>
          <a:lstStyle/>
          <a:p>
            <a:pPr algn="ct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kepuasan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adalah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dalam</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Kristus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bukan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kecantikan</a:t>
            </a:r>
            <a:r>
              <a:rPr lang="en-US" sz="2300" b="1" dirty="0" smtClean="0">
                <a:latin typeface="Calibri" pitchFamily="34" charset="0"/>
                <a:cs typeface="Calibri" pitchFamily="34" charset="0"/>
              </a:rPr>
              <a:t>, music, </a:t>
            </a:r>
            <a:r>
              <a:rPr lang="en-US" sz="2300" b="1" dirty="0" err="1" smtClean="0">
                <a:latin typeface="Calibri" pitchFamily="34" charset="0"/>
                <a:cs typeface="Calibri" pitchFamily="34" charset="0"/>
              </a:rPr>
              <a:t>ponsel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pintar</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olahraga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mobil-mobil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teman-teman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percintaan</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makanan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minuman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pesta-pesta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rumah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pekerjaan-pekerjaan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Yesus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memiliki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tertinggi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tanpa</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a:t>
            </a:r>
            <a:endParaRPr lang="en-CA" sz="2300" b="1" dirty="0" smtClean="0">
              <a:latin typeface="Calibri" pitchFamily="34" charset="0"/>
              <a:cs typeface="Calibri" pitchFamily="34" charset="0"/>
            </a:endParaRP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934797"/>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
        <p:nvSpPr>
          <p:cNvPr id="32" name="WordArt 2"/>
          <p:cNvSpPr>
            <a:spLocks noChangeArrowheads="1" noChangeShapeType="1" noTextEdit="1"/>
          </p:cNvSpPr>
          <p:nvPr/>
        </p:nvSpPr>
        <p:spPr bwMode="auto">
          <a:xfrm>
            <a:off x="1187624" y="105273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43000"/>
            <a:ext cx="6858000" cy="9144000"/>
          </a:xfrm>
          <a:prstGeom prst="rect">
            <a:avLst/>
          </a:prstGeom>
        </p:spPr>
      </p:pic>
      <p:sp>
        <p:nvSpPr>
          <p:cNvPr id="5" name="TextBox 4"/>
          <p:cNvSpPr txBox="1"/>
          <p:nvPr/>
        </p:nvSpPr>
        <p:spPr>
          <a:xfrm>
            <a:off x="1331640" y="5517232"/>
            <a:ext cx="3096344"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endParaRPr lang="en-CA" dirty="0">
              <a:solidFill>
                <a:srgbClr val="FF0000"/>
              </a:solidFill>
            </a:endParaRPr>
          </a:p>
        </p:txBody>
      </p:sp>
      <p:sp>
        <p:nvSpPr>
          <p:cNvPr id="9" name="TextBox 8"/>
          <p:cNvSpPr txBox="1"/>
          <p:nvPr/>
        </p:nvSpPr>
        <p:spPr>
          <a:xfrm>
            <a:off x="7848872" y="766445"/>
            <a:ext cx="1475656"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endParaRPr lang="en-CA" dirty="0" smtClean="0"/>
          </a:p>
          <a:p>
            <a:pPr algn="ctr"/>
            <a:r>
              <a:rPr lang="en-CA" dirty="0" err="1" smtClean="0"/>
              <a:t>Damai</a:t>
            </a:r>
            <a:r>
              <a:rPr lang="en-CA" dirty="0" smtClean="0"/>
              <a:t> </a:t>
            </a:r>
            <a:r>
              <a:rPr lang="en-CA" dirty="0" err="1" smtClean="0"/>
              <a:t>dari</a:t>
            </a:r>
            <a:r>
              <a:rPr lang="en-CA" dirty="0" smtClean="0"/>
              <a:t> 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endParaRPr lang="en-CA" dirty="0" smtClean="0">
              <a:solidFill>
                <a:srgbClr val="FF0000"/>
              </a:solidFill>
            </a:endParaRPr>
          </a:p>
          <a:p>
            <a:pPr algn="ctr"/>
            <a:r>
              <a:rPr lang="en-CA" dirty="0" err="1" smtClean="0">
                <a:solidFill>
                  <a:srgbClr val="FF0000"/>
                </a:solidFill>
              </a:rPr>
              <a:t>Penebusan</a:t>
            </a:r>
            <a:r>
              <a:rPr lang="en-CA" dirty="0" smtClean="0">
                <a:solidFill>
                  <a:srgbClr val="FF0000"/>
                </a:solidFill>
              </a:rPr>
              <a:t> </a:t>
            </a:r>
            <a:r>
              <a:rPr lang="en-CA" dirty="0" err="1" smtClean="0">
                <a:solidFill>
                  <a:srgbClr val="FF0000"/>
                </a:solidFill>
              </a:rPr>
              <a:t>dengan</a:t>
            </a:r>
            <a:r>
              <a:rPr lang="en-CA" dirty="0" smtClean="0">
                <a:solidFill>
                  <a:srgbClr val="FF0000"/>
                </a:solidFill>
              </a:rPr>
              <a:t> </a:t>
            </a:r>
            <a:r>
              <a:rPr lang="en-CA" dirty="0" err="1" smtClean="0">
                <a:solidFill>
                  <a:srgbClr val="FF0000"/>
                </a:solidFill>
              </a:rPr>
              <a:t>Tuhan</a:t>
            </a:r>
            <a:endParaRPr lang="en-CA" dirty="0" smtClean="0">
              <a:solidFill>
                <a:srgbClr val="FF0000"/>
              </a:solidFill>
            </a:endParaRPr>
          </a:p>
          <a:p>
            <a:pPr algn="ctr"/>
            <a:r>
              <a:rPr lang="en-CA" dirty="0" err="1" smtClean="0">
                <a:solidFill>
                  <a:srgbClr val="FF0000"/>
                </a:solidFill>
              </a:rPr>
              <a:t>Murka</a:t>
            </a:r>
            <a:r>
              <a:rPr lang="en-CA" dirty="0" smtClean="0">
                <a:solidFill>
                  <a:srgbClr val="FF0000"/>
                </a:solidFill>
              </a:rPr>
              <a:t> Allah </a:t>
            </a:r>
            <a:r>
              <a:rPr lang="en-CA" dirty="0" err="1" smtClean="0">
                <a:solidFill>
                  <a:srgbClr val="FF0000"/>
                </a:solidFill>
              </a:rPr>
              <a:t>berpaling</a:t>
            </a:r>
            <a:r>
              <a:rPr lang="en-CA" dirty="0" smtClean="0">
                <a:solidFill>
                  <a:srgbClr val="FF0000"/>
                </a:solidFill>
              </a:rPr>
              <a:t> </a:t>
            </a:r>
          </a:p>
        </p:txBody>
      </p:sp>
      <p:sp>
        <p:nvSpPr>
          <p:cNvPr id="11" name="TextBox 10"/>
          <p:cNvSpPr txBox="1"/>
          <p:nvPr/>
        </p:nvSpPr>
        <p:spPr>
          <a:xfrm>
            <a:off x="-900608" y="1844824"/>
            <a:ext cx="3888432"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endParaRPr lang="en-CA" dirty="0" smtClean="0"/>
          </a:p>
          <a:p>
            <a:pPr algn="ctr"/>
            <a:r>
              <a:rPr lang="en-CA" dirty="0" err="1" smtClean="0"/>
              <a:t>dan</a:t>
            </a:r>
            <a:r>
              <a:rPr lang="en-CA" dirty="0" smtClean="0"/>
              <a:t> </a:t>
            </a:r>
            <a:r>
              <a:rPr lang="en-CA" dirty="0" err="1" smtClean="0"/>
              <a:t>penebusan</a:t>
            </a:r>
            <a:endParaRPr lang="en-CA" dirty="0" smtClean="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dirty="0" smtClean="0"/>
              <a:t> </a:t>
            </a:r>
            <a:r>
              <a:rPr lang="en-CA" dirty="0" err="1" smtClean="0"/>
              <a:t>saya</a:t>
            </a:r>
            <a:r>
              <a:rPr lang="en-CA" dirty="0" smtClean="0"/>
              <a:t> </a:t>
            </a:r>
            <a:r>
              <a:rPr lang="en-CA" dirty="0" err="1" smtClean="0"/>
              <a:t>adalah</a:t>
            </a:r>
            <a:r>
              <a:rPr lang="en-CA" dirty="0" smtClean="0"/>
              <a:t> </a:t>
            </a:r>
            <a:r>
              <a:rPr lang="en-CA" dirty="0" err="1" smtClean="0"/>
              <a:t>pembenaran</a:t>
            </a:r>
            <a:r>
              <a:rPr lang="en-CA" dirty="0" smtClean="0"/>
              <a:t> Allah</a:t>
            </a:r>
          </a:p>
        </p:txBody>
      </p:sp>
      <p:sp>
        <p:nvSpPr>
          <p:cNvPr id="13" name="TextBox 12"/>
          <p:cNvSpPr txBox="1"/>
          <p:nvPr/>
        </p:nvSpPr>
        <p:spPr>
          <a:xfrm>
            <a:off x="7740352" y="5733256"/>
            <a:ext cx="1368152"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endParaRPr lang="en-CA" dirty="0" smtClean="0"/>
          </a:p>
          <a:p>
            <a:pPr algn="ctr"/>
            <a:r>
              <a:rPr lang="en-CA" dirty="0" err="1" smtClean="0"/>
              <a:t>Kehidupan</a:t>
            </a:r>
            <a:r>
              <a:rPr lang="en-CA" dirty="0" smtClean="0"/>
              <a:t> </a:t>
            </a:r>
            <a:r>
              <a:rPr lang="en-CA" dirty="0" err="1" smtClean="0"/>
              <a:t>kekal</a:t>
            </a:r>
            <a:endParaRPr lang="en-CA" dirty="0" smtClean="0"/>
          </a:p>
        </p:txBody>
      </p:sp>
      <p:sp>
        <p:nvSpPr>
          <p:cNvPr id="15" name="TextBox 14"/>
          <p:cNvSpPr txBox="1"/>
          <p:nvPr/>
        </p:nvSpPr>
        <p:spPr>
          <a:xfrm>
            <a:off x="7452320" y="3212976"/>
            <a:ext cx="1656184" cy="2031325"/>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endParaRPr lang="en-CA" dirty="0" smtClean="0">
              <a:solidFill>
                <a:srgbClr val="0000FF"/>
              </a:solidFill>
            </a:endParaRPr>
          </a:p>
          <a:p>
            <a:pPr algn="ctr"/>
            <a:r>
              <a:rPr lang="en-CA" dirty="0" err="1" smtClean="0">
                <a:solidFill>
                  <a:srgbClr val="0000FF"/>
                </a:solidFill>
              </a:rPr>
              <a:t>Pembebasan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kegelapan</a:t>
            </a:r>
            <a:endParaRPr lang="en-CA" dirty="0" smtClean="0">
              <a:solidFill>
                <a:srgbClr val="0000FF"/>
              </a:solidFill>
            </a:endParaRPr>
          </a:p>
          <a:p>
            <a:pPr algn="ctr"/>
            <a:r>
              <a:rPr lang="en-CA" dirty="0" err="1" smtClean="0">
                <a:solidFill>
                  <a:srgbClr val="0000FF"/>
                </a:solidFill>
              </a:rPr>
              <a:t>kedalam</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a:t>
            </a:r>
            <a:endParaRPr lang="en-CA" dirty="0">
              <a:solidFill>
                <a:srgbClr val="0000FF"/>
              </a:solidFill>
            </a:endParaRPr>
          </a:p>
        </p:txBody>
      </p:sp>
      <p:sp>
        <p:nvSpPr>
          <p:cNvPr id="16" name="TextBox 15"/>
          <p:cNvSpPr txBox="1"/>
          <p:nvPr/>
        </p:nvSpPr>
        <p:spPr>
          <a:xfrm>
            <a:off x="4716016" y="179348"/>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499919" y="5410091"/>
            <a:ext cx="1728193" cy="646331"/>
          </a:xfrm>
          <a:prstGeom prst="rect">
            <a:avLst/>
          </a:prstGeom>
          <a:noFill/>
        </p:spPr>
        <p:txBody>
          <a:bodyPr wrap="square" rtlCol="0">
            <a:spAutoFit/>
          </a:bodyPr>
          <a:lstStyle/>
          <a:p>
            <a:pPr algn="ctr"/>
            <a:r>
              <a:rPr lang="en-CA" dirty="0" err="1" smtClean="0">
                <a:solidFill>
                  <a:srgbClr val="FFFF00"/>
                </a:solidFill>
              </a:rPr>
              <a:t>Saya</a:t>
            </a:r>
            <a:r>
              <a:rPr lang="en-CA" dirty="0" smtClean="0">
                <a:solidFill>
                  <a:srgbClr val="FFFF00"/>
                </a:solidFill>
              </a:rPr>
              <a:t> </a:t>
            </a:r>
            <a:r>
              <a:rPr lang="en-CA" dirty="0" err="1" smtClean="0">
                <a:solidFill>
                  <a:srgbClr val="FFFF00"/>
                </a:solidFill>
              </a:rPr>
              <a:t>adalah</a:t>
            </a:r>
            <a:r>
              <a:rPr lang="en-CA" dirty="0" smtClean="0">
                <a:solidFill>
                  <a:srgbClr val="FFFF00"/>
                </a:solidFill>
              </a:rPr>
              <a:t>  </a:t>
            </a:r>
            <a:r>
              <a:rPr lang="en-CA" dirty="0" err="1" smtClean="0">
                <a:solidFill>
                  <a:srgbClr val="FFFF00"/>
                </a:solidFill>
              </a:rPr>
              <a:t>pengampunan</a:t>
            </a:r>
            <a:endParaRPr lang="en-CA" dirty="0">
              <a:solidFill>
                <a:srgbClr val="FFFF00"/>
              </a:solidFill>
            </a:endParaRPr>
          </a:p>
        </p:txBody>
      </p:sp>
      <p:sp>
        <p:nvSpPr>
          <p:cNvPr id="18" name="Title 1"/>
          <p:cNvSpPr txBox="1">
            <a:spLocks/>
          </p:cNvSpPr>
          <p:nvPr/>
        </p:nvSpPr>
        <p:spPr bwMode="auto">
          <a:xfrm rot="19958346">
            <a:off x="1493356" y="1980310"/>
            <a:ext cx="6473064" cy="2286000"/>
          </a:xfrm>
          <a:prstGeom prst="rect">
            <a:avLst/>
          </a:prstGeom>
          <a:solidFill>
            <a:srgbClr val="FF00FF"/>
          </a:solidFill>
          <a:ln w="9525">
            <a:noFill/>
            <a:miter lim="800000"/>
            <a:headEnd/>
            <a:tailEnd/>
          </a:ln>
        </p:spPr>
        <p:txBody>
          <a:bodyPr vert="horz" wrap="square" lIns="91440" tIns="45720" rIns="91440" bIns="45720" numCol="1" anchor="ctr" anchorCtr="0" compatLnSpc="1">
            <a:prstTxWarp prst="textNoShape">
              <a:avLst/>
            </a:prstTxWarp>
          </a:bodyPr>
          <a:lstStyle/>
          <a:p>
            <a:pPr algn="ctr"/>
            <a:endParaRPr lang="en-US" sz="2800" dirty="0" smtClean="0">
              <a:solidFill>
                <a:schemeClr val="bg1"/>
              </a:solidFill>
              <a:latin typeface="Calibri" pitchFamily="34" charset="0"/>
              <a:cs typeface="Calibri" pitchFamily="34" charset="0"/>
            </a:endParaRPr>
          </a:p>
          <a:p>
            <a:pPr algn="ctr"/>
            <a:endParaRPr lang="en-US" sz="2800" dirty="0" smtClean="0">
              <a:solidFill>
                <a:schemeClr val="bg1"/>
              </a:solidFill>
              <a:latin typeface="Calibri" pitchFamily="34" charset="0"/>
              <a:cs typeface="Calibri" pitchFamily="34" charset="0"/>
            </a:endParaRPr>
          </a:p>
          <a:p>
            <a:pPr algn="ctr"/>
            <a:r>
              <a:rPr lang="en-US" sz="2800" dirty="0" err="1" smtClean="0">
                <a:solidFill>
                  <a:schemeClr val="bg1"/>
                </a:solidFill>
                <a:latin typeface="Calibri" pitchFamily="34" charset="0"/>
                <a:cs typeface="Calibri" pitchFamily="34" charset="0"/>
              </a:rPr>
              <a:t>Temukan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sukacita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kepuasan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Bukalah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berkat-berkat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Kristus</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menikmati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Allah yang </a:t>
            </a:r>
            <a:r>
              <a:rPr lang="en-US" sz="2800" dirty="0" err="1" smtClean="0">
                <a:solidFill>
                  <a:schemeClr val="bg1"/>
                </a:solidFill>
                <a:latin typeface="Calibri" pitchFamily="34" charset="0"/>
                <a:cs typeface="Calibri" pitchFamily="34" charset="0"/>
              </a:rPr>
              <a:t>dinyatakan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r>
              <a:rPr lang="en-US" sz="2800" dirty="0" smtClean="0">
                <a:solidFill>
                  <a:schemeClr val="bg1"/>
                </a:solidFill>
                <a:latin typeface="Calibri" pitchFamily="34" charset="0"/>
                <a:cs typeface="Calibri" pitchFamily="34" charset="0"/>
              </a:rPr>
              <a:t>! </a:t>
            </a:r>
          </a:p>
          <a:p>
            <a:pPr algn="ct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endParaRPr lang="en-CA" sz="2800" dirty="0" smtClean="0">
              <a:solidFill>
                <a:schemeClr val="bg1"/>
              </a:solidFill>
              <a:latin typeface="Calibri" pitchFamily="34" charset="0"/>
              <a:cs typeface="Calibri" pitchFamily="34" charset="0"/>
            </a:endParaRPr>
          </a:p>
          <a:p>
            <a:endParaRPr lang="en-US" sz="2800" dirty="0" smtClean="0"/>
          </a:p>
          <a:p>
            <a:endParaRPr lang="en-CA" sz="2800" dirty="0"/>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err="1" smtClean="0"/>
              <a:t>Alalh</a:t>
            </a:r>
            <a:r>
              <a:rPr lang="en-CA" dirty="0" smtClean="0"/>
              <a:t> </a:t>
            </a:r>
            <a:r>
              <a:rPr lang="en-CA" dirty="0" err="1" smtClean="0"/>
              <a:t>memberkatimu</a:t>
            </a:r>
            <a:r>
              <a:rPr lang="en-CA" dirty="0" smtClean="0"/>
              <a:t> </a:t>
            </a:r>
            <a:r>
              <a:rPr lang="en-CA" dirty="0" err="1" smtClean="0"/>
              <a:t>dengan</a:t>
            </a:r>
            <a:r>
              <a:rPr lang="en-CA" dirty="0" smtClean="0"/>
              <a:t> </a:t>
            </a:r>
            <a:r>
              <a:rPr lang="en-CA" dirty="0" err="1" smtClean="0"/>
              <a:t>segala</a:t>
            </a:r>
            <a:r>
              <a:rPr lang="en-CA" dirty="0" smtClean="0"/>
              <a:t> </a:t>
            </a:r>
            <a:r>
              <a:rPr lang="en-CA" dirty="0" err="1" smtClean="0"/>
              <a:t>berkat</a:t>
            </a:r>
            <a:r>
              <a:rPr lang="en-CA" dirty="0" smtClean="0"/>
              <a:t> </a:t>
            </a:r>
            <a:r>
              <a:rPr lang="en-CA" dirty="0" err="1" smtClean="0"/>
              <a:t>rohani</a:t>
            </a:r>
            <a:r>
              <a:rPr lang="en-CA" dirty="0" smtClean="0"/>
              <a:t> </a:t>
            </a:r>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TextBox 3"/>
          <p:cNvSpPr txBox="1"/>
          <p:nvPr/>
        </p:nvSpPr>
        <p:spPr>
          <a:xfrm>
            <a:off x="304800" y="296882"/>
            <a:ext cx="8534400" cy="3108543"/>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Sangat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direkomendasikan</a:t>
            </a:r>
            <a:r>
              <a:rPr lang="en-CA"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Kembangkan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kebiasaan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menikmati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Allah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harian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Puji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1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2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7 </a:t>
            </a:r>
            <a:r>
              <a:rPr lang="en-US" sz="2800" b="1" dirty="0" err="1" smtClean="0">
                <a:latin typeface="Calibri" pitchFamily="34" charset="0"/>
                <a:cs typeface="Calibri" pitchFamily="34" charset="0"/>
              </a:rPr>
              <a:t>pada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a:t>
            </a:r>
          </a:p>
          <a:p>
            <a:pPr algn="ctr"/>
            <a:endParaRPr lang="en-US" sz="2800" b="1" dirty="0" smtClean="0">
              <a:latin typeface="Calibri" pitchFamily="34" charset="0"/>
              <a:cs typeface="Calibri" pitchFamily="34" charset="0"/>
            </a:endParaRPr>
          </a:p>
        </p:txBody>
      </p:sp>
      <p:sp>
        <p:nvSpPr>
          <p:cNvPr id="3" name="TextBox 2"/>
          <p:cNvSpPr txBox="1"/>
          <p:nvPr/>
        </p:nvSpPr>
        <p:spPr>
          <a:xfrm>
            <a:off x="3275856" y="3068960"/>
            <a:ext cx="3168352" cy="3108543"/>
          </a:xfrm>
          <a:prstGeom prst="rect">
            <a:avLst/>
          </a:prstGeom>
          <a:noFill/>
        </p:spPr>
        <p:txBody>
          <a:bodyPr wrap="square" rtlCol="0">
            <a:spAutoFit/>
          </a:bodyPr>
          <a:lstStyle/>
          <a:p>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1</a:t>
            </a:r>
          </a:p>
          <a:p>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2</a:t>
            </a:r>
          </a:p>
          <a:p>
            <a:r>
              <a:rPr lang="en-US" sz="2800" b="1" dirty="0" err="1" smtClean="0">
                <a:latin typeface="Calibri" pitchFamily="34" charset="0"/>
                <a:cs typeface="Calibri" pitchFamily="34" charset="0"/>
              </a:rPr>
              <a:t>Rabu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3 </a:t>
            </a:r>
            <a:r>
              <a:rPr lang="en-US" sz="2800" b="1" dirty="0" err="1" smtClean="0">
                <a:latin typeface="Calibri" pitchFamily="34" charset="0"/>
                <a:cs typeface="Calibri" pitchFamily="34" charset="0"/>
              </a:rPr>
              <a:t>Kamis</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4</a:t>
            </a:r>
          </a:p>
          <a:p>
            <a:r>
              <a:rPr lang="en-US" sz="2800" b="1" dirty="0" err="1" smtClean="0">
                <a:latin typeface="Calibri" pitchFamily="34" charset="0"/>
                <a:cs typeface="Calibri" pitchFamily="34" charset="0"/>
              </a:rPr>
              <a:t>Jumat</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5</a:t>
            </a:r>
          </a:p>
          <a:p>
            <a:r>
              <a:rPr lang="en-US" sz="2800" b="1" dirty="0" err="1" smtClean="0">
                <a:latin typeface="Calibri" pitchFamily="34" charset="0"/>
                <a:cs typeface="Calibri" pitchFamily="34" charset="0"/>
              </a:rPr>
              <a:t>Sabtu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6</a:t>
            </a:r>
          </a:p>
          <a:p>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7</a:t>
            </a:r>
            <a:endParaRPr lang="en-US" sz="2800" b="1" dirty="0">
              <a:latin typeface="Calibri" pitchFamily="34" charset="0"/>
              <a:cs typeface="Calibri" pitchFamily="34" charset="0"/>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548680"/>
            <a:ext cx="9144000" cy="1143000"/>
          </a:xfrm>
        </p:spPr>
        <p:txBody>
          <a:bodyPr/>
          <a:lstStyle/>
          <a:p>
            <a:pPr>
              <a:spcAft>
                <a:spcPts val="0"/>
              </a:spcAft>
            </a:pP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a:t>
            </a: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 Allah Yang </a:t>
            </a:r>
            <a:r>
              <a:rPr lang="en-US" sz="2800" b="1" dirty="0" err="1" smtClean="0">
                <a:solidFill>
                  <a:srgbClr val="FFFF00"/>
                </a:solidFill>
                <a:latin typeface="Calibri" pitchFamily="34" charset="0"/>
                <a:cs typeface="Calibri" pitchFamily="34" charset="0"/>
              </a:rPr>
              <a:t>Menyenangkan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CA" sz="3200" dirty="0" smtClean="0">
                <a:solidFill>
                  <a:srgbClr val="FFFF00"/>
                </a:solidFill>
              </a:rPr>
              <a:t/>
            </a:r>
            <a:br>
              <a:rPr lang="en-CA" sz="3200" dirty="0" smtClean="0">
                <a:solidFill>
                  <a:srgbClr val="FFFF00"/>
                </a:solidFill>
              </a:rPr>
            </a:br>
            <a:r>
              <a:rPr lang="en-US" sz="1200" dirty="0" smtClean="0">
                <a:solidFill>
                  <a:srgbClr val="FFFF00"/>
                </a:solidFill>
              </a:rPr>
              <a:t/>
            </a:r>
            <a:br>
              <a:rPr lang="en-US" sz="1200" dirty="0" smtClean="0">
                <a:solidFill>
                  <a:srgbClr val="FFFF00"/>
                </a:solidFill>
              </a:rPr>
            </a:br>
            <a:r>
              <a:rPr lang="en-US" sz="2600" dirty="0" smtClean="0">
                <a:solidFill>
                  <a:srgbClr val="FFFF00"/>
                </a:solidFill>
                <a:latin typeface="Calibri" pitchFamily="34" charset="0"/>
                <a:cs typeface="Calibri" pitchFamily="34" charset="0"/>
              </a:rPr>
              <a:t>100 </a:t>
            </a:r>
            <a:r>
              <a:rPr lang="en-US" sz="2600" dirty="0" err="1" smtClean="0">
                <a:solidFill>
                  <a:srgbClr val="FFFF00"/>
                </a:solidFill>
                <a:latin typeface="Calibri" pitchFamily="34" charset="0"/>
                <a:cs typeface="Calibri" pitchFamily="34" charset="0"/>
              </a:rPr>
              <a:t>berkat-berkat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menyenangkan</a:t>
            </a:r>
            <a:r>
              <a:rPr lang="en-US" sz="2600" dirty="0" smtClean="0">
                <a:solidFill>
                  <a:srgbClr val="FFFF00"/>
                </a:solidFill>
                <a:latin typeface="Calibri" pitchFamily="34" charset="0"/>
                <a:cs typeface="Calibri" pitchFamily="34" charset="0"/>
              </a:rPr>
              <a:t> yang </a:t>
            </a:r>
            <a:r>
              <a:rPr lang="en-US" sz="2600" dirty="0" err="1" smtClean="0">
                <a:solidFill>
                  <a:srgbClr val="FFFF00"/>
                </a:solidFill>
                <a:latin typeface="Calibri" pitchFamily="34" charset="0"/>
                <a:cs typeface="Calibri" pitchFamily="34" charset="0"/>
              </a:rPr>
              <a:t>kami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terima</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dalam</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Tuhan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tentang</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Yesus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Kristus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disalibkan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dibangkitkan</a:t>
            </a:r>
            <a:r>
              <a:rPr lang="en-US" sz="2600" dirty="0" smtClean="0">
                <a:solidFill>
                  <a:srgbClr val="FFFF00"/>
                </a:solidFill>
                <a:latin typeface="Calibri" pitchFamily="34" charset="0"/>
                <a:cs typeface="Calibri" pitchFamily="34" charset="0"/>
              </a:rPr>
              <a:t>.</a:t>
            </a:r>
            <a:r>
              <a:rPr lang="en-CA" sz="3200" dirty="0" smtClean="0">
                <a:solidFill>
                  <a:srgbClr val="FFFF00"/>
                </a:solidFill>
              </a:rPr>
              <a:t/>
            </a:r>
            <a:br>
              <a:rPr lang="en-CA" sz="3200" dirty="0" smtClean="0">
                <a:solidFill>
                  <a:srgbClr val="FFFF00"/>
                </a:solidFill>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endParaRPr lang="en-CA" sz="2800" dirty="0">
              <a:latin typeface="Calibri" pitchFamily="34" charset="0"/>
              <a:cs typeface="Calibri" pitchFamily="34" charset="0"/>
            </a:endParaRPr>
          </a:p>
        </p:txBody>
      </p:sp>
      <p:sp>
        <p:nvSpPr>
          <p:cNvPr id="3" name="Title 1"/>
          <p:cNvSpPr txBox="1">
            <a:spLocks/>
          </p:cNvSpPr>
          <p:nvPr/>
        </p:nvSpPr>
        <p:spPr bwMode="auto">
          <a:xfrm>
            <a:off x="107504" y="3798168"/>
            <a:ext cx="8991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lnSpc>
                <a:spcPct val="150000"/>
              </a:lnSpc>
              <a:spcAft>
                <a:spcPts val="0"/>
              </a:spcAft>
              <a:defRPr/>
            </a:pPr>
            <a: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t/>
            </a:r>
            <a:b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1. </a:t>
            </a:r>
            <a:r>
              <a:rPr lang="en-US" sz="2800" b="1" kern="0" dirty="0" err="1" smtClean="0">
                <a:latin typeface="Calibri" pitchFamily="34" charset="0"/>
                <a:ea typeface="+mj-ea"/>
                <a:cs typeface="Calibri" pitchFamily="34" charset="0"/>
              </a:rPr>
              <a:t>B</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untuk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dasar</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teguh</a:t>
            </a:r>
            <a:r>
              <a:rPr lang="en-US" sz="2800" b="1" dirty="0" smtClean="0">
                <a:latin typeface="Calibri" pitchFamily="34" charset="0"/>
                <a:cs typeface="Calibri" pitchFamily="34" charset="0"/>
              </a:rPr>
              <a:t> </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1-14</a:t>
            </a:r>
            <a: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t/>
            </a:r>
            <a:b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2.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Bkt-bkt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berhubungan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Bapa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Anak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15-23  </a:t>
            </a:r>
            <a:b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3.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tahta</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Allah  24-31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4.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dimerdekakan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dari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dosa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32-48</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5.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dalam</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Kudus  48-71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6.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menjadi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tubuh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Kristus</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72-82</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7.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Kemuliaan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masa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depan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83-97</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Tiga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termasuk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lainnya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98-100</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endParaRPr kumimoji="0" lang="en-CA" sz="2800" b="0" i="0" u="none" strike="noStrike" kern="0" cap="none" spc="0" normalizeH="0" baseline="0" noProof="0" dirty="0">
              <a:ln>
                <a:noFill/>
              </a:ln>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Oval 3"/>
          <p:cNvSpPr/>
          <p:nvPr/>
        </p:nvSpPr>
        <p:spPr>
          <a:xfrm>
            <a:off x="1187624" y="99392"/>
            <a:ext cx="7128792" cy="6713984"/>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Text Box 3"/>
          <p:cNvSpPr txBox="1">
            <a:spLocks noChangeArrowheads="1"/>
          </p:cNvSpPr>
          <p:nvPr/>
        </p:nvSpPr>
        <p:spPr bwMode="auto">
          <a:xfrm>
            <a:off x="1115616" y="692696"/>
            <a:ext cx="7236966" cy="5724644"/>
          </a:xfrm>
          <a:prstGeom prst="rect">
            <a:avLst/>
          </a:prstGeom>
          <a:noFill/>
          <a:ln w="9525">
            <a:noFill/>
            <a:miter lim="800000"/>
            <a:headEnd/>
            <a:tailEnd/>
          </a:ln>
        </p:spPr>
        <p:txBody>
          <a:bodyPr wrap="square">
            <a:spAutoFit/>
          </a:bodyPr>
          <a:lstStyle/>
          <a:p>
            <a:pPr algn="ct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jalan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masuk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a:t>
            </a:r>
            <a:r>
              <a:rPr lang="en-CA" sz="2800" b="1" dirty="0" smtClean="0">
                <a:latin typeface="Calibri" pitchFamily="34" charset="0"/>
                <a:cs typeface="Calibri" pitchFamily="34" charset="0"/>
              </a:rPr>
              <a:t> Allah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karunia-Nya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Kristus</a:t>
            </a:r>
            <a:endParaRPr lang="en-CA" sz="2800" dirty="0" smtClean="0">
              <a:latin typeface="Calibri" pitchFamily="34" charset="0"/>
              <a:cs typeface="Calibri" pitchFamily="34" charset="0"/>
            </a:endParaRPr>
          </a:p>
          <a:p>
            <a:pPr algn="ctr">
              <a:spcBef>
                <a:spcPts val="600"/>
              </a:spcBef>
              <a:spcAft>
                <a:spcPts val="0"/>
              </a:spcAft>
            </a:pPr>
            <a:r>
              <a:rPr lang="en-US" sz="2800" b="1" dirty="0" err="1" smtClean="0">
                <a:solidFill>
                  <a:schemeClr val="bg1"/>
                </a:solidFill>
                <a:latin typeface="Calibri" pitchFamily="34" charset="0"/>
                <a:cs typeface="Calibri" pitchFamily="34" charset="0"/>
              </a:rPr>
              <a:t>doa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dijawab</a:t>
            </a:r>
            <a:r>
              <a:rPr lang="en-US" sz="2800" b="1" dirty="0" smtClean="0">
                <a:solidFill>
                  <a:schemeClr val="bg1"/>
                </a:solidFill>
                <a:latin typeface="Calibri" pitchFamily="34" charset="0"/>
                <a:cs typeface="Calibri" pitchFamily="34" charset="0"/>
              </a:rPr>
              <a:t>                                                                                              </a:t>
            </a:r>
            <a:endParaRPr lang="en-CA" sz="2800" b="1" dirty="0" smtClean="0">
              <a:solidFill>
                <a:schemeClr val="bg1"/>
              </a:solidFill>
              <a:latin typeface="Calibri" pitchFamily="34" charset="0"/>
              <a:cs typeface="Calibri" pitchFamily="34" charset="0"/>
            </a:endParaRPr>
          </a:p>
          <a:p>
            <a:pPr algn="ctr">
              <a:spcBef>
                <a:spcPts val="600"/>
              </a:spcBef>
              <a:spcAft>
                <a:spcPts val="0"/>
              </a:spcAft>
            </a:pPr>
            <a:r>
              <a:rPr lang="en-US" sz="2800" b="1" dirty="0" err="1" smtClean="0">
                <a:latin typeface="Calibri" pitchFamily="34" charset="0"/>
                <a:cs typeface="Calibri" pitchFamily="34" charset="0"/>
              </a:rPr>
              <a:t>rahmat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pertolongan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tahta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t>
            </a:r>
            <a:endParaRPr lang="en-US" sz="2800" b="1" dirty="0" smtClean="0">
              <a:solidFill>
                <a:schemeClr val="bg1"/>
              </a:solidFill>
              <a:latin typeface="Calibri" pitchFamily="34" charset="0"/>
              <a:cs typeface="Calibri" pitchFamily="34" charset="0"/>
            </a:endParaRPr>
          </a:p>
          <a:p>
            <a:pPr algn="ctr">
              <a:spcBef>
                <a:spcPts val="600"/>
              </a:spcBef>
              <a:spcAft>
                <a:spcPts val="0"/>
              </a:spcAft>
            </a:pPr>
            <a:r>
              <a:rPr lang="en-CA" sz="2800" b="1" dirty="0" err="1" smtClean="0">
                <a:solidFill>
                  <a:schemeClr val="bg1"/>
                </a:solidFill>
                <a:latin typeface="Calibri" pitchFamily="34" charset="0"/>
              </a:rPr>
              <a:t>segala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keperluan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rohani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dipenuhi</a:t>
            </a:r>
            <a:r>
              <a:rPr lang="en-CA" sz="2800" b="1" dirty="0" smtClean="0">
                <a:solidFill>
                  <a:schemeClr val="bg1"/>
                </a:solidFill>
                <a:latin typeface="Calibri" pitchFamily="34" charset="0"/>
              </a:rPr>
              <a:t> </a:t>
            </a:r>
            <a:r>
              <a:rPr lang="en-US" sz="2800" b="1" dirty="0" smtClean="0">
                <a:solidFill>
                  <a:schemeClr val="bg1"/>
                </a:solidFill>
                <a:latin typeface="Calibri" pitchFamily="34" charset="0"/>
                <a:cs typeface="Calibri" pitchFamily="34" charset="0"/>
              </a:rPr>
              <a:t>   </a:t>
            </a:r>
          </a:p>
          <a:p>
            <a:pPr algn="ctr">
              <a:spcBef>
                <a:spcPts val="600"/>
              </a:spcBef>
              <a:spcAft>
                <a:spcPts val="0"/>
              </a:spcAft>
            </a:pPr>
            <a:r>
              <a:rPr lang="en-US" sz="2800" b="1" spc="-50" dirty="0" err="1" smtClean="0">
                <a:latin typeface="Calibri" pitchFamily="34" charset="0"/>
                <a:cs typeface="Calibri" pitchFamily="34" charset="0"/>
              </a:rPr>
              <a:t>Roh</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berdoa</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untuk</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kita</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membantu</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kita</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berdoa</a:t>
            </a:r>
            <a:r>
              <a:rPr lang="en-US" sz="2800" b="1" spc="-50" dirty="0" smtClean="0">
                <a:latin typeface="Calibri" pitchFamily="34" charset="0"/>
                <a:cs typeface="Calibri" pitchFamily="34" charset="0"/>
              </a:rPr>
              <a:t>  </a:t>
            </a:r>
            <a:endParaRPr lang="en-CA" sz="2800" b="1" spc="-50" dirty="0" smtClean="0">
              <a:latin typeface="Calibri" pitchFamily="34" charset="0"/>
              <a:cs typeface="Calibri" pitchFamily="34" charset="0"/>
            </a:endParaRPr>
          </a:p>
          <a:p>
            <a:pPr algn="ctr">
              <a:spcBef>
                <a:spcPts val="600"/>
              </a:spcBef>
              <a:spcAft>
                <a:spcPts val="0"/>
              </a:spcAft>
            </a:pPr>
            <a:r>
              <a:rPr lang="en-US" sz="2800" b="1" dirty="0" smtClean="0">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Imam </a:t>
            </a:r>
            <a:r>
              <a:rPr lang="en-US" sz="2800" b="1" dirty="0" err="1" smtClean="0">
                <a:solidFill>
                  <a:schemeClr val="bg1"/>
                </a:solidFill>
                <a:latin typeface="Calibri" pitchFamily="34" charset="0"/>
                <a:cs typeface="Calibri" pitchFamily="34" charset="0"/>
              </a:rPr>
              <a:t>Besar</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adalah</a:t>
            </a:r>
            <a:r>
              <a:rPr lang="en-U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Pengantara</a:t>
            </a:r>
            <a:r>
              <a:rPr lang="es-ES" sz="2800" b="1" dirty="0" smtClean="0">
                <a:solidFill>
                  <a:schemeClr val="bg1"/>
                </a:solidFill>
                <a:latin typeface="Calibri" pitchFamily="34" charset="0"/>
                <a:cs typeface="Calibri" pitchFamily="34" charset="0"/>
              </a:rPr>
              <a:t> dan tebusan yang esa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bagi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semua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manusia</a:t>
            </a:r>
            <a:r>
              <a:rPr lang="en-US" sz="2800" b="1" dirty="0" smtClean="0">
                <a:latin typeface="Calibri" pitchFamily="34" charset="0"/>
                <a:cs typeface="Calibri" pitchFamily="34" charset="0"/>
              </a:rPr>
              <a:t>                                                  </a:t>
            </a:r>
            <a:r>
              <a:rPr lang="en-US" sz="2800" b="1" spc="-20" dirty="0" err="1" smtClean="0">
                <a:latin typeface="Calibri" pitchFamily="34" charset="0"/>
                <a:cs typeface="Calibri" pitchFamily="34" charset="0"/>
              </a:rPr>
              <a:t>Kristus</a:t>
            </a:r>
            <a:r>
              <a:rPr lang="en-US" sz="2800" b="1" spc="-20" dirty="0" smtClean="0">
                <a:latin typeface="Calibri" pitchFamily="34" charset="0"/>
                <a:cs typeface="Calibri" pitchFamily="34" charset="0"/>
              </a:rPr>
              <a:t> Imam </a:t>
            </a:r>
            <a:r>
              <a:rPr lang="en-US" sz="2800" b="1" spc="-20" dirty="0" err="1" smtClean="0">
                <a:latin typeface="Calibri" pitchFamily="34" charset="0"/>
                <a:cs typeface="Calibri" pitchFamily="34" charset="0"/>
              </a:rPr>
              <a:t>Besar</a:t>
            </a:r>
            <a:r>
              <a:rPr lang="en-US" sz="2800" b="1" spc="-20" dirty="0" smtClean="0">
                <a:latin typeface="Calibri" pitchFamily="34" charset="0"/>
                <a:cs typeface="Calibri" pitchFamily="34" charset="0"/>
              </a:rPr>
              <a:t> </a:t>
            </a:r>
            <a:r>
              <a:rPr lang="en-US" sz="2800" b="1" spc="-20" dirty="0" err="1" smtClean="0">
                <a:latin typeface="Calibri" pitchFamily="34" charset="0"/>
                <a:cs typeface="Calibri" pitchFamily="34" charset="0"/>
              </a:rPr>
              <a:t>kita</a:t>
            </a:r>
            <a:r>
              <a:rPr lang="en-US" sz="2800" b="1" spc="-20" dirty="0" smtClean="0">
                <a:latin typeface="Calibri" pitchFamily="34" charset="0"/>
                <a:cs typeface="Calibri" pitchFamily="34" charset="0"/>
              </a:rPr>
              <a:t> </a:t>
            </a:r>
            <a:r>
              <a:rPr lang="en-US" sz="2800" b="1" spc="-20" dirty="0" err="1" smtClean="0">
                <a:latin typeface="Calibri" pitchFamily="34" charset="0"/>
                <a:cs typeface="Calibri" pitchFamily="34" charset="0"/>
              </a:rPr>
              <a:t>adalah</a:t>
            </a:r>
            <a:r>
              <a:rPr lang="en-US" sz="2800" b="1" spc="-20" dirty="0" smtClean="0">
                <a:latin typeface="Calibri" pitchFamily="34" charset="0"/>
                <a:cs typeface="Calibri" pitchFamily="34" charset="0"/>
              </a:rPr>
              <a:t> </a:t>
            </a:r>
            <a:r>
              <a:rPr lang="en-US" sz="2800" b="1" spc="-20" dirty="0" err="1" smtClean="0">
                <a:latin typeface="Calibri" pitchFamily="34" charset="0"/>
                <a:cs typeface="Calibri" pitchFamily="34" charset="0"/>
              </a:rPr>
              <a:t>Pembela</a:t>
            </a:r>
            <a:r>
              <a:rPr lang="en-US" sz="2800" b="1" spc="-20" dirty="0" smtClean="0">
                <a:latin typeface="Calibri" pitchFamily="34" charset="0"/>
                <a:cs typeface="Calibri" pitchFamily="34" charset="0"/>
              </a:rPr>
              <a:t> </a:t>
            </a:r>
          </a:p>
          <a:p>
            <a:pPr algn="ctr">
              <a:spcBef>
                <a:spcPts val="0"/>
              </a:spcBef>
              <a:spcAft>
                <a:spcPts val="0"/>
              </a:spcAft>
            </a:pP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dgn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pendamaian-Nya</a:t>
            </a:r>
            <a:r>
              <a:rPr lang="en-US" sz="2800" b="1" dirty="0" smtClean="0">
                <a:latin typeface="Calibri" pitchFamily="34" charset="0"/>
                <a:cs typeface="Calibri" pitchFamily="34" charset="0"/>
              </a:rPr>
              <a:t> </a:t>
            </a:r>
            <a:endParaRPr lang="en-CA" sz="2800" b="1" dirty="0" smtClean="0">
              <a:latin typeface="Calibri" pitchFamily="34" charset="0"/>
              <a:cs typeface="Calibri" pitchFamily="34" charset="0"/>
            </a:endParaRPr>
          </a:p>
          <a:p>
            <a:pPr algn="ctr">
              <a:spcAft>
                <a:spcPts val="600"/>
              </a:spcAft>
            </a:pPr>
            <a:r>
              <a:rPr lang="en-US" sz="2800" b="1" dirty="0" smtClean="0">
                <a:latin typeface="Calibri" pitchFamily="34" charset="0"/>
                <a:cs typeface="Calibri" pitchFamily="34" charset="0"/>
              </a:rPr>
              <a:t>       </a:t>
            </a:r>
            <a:endParaRPr lang="en-CA" sz="2800" b="1" dirty="0">
              <a:solidFill>
                <a:schemeClr val="bg1"/>
              </a:solidFill>
              <a:latin typeface="Calibri" pitchFamily="34" charset="0"/>
              <a:cs typeface="Calibri" pitchFamily="34" charset="0"/>
            </a:endParaRPr>
          </a:p>
        </p:txBody>
      </p:sp>
      <p:sp>
        <p:nvSpPr>
          <p:cNvPr id="5" name="Right Arrow 4"/>
          <p:cNvSpPr/>
          <p:nvPr/>
        </p:nvSpPr>
        <p:spPr>
          <a:xfrm>
            <a:off x="323528" y="1772816"/>
            <a:ext cx="1584176"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7"/>
          <p:cNvSpPr txBox="1"/>
          <p:nvPr/>
        </p:nvSpPr>
        <p:spPr>
          <a:xfrm>
            <a:off x="3203848" y="188640"/>
            <a:ext cx="3168352" cy="584775"/>
          </a:xfrm>
          <a:prstGeom prst="rect">
            <a:avLst/>
          </a:prstGeom>
          <a:noFill/>
        </p:spPr>
        <p:txBody>
          <a:bodyPr wrap="square" rtlCol="0">
            <a:spAutoFit/>
          </a:bodyPr>
          <a:lstStyle/>
          <a:p>
            <a:pPr algn="ctr"/>
            <a:r>
              <a:rPr lang="en-CA" sz="3200" b="1" dirty="0" err="1" smtClean="0">
                <a:solidFill>
                  <a:schemeClr val="bg1"/>
                </a:solidFill>
                <a:latin typeface="Calibri" pitchFamily="34" charset="0"/>
              </a:rPr>
              <a:t>dalam</a:t>
            </a:r>
            <a:r>
              <a:rPr lang="en-CA" sz="3200" b="1" dirty="0" smtClean="0">
                <a:solidFill>
                  <a:schemeClr val="bg1"/>
                </a:solidFill>
                <a:latin typeface="Calibri" pitchFamily="34" charset="0"/>
              </a:rPr>
              <a:t> </a:t>
            </a:r>
            <a:r>
              <a:rPr lang="en-CA" sz="3200" b="1" dirty="0" err="1" smtClean="0">
                <a:solidFill>
                  <a:schemeClr val="bg1"/>
                </a:solidFill>
                <a:latin typeface="Calibri" pitchFamily="34" charset="0"/>
              </a:rPr>
              <a:t>Kristus</a:t>
            </a:r>
            <a:endParaRPr lang="en-CA" sz="3200" b="1" dirty="0">
              <a:solidFill>
                <a:schemeClr val="bg1"/>
              </a:solidFill>
              <a:latin typeface="Calibri" pitchFamily="34" charset="0"/>
            </a:endParaRPr>
          </a:p>
        </p:txBody>
      </p:sp>
      <p:sp>
        <p:nvSpPr>
          <p:cNvPr id="10" name="TextBox 9"/>
          <p:cNvSpPr txBox="1">
            <a:spLocks noChangeArrowheads="1"/>
          </p:cNvSpPr>
          <p:nvPr/>
        </p:nvSpPr>
        <p:spPr bwMode="auto">
          <a:xfrm>
            <a:off x="971600" y="5877272"/>
            <a:ext cx="7632848" cy="954107"/>
          </a:xfrm>
          <a:prstGeom prst="rect">
            <a:avLst/>
          </a:prstGeom>
          <a:solidFill>
            <a:srgbClr val="7030A0"/>
          </a:solidFill>
          <a:ln w="9525">
            <a:noFill/>
            <a:miter lim="800000"/>
            <a:headEnd/>
            <a:tailEnd/>
          </a:ln>
        </p:spPr>
        <p:txBody>
          <a:bodyPr wrap="square">
            <a:spAutoFit/>
          </a:bodyPr>
          <a:lstStyle/>
          <a:p>
            <a:pPr algn="ctr"/>
            <a:r>
              <a:rPr lang="en-US" sz="2800" b="1" dirty="0" smtClean="0">
                <a:latin typeface="Calibri" pitchFamily="34" charset="0"/>
                <a:cs typeface="Calibri" pitchFamily="34" charset="0"/>
              </a:rPr>
              <a:t>3.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hidup</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tahta</a:t>
            </a:r>
            <a:r>
              <a:rPr lang="en-US" sz="2800" b="1" dirty="0" smtClean="0">
                <a:latin typeface="Calibri" pitchFamily="34" charset="0"/>
                <a:cs typeface="Calibri" pitchFamily="34" charset="0"/>
              </a:rPr>
              <a:t> Allah  24-31</a:t>
            </a:r>
          </a:p>
          <a:p>
            <a:pPr algn="ctr"/>
            <a:r>
              <a:rPr lang="en-US" sz="2800" b="1" dirty="0" err="1" smtClean="0">
                <a:latin typeface="Calibri" pitchFamily="34" charset="0"/>
                <a:cs typeface="Calibri" pitchFamily="34" charset="0"/>
              </a:rPr>
              <a:t>Terima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a:t>
            </a:r>
            <a:endParaRPr lang="en-CA" sz="2800" dirty="0">
              <a:latin typeface="Calibri" pitchFamily="34" charset="0"/>
              <a:cs typeface="Calibri" pitchFamily="34" charset="0"/>
            </a:endParaRPr>
          </a:p>
        </p:txBody>
      </p:sp>
      <p:sp>
        <p:nvSpPr>
          <p:cNvPr id="9" name="Text Box 4"/>
          <p:cNvSpPr txBox="1">
            <a:spLocks noChangeArrowheads="1"/>
          </p:cNvSpPr>
          <p:nvPr/>
        </p:nvSpPr>
        <p:spPr bwMode="auto">
          <a:xfrm>
            <a:off x="7164288" y="159023"/>
            <a:ext cx="1944216" cy="461665"/>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24-31</a:t>
            </a:r>
            <a:endParaRPr lang="en-US" sz="2400" b="1" dirty="0">
              <a:latin typeface="Calibri" pitchFamily="34" charset="0"/>
              <a:cs typeface="Calibri" pitchFamily="34" charset="0"/>
            </a:endParaRPr>
          </a:p>
        </p:txBody>
      </p:sp>
      <p:sp>
        <p:nvSpPr>
          <p:cNvPr id="12" name="Text Box 4"/>
          <p:cNvSpPr txBox="1">
            <a:spLocks noChangeArrowheads="1"/>
          </p:cNvSpPr>
          <p:nvPr/>
        </p:nvSpPr>
        <p:spPr bwMode="auto">
          <a:xfrm>
            <a:off x="-180528" y="644495"/>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descr="DSCN4556 crop.jpg"/>
          <p:cNvPicPr>
            <a:picLocks noChangeAspect="1"/>
          </p:cNvPicPr>
          <p:nvPr/>
        </p:nvPicPr>
        <p:blipFill>
          <a:blip r:embed="rId3" cstate="print"/>
          <a:srcRect l="15612" t="16268" r="14676" b="14226"/>
          <a:stretch>
            <a:fillRect/>
          </a:stretch>
        </p:blipFill>
        <p:spPr>
          <a:xfrm>
            <a:off x="2123728" y="0"/>
            <a:ext cx="5112568" cy="4215626"/>
          </a:xfrm>
          <a:prstGeom prst="rect">
            <a:avLst/>
          </a:prstGeom>
        </p:spPr>
      </p:pic>
      <p:sp>
        <p:nvSpPr>
          <p:cNvPr id="14" name="TextBox 13"/>
          <p:cNvSpPr txBox="1"/>
          <p:nvPr/>
        </p:nvSpPr>
        <p:spPr>
          <a:xfrm>
            <a:off x="7271792" y="188640"/>
            <a:ext cx="1872208" cy="553998"/>
          </a:xfrm>
          <a:prstGeom prst="rect">
            <a:avLst/>
          </a:prstGeom>
          <a:noFill/>
        </p:spPr>
        <p:txBody>
          <a:bodyPr wrap="square" rtlCol="0">
            <a:spAutoFit/>
          </a:bodyPr>
          <a:lstStyle/>
          <a:p>
            <a:pPr algn="ctr"/>
            <a:r>
              <a:rPr lang="en-CA" sz="1000" dirty="0" smtClean="0">
                <a:solidFill>
                  <a:schemeClr val="tx1">
                    <a:lumMod val="75000"/>
                  </a:schemeClr>
                </a:solidFill>
              </a:rPr>
              <a:t>Smiley © sherv.net </a:t>
            </a:r>
          </a:p>
          <a:p>
            <a:pPr algn="ctr"/>
            <a:r>
              <a:rPr lang="en-CA" sz="1000" dirty="0" smtClean="0">
                <a:solidFill>
                  <a:schemeClr val="tx1">
                    <a:lumMod val="75000"/>
                  </a:schemeClr>
                </a:solidFill>
              </a:rPr>
              <a:t>Jumping heart ©</a:t>
            </a:r>
          </a:p>
          <a:p>
            <a:pPr algn="ctr"/>
            <a:r>
              <a:rPr lang="en-CA" sz="1000" dirty="0" smtClean="0">
                <a:solidFill>
                  <a:schemeClr val="tx1">
                    <a:lumMod val="75000"/>
                  </a:schemeClr>
                </a:solidFill>
              </a:rPr>
              <a:t> www.fg-a.com</a:t>
            </a:r>
            <a:endParaRPr lang="en-CA" dirty="0">
              <a:solidFill>
                <a:schemeClr val="tx1">
                  <a:lumMod val="75000"/>
                </a:schemeClr>
              </a:solidFill>
            </a:endParaRPr>
          </a:p>
        </p:txBody>
      </p:sp>
      <p:sp>
        <p:nvSpPr>
          <p:cNvPr id="12" name="WordArt 2"/>
          <p:cNvSpPr>
            <a:spLocks noChangeArrowheads="1" noChangeShapeType="1" noTextEdit="1"/>
          </p:cNvSpPr>
          <p:nvPr/>
        </p:nvSpPr>
        <p:spPr bwMode="auto">
          <a:xfrm>
            <a:off x="2699792" y="548680"/>
            <a:ext cx="3888432" cy="252028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10" name="Rectangle 9"/>
          <p:cNvSpPr/>
          <p:nvPr/>
        </p:nvSpPr>
        <p:spPr>
          <a:xfrm>
            <a:off x="4499992" y="19888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3995936" y="2204864"/>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4" cstate="print"/>
          <a:stretch>
            <a:fillRect/>
          </a:stretch>
        </p:blipFill>
        <p:spPr>
          <a:xfrm rot="14400000" flipH="1">
            <a:off x="2505187" y="2054624"/>
            <a:ext cx="2765145" cy="1645920"/>
          </a:xfrm>
          <a:prstGeom prst="rect">
            <a:avLst/>
          </a:prstGeom>
        </p:spPr>
      </p:pic>
      <p:pic>
        <p:nvPicPr>
          <p:cNvPr id="3" name="Picture 2" descr="egyptian.gif"/>
          <p:cNvPicPr>
            <a:picLocks noChangeAspect="1"/>
          </p:cNvPicPr>
          <p:nvPr/>
        </p:nvPicPr>
        <p:blipFill>
          <a:blip r:embed="rId4" cstate="print"/>
          <a:stretch>
            <a:fillRect/>
          </a:stretch>
        </p:blipFill>
        <p:spPr>
          <a:xfrm>
            <a:off x="3275856" y="692696"/>
            <a:ext cx="2765146" cy="1645920"/>
          </a:xfrm>
          <a:prstGeom prst="rect">
            <a:avLst/>
          </a:prstGeom>
        </p:spPr>
      </p:pic>
      <p:pic>
        <p:nvPicPr>
          <p:cNvPr id="7" name="Picture 6" descr="egyptian.gif"/>
          <p:cNvPicPr>
            <a:picLocks noChangeAspect="1"/>
          </p:cNvPicPr>
          <p:nvPr/>
        </p:nvPicPr>
        <p:blipFill>
          <a:blip r:embed="rId4" cstate="print"/>
          <a:stretch>
            <a:fillRect/>
          </a:stretch>
        </p:blipFill>
        <p:spPr>
          <a:xfrm rot="7200000">
            <a:off x="4017354" y="2054624"/>
            <a:ext cx="2765147" cy="1645920"/>
          </a:xfrm>
          <a:prstGeom prst="rect">
            <a:avLst/>
          </a:prstGeom>
        </p:spPr>
      </p:pic>
      <p:pic>
        <p:nvPicPr>
          <p:cNvPr id="11" name="Picture 10" descr="www.fg-a.com valentine 2-jumping-heart.gif"/>
          <p:cNvPicPr>
            <a:picLocks noChangeAspect="1"/>
          </p:cNvPicPr>
          <p:nvPr/>
        </p:nvPicPr>
        <p:blipFill>
          <a:blip r:embed="rId5" cstate="print"/>
          <a:stretch>
            <a:fillRect/>
          </a:stretch>
        </p:blipFill>
        <p:spPr>
          <a:xfrm>
            <a:off x="4067944" y="1772816"/>
            <a:ext cx="1143000" cy="1333500"/>
          </a:xfrm>
          <a:prstGeom prst="rect">
            <a:avLst/>
          </a:prstGeom>
        </p:spPr>
      </p:pic>
      <p:sp>
        <p:nvSpPr>
          <p:cNvPr id="19" name="Title 2"/>
          <p:cNvSpPr txBox="1">
            <a:spLocks/>
          </p:cNvSpPr>
          <p:nvPr/>
        </p:nvSpPr>
        <p:spPr>
          <a:xfrm>
            <a:off x="179388" y="4509120"/>
            <a:ext cx="8785225" cy="1800805"/>
          </a:xfrm>
          <a:prstGeom prst="rect">
            <a:avLst/>
          </a:prstGeom>
          <a:solidFill>
            <a:schemeClr val="bg1"/>
          </a:solidFill>
        </p:spPr>
        <p:txBody>
          <a:bodyPr/>
          <a:lstStyle/>
          <a:p>
            <a:pPr algn="ct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lang="en-CA" sz="2800" b="1" dirty="0" err="1" smtClean="0">
                <a:latin typeface="Calibri" pitchFamily="34" charset="0"/>
                <a:cs typeface="Calibri" pitchFamily="34" charset="0"/>
              </a:rPr>
              <a:t>Yesus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berseru</a:t>
            </a:r>
            <a:r>
              <a:rPr lang="en-CA" sz="2800" b="1" dirty="0" smtClean="0">
                <a:latin typeface="Calibri" pitchFamily="34" charset="0"/>
                <a:cs typeface="Calibri" pitchFamily="34" charset="0"/>
              </a:rPr>
              <a:t> pula </a:t>
            </a:r>
            <a:r>
              <a:rPr lang="en-CA" sz="2800" b="1" dirty="0" err="1" smtClean="0">
                <a:latin typeface="Calibri" pitchFamily="34" charset="0"/>
                <a:cs typeface="Calibri" pitchFamily="34" charset="0"/>
              </a:rPr>
              <a:t>dengan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suara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nyaring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lalu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menyerahkan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nyawa-Nya</a:t>
            </a:r>
            <a:r>
              <a:rPr lang="en-CA" sz="2800" b="1" dirty="0" smtClean="0">
                <a:latin typeface="Calibri" pitchFamily="34" charset="0"/>
                <a:cs typeface="Calibri" pitchFamily="34" charset="0"/>
              </a:rPr>
              <a:t>.  Dan </a:t>
            </a:r>
            <a:r>
              <a:rPr lang="en-CA" sz="2800" b="1" dirty="0" err="1" smtClean="0">
                <a:latin typeface="Calibri" pitchFamily="34" charset="0"/>
                <a:cs typeface="Calibri" pitchFamily="34" charset="0"/>
              </a:rPr>
              <a:t>lihatlah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tabir</a:t>
            </a:r>
            <a:r>
              <a:rPr lang="en-CA" sz="2800" b="1" dirty="0" smtClean="0">
                <a:latin typeface="Calibri" pitchFamily="34" charset="0"/>
                <a:cs typeface="Calibri" pitchFamily="34" charset="0"/>
              </a:rPr>
              <a:t> Bait </a:t>
            </a:r>
            <a:r>
              <a:rPr lang="en-CA" sz="2800" b="1" dirty="0" err="1" smtClean="0">
                <a:latin typeface="Calibri" pitchFamily="34" charset="0"/>
                <a:cs typeface="Calibri" pitchFamily="34" charset="0"/>
              </a:rPr>
              <a:t>Suci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terbelah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dua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atas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sampai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bawah</a:t>
            </a:r>
            <a:r>
              <a:rPr lang="en-CA" sz="2800" b="1" dirty="0" smtClean="0">
                <a:latin typeface="Calibri" pitchFamily="34" charset="0"/>
                <a:cs typeface="Calibri" pitchFamily="34" charset="0"/>
              </a:rPr>
              <a:t>”  </a:t>
            </a:r>
          </a:p>
          <a:p>
            <a:pPr algn="ct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mj-cs"/>
              </a:rPr>
              <a:t>Mat 27:50-51</a:t>
            </a:r>
            <a:r>
              <a:rPr kumimoji="0" lang="en-US" sz="2800" b="1" i="0" u="none" strike="noStrike" kern="0" cap="none" spc="0" normalizeH="0" noProof="0" dirty="0" smtClean="0">
                <a:ln>
                  <a:noFill/>
                </a:ln>
                <a:solidFill>
                  <a:schemeClr val="tx1"/>
                </a:solidFill>
                <a:effectLst/>
                <a:uLnTx/>
                <a:uFillTx/>
                <a:latin typeface="Calibri" pitchFamily="34" charset="0"/>
                <a:ea typeface="+mj-ea"/>
                <a:cs typeface="+mj-cs"/>
              </a:rPr>
              <a:t>       </a:t>
            </a:r>
          </a:p>
        </p:txBody>
      </p:sp>
      <p:pic>
        <p:nvPicPr>
          <p:cNvPr id="21" name="Picture 20" descr="angry-face-01s.gif"/>
          <p:cNvPicPr>
            <a:picLocks noChangeAspect="1"/>
          </p:cNvPicPr>
          <p:nvPr/>
        </p:nvPicPr>
        <p:blipFill>
          <a:blip r:embed="rId6" cstate="print"/>
          <a:stretch>
            <a:fillRect/>
          </a:stretch>
        </p:blipFill>
        <p:spPr>
          <a:xfrm>
            <a:off x="8172400" y="5949280"/>
            <a:ext cx="864096" cy="864096"/>
          </a:xfrm>
          <a:prstGeom prst="ellipse">
            <a:avLst/>
          </a:prstGeom>
        </p:spPr>
      </p:pic>
      <p:sp>
        <p:nvSpPr>
          <p:cNvPr id="22" name="TextBox 21"/>
          <p:cNvSpPr txBox="1"/>
          <p:nvPr/>
        </p:nvSpPr>
        <p:spPr>
          <a:xfrm>
            <a:off x="8100392" y="5909210"/>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3"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sp>
        <p:nvSpPr>
          <p:cNvPr id="24" name="TextBox 23"/>
          <p:cNvSpPr txBox="1"/>
          <p:nvPr/>
        </p:nvSpPr>
        <p:spPr>
          <a:xfrm>
            <a:off x="7524328" y="908720"/>
            <a:ext cx="1440160" cy="553998"/>
          </a:xfrm>
          <a:prstGeom prst="rect">
            <a:avLst/>
          </a:prstGeom>
          <a:noFill/>
        </p:spPr>
        <p:txBody>
          <a:bodyPr wrap="square" rtlCol="0">
            <a:spAutoFit/>
          </a:bodyPr>
          <a:lstStyle/>
          <a:p>
            <a:pPr algn="ctr"/>
            <a:r>
              <a:rPr lang="en-CA" sz="1000" dirty="0" smtClean="0">
                <a:solidFill>
                  <a:schemeClr val="tx1">
                    <a:lumMod val="65000"/>
                  </a:schemeClr>
                </a:solidFill>
              </a:rPr>
              <a:t>Photo of sun shining </a:t>
            </a:r>
          </a:p>
          <a:p>
            <a:pPr algn="ctr"/>
            <a:r>
              <a:rPr lang="en-CA" sz="1000" dirty="0" smtClean="0">
                <a:solidFill>
                  <a:schemeClr val="tx1">
                    <a:lumMod val="65000"/>
                  </a:schemeClr>
                </a:solidFill>
              </a:rPr>
              <a:t>through curtain</a:t>
            </a:r>
          </a:p>
          <a:p>
            <a:pPr algn="ctr"/>
            <a:r>
              <a:rPr lang="en-CA" sz="1000" dirty="0" smtClean="0">
                <a:solidFill>
                  <a:schemeClr val="tx1">
                    <a:lumMod val="65000"/>
                  </a:schemeClr>
                </a:solidFill>
              </a:rPr>
              <a:t>John </a:t>
            </a:r>
            <a:r>
              <a:rPr lang="en-CA" sz="1000" dirty="0" err="1" smtClean="0">
                <a:solidFill>
                  <a:schemeClr val="tx1">
                    <a:lumMod val="65000"/>
                  </a:schemeClr>
                </a:solidFill>
              </a:rPr>
              <a:t>Crozier</a:t>
            </a:r>
            <a:endParaRPr lang="en-CA" sz="1000" dirty="0">
              <a:solidFill>
                <a:schemeClr val="tx1">
                  <a:lumMod val="65000"/>
                </a:schemeClr>
              </a:solidFill>
            </a:endParaRPr>
          </a:p>
        </p:txBody>
      </p:sp>
      <p:sp>
        <p:nvSpPr>
          <p:cNvPr id="18" name="Rectangle 17"/>
          <p:cNvSpPr>
            <a:spLocks noChangeArrowheads="1"/>
          </p:cNvSpPr>
          <p:nvPr/>
        </p:nvSpPr>
        <p:spPr bwMode="auto">
          <a:xfrm>
            <a:off x="0" y="-27384"/>
            <a:ext cx="2154560" cy="4196020"/>
          </a:xfrm>
          <a:prstGeom prst="rect">
            <a:avLst/>
          </a:prstGeom>
          <a:solidFill>
            <a:schemeClr val="tx1"/>
          </a:solidFill>
          <a:ln w="9525">
            <a:noFill/>
            <a:miter lim="800000"/>
            <a:headEnd/>
            <a:tailEnd/>
          </a:ln>
        </p:spPr>
        <p:txBody>
          <a:bodyPr wrap="square" anchor="ctr">
            <a:spAutoFit/>
          </a:bodyPr>
          <a:lstStyle/>
          <a:p>
            <a:pPr algn="ctr" eaLnBrk="0" hangingPunct="0">
              <a:lnSpc>
                <a:spcPts val="3200"/>
              </a:lnSpc>
            </a:pPr>
            <a:r>
              <a:rPr lang="en-US" sz="2800" b="1" dirty="0" smtClean="0">
                <a:solidFill>
                  <a:srgbClr val="FF0000"/>
                </a:solidFill>
                <a:latin typeface="Calibri" pitchFamily="34" charset="0"/>
                <a:cs typeface="Times New Roman" pitchFamily="18" charset="0"/>
              </a:rPr>
              <a:t>24. </a:t>
            </a:r>
            <a:r>
              <a:rPr lang="en-US" sz="2800" b="1" dirty="0" err="1" smtClean="0">
                <a:solidFill>
                  <a:srgbClr val="FF0000"/>
                </a:solidFill>
                <a:latin typeface="Calibri" pitchFamily="34" charset="0"/>
                <a:cs typeface="Times New Roman" pitchFamily="18" charset="0"/>
              </a:rPr>
              <a:t>Jalan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masuk</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kepada</a:t>
            </a:r>
            <a:r>
              <a:rPr lang="en-US" sz="2800" b="1" dirty="0" smtClean="0">
                <a:solidFill>
                  <a:srgbClr val="FF0000"/>
                </a:solidFill>
                <a:latin typeface="Calibri" pitchFamily="34" charset="0"/>
                <a:cs typeface="Times New Roman" pitchFamily="18" charset="0"/>
              </a:rPr>
              <a:t> Allah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karunia-Nya</a:t>
            </a:r>
            <a:r>
              <a:rPr lang="en-US" sz="2800" b="1" dirty="0" smtClean="0">
                <a:solidFill>
                  <a:srgbClr val="FF0000"/>
                </a:solidFill>
                <a:latin typeface="Calibri" pitchFamily="34" charset="0"/>
                <a:cs typeface="Times New Roman" pitchFamily="18" charset="0"/>
              </a:rPr>
              <a:t> </a:t>
            </a:r>
          </a:p>
          <a:p>
            <a:pPr algn="ctr" eaLnBrk="0" hangingPunct="0">
              <a:lnSpc>
                <a:spcPts val="3200"/>
              </a:lnSpc>
            </a:pPr>
            <a:r>
              <a:rPr lang="en-US" sz="2800" b="1" dirty="0" err="1" smtClean="0">
                <a:solidFill>
                  <a:srgbClr val="FF0000"/>
                </a:solidFill>
                <a:latin typeface="Calibri" pitchFamily="34" charset="0"/>
                <a:cs typeface="Times New Roman" pitchFamily="18" charset="0"/>
              </a:rPr>
              <a:t>di</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a:t>
            </a:r>
          </a:p>
          <a:p>
            <a:pPr algn="ctr" eaLnBrk="0" hangingPunct="0">
              <a:lnSpc>
                <a:spcPts val="3200"/>
              </a:lnSpc>
            </a:pPr>
            <a:r>
              <a:rPr lang="en-US" sz="2800" b="1" dirty="0" err="1" smtClean="0">
                <a:solidFill>
                  <a:srgbClr val="FF0000"/>
                </a:solidFill>
                <a:latin typeface="Calibri" pitchFamily="34" charset="0"/>
                <a:cs typeface="Times New Roman" pitchFamily="18" charset="0"/>
              </a:rPr>
              <a:t>Aku</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memujiMu</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US"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descr="DSCN4556 crop.jpg"/>
          <p:cNvPicPr>
            <a:picLocks noChangeAspect="1"/>
          </p:cNvPicPr>
          <p:nvPr/>
        </p:nvPicPr>
        <p:blipFill>
          <a:blip r:embed="rId3" cstate="print"/>
          <a:srcRect l="15612" t="16268" r="14676" b="14226"/>
          <a:stretch>
            <a:fillRect/>
          </a:stretch>
        </p:blipFill>
        <p:spPr>
          <a:xfrm>
            <a:off x="2123728" y="0"/>
            <a:ext cx="5112568" cy="4215626"/>
          </a:xfrm>
          <a:prstGeom prst="rect">
            <a:avLst/>
          </a:prstGeom>
        </p:spPr>
      </p:pic>
      <p:sp>
        <p:nvSpPr>
          <p:cNvPr id="14" name="TextBox 13"/>
          <p:cNvSpPr txBox="1"/>
          <p:nvPr/>
        </p:nvSpPr>
        <p:spPr>
          <a:xfrm>
            <a:off x="7271792" y="188640"/>
            <a:ext cx="1872208" cy="553998"/>
          </a:xfrm>
          <a:prstGeom prst="rect">
            <a:avLst/>
          </a:prstGeom>
          <a:noFill/>
        </p:spPr>
        <p:txBody>
          <a:bodyPr wrap="square" rtlCol="0">
            <a:spAutoFit/>
          </a:bodyPr>
          <a:lstStyle/>
          <a:p>
            <a:pPr algn="ctr"/>
            <a:r>
              <a:rPr lang="en-CA" sz="1000" dirty="0" smtClean="0">
                <a:solidFill>
                  <a:schemeClr val="tx1">
                    <a:lumMod val="75000"/>
                  </a:schemeClr>
                </a:solidFill>
              </a:rPr>
              <a:t>Smiley © sherv.net </a:t>
            </a:r>
          </a:p>
          <a:p>
            <a:pPr algn="ctr"/>
            <a:r>
              <a:rPr lang="en-CA" sz="1000" dirty="0" smtClean="0">
                <a:solidFill>
                  <a:schemeClr val="tx1">
                    <a:lumMod val="75000"/>
                  </a:schemeClr>
                </a:solidFill>
              </a:rPr>
              <a:t>Jumping heart ©</a:t>
            </a:r>
          </a:p>
          <a:p>
            <a:pPr algn="ctr"/>
            <a:r>
              <a:rPr lang="en-CA" sz="1000" dirty="0" smtClean="0">
                <a:solidFill>
                  <a:schemeClr val="tx1">
                    <a:lumMod val="75000"/>
                  </a:schemeClr>
                </a:solidFill>
              </a:rPr>
              <a:t> www.fg-a.com</a:t>
            </a:r>
            <a:endParaRPr lang="en-CA" dirty="0">
              <a:solidFill>
                <a:schemeClr val="tx1">
                  <a:lumMod val="75000"/>
                </a:schemeClr>
              </a:solidFill>
            </a:endParaRPr>
          </a:p>
        </p:txBody>
      </p:sp>
      <p:sp>
        <p:nvSpPr>
          <p:cNvPr id="12" name="WordArt 2"/>
          <p:cNvSpPr>
            <a:spLocks noChangeArrowheads="1" noChangeShapeType="1" noTextEdit="1"/>
          </p:cNvSpPr>
          <p:nvPr/>
        </p:nvSpPr>
        <p:spPr bwMode="auto">
          <a:xfrm>
            <a:off x="2699792" y="548680"/>
            <a:ext cx="3888432" cy="252028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10" name="Rectangle 9"/>
          <p:cNvSpPr/>
          <p:nvPr/>
        </p:nvSpPr>
        <p:spPr>
          <a:xfrm>
            <a:off x="4499992" y="19888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3995936" y="2204864"/>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4" cstate="print"/>
          <a:stretch>
            <a:fillRect/>
          </a:stretch>
        </p:blipFill>
        <p:spPr>
          <a:xfrm rot="14400000" flipH="1">
            <a:off x="2505187" y="2054624"/>
            <a:ext cx="2765145" cy="1645920"/>
          </a:xfrm>
          <a:prstGeom prst="rect">
            <a:avLst/>
          </a:prstGeom>
        </p:spPr>
      </p:pic>
      <p:pic>
        <p:nvPicPr>
          <p:cNvPr id="3" name="Picture 2" descr="egyptian.gif"/>
          <p:cNvPicPr>
            <a:picLocks noChangeAspect="1"/>
          </p:cNvPicPr>
          <p:nvPr/>
        </p:nvPicPr>
        <p:blipFill>
          <a:blip r:embed="rId4" cstate="print"/>
          <a:stretch>
            <a:fillRect/>
          </a:stretch>
        </p:blipFill>
        <p:spPr>
          <a:xfrm>
            <a:off x="3275856" y="692696"/>
            <a:ext cx="2765146" cy="1645920"/>
          </a:xfrm>
          <a:prstGeom prst="rect">
            <a:avLst/>
          </a:prstGeom>
        </p:spPr>
      </p:pic>
      <p:pic>
        <p:nvPicPr>
          <p:cNvPr id="7" name="Picture 6" descr="egyptian.gif"/>
          <p:cNvPicPr>
            <a:picLocks noChangeAspect="1"/>
          </p:cNvPicPr>
          <p:nvPr/>
        </p:nvPicPr>
        <p:blipFill>
          <a:blip r:embed="rId4" cstate="print"/>
          <a:stretch>
            <a:fillRect/>
          </a:stretch>
        </p:blipFill>
        <p:spPr>
          <a:xfrm rot="7200000">
            <a:off x="4017354" y="2054624"/>
            <a:ext cx="2765147" cy="1645920"/>
          </a:xfrm>
          <a:prstGeom prst="rect">
            <a:avLst/>
          </a:prstGeom>
        </p:spPr>
      </p:pic>
      <p:pic>
        <p:nvPicPr>
          <p:cNvPr id="11" name="Picture 10" descr="www.fg-a.com valentine 2-jumping-heart.gif"/>
          <p:cNvPicPr>
            <a:picLocks noChangeAspect="1"/>
          </p:cNvPicPr>
          <p:nvPr/>
        </p:nvPicPr>
        <p:blipFill>
          <a:blip r:embed="rId5" cstate="print"/>
          <a:stretch>
            <a:fillRect/>
          </a:stretch>
        </p:blipFill>
        <p:spPr>
          <a:xfrm>
            <a:off x="4067944" y="1772816"/>
            <a:ext cx="1143000" cy="1333500"/>
          </a:xfrm>
          <a:prstGeom prst="rect">
            <a:avLst/>
          </a:prstGeom>
        </p:spPr>
      </p:pic>
      <p:sp>
        <p:nvSpPr>
          <p:cNvPr id="19" name="Title 2"/>
          <p:cNvSpPr txBox="1">
            <a:spLocks/>
          </p:cNvSpPr>
          <p:nvPr/>
        </p:nvSpPr>
        <p:spPr>
          <a:xfrm>
            <a:off x="179388" y="4509120"/>
            <a:ext cx="8785225" cy="1800805"/>
          </a:xfrm>
          <a:prstGeom prst="rect">
            <a:avLst/>
          </a:prstGeom>
          <a:solidFill>
            <a:schemeClr val="bg1"/>
          </a:solidFill>
        </p:spPr>
        <p:txBody>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Tuhan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Yesus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juga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jalan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masuk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iman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karunia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ini</a:t>
            </a:r>
            <a:r>
              <a:rPr lang="en-CA" sz="2800" b="1" dirty="0" smtClean="0">
                <a:latin typeface="Calibri" pitchFamily="34" charset="0"/>
                <a:cs typeface="Calibri" pitchFamily="34" charset="0"/>
              </a:rPr>
              <a:t>. </a:t>
            </a:r>
          </a:p>
          <a:p>
            <a:pPr algn="ctr"/>
            <a:r>
              <a:rPr lang="en-CA" sz="2800" b="1" dirty="0" smtClean="0">
                <a:latin typeface="Calibri" pitchFamily="34" charset="0"/>
                <a:cs typeface="Calibri" pitchFamily="34" charset="0"/>
              </a:rPr>
              <a:t>Di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karunia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ini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berdiri</a:t>
            </a:r>
            <a:r>
              <a:rPr lang="en-CA" sz="2800" b="1" dirty="0" smtClean="0">
                <a:latin typeface="Calibri" pitchFamily="34" charset="0"/>
                <a:cs typeface="Calibri" pitchFamily="34" charset="0"/>
              </a:rPr>
              <a:t>” </a:t>
            </a:r>
            <a:r>
              <a:rPr kumimoji="0" lang="en-CA" sz="2800" b="1" i="0" u="none" strike="noStrike" kern="0" cap="none" spc="0" normalizeH="0" baseline="0" noProof="0" dirty="0" err="1" smtClean="0">
                <a:ln>
                  <a:noFill/>
                </a:ln>
                <a:solidFill>
                  <a:schemeClr val="tx1"/>
                </a:solidFill>
                <a:effectLst/>
                <a:uLnTx/>
                <a:uFillTx/>
                <a:latin typeface="Calibri" pitchFamily="34" charset="0"/>
                <a:ea typeface="+mj-ea"/>
                <a:cs typeface="+mj-cs"/>
              </a:rPr>
              <a:t>Rm</a:t>
            </a:r>
            <a:r>
              <a:rPr kumimoji="0" lang="en-CA"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5:1-2</a:t>
            </a:r>
          </a:p>
          <a:p>
            <a:pPr lvl="0" algn="ctr" eaLnBrk="0" hangingPunct="0">
              <a:defRPr/>
            </a:pPr>
            <a:endParaRPr kumimoji="0" lang="en-CA"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p:txBody>
      </p:sp>
      <p:pic>
        <p:nvPicPr>
          <p:cNvPr id="21" name="Picture 20" descr="angry-face-01s.gif"/>
          <p:cNvPicPr>
            <a:picLocks noChangeAspect="1"/>
          </p:cNvPicPr>
          <p:nvPr/>
        </p:nvPicPr>
        <p:blipFill>
          <a:blip r:embed="rId6" cstate="print"/>
          <a:stretch>
            <a:fillRect/>
          </a:stretch>
        </p:blipFill>
        <p:spPr>
          <a:xfrm>
            <a:off x="8172400" y="5949280"/>
            <a:ext cx="864096" cy="864096"/>
          </a:xfrm>
          <a:prstGeom prst="ellipse">
            <a:avLst/>
          </a:prstGeom>
        </p:spPr>
      </p:pic>
      <p:sp>
        <p:nvSpPr>
          <p:cNvPr id="22" name="TextBox 21"/>
          <p:cNvSpPr txBox="1"/>
          <p:nvPr/>
        </p:nvSpPr>
        <p:spPr>
          <a:xfrm>
            <a:off x="8100392" y="5909210"/>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3"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sp>
        <p:nvSpPr>
          <p:cNvPr id="24" name="TextBox 23"/>
          <p:cNvSpPr txBox="1"/>
          <p:nvPr/>
        </p:nvSpPr>
        <p:spPr>
          <a:xfrm>
            <a:off x="7524328" y="908720"/>
            <a:ext cx="1440160" cy="553998"/>
          </a:xfrm>
          <a:prstGeom prst="rect">
            <a:avLst/>
          </a:prstGeom>
          <a:noFill/>
        </p:spPr>
        <p:txBody>
          <a:bodyPr wrap="square" rtlCol="0">
            <a:spAutoFit/>
          </a:bodyPr>
          <a:lstStyle/>
          <a:p>
            <a:pPr algn="ctr"/>
            <a:r>
              <a:rPr lang="en-CA" sz="1000" dirty="0" smtClean="0">
                <a:solidFill>
                  <a:schemeClr val="tx1">
                    <a:lumMod val="65000"/>
                  </a:schemeClr>
                </a:solidFill>
              </a:rPr>
              <a:t>Photo of sun shining </a:t>
            </a:r>
          </a:p>
          <a:p>
            <a:pPr algn="ctr"/>
            <a:r>
              <a:rPr lang="en-CA" sz="1000" dirty="0" smtClean="0">
                <a:solidFill>
                  <a:schemeClr val="tx1">
                    <a:lumMod val="65000"/>
                  </a:schemeClr>
                </a:solidFill>
              </a:rPr>
              <a:t>through curtain</a:t>
            </a:r>
          </a:p>
          <a:p>
            <a:pPr algn="ctr"/>
            <a:r>
              <a:rPr lang="en-CA" sz="1000" dirty="0" smtClean="0">
                <a:solidFill>
                  <a:schemeClr val="tx1">
                    <a:lumMod val="65000"/>
                  </a:schemeClr>
                </a:solidFill>
              </a:rPr>
              <a:t>John </a:t>
            </a:r>
            <a:r>
              <a:rPr lang="en-CA" sz="1000" dirty="0" err="1" smtClean="0">
                <a:solidFill>
                  <a:schemeClr val="tx1">
                    <a:lumMod val="65000"/>
                  </a:schemeClr>
                </a:solidFill>
              </a:rPr>
              <a:t>Crozier</a:t>
            </a:r>
            <a:endParaRPr lang="en-CA" sz="1000" dirty="0">
              <a:solidFill>
                <a:schemeClr val="tx1">
                  <a:lumMod val="65000"/>
                </a:schemeClr>
              </a:solidFill>
            </a:endParaRPr>
          </a:p>
        </p:txBody>
      </p:sp>
      <p:sp>
        <p:nvSpPr>
          <p:cNvPr id="25" name="Rectangle 24"/>
          <p:cNvSpPr>
            <a:spLocks noChangeArrowheads="1"/>
          </p:cNvSpPr>
          <p:nvPr/>
        </p:nvSpPr>
        <p:spPr bwMode="auto">
          <a:xfrm>
            <a:off x="0" y="-27384"/>
            <a:ext cx="2154560" cy="4196020"/>
          </a:xfrm>
          <a:prstGeom prst="rect">
            <a:avLst/>
          </a:prstGeom>
          <a:solidFill>
            <a:schemeClr val="tx1"/>
          </a:solidFill>
          <a:ln w="9525">
            <a:noFill/>
            <a:miter lim="800000"/>
            <a:headEnd/>
            <a:tailEnd/>
          </a:ln>
        </p:spPr>
        <p:txBody>
          <a:bodyPr wrap="square" anchor="ctr">
            <a:spAutoFit/>
          </a:bodyPr>
          <a:lstStyle/>
          <a:p>
            <a:pPr algn="ctr" eaLnBrk="0" hangingPunct="0">
              <a:lnSpc>
                <a:spcPts val="3200"/>
              </a:lnSpc>
            </a:pPr>
            <a:r>
              <a:rPr lang="en-US" sz="2800" b="1" dirty="0" smtClean="0">
                <a:solidFill>
                  <a:srgbClr val="FF0000"/>
                </a:solidFill>
                <a:latin typeface="Calibri" pitchFamily="34" charset="0"/>
                <a:cs typeface="Times New Roman" pitchFamily="18" charset="0"/>
              </a:rPr>
              <a:t>24. </a:t>
            </a:r>
            <a:r>
              <a:rPr lang="en-US" sz="2800" b="1" dirty="0" err="1" smtClean="0">
                <a:solidFill>
                  <a:srgbClr val="FF0000"/>
                </a:solidFill>
                <a:latin typeface="Calibri" pitchFamily="34" charset="0"/>
                <a:cs typeface="Times New Roman" pitchFamily="18" charset="0"/>
              </a:rPr>
              <a:t>Jalan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masuk</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kepada</a:t>
            </a:r>
            <a:r>
              <a:rPr lang="en-US" sz="2800" b="1" dirty="0" smtClean="0">
                <a:solidFill>
                  <a:srgbClr val="FF0000"/>
                </a:solidFill>
                <a:latin typeface="Calibri" pitchFamily="34" charset="0"/>
                <a:cs typeface="Times New Roman" pitchFamily="18" charset="0"/>
              </a:rPr>
              <a:t> Allah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karunia-Nya</a:t>
            </a:r>
            <a:r>
              <a:rPr lang="en-US" sz="2800" b="1" dirty="0" smtClean="0">
                <a:solidFill>
                  <a:srgbClr val="FF0000"/>
                </a:solidFill>
                <a:latin typeface="Calibri" pitchFamily="34" charset="0"/>
                <a:cs typeface="Times New Roman" pitchFamily="18" charset="0"/>
              </a:rPr>
              <a:t> </a:t>
            </a:r>
          </a:p>
          <a:p>
            <a:pPr algn="ctr" eaLnBrk="0" hangingPunct="0">
              <a:lnSpc>
                <a:spcPts val="3200"/>
              </a:lnSpc>
            </a:pPr>
            <a:r>
              <a:rPr lang="en-US" sz="2800" b="1" dirty="0" err="1" smtClean="0">
                <a:solidFill>
                  <a:srgbClr val="FF0000"/>
                </a:solidFill>
                <a:latin typeface="Calibri" pitchFamily="34" charset="0"/>
                <a:cs typeface="Times New Roman" pitchFamily="18" charset="0"/>
              </a:rPr>
              <a:t>di</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a:t>
            </a:r>
          </a:p>
          <a:p>
            <a:pPr algn="ctr" eaLnBrk="0" hangingPunct="0">
              <a:lnSpc>
                <a:spcPts val="3200"/>
              </a:lnSpc>
            </a:pPr>
            <a:r>
              <a:rPr lang="en-US" sz="2800" b="1" dirty="0" err="1" smtClean="0">
                <a:solidFill>
                  <a:srgbClr val="FF0000"/>
                </a:solidFill>
                <a:latin typeface="Calibri" pitchFamily="34" charset="0"/>
                <a:cs typeface="Times New Roman" pitchFamily="18" charset="0"/>
              </a:rPr>
              <a:t>Aku</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memujiMu</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US"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descr="DSCN4556 crop.jpg"/>
          <p:cNvPicPr>
            <a:picLocks noChangeAspect="1"/>
          </p:cNvPicPr>
          <p:nvPr/>
        </p:nvPicPr>
        <p:blipFill>
          <a:blip r:embed="rId3" cstate="print"/>
          <a:srcRect l="15612" t="16268" r="14676" b="14226"/>
          <a:stretch>
            <a:fillRect/>
          </a:stretch>
        </p:blipFill>
        <p:spPr>
          <a:xfrm>
            <a:off x="2123728" y="0"/>
            <a:ext cx="5112568" cy="4215626"/>
          </a:xfrm>
          <a:prstGeom prst="rect">
            <a:avLst/>
          </a:prstGeom>
        </p:spPr>
      </p:pic>
      <p:sp>
        <p:nvSpPr>
          <p:cNvPr id="14" name="TextBox 13"/>
          <p:cNvSpPr txBox="1"/>
          <p:nvPr/>
        </p:nvSpPr>
        <p:spPr>
          <a:xfrm>
            <a:off x="7271792" y="188640"/>
            <a:ext cx="1872208" cy="553998"/>
          </a:xfrm>
          <a:prstGeom prst="rect">
            <a:avLst/>
          </a:prstGeom>
          <a:noFill/>
        </p:spPr>
        <p:txBody>
          <a:bodyPr wrap="square" rtlCol="0">
            <a:spAutoFit/>
          </a:bodyPr>
          <a:lstStyle/>
          <a:p>
            <a:pPr algn="ctr"/>
            <a:r>
              <a:rPr lang="en-CA" sz="1000" dirty="0" smtClean="0">
                <a:solidFill>
                  <a:schemeClr val="tx1">
                    <a:lumMod val="75000"/>
                  </a:schemeClr>
                </a:solidFill>
              </a:rPr>
              <a:t>Smiley © sherv.net </a:t>
            </a:r>
          </a:p>
          <a:p>
            <a:pPr algn="ctr"/>
            <a:r>
              <a:rPr lang="en-CA" sz="1000" dirty="0" smtClean="0">
                <a:solidFill>
                  <a:schemeClr val="tx1">
                    <a:lumMod val="75000"/>
                  </a:schemeClr>
                </a:solidFill>
              </a:rPr>
              <a:t>Jumping heart ©</a:t>
            </a:r>
          </a:p>
          <a:p>
            <a:pPr algn="ctr"/>
            <a:r>
              <a:rPr lang="en-CA" sz="1000" dirty="0" smtClean="0">
                <a:solidFill>
                  <a:schemeClr val="tx1">
                    <a:lumMod val="75000"/>
                  </a:schemeClr>
                </a:solidFill>
              </a:rPr>
              <a:t> www.fg-a.com</a:t>
            </a:r>
            <a:endParaRPr lang="en-CA" dirty="0">
              <a:solidFill>
                <a:schemeClr val="tx1">
                  <a:lumMod val="75000"/>
                </a:schemeClr>
              </a:solidFill>
            </a:endParaRPr>
          </a:p>
        </p:txBody>
      </p:sp>
      <p:sp>
        <p:nvSpPr>
          <p:cNvPr id="12" name="WordArt 2"/>
          <p:cNvSpPr>
            <a:spLocks noChangeArrowheads="1" noChangeShapeType="1" noTextEdit="1"/>
          </p:cNvSpPr>
          <p:nvPr/>
        </p:nvSpPr>
        <p:spPr bwMode="auto">
          <a:xfrm>
            <a:off x="2699792" y="548680"/>
            <a:ext cx="3888432" cy="252028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10" name="Rectangle 9"/>
          <p:cNvSpPr/>
          <p:nvPr/>
        </p:nvSpPr>
        <p:spPr>
          <a:xfrm>
            <a:off x="4499992" y="19888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3995936" y="2204864"/>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4" cstate="print"/>
          <a:stretch>
            <a:fillRect/>
          </a:stretch>
        </p:blipFill>
        <p:spPr>
          <a:xfrm rot="14400000" flipH="1">
            <a:off x="2505187" y="2054624"/>
            <a:ext cx="2765145" cy="1645920"/>
          </a:xfrm>
          <a:prstGeom prst="rect">
            <a:avLst/>
          </a:prstGeom>
        </p:spPr>
      </p:pic>
      <p:pic>
        <p:nvPicPr>
          <p:cNvPr id="3" name="Picture 2" descr="egyptian.gif"/>
          <p:cNvPicPr>
            <a:picLocks noChangeAspect="1"/>
          </p:cNvPicPr>
          <p:nvPr/>
        </p:nvPicPr>
        <p:blipFill>
          <a:blip r:embed="rId4" cstate="print"/>
          <a:stretch>
            <a:fillRect/>
          </a:stretch>
        </p:blipFill>
        <p:spPr>
          <a:xfrm>
            <a:off x="3275856" y="692696"/>
            <a:ext cx="2765146" cy="1645920"/>
          </a:xfrm>
          <a:prstGeom prst="rect">
            <a:avLst/>
          </a:prstGeom>
        </p:spPr>
      </p:pic>
      <p:pic>
        <p:nvPicPr>
          <p:cNvPr id="7" name="Picture 6" descr="egyptian.gif"/>
          <p:cNvPicPr>
            <a:picLocks noChangeAspect="1"/>
          </p:cNvPicPr>
          <p:nvPr/>
        </p:nvPicPr>
        <p:blipFill>
          <a:blip r:embed="rId4" cstate="print"/>
          <a:stretch>
            <a:fillRect/>
          </a:stretch>
        </p:blipFill>
        <p:spPr>
          <a:xfrm rot="7200000">
            <a:off x="4017354" y="2054624"/>
            <a:ext cx="2765147" cy="1645920"/>
          </a:xfrm>
          <a:prstGeom prst="rect">
            <a:avLst/>
          </a:prstGeom>
        </p:spPr>
      </p:pic>
      <p:pic>
        <p:nvPicPr>
          <p:cNvPr id="11" name="Picture 10" descr="www.fg-a.com valentine 2-jumping-heart.gif"/>
          <p:cNvPicPr>
            <a:picLocks noChangeAspect="1"/>
          </p:cNvPicPr>
          <p:nvPr/>
        </p:nvPicPr>
        <p:blipFill>
          <a:blip r:embed="rId5" cstate="print"/>
          <a:stretch>
            <a:fillRect/>
          </a:stretch>
        </p:blipFill>
        <p:spPr>
          <a:xfrm>
            <a:off x="4067944" y="1772816"/>
            <a:ext cx="1143000" cy="1333500"/>
          </a:xfrm>
          <a:prstGeom prst="rect">
            <a:avLst/>
          </a:prstGeom>
        </p:spPr>
      </p:pic>
      <p:sp>
        <p:nvSpPr>
          <p:cNvPr id="19" name="Title 2"/>
          <p:cNvSpPr txBox="1">
            <a:spLocks/>
          </p:cNvSpPr>
          <p:nvPr/>
        </p:nvSpPr>
        <p:spPr>
          <a:xfrm>
            <a:off x="0" y="4292491"/>
            <a:ext cx="9144000" cy="1800805"/>
          </a:xfrm>
          <a:prstGeom prst="rect">
            <a:avLst/>
          </a:prstGeom>
          <a:solidFill>
            <a:schemeClr val="bg1"/>
          </a:solidFill>
        </p:spPr>
        <p:txBody>
          <a:bodyPr/>
          <a:lstStyle/>
          <a:p>
            <a:pPr algn="ctr"/>
            <a:r>
              <a:rPr lang="en-CA" sz="2800" b="1" spc="-30" dirty="0" smtClean="0">
                <a:latin typeface="Calibri" pitchFamily="34" charset="0"/>
                <a:cs typeface="Calibri" pitchFamily="34" charset="0"/>
              </a:rPr>
              <a:t>“</a:t>
            </a:r>
            <a:r>
              <a:rPr lang="en-CA" sz="2800" b="1" spc="-30" dirty="0" err="1" smtClean="0">
                <a:latin typeface="Calibri" pitchFamily="34" charset="0"/>
                <a:cs typeface="Calibri" pitchFamily="34" charset="0"/>
              </a:rPr>
              <a:t>karena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oleh</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Dia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kita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kedua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pihak</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Yahudi</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dan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bukan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Yahudi</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dalam</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satu</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Roh</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beroleh</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jalan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masuk</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kepada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Bapa</a:t>
            </a:r>
            <a:r>
              <a:rPr lang="en-CA" sz="2800" b="1" spc="-30" dirty="0" smtClean="0">
                <a:latin typeface="Calibri" pitchFamily="34" charset="0"/>
                <a:cs typeface="Calibri" pitchFamily="34" charset="0"/>
              </a:rPr>
              <a:t> . . . </a:t>
            </a:r>
            <a:r>
              <a:rPr lang="en-CA" sz="2800" b="1" spc="-30" dirty="0" err="1" smtClean="0">
                <a:latin typeface="Calibri" pitchFamily="34" charset="0"/>
                <a:cs typeface="Calibri" pitchFamily="34" charset="0"/>
              </a:rPr>
              <a:t>Kristus</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Yesus</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Tuhan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kita</a:t>
            </a:r>
            <a:r>
              <a:rPr lang="en-CA" sz="2800" b="1" spc="-30" dirty="0" smtClean="0">
                <a:latin typeface="Calibri" pitchFamily="34" charset="0"/>
                <a:cs typeface="Calibri" pitchFamily="34" charset="0"/>
              </a:rPr>
              <a:t>. Di </a:t>
            </a:r>
            <a:r>
              <a:rPr lang="en-CA" sz="2800" b="1" spc="-30" dirty="0" err="1" smtClean="0">
                <a:latin typeface="Calibri" pitchFamily="34" charset="0"/>
                <a:cs typeface="Calibri" pitchFamily="34" charset="0"/>
              </a:rPr>
              <a:t>dalam</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Dia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kita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beroleh</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keberanian</a:t>
            </a:r>
            <a:r>
              <a:rPr lang="en-CA" sz="2800" b="1" spc="-30" dirty="0" smtClean="0">
                <a:latin typeface="Calibri" pitchFamily="34" charset="0"/>
                <a:cs typeface="Calibri" pitchFamily="34" charset="0"/>
              </a:rPr>
              <a:t> </a:t>
            </a:r>
          </a:p>
          <a:p>
            <a:pPr algn="ctr"/>
            <a:r>
              <a:rPr lang="en-CA" sz="2800" b="1" spc="-30" dirty="0" err="1" smtClean="0">
                <a:latin typeface="Calibri" pitchFamily="34" charset="0"/>
                <a:cs typeface="Calibri" pitchFamily="34" charset="0"/>
              </a:rPr>
              <a:t>dan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jalan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masuk</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kepada</a:t>
            </a:r>
            <a:r>
              <a:rPr lang="en-CA" sz="2800" b="1" spc="-30" dirty="0" smtClean="0">
                <a:latin typeface="Calibri" pitchFamily="34" charset="0"/>
                <a:cs typeface="Calibri" pitchFamily="34" charset="0"/>
              </a:rPr>
              <a:t> Allah </a:t>
            </a:r>
            <a:r>
              <a:rPr lang="en-CA" sz="2800" b="1" spc="-30" dirty="0" err="1" smtClean="0">
                <a:latin typeface="Calibri" pitchFamily="34" charset="0"/>
                <a:cs typeface="Calibri" pitchFamily="34" charset="0"/>
              </a:rPr>
              <a:t>dengan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penuh</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kepercayaan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oleh</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iman</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kita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kepada-Nya</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Ef</a:t>
            </a:r>
            <a:r>
              <a:rPr lang="en-CA" sz="2800" b="1" spc="-30" dirty="0" smtClean="0">
                <a:latin typeface="Calibri" pitchFamily="34" charset="0"/>
                <a:cs typeface="Calibri" pitchFamily="34" charset="0"/>
              </a:rPr>
              <a:t> 2:18; 3:11-12</a:t>
            </a:r>
          </a:p>
        </p:txBody>
      </p:sp>
      <p:sp>
        <p:nvSpPr>
          <p:cNvPr id="24" name="TextBox 23"/>
          <p:cNvSpPr txBox="1"/>
          <p:nvPr/>
        </p:nvSpPr>
        <p:spPr>
          <a:xfrm>
            <a:off x="7524328" y="908720"/>
            <a:ext cx="1440160" cy="553998"/>
          </a:xfrm>
          <a:prstGeom prst="rect">
            <a:avLst/>
          </a:prstGeom>
          <a:noFill/>
        </p:spPr>
        <p:txBody>
          <a:bodyPr wrap="square" rtlCol="0">
            <a:spAutoFit/>
          </a:bodyPr>
          <a:lstStyle/>
          <a:p>
            <a:pPr algn="ctr"/>
            <a:r>
              <a:rPr lang="en-CA" sz="1000" dirty="0" smtClean="0">
                <a:solidFill>
                  <a:schemeClr val="tx1">
                    <a:lumMod val="65000"/>
                  </a:schemeClr>
                </a:solidFill>
              </a:rPr>
              <a:t>Photo of sun shining </a:t>
            </a:r>
          </a:p>
          <a:p>
            <a:pPr algn="ctr"/>
            <a:r>
              <a:rPr lang="en-CA" sz="1000" dirty="0" smtClean="0">
                <a:solidFill>
                  <a:schemeClr val="tx1">
                    <a:lumMod val="65000"/>
                  </a:schemeClr>
                </a:solidFill>
              </a:rPr>
              <a:t>through curtain</a:t>
            </a:r>
          </a:p>
          <a:p>
            <a:pPr algn="ctr"/>
            <a:r>
              <a:rPr lang="en-CA" sz="1000" dirty="0" smtClean="0">
                <a:solidFill>
                  <a:schemeClr val="tx1">
                    <a:lumMod val="65000"/>
                  </a:schemeClr>
                </a:solidFill>
              </a:rPr>
              <a:t>John </a:t>
            </a:r>
            <a:r>
              <a:rPr lang="en-CA" sz="1000" dirty="0" err="1" smtClean="0">
                <a:solidFill>
                  <a:schemeClr val="tx1">
                    <a:lumMod val="65000"/>
                  </a:schemeClr>
                </a:solidFill>
              </a:rPr>
              <a:t>Crozier</a:t>
            </a:r>
            <a:endParaRPr lang="en-CA" sz="1000" dirty="0">
              <a:solidFill>
                <a:schemeClr val="tx1">
                  <a:lumMod val="65000"/>
                </a:schemeClr>
              </a:solidFill>
            </a:endParaRPr>
          </a:p>
        </p:txBody>
      </p:sp>
      <p:sp>
        <p:nvSpPr>
          <p:cNvPr id="18" name="Rectangle 17"/>
          <p:cNvSpPr>
            <a:spLocks noChangeArrowheads="1"/>
          </p:cNvSpPr>
          <p:nvPr/>
        </p:nvSpPr>
        <p:spPr bwMode="auto">
          <a:xfrm>
            <a:off x="0" y="-27384"/>
            <a:ext cx="2154560" cy="4196020"/>
          </a:xfrm>
          <a:prstGeom prst="rect">
            <a:avLst/>
          </a:prstGeom>
          <a:solidFill>
            <a:schemeClr val="tx1"/>
          </a:solidFill>
          <a:ln w="9525">
            <a:noFill/>
            <a:miter lim="800000"/>
            <a:headEnd/>
            <a:tailEnd/>
          </a:ln>
        </p:spPr>
        <p:txBody>
          <a:bodyPr wrap="square" anchor="ctr">
            <a:spAutoFit/>
          </a:bodyPr>
          <a:lstStyle/>
          <a:p>
            <a:pPr algn="ctr" eaLnBrk="0" hangingPunct="0">
              <a:lnSpc>
                <a:spcPts val="3200"/>
              </a:lnSpc>
            </a:pPr>
            <a:r>
              <a:rPr lang="en-US" sz="2800" b="1" dirty="0" smtClean="0">
                <a:solidFill>
                  <a:srgbClr val="FF0000"/>
                </a:solidFill>
                <a:latin typeface="Calibri" pitchFamily="34" charset="0"/>
                <a:cs typeface="Times New Roman" pitchFamily="18" charset="0"/>
              </a:rPr>
              <a:t>24. </a:t>
            </a:r>
            <a:r>
              <a:rPr lang="en-US" sz="2800" b="1" dirty="0" err="1" smtClean="0">
                <a:solidFill>
                  <a:srgbClr val="FF0000"/>
                </a:solidFill>
                <a:latin typeface="Calibri" pitchFamily="34" charset="0"/>
                <a:cs typeface="Times New Roman" pitchFamily="18" charset="0"/>
              </a:rPr>
              <a:t>Jalan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masuk</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kepada</a:t>
            </a:r>
            <a:r>
              <a:rPr lang="en-US" sz="2800" b="1" dirty="0" smtClean="0">
                <a:solidFill>
                  <a:srgbClr val="FF0000"/>
                </a:solidFill>
                <a:latin typeface="Calibri" pitchFamily="34" charset="0"/>
                <a:cs typeface="Times New Roman" pitchFamily="18" charset="0"/>
              </a:rPr>
              <a:t> Allah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karunia-Nya</a:t>
            </a:r>
            <a:r>
              <a:rPr lang="en-US" sz="2800" b="1" dirty="0" smtClean="0">
                <a:solidFill>
                  <a:srgbClr val="FF0000"/>
                </a:solidFill>
                <a:latin typeface="Calibri" pitchFamily="34" charset="0"/>
                <a:cs typeface="Times New Roman" pitchFamily="18" charset="0"/>
              </a:rPr>
              <a:t> </a:t>
            </a:r>
          </a:p>
          <a:p>
            <a:pPr algn="ctr" eaLnBrk="0" hangingPunct="0">
              <a:lnSpc>
                <a:spcPts val="3200"/>
              </a:lnSpc>
            </a:pPr>
            <a:r>
              <a:rPr lang="en-US" sz="2800" b="1" dirty="0" err="1" smtClean="0">
                <a:solidFill>
                  <a:srgbClr val="FF0000"/>
                </a:solidFill>
                <a:latin typeface="Calibri" pitchFamily="34" charset="0"/>
                <a:cs typeface="Times New Roman" pitchFamily="18" charset="0"/>
              </a:rPr>
              <a:t>di</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a:t>
            </a:r>
          </a:p>
          <a:p>
            <a:pPr algn="ctr" eaLnBrk="0" hangingPunct="0">
              <a:lnSpc>
                <a:spcPts val="3200"/>
              </a:lnSpc>
            </a:pPr>
            <a:r>
              <a:rPr lang="en-US" sz="2800" b="1" dirty="0" err="1" smtClean="0">
                <a:solidFill>
                  <a:srgbClr val="FF0000"/>
                </a:solidFill>
                <a:latin typeface="Calibri" pitchFamily="34" charset="0"/>
                <a:cs typeface="Times New Roman" pitchFamily="18" charset="0"/>
              </a:rPr>
              <a:t>Aku</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memujiMu</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US"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descr="DSCN4556 crop.jpg"/>
          <p:cNvPicPr>
            <a:picLocks noChangeAspect="1"/>
          </p:cNvPicPr>
          <p:nvPr/>
        </p:nvPicPr>
        <p:blipFill>
          <a:blip r:embed="rId3" cstate="print"/>
          <a:srcRect l="15612" t="16268" r="14676" b="14226"/>
          <a:stretch>
            <a:fillRect/>
          </a:stretch>
        </p:blipFill>
        <p:spPr>
          <a:xfrm>
            <a:off x="2123728" y="0"/>
            <a:ext cx="5112568" cy="4215626"/>
          </a:xfrm>
          <a:prstGeom prst="rect">
            <a:avLst/>
          </a:prstGeom>
        </p:spPr>
      </p:pic>
      <p:sp>
        <p:nvSpPr>
          <p:cNvPr id="14" name="TextBox 13"/>
          <p:cNvSpPr txBox="1"/>
          <p:nvPr/>
        </p:nvSpPr>
        <p:spPr>
          <a:xfrm>
            <a:off x="7271792" y="188640"/>
            <a:ext cx="1872208" cy="553998"/>
          </a:xfrm>
          <a:prstGeom prst="rect">
            <a:avLst/>
          </a:prstGeom>
          <a:noFill/>
        </p:spPr>
        <p:txBody>
          <a:bodyPr wrap="square" rtlCol="0">
            <a:spAutoFit/>
          </a:bodyPr>
          <a:lstStyle/>
          <a:p>
            <a:pPr algn="ctr"/>
            <a:r>
              <a:rPr lang="en-CA" sz="1000" dirty="0" smtClean="0">
                <a:solidFill>
                  <a:schemeClr val="tx1">
                    <a:lumMod val="75000"/>
                  </a:schemeClr>
                </a:solidFill>
              </a:rPr>
              <a:t>Smiley © sherv.net </a:t>
            </a:r>
          </a:p>
          <a:p>
            <a:pPr algn="ctr"/>
            <a:r>
              <a:rPr lang="en-CA" sz="1000" dirty="0" smtClean="0">
                <a:solidFill>
                  <a:schemeClr val="tx1">
                    <a:lumMod val="75000"/>
                  </a:schemeClr>
                </a:solidFill>
              </a:rPr>
              <a:t>Jumping heart ©</a:t>
            </a:r>
          </a:p>
          <a:p>
            <a:pPr algn="ctr"/>
            <a:r>
              <a:rPr lang="en-CA" sz="1000" dirty="0" smtClean="0">
                <a:solidFill>
                  <a:schemeClr val="tx1">
                    <a:lumMod val="75000"/>
                  </a:schemeClr>
                </a:solidFill>
              </a:rPr>
              <a:t> www.fg-a.com</a:t>
            </a:r>
            <a:endParaRPr lang="en-CA" dirty="0">
              <a:solidFill>
                <a:schemeClr val="tx1">
                  <a:lumMod val="75000"/>
                </a:schemeClr>
              </a:solidFill>
            </a:endParaRPr>
          </a:p>
        </p:txBody>
      </p:sp>
      <p:sp>
        <p:nvSpPr>
          <p:cNvPr id="12" name="WordArt 2"/>
          <p:cNvSpPr>
            <a:spLocks noChangeArrowheads="1" noChangeShapeType="1" noTextEdit="1"/>
          </p:cNvSpPr>
          <p:nvPr/>
        </p:nvSpPr>
        <p:spPr bwMode="auto">
          <a:xfrm>
            <a:off x="2699792" y="548680"/>
            <a:ext cx="3888432" cy="252028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10" name="Rectangle 9"/>
          <p:cNvSpPr/>
          <p:nvPr/>
        </p:nvSpPr>
        <p:spPr>
          <a:xfrm>
            <a:off x="4499992" y="19888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3995936" y="2204864"/>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4" cstate="print"/>
          <a:stretch>
            <a:fillRect/>
          </a:stretch>
        </p:blipFill>
        <p:spPr>
          <a:xfrm rot="14400000" flipH="1">
            <a:off x="2505187" y="2054624"/>
            <a:ext cx="2765145" cy="1645920"/>
          </a:xfrm>
          <a:prstGeom prst="rect">
            <a:avLst/>
          </a:prstGeom>
        </p:spPr>
      </p:pic>
      <p:pic>
        <p:nvPicPr>
          <p:cNvPr id="3" name="Picture 2" descr="egyptian.gif"/>
          <p:cNvPicPr>
            <a:picLocks noChangeAspect="1"/>
          </p:cNvPicPr>
          <p:nvPr/>
        </p:nvPicPr>
        <p:blipFill>
          <a:blip r:embed="rId4" cstate="print"/>
          <a:stretch>
            <a:fillRect/>
          </a:stretch>
        </p:blipFill>
        <p:spPr>
          <a:xfrm>
            <a:off x="3275856" y="692696"/>
            <a:ext cx="2765146" cy="1645920"/>
          </a:xfrm>
          <a:prstGeom prst="rect">
            <a:avLst/>
          </a:prstGeom>
        </p:spPr>
      </p:pic>
      <p:pic>
        <p:nvPicPr>
          <p:cNvPr id="7" name="Picture 6" descr="egyptian.gif"/>
          <p:cNvPicPr>
            <a:picLocks noChangeAspect="1"/>
          </p:cNvPicPr>
          <p:nvPr/>
        </p:nvPicPr>
        <p:blipFill>
          <a:blip r:embed="rId4" cstate="print"/>
          <a:stretch>
            <a:fillRect/>
          </a:stretch>
        </p:blipFill>
        <p:spPr>
          <a:xfrm rot="7200000">
            <a:off x="4017354" y="2054624"/>
            <a:ext cx="2765147" cy="1645920"/>
          </a:xfrm>
          <a:prstGeom prst="rect">
            <a:avLst/>
          </a:prstGeom>
        </p:spPr>
      </p:pic>
      <p:pic>
        <p:nvPicPr>
          <p:cNvPr id="11" name="Picture 10" descr="www.fg-a.com valentine 2-jumping-heart.gif"/>
          <p:cNvPicPr>
            <a:picLocks noChangeAspect="1"/>
          </p:cNvPicPr>
          <p:nvPr/>
        </p:nvPicPr>
        <p:blipFill>
          <a:blip r:embed="rId5" cstate="print"/>
          <a:stretch>
            <a:fillRect/>
          </a:stretch>
        </p:blipFill>
        <p:spPr>
          <a:xfrm>
            <a:off x="4067944" y="1772816"/>
            <a:ext cx="1143000" cy="1333500"/>
          </a:xfrm>
          <a:prstGeom prst="rect">
            <a:avLst/>
          </a:prstGeom>
        </p:spPr>
      </p:pic>
      <p:sp>
        <p:nvSpPr>
          <p:cNvPr id="19" name="Title 2"/>
          <p:cNvSpPr txBox="1">
            <a:spLocks/>
          </p:cNvSpPr>
          <p:nvPr/>
        </p:nvSpPr>
        <p:spPr>
          <a:xfrm>
            <a:off x="107504" y="4292491"/>
            <a:ext cx="8964488" cy="1800805"/>
          </a:xfrm>
          <a:prstGeom prst="rect">
            <a:avLst/>
          </a:prstGeom>
          <a:solidFill>
            <a:schemeClr val="bg1"/>
          </a:solidFill>
        </p:spPr>
        <p:txBody>
          <a:bodyPr/>
          <a:lstStyle/>
          <a:p>
            <a:pPr algn="ctr"/>
            <a:r>
              <a:rPr lang="en-CA" sz="2700" b="1" spc="-10" dirty="0" smtClean="0">
                <a:latin typeface="Calibri" pitchFamily="34" charset="0"/>
                <a:cs typeface="Calibri" pitchFamily="34" charset="0"/>
              </a:rPr>
              <a:t>“o</a:t>
            </a:r>
            <a:r>
              <a:rPr lang="sv-SE" sz="2700" b="1" spc="-10" dirty="0" smtClean="0">
                <a:latin typeface="Calibri" pitchFamily="34" charset="0"/>
                <a:cs typeface="Calibri" pitchFamily="34" charset="0"/>
              </a:rPr>
              <a:t>leh darah Yesus kita sekarang penuh keberanian dapat masuk ke dalam tempat kudus . . . </a:t>
            </a:r>
            <a:r>
              <a:rPr lang="en-US" sz="2700" b="1" spc="-10" dirty="0" err="1" smtClean="0">
                <a:latin typeface="Calibri" pitchFamily="34" charset="0"/>
                <a:cs typeface="Calibri" pitchFamily="34" charset="0"/>
              </a:rPr>
              <a:t>jalan</a:t>
            </a:r>
            <a:r>
              <a:rPr lang="en-US" sz="2700" b="1" spc="-10" dirty="0" smtClean="0">
                <a:latin typeface="Calibri" pitchFamily="34" charset="0"/>
                <a:cs typeface="Calibri" pitchFamily="34" charset="0"/>
              </a:rPr>
              <a:t> yang </a:t>
            </a:r>
            <a:r>
              <a:rPr lang="en-US" sz="2700" b="1" spc="-10" dirty="0" err="1" smtClean="0">
                <a:latin typeface="Calibri" pitchFamily="34" charset="0"/>
                <a:cs typeface="Calibri" pitchFamily="34" charset="0"/>
              </a:rPr>
              <a:t>baru</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dan</a:t>
            </a:r>
            <a:r>
              <a:rPr lang="en-US" sz="2700" b="1" spc="-10" dirty="0" smtClean="0">
                <a:latin typeface="Calibri" pitchFamily="34" charset="0"/>
                <a:cs typeface="Calibri" pitchFamily="34" charset="0"/>
              </a:rPr>
              <a:t> yang </a:t>
            </a:r>
            <a:r>
              <a:rPr lang="en-US" sz="2700" b="1" spc="-10" dirty="0" err="1" smtClean="0">
                <a:latin typeface="Calibri" pitchFamily="34" charset="0"/>
                <a:cs typeface="Calibri" pitchFamily="34" charset="0"/>
              </a:rPr>
              <a:t>hidup</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bagi</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kita</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melalui</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tabir</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yaitu</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diri-Nya</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sendiri</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dan</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kita</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mempunyai</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seorang</a:t>
            </a:r>
            <a:r>
              <a:rPr lang="en-US" sz="2700" b="1" spc="-10" dirty="0" smtClean="0">
                <a:latin typeface="Calibri" pitchFamily="34" charset="0"/>
                <a:cs typeface="Calibri" pitchFamily="34" charset="0"/>
              </a:rPr>
              <a:t> Imam </a:t>
            </a:r>
            <a:r>
              <a:rPr lang="en-US" sz="2700" b="1" spc="-10" dirty="0" err="1" smtClean="0">
                <a:latin typeface="Calibri" pitchFamily="34" charset="0"/>
                <a:cs typeface="Calibri" pitchFamily="34" charset="0"/>
              </a:rPr>
              <a:t>Besar</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sebagai</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kepala</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Rumah</a:t>
            </a:r>
            <a:r>
              <a:rPr lang="en-US" sz="2700" b="1" spc="-10" dirty="0" smtClean="0">
                <a:latin typeface="Calibri" pitchFamily="34" charset="0"/>
                <a:cs typeface="Calibri" pitchFamily="34" charset="0"/>
              </a:rPr>
              <a:t> Allah.  </a:t>
            </a:r>
            <a:r>
              <a:rPr lang="en-US" sz="2700" b="1" spc="-10" dirty="0" err="1" smtClean="0">
                <a:latin typeface="Calibri" pitchFamily="34" charset="0"/>
                <a:cs typeface="Calibri" pitchFamily="34" charset="0"/>
              </a:rPr>
              <a:t>Karena</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itu</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marilah</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kita</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menghadap</a:t>
            </a:r>
            <a:r>
              <a:rPr lang="en-US" sz="2700" b="1" spc="-10" dirty="0" smtClean="0">
                <a:latin typeface="Calibri" pitchFamily="34" charset="0"/>
                <a:cs typeface="Calibri" pitchFamily="34" charset="0"/>
              </a:rPr>
              <a:t> Allah </a:t>
            </a:r>
            <a:r>
              <a:rPr lang="en-US" sz="2700" b="1" spc="-10" dirty="0" err="1" smtClean="0">
                <a:latin typeface="Calibri" pitchFamily="34" charset="0"/>
                <a:cs typeface="Calibri" pitchFamily="34" charset="0"/>
              </a:rPr>
              <a:t>dengan</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hati</a:t>
            </a:r>
            <a:r>
              <a:rPr lang="en-US" sz="2700" b="1" spc="-10" dirty="0" smtClean="0">
                <a:latin typeface="Calibri" pitchFamily="34" charset="0"/>
                <a:cs typeface="Calibri" pitchFamily="34" charset="0"/>
              </a:rPr>
              <a:t> yang </a:t>
            </a:r>
            <a:r>
              <a:rPr lang="en-US" sz="2700" b="1" spc="-10" dirty="0" err="1" smtClean="0">
                <a:latin typeface="Calibri" pitchFamily="34" charset="0"/>
                <a:cs typeface="Calibri" pitchFamily="34" charset="0"/>
              </a:rPr>
              <a:t>tulus</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ikhlas</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dan</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keyakinan</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iman</a:t>
            </a:r>
            <a:r>
              <a:rPr lang="en-US" sz="2700" b="1" spc="-10" dirty="0" smtClean="0">
                <a:latin typeface="Calibri" pitchFamily="34" charset="0"/>
                <a:cs typeface="Calibri" pitchFamily="34" charset="0"/>
              </a:rPr>
              <a:t> yang </a:t>
            </a:r>
            <a:r>
              <a:rPr lang="en-US" sz="2700" b="1" spc="-10" dirty="0" err="1" smtClean="0">
                <a:latin typeface="Calibri" pitchFamily="34" charset="0"/>
                <a:cs typeface="Calibri" pitchFamily="34" charset="0"/>
              </a:rPr>
              <a:t>teguh</a:t>
            </a:r>
            <a:r>
              <a:rPr lang="en-US" sz="2700" b="1" spc="-10" dirty="0" smtClean="0">
                <a:latin typeface="Calibri" pitchFamily="34" charset="0"/>
                <a:cs typeface="Calibri" pitchFamily="34" charset="0"/>
              </a:rPr>
              <a:t>”  </a:t>
            </a:r>
            <a:r>
              <a:rPr lang="en-US" sz="2700" b="1" spc="-10" dirty="0" err="1" smtClean="0">
                <a:latin typeface="Calibri" pitchFamily="34" charset="0"/>
                <a:cs typeface="Calibri" pitchFamily="34" charset="0"/>
              </a:rPr>
              <a:t>Ibr</a:t>
            </a:r>
            <a:r>
              <a:rPr lang="en-US" sz="2700" b="1" spc="-10" dirty="0" smtClean="0">
                <a:latin typeface="Calibri" pitchFamily="34" charset="0"/>
                <a:cs typeface="Calibri" pitchFamily="34" charset="0"/>
              </a:rPr>
              <a:t> 10:19-22</a:t>
            </a:r>
          </a:p>
        </p:txBody>
      </p:sp>
      <p:sp>
        <p:nvSpPr>
          <p:cNvPr id="24" name="TextBox 23"/>
          <p:cNvSpPr txBox="1"/>
          <p:nvPr/>
        </p:nvSpPr>
        <p:spPr>
          <a:xfrm>
            <a:off x="7524328" y="908720"/>
            <a:ext cx="1440160" cy="553998"/>
          </a:xfrm>
          <a:prstGeom prst="rect">
            <a:avLst/>
          </a:prstGeom>
          <a:noFill/>
        </p:spPr>
        <p:txBody>
          <a:bodyPr wrap="square" rtlCol="0">
            <a:spAutoFit/>
          </a:bodyPr>
          <a:lstStyle/>
          <a:p>
            <a:pPr algn="ctr"/>
            <a:r>
              <a:rPr lang="en-CA" sz="1000" dirty="0" smtClean="0">
                <a:solidFill>
                  <a:schemeClr val="tx1">
                    <a:lumMod val="65000"/>
                  </a:schemeClr>
                </a:solidFill>
              </a:rPr>
              <a:t>Photo of sun shining </a:t>
            </a:r>
          </a:p>
          <a:p>
            <a:pPr algn="ctr"/>
            <a:r>
              <a:rPr lang="en-CA" sz="1000" dirty="0" smtClean="0">
                <a:solidFill>
                  <a:schemeClr val="tx1">
                    <a:lumMod val="65000"/>
                  </a:schemeClr>
                </a:solidFill>
              </a:rPr>
              <a:t>through curtain</a:t>
            </a:r>
          </a:p>
          <a:p>
            <a:pPr algn="ctr"/>
            <a:r>
              <a:rPr lang="en-CA" sz="1000" dirty="0" smtClean="0">
                <a:solidFill>
                  <a:schemeClr val="tx1">
                    <a:lumMod val="65000"/>
                  </a:schemeClr>
                </a:solidFill>
              </a:rPr>
              <a:t>John </a:t>
            </a:r>
            <a:r>
              <a:rPr lang="en-CA" sz="1000" dirty="0" err="1" smtClean="0">
                <a:solidFill>
                  <a:schemeClr val="tx1">
                    <a:lumMod val="65000"/>
                  </a:schemeClr>
                </a:solidFill>
              </a:rPr>
              <a:t>Crozier</a:t>
            </a:r>
            <a:endParaRPr lang="en-CA" sz="1000" dirty="0">
              <a:solidFill>
                <a:schemeClr val="tx1">
                  <a:lumMod val="65000"/>
                </a:schemeClr>
              </a:solidFill>
            </a:endParaRPr>
          </a:p>
        </p:txBody>
      </p:sp>
      <p:sp>
        <p:nvSpPr>
          <p:cNvPr id="18" name="Rectangle 17"/>
          <p:cNvSpPr>
            <a:spLocks noChangeArrowheads="1"/>
          </p:cNvSpPr>
          <p:nvPr/>
        </p:nvSpPr>
        <p:spPr bwMode="auto">
          <a:xfrm>
            <a:off x="0" y="-27384"/>
            <a:ext cx="2154560" cy="4196020"/>
          </a:xfrm>
          <a:prstGeom prst="rect">
            <a:avLst/>
          </a:prstGeom>
          <a:solidFill>
            <a:schemeClr val="tx1"/>
          </a:solidFill>
          <a:ln w="9525">
            <a:noFill/>
            <a:miter lim="800000"/>
            <a:headEnd/>
            <a:tailEnd/>
          </a:ln>
        </p:spPr>
        <p:txBody>
          <a:bodyPr wrap="square" anchor="ctr">
            <a:spAutoFit/>
          </a:bodyPr>
          <a:lstStyle/>
          <a:p>
            <a:pPr algn="ctr" eaLnBrk="0" hangingPunct="0">
              <a:lnSpc>
                <a:spcPts val="3200"/>
              </a:lnSpc>
            </a:pPr>
            <a:r>
              <a:rPr lang="en-US" sz="2800" b="1" dirty="0" smtClean="0">
                <a:solidFill>
                  <a:srgbClr val="FF0000"/>
                </a:solidFill>
                <a:latin typeface="Calibri" pitchFamily="34" charset="0"/>
                <a:cs typeface="Times New Roman" pitchFamily="18" charset="0"/>
              </a:rPr>
              <a:t>24. </a:t>
            </a:r>
            <a:r>
              <a:rPr lang="en-US" sz="2800" b="1" dirty="0" err="1" smtClean="0">
                <a:solidFill>
                  <a:srgbClr val="FF0000"/>
                </a:solidFill>
                <a:latin typeface="Calibri" pitchFamily="34" charset="0"/>
                <a:cs typeface="Times New Roman" pitchFamily="18" charset="0"/>
              </a:rPr>
              <a:t>Jalan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masuk</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kepada</a:t>
            </a:r>
            <a:r>
              <a:rPr lang="en-US" sz="2800" b="1" dirty="0" smtClean="0">
                <a:solidFill>
                  <a:srgbClr val="FF0000"/>
                </a:solidFill>
                <a:latin typeface="Calibri" pitchFamily="34" charset="0"/>
                <a:cs typeface="Times New Roman" pitchFamily="18" charset="0"/>
              </a:rPr>
              <a:t> Allah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karunia-Nya</a:t>
            </a:r>
            <a:r>
              <a:rPr lang="en-US" sz="2800" b="1" dirty="0" smtClean="0">
                <a:solidFill>
                  <a:srgbClr val="FF0000"/>
                </a:solidFill>
                <a:latin typeface="Calibri" pitchFamily="34" charset="0"/>
                <a:cs typeface="Times New Roman" pitchFamily="18" charset="0"/>
              </a:rPr>
              <a:t> </a:t>
            </a:r>
          </a:p>
          <a:p>
            <a:pPr algn="ctr" eaLnBrk="0" hangingPunct="0">
              <a:lnSpc>
                <a:spcPts val="3200"/>
              </a:lnSpc>
            </a:pPr>
            <a:r>
              <a:rPr lang="en-US" sz="2800" b="1" dirty="0" err="1" smtClean="0">
                <a:solidFill>
                  <a:srgbClr val="FF0000"/>
                </a:solidFill>
                <a:latin typeface="Calibri" pitchFamily="34" charset="0"/>
                <a:cs typeface="Times New Roman" pitchFamily="18" charset="0"/>
              </a:rPr>
              <a:t>di</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a:t>
            </a:r>
          </a:p>
          <a:p>
            <a:pPr algn="ctr" eaLnBrk="0" hangingPunct="0">
              <a:lnSpc>
                <a:spcPts val="3200"/>
              </a:lnSpc>
            </a:pPr>
            <a:r>
              <a:rPr lang="en-US" sz="2800" b="1" dirty="0" err="1" smtClean="0">
                <a:solidFill>
                  <a:srgbClr val="FF0000"/>
                </a:solidFill>
                <a:latin typeface="Calibri" pitchFamily="34" charset="0"/>
                <a:cs typeface="Times New Roman" pitchFamily="18" charset="0"/>
              </a:rPr>
              <a:t>Aku</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memujiMu</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US"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93186" name="Picture 16" descr="C:\Users\Supernike\AppData\Local\Microsoft\Windows\Temporary Internet Files\Content.IE5\3EZ02TG4\MC900241089[1].wmf"/>
          <p:cNvPicPr preferRelativeResize="0">
            <a:picLocks noChangeArrowheads="1"/>
          </p:cNvPicPr>
          <p:nvPr/>
        </p:nvPicPr>
        <p:blipFill>
          <a:blip r:embed="rId2" cstate="print"/>
          <a:srcRect t="49844"/>
          <a:stretch>
            <a:fillRect/>
          </a:stretch>
        </p:blipFill>
        <p:spPr bwMode="auto">
          <a:xfrm rot="-1440000">
            <a:off x="5070568" y="895801"/>
            <a:ext cx="3773546" cy="1393989"/>
          </a:xfrm>
          <a:prstGeom prst="rect">
            <a:avLst/>
          </a:prstGeom>
          <a:noFill/>
          <a:ln w="9525">
            <a:noFill/>
            <a:miter lim="800000"/>
            <a:headEnd/>
            <a:tailEnd/>
          </a:ln>
        </p:spPr>
      </p:pic>
      <p:pic>
        <p:nvPicPr>
          <p:cNvPr id="93187" name="Picture 10" descr="C:\Users\Supernike\AppData\Local\Microsoft\Windows\Temporary Internet Files\Content.IE5\OG78RA2R\MC900048046[1].wmf"/>
          <p:cNvPicPr>
            <a:picLocks noChangeAspect="1" noChangeArrowheads="1"/>
          </p:cNvPicPr>
          <p:nvPr/>
        </p:nvPicPr>
        <p:blipFill>
          <a:blip r:embed="rId3" cstate="print"/>
          <a:srcRect/>
          <a:stretch>
            <a:fillRect/>
          </a:stretch>
        </p:blipFill>
        <p:spPr bwMode="auto">
          <a:xfrm flipH="1">
            <a:off x="231130" y="2708920"/>
            <a:ext cx="1532558" cy="2401215"/>
          </a:xfrm>
          <a:prstGeom prst="rect">
            <a:avLst/>
          </a:prstGeom>
          <a:noFill/>
          <a:ln w="9525">
            <a:noFill/>
            <a:miter lim="800000"/>
            <a:headEnd/>
            <a:tailEnd/>
          </a:ln>
        </p:spPr>
      </p:pic>
      <p:pic>
        <p:nvPicPr>
          <p:cNvPr id="93188" name="Picture 3" descr="C:\Users\Supernike\AppData\Local\Microsoft\Windows\Temporary Internet Files\Content.IE5\Q82F3AOF\MC900361874[1].wmf"/>
          <p:cNvPicPr>
            <a:picLocks noChangeAspect="1" noChangeArrowheads="1"/>
          </p:cNvPicPr>
          <p:nvPr/>
        </p:nvPicPr>
        <p:blipFill>
          <a:blip r:embed="rId4" cstate="print"/>
          <a:srcRect/>
          <a:stretch>
            <a:fillRect/>
          </a:stretch>
        </p:blipFill>
        <p:spPr bwMode="auto">
          <a:xfrm>
            <a:off x="2339752" y="1977380"/>
            <a:ext cx="3171825" cy="2171700"/>
          </a:xfrm>
          <a:prstGeom prst="rect">
            <a:avLst/>
          </a:prstGeom>
          <a:noFill/>
          <a:ln w="9525">
            <a:noFill/>
            <a:miter lim="800000"/>
            <a:headEnd/>
            <a:tailEnd/>
          </a:ln>
        </p:spPr>
      </p:pic>
      <p:sp>
        <p:nvSpPr>
          <p:cNvPr id="93189" name="TextBox 4"/>
          <p:cNvSpPr txBox="1">
            <a:spLocks noChangeArrowheads="1"/>
          </p:cNvSpPr>
          <p:nvPr/>
        </p:nvSpPr>
        <p:spPr bwMode="auto">
          <a:xfrm>
            <a:off x="179512" y="4581128"/>
            <a:ext cx="8964488" cy="1815882"/>
          </a:xfrm>
          <a:prstGeom prst="rect">
            <a:avLst/>
          </a:prstGeom>
          <a:noFill/>
          <a:ln w="9525">
            <a:noFill/>
            <a:miter lim="800000"/>
            <a:headEnd/>
            <a:tailEnd/>
          </a:ln>
        </p:spPr>
        <p:txBody>
          <a:bodyPr wrap="square">
            <a:spAutoFit/>
          </a:bodyPr>
          <a:lstStyle/>
          <a:p>
            <a:pPr algn="ctr"/>
            <a:r>
              <a:rPr lang="en-CA" sz="2800" b="1" dirty="0" err="1" smtClean="0">
                <a:latin typeface="Calibri" pitchFamily="34" charset="0"/>
              </a:rPr>
              <a:t>Ketika</a:t>
            </a:r>
            <a:r>
              <a:rPr lang="en-CA" sz="2800" b="1" dirty="0" smtClean="0">
                <a:latin typeface="Calibri" pitchFamily="34" charset="0"/>
              </a:rPr>
              <a:t> </a:t>
            </a:r>
            <a:r>
              <a:rPr lang="en-CA" sz="2800" b="1" dirty="0" err="1" smtClean="0">
                <a:latin typeface="Calibri" pitchFamily="34" charset="0"/>
              </a:rPr>
              <a:t>kita</a:t>
            </a:r>
            <a:r>
              <a:rPr lang="en-CA" sz="2800" b="1" dirty="0" smtClean="0">
                <a:latin typeface="Calibri" pitchFamily="34" charset="0"/>
              </a:rPr>
              <a:t> </a:t>
            </a:r>
            <a:r>
              <a:rPr lang="en-CA" sz="2800" b="1" dirty="0" err="1" smtClean="0">
                <a:latin typeface="Calibri" pitchFamily="34" charset="0"/>
              </a:rPr>
              <a:t>berdoa</a:t>
            </a:r>
            <a:r>
              <a:rPr lang="en-CA" sz="2800" b="1" dirty="0" smtClean="0">
                <a:latin typeface="Calibri" pitchFamily="34" charset="0"/>
              </a:rPr>
              <a:t> </a:t>
            </a:r>
            <a:r>
              <a:rPr lang="en-CA" sz="2800" b="1" dirty="0" err="1" smtClean="0">
                <a:latin typeface="Calibri" pitchFamily="34" charset="0"/>
              </a:rPr>
              <a:t>dalam</a:t>
            </a:r>
            <a:r>
              <a:rPr lang="en-CA" sz="2800" b="1" dirty="0" smtClean="0">
                <a:latin typeface="Calibri" pitchFamily="34" charset="0"/>
              </a:rPr>
              <a:t> </a:t>
            </a:r>
            <a:r>
              <a:rPr lang="en-CA" sz="2800" b="1" dirty="0" err="1" smtClean="0">
                <a:latin typeface="Calibri" pitchFamily="34" charset="0"/>
              </a:rPr>
              <a:t>nama</a:t>
            </a:r>
            <a:r>
              <a:rPr lang="en-CA" sz="2800" b="1" dirty="0" smtClean="0">
                <a:latin typeface="Calibri" pitchFamily="34" charset="0"/>
              </a:rPr>
              <a:t> </a:t>
            </a:r>
            <a:r>
              <a:rPr lang="en-CA" sz="2800" b="1" dirty="0" err="1" smtClean="0">
                <a:latin typeface="Calibri" pitchFamily="34" charset="0"/>
              </a:rPr>
              <a:t>Yesus</a:t>
            </a:r>
            <a:r>
              <a:rPr lang="en-CA" sz="2800" b="1" dirty="0" smtClean="0">
                <a:latin typeface="Calibri" pitchFamily="34" charset="0"/>
              </a:rPr>
              <a:t>, </a:t>
            </a:r>
          </a:p>
          <a:p>
            <a:pPr algn="ctr"/>
            <a:r>
              <a:rPr lang="en-CA" sz="2800" b="1" dirty="0" err="1" smtClean="0">
                <a:latin typeface="Calibri" pitchFamily="34" charset="0"/>
              </a:rPr>
              <a:t>kita</a:t>
            </a:r>
            <a:r>
              <a:rPr lang="en-CA" sz="2800" b="1" dirty="0" smtClean="0">
                <a:latin typeface="Calibri" pitchFamily="34" charset="0"/>
              </a:rPr>
              <a:t> </a:t>
            </a:r>
            <a:r>
              <a:rPr lang="en-CA" sz="2800" b="1" dirty="0" err="1" smtClean="0">
                <a:latin typeface="Calibri" pitchFamily="34" charset="0"/>
              </a:rPr>
              <a:t>bergantung</a:t>
            </a:r>
            <a:r>
              <a:rPr lang="en-CA" sz="2800" b="1" dirty="0" smtClean="0">
                <a:latin typeface="Calibri" pitchFamily="34" charset="0"/>
              </a:rPr>
              <a:t> </a:t>
            </a:r>
            <a:r>
              <a:rPr lang="en-CA" sz="2800" b="1" dirty="0" err="1" smtClean="0">
                <a:latin typeface="Calibri" pitchFamily="34" charset="0"/>
              </a:rPr>
              <a:t>pada</a:t>
            </a:r>
            <a:r>
              <a:rPr lang="en-CA" sz="2800" b="1" dirty="0" smtClean="0">
                <a:latin typeface="Calibri" pitchFamily="34" charset="0"/>
              </a:rPr>
              <a:t> </a:t>
            </a:r>
            <a:r>
              <a:rPr lang="en-CA" sz="2800" b="1" dirty="0" err="1" smtClean="0">
                <a:latin typeface="Calibri" pitchFamily="34" charset="0"/>
              </a:rPr>
              <a:t>kematian</a:t>
            </a:r>
            <a:r>
              <a:rPr lang="en-CA" sz="2800" b="1" dirty="0" smtClean="0">
                <a:latin typeface="Calibri" pitchFamily="34" charset="0"/>
              </a:rPr>
              <a:t> </a:t>
            </a:r>
            <a:r>
              <a:rPr lang="en-CA" sz="2800" b="1" dirty="0" err="1" smtClean="0">
                <a:latin typeface="Calibri" pitchFamily="34" charset="0"/>
              </a:rPr>
              <a:t>Kristus</a:t>
            </a:r>
            <a:r>
              <a:rPr lang="en-CA" sz="2800" b="1" dirty="0" smtClean="0">
                <a:latin typeface="Calibri" pitchFamily="34" charset="0"/>
              </a:rPr>
              <a:t> </a:t>
            </a:r>
            <a:r>
              <a:rPr lang="en-CA" sz="2800" b="1" dirty="0" err="1" smtClean="0">
                <a:latin typeface="Calibri" pitchFamily="34" charset="0"/>
              </a:rPr>
              <a:t>untuk</a:t>
            </a:r>
            <a:r>
              <a:rPr lang="en-CA" sz="2800" b="1" dirty="0" smtClean="0">
                <a:latin typeface="Calibri" pitchFamily="34" charset="0"/>
              </a:rPr>
              <a:t> </a:t>
            </a:r>
            <a:r>
              <a:rPr lang="en-CA" sz="2800" b="1" dirty="0" err="1" smtClean="0">
                <a:latin typeface="Calibri" pitchFamily="34" charset="0"/>
              </a:rPr>
              <a:t>jalan</a:t>
            </a:r>
            <a:r>
              <a:rPr lang="en-CA" sz="2800" b="1" dirty="0" smtClean="0">
                <a:latin typeface="Calibri" pitchFamily="34" charset="0"/>
              </a:rPr>
              <a:t> </a:t>
            </a:r>
            <a:r>
              <a:rPr lang="en-CA" sz="2800" b="1" dirty="0" err="1" smtClean="0">
                <a:latin typeface="Calibri" pitchFamily="34" charset="0"/>
              </a:rPr>
              <a:t>masuk</a:t>
            </a:r>
            <a:r>
              <a:rPr lang="en-CA" sz="2800" b="1" dirty="0" smtClean="0">
                <a:latin typeface="Calibri" pitchFamily="34" charset="0"/>
              </a:rPr>
              <a:t> </a:t>
            </a:r>
            <a:r>
              <a:rPr lang="en-CA" sz="2800" b="1" dirty="0" err="1" smtClean="0">
                <a:latin typeface="Calibri" pitchFamily="34" charset="0"/>
              </a:rPr>
              <a:t>pada</a:t>
            </a:r>
            <a:r>
              <a:rPr lang="en-CA" sz="2800" b="1" dirty="0" smtClean="0">
                <a:latin typeface="Calibri" pitchFamily="34" charset="0"/>
              </a:rPr>
              <a:t> Allah, </a:t>
            </a:r>
            <a:r>
              <a:rPr lang="en-CA" sz="2800" b="1" dirty="0" err="1" smtClean="0">
                <a:latin typeface="Calibri" pitchFamily="34" charset="0"/>
              </a:rPr>
              <a:t>kita</a:t>
            </a:r>
            <a:r>
              <a:rPr lang="en-CA" sz="2800" b="1" dirty="0" smtClean="0">
                <a:latin typeface="Calibri" pitchFamily="34" charset="0"/>
              </a:rPr>
              <a:t> </a:t>
            </a:r>
            <a:r>
              <a:rPr lang="en-CA" sz="2800" b="1" dirty="0" err="1" smtClean="0">
                <a:latin typeface="Calibri" pitchFamily="34" charset="0"/>
              </a:rPr>
              <a:t>percaya</a:t>
            </a:r>
            <a:r>
              <a:rPr lang="en-CA" sz="2800" b="1" dirty="0" smtClean="0">
                <a:latin typeface="Calibri" pitchFamily="34" charset="0"/>
              </a:rPr>
              <a:t> </a:t>
            </a:r>
            <a:r>
              <a:rPr lang="en-CA" sz="2800" b="1" dirty="0" err="1" smtClean="0">
                <a:latin typeface="Calibri" pitchFamily="34" charset="0"/>
              </a:rPr>
              <a:t>janji-janji</a:t>
            </a:r>
            <a:r>
              <a:rPr lang="en-CA" sz="2800" b="1" dirty="0" smtClean="0">
                <a:latin typeface="Calibri" pitchFamily="34" charset="0"/>
              </a:rPr>
              <a:t> Allah </a:t>
            </a:r>
            <a:r>
              <a:rPr lang="en-CA" sz="2800" b="1" dirty="0" err="1" smtClean="0">
                <a:latin typeface="Calibri" pitchFamily="34" charset="0"/>
              </a:rPr>
              <a:t>dalam</a:t>
            </a:r>
            <a:r>
              <a:rPr lang="en-CA" sz="2800" b="1" dirty="0" smtClean="0">
                <a:latin typeface="Calibri" pitchFamily="34" charset="0"/>
              </a:rPr>
              <a:t> </a:t>
            </a:r>
            <a:r>
              <a:rPr lang="en-CA" sz="2800" b="1" dirty="0" err="1" smtClean="0">
                <a:latin typeface="Calibri" pitchFamily="34" charset="0"/>
              </a:rPr>
              <a:t>Firman-Nya</a:t>
            </a:r>
            <a:r>
              <a:rPr lang="en-CA" sz="2800" b="1" dirty="0" smtClean="0">
                <a:latin typeface="Calibri" pitchFamily="34" charset="0"/>
              </a:rPr>
              <a:t>, </a:t>
            </a:r>
            <a:r>
              <a:rPr lang="en-CA" sz="2800" b="1" dirty="0" err="1" smtClean="0">
                <a:latin typeface="Calibri" pitchFamily="34" charset="0"/>
              </a:rPr>
              <a:t>dan</a:t>
            </a:r>
            <a:r>
              <a:rPr lang="en-CA" sz="2800" b="1" dirty="0" smtClean="0">
                <a:latin typeface="Calibri" pitchFamily="34" charset="0"/>
              </a:rPr>
              <a:t> </a:t>
            </a:r>
            <a:r>
              <a:rPr lang="en-CA" sz="2800" b="1" dirty="0" err="1" smtClean="0">
                <a:latin typeface="Calibri" pitchFamily="34" charset="0"/>
              </a:rPr>
              <a:t>kita</a:t>
            </a:r>
            <a:r>
              <a:rPr lang="en-CA" sz="2800" b="1" dirty="0" smtClean="0">
                <a:latin typeface="Calibri" pitchFamily="34" charset="0"/>
              </a:rPr>
              <a:t> </a:t>
            </a:r>
            <a:r>
              <a:rPr lang="en-CA" sz="2800" b="1" dirty="0" err="1" smtClean="0">
                <a:latin typeface="Calibri" pitchFamily="34" charset="0"/>
              </a:rPr>
              <a:t>meminta</a:t>
            </a:r>
            <a:r>
              <a:rPr lang="en-CA" sz="2800" b="1" dirty="0" smtClean="0">
                <a:latin typeface="Calibri" pitchFamily="34" charset="0"/>
              </a:rPr>
              <a:t> yang </a:t>
            </a:r>
            <a:r>
              <a:rPr lang="en-CA" sz="2800" b="1" dirty="0" err="1" smtClean="0">
                <a:latin typeface="Calibri" pitchFamily="34" charset="0"/>
              </a:rPr>
              <a:t>Yesus</a:t>
            </a:r>
            <a:r>
              <a:rPr lang="en-CA" sz="2800" b="1" dirty="0" smtClean="0">
                <a:latin typeface="Calibri" pitchFamily="34" charset="0"/>
              </a:rPr>
              <a:t> </a:t>
            </a:r>
            <a:r>
              <a:rPr lang="en-CA" sz="2800" b="1" dirty="0" err="1" smtClean="0">
                <a:latin typeface="Calibri" pitchFamily="34" charset="0"/>
              </a:rPr>
              <a:t>akan</a:t>
            </a:r>
            <a:r>
              <a:rPr lang="en-CA" sz="2800" b="1" dirty="0" smtClean="0">
                <a:latin typeface="Calibri" pitchFamily="34" charset="0"/>
              </a:rPr>
              <a:t> </a:t>
            </a:r>
            <a:r>
              <a:rPr lang="en-CA" sz="2800" b="1" dirty="0" err="1" smtClean="0">
                <a:latin typeface="Calibri" pitchFamily="34" charset="0"/>
              </a:rPr>
              <a:t>minta</a:t>
            </a:r>
            <a:r>
              <a:rPr lang="en-CA" sz="2800" b="1" dirty="0" smtClean="0">
                <a:latin typeface="Calibri" pitchFamily="34" charset="0"/>
              </a:rPr>
              <a:t>. </a:t>
            </a:r>
          </a:p>
        </p:txBody>
      </p:sp>
      <p:sp>
        <p:nvSpPr>
          <p:cNvPr id="6" name="Rectangle 5"/>
          <p:cNvSpPr/>
          <p:nvPr/>
        </p:nvSpPr>
        <p:spPr>
          <a:xfrm>
            <a:off x="2195736" y="4149080"/>
            <a:ext cx="3456384" cy="369332"/>
          </a:xfrm>
          <a:prstGeom prst="rect">
            <a:avLst/>
          </a:prstGeom>
        </p:spPr>
        <p:txBody>
          <a:bodyPr wrap="square">
            <a:spAutoFit/>
          </a:bodyPr>
          <a:lstStyle/>
          <a:p>
            <a:pPr algn="ctr"/>
            <a:r>
              <a:rPr lang="en-CA" sz="800" dirty="0" smtClean="0"/>
              <a:t>Praying hands and Bible Microsoft clip art © 2013 Microsoft Corporation. </a:t>
            </a:r>
          </a:p>
          <a:p>
            <a:pPr algn="ctr"/>
            <a:endParaRPr lang="en-CA" sz="1000" dirty="0"/>
          </a:p>
        </p:txBody>
      </p:sp>
      <p:sp>
        <p:nvSpPr>
          <p:cNvPr id="11" name="TextBox 10"/>
          <p:cNvSpPr txBox="1"/>
          <p:nvPr/>
        </p:nvSpPr>
        <p:spPr>
          <a:xfrm>
            <a:off x="5400600" y="2476053"/>
            <a:ext cx="3635896" cy="1384995"/>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25. </a:t>
            </a:r>
            <a:r>
              <a:rPr lang="en-CA" sz="2800" b="1" dirty="0" err="1" smtClean="0">
                <a:solidFill>
                  <a:srgbClr val="FF0000"/>
                </a:solidFill>
                <a:latin typeface="Calibri" pitchFamily="34" charset="0"/>
              </a:rPr>
              <a:t>Doa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dijawab</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nama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Yesus</a:t>
            </a:r>
            <a:r>
              <a:rPr lang="en-CA" sz="2800" b="1" dirty="0" smtClean="0">
                <a:solidFill>
                  <a:srgbClr val="FF0000"/>
                </a:solidFill>
                <a:latin typeface="Calibri" pitchFamily="34" charset="0"/>
              </a:rPr>
              <a:t>!</a:t>
            </a: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endParaRPr lang="en-CA" sz="2800" b="1" dirty="0">
              <a:solidFill>
                <a:srgbClr val="FF0000"/>
              </a:solidFill>
              <a:latin typeface="Calibri" pitchFamily="34" charset="0"/>
            </a:endParaRPr>
          </a:p>
        </p:txBody>
      </p:sp>
      <p:pic>
        <p:nvPicPr>
          <p:cNvPr id="14" name="Picture 13" descr="angry-face-01s.gif"/>
          <p:cNvPicPr>
            <a:picLocks noChangeAspect="1"/>
          </p:cNvPicPr>
          <p:nvPr/>
        </p:nvPicPr>
        <p:blipFill>
          <a:blip r:embed="rId5" cstate="print"/>
          <a:stretch>
            <a:fillRect/>
          </a:stretch>
        </p:blipFill>
        <p:spPr>
          <a:xfrm>
            <a:off x="8172400" y="5949280"/>
            <a:ext cx="864096" cy="864096"/>
          </a:xfrm>
          <a:prstGeom prst="ellipse">
            <a:avLst/>
          </a:prstGeom>
        </p:spPr>
      </p:pic>
      <p:sp>
        <p:nvSpPr>
          <p:cNvPr id="12" name="TextBox 11"/>
          <p:cNvSpPr txBox="1"/>
          <p:nvPr/>
        </p:nvSpPr>
        <p:spPr>
          <a:xfrm>
            <a:off x="8172400" y="5877272"/>
            <a:ext cx="971600"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5"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pic>
        <p:nvPicPr>
          <p:cNvPr id="16" name="Picture 15" descr="www.fg-a.com valentine 2-jumping-heart.gif"/>
          <p:cNvPicPr>
            <a:picLocks noChangeAspect="1"/>
          </p:cNvPicPr>
          <p:nvPr/>
        </p:nvPicPr>
        <p:blipFill>
          <a:blip r:embed="rId6" cstate="print"/>
          <a:stretch>
            <a:fillRect/>
          </a:stretch>
        </p:blipFill>
        <p:spPr>
          <a:xfrm>
            <a:off x="251520" y="3465004"/>
            <a:ext cx="1512168" cy="1764196"/>
          </a:xfrm>
          <a:prstGeom prst="rect">
            <a:avLst/>
          </a:prstGeom>
        </p:spPr>
      </p:pic>
      <p:sp>
        <p:nvSpPr>
          <p:cNvPr id="17" name="TextBox 16"/>
          <p:cNvSpPr txBox="1"/>
          <p:nvPr/>
        </p:nvSpPr>
        <p:spPr>
          <a:xfrm>
            <a:off x="2699792" y="4293096"/>
            <a:ext cx="2448272" cy="230832"/>
          </a:xfrm>
          <a:prstGeom prst="rect">
            <a:avLst/>
          </a:prstGeom>
          <a:noFill/>
        </p:spPr>
        <p:txBody>
          <a:bodyPr wrap="square" rtlCol="0">
            <a:spAutoFit/>
          </a:bodyPr>
          <a:lstStyle/>
          <a:p>
            <a:pPr algn="ctr"/>
            <a:r>
              <a:rPr lang="en-CA" sz="900" dirty="0" smtClean="0"/>
              <a:t>Jumping heart ©  www.fg-a.com</a:t>
            </a:r>
            <a:endParaRPr lang="en-CA" sz="900" dirty="0"/>
          </a:p>
        </p:txBody>
      </p:sp>
      <p:sp>
        <p:nvSpPr>
          <p:cNvPr id="18" name="TextBox 4"/>
          <p:cNvSpPr txBox="1">
            <a:spLocks noChangeArrowheads="1"/>
          </p:cNvSpPr>
          <p:nvPr/>
        </p:nvSpPr>
        <p:spPr bwMode="auto">
          <a:xfrm>
            <a:off x="-36512" y="-27384"/>
            <a:ext cx="6264696" cy="2246769"/>
          </a:xfrm>
          <a:prstGeom prst="rect">
            <a:avLst/>
          </a:prstGeom>
          <a:noFill/>
          <a:ln w="9525">
            <a:noFill/>
            <a:miter lim="800000"/>
            <a:headEnd/>
            <a:tailEnd/>
          </a:ln>
        </p:spPr>
        <p:txBody>
          <a:bodyPr wrap="square">
            <a:spAutoFit/>
          </a:bodyPr>
          <a:lstStyle/>
          <a:p>
            <a:pPr algn="ctr"/>
            <a:r>
              <a:rPr lang="en-CA" sz="2800" b="1" dirty="0" smtClean="0">
                <a:latin typeface="Calibri" pitchFamily="34" charset="0"/>
                <a:cs typeface="Calibri" pitchFamily="34" charset="0"/>
              </a:rPr>
              <a:t>  </a:t>
            </a: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Sampai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sekarang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belum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meminta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sesuatupun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nama</a:t>
            </a:r>
            <a:r>
              <a:rPr lang="en-CA" sz="2800" b="1" dirty="0" smtClean="0">
                <a:solidFill>
                  <a:schemeClr val="bg1"/>
                </a:solidFill>
                <a:latin typeface="Calibri" pitchFamily="34" charset="0"/>
                <a:cs typeface="Calibri" pitchFamily="34" charset="0"/>
              </a:rPr>
              <a:t>-Ku. </a:t>
            </a:r>
            <a:r>
              <a:rPr lang="en-CA" sz="2800" b="1" dirty="0" err="1" smtClean="0">
                <a:solidFill>
                  <a:schemeClr val="bg1"/>
                </a:solidFill>
                <a:latin typeface="Calibri" pitchFamily="34" charset="0"/>
                <a:cs typeface="Calibri" pitchFamily="34" charset="0"/>
              </a:rPr>
              <a:t>Mintalah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menerima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penuhlah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sukacitamu</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Yoh</a:t>
            </a:r>
            <a:r>
              <a:rPr lang="en-CA" sz="2800" b="1" dirty="0" smtClean="0">
                <a:solidFill>
                  <a:schemeClr val="bg1"/>
                </a:solidFill>
                <a:latin typeface="Calibri" pitchFamily="34" charset="0"/>
                <a:cs typeface="Calibri" pitchFamily="34" charset="0"/>
              </a:rPr>
              <a:t> 16:24</a:t>
            </a:r>
            <a:r>
              <a:rPr lang="en-CA" sz="2800" b="1" dirty="0" smtClean="0">
                <a:solidFill>
                  <a:schemeClr val="bg1"/>
                </a:solidFill>
                <a:latin typeface="Calibri" pitchFamily="34" charset="0"/>
              </a:rPr>
              <a:t> </a:t>
            </a:r>
          </a:p>
        </p:txBody>
      </p:sp>
    </p:spTree>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bg>
      <p:bgPr>
        <a:solidFill>
          <a:srgbClr val="0070C0"/>
        </a:solidFill>
        <a:effectLst/>
      </p:bgPr>
    </p:bg>
    <p:spTree>
      <p:nvGrpSpPr>
        <p:cNvPr id="1" name=""/>
        <p:cNvGrpSpPr/>
        <p:nvPr/>
      </p:nvGrpSpPr>
      <p:grpSpPr>
        <a:xfrm>
          <a:off x="0" y="0"/>
          <a:ext cx="0" cy="0"/>
          <a:chOff x="0" y="0"/>
          <a:chExt cx="0" cy="0"/>
        </a:xfrm>
      </p:grpSpPr>
      <p:sp>
        <p:nvSpPr>
          <p:cNvPr id="13" name="32-Point Star 12"/>
          <p:cNvSpPr/>
          <p:nvPr/>
        </p:nvSpPr>
        <p:spPr>
          <a:xfrm>
            <a:off x="3744416" y="44624"/>
            <a:ext cx="5436096" cy="4896544"/>
          </a:xfrm>
          <a:prstGeom prst="star32">
            <a:avLst>
              <a:gd name="adj" fmla="val 28342"/>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9" name="Picture 8" descr="thron1.jpg"/>
          <p:cNvPicPr>
            <a:picLocks noChangeAspect="1"/>
          </p:cNvPicPr>
          <p:nvPr/>
        </p:nvPicPr>
        <p:blipFill>
          <a:blip r:embed="rId2" cstate="print"/>
          <a:srcRect l="6140" r="4401"/>
          <a:stretch>
            <a:fillRect/>
          </a:stretch>
        </p:blipFill>
        <p:spPr>
          <a:xfrm>
            <a:off x="5141654" y="1340768"/>
            <a:ext cx="2737051" cy="2376264"/>
          </a:xfrm>
          <a:prstGeom prst="rect">
            <a:avLst/>
          </a:prstGeom>
        </p:spPr>
      </p:pic>
      <p:pic>
        <p:nvPicPr>
          <p:cNvPr id="4" name="Picture 10" descr="C:\Users\Supernike\AppData\Local\Microsoft\Windows\Temporary Internet Files\Content.IE5\OG78RA2R\MC900048046[1].wmf"/>
          <p:cNvPicPr>
            <a:picLocks noChangeAspect="1" noChangeArrowheads="1"/>
          </p:cNvPicPr>
          <p:nvPr/>
        </p:nvPicPr>
        <p:blipFill>
          <a:blip r:embed="rId3" cstate="print"/>
          <a:srcRect/>
          <a:stretch>
            <a:fillRect/>
          </a:stretch>
        </p:blipFill>
        <p:spPr bwMode="auto">
          <a:xfrm flipH="1">
            <a:off x="4427984" y="4365104"/>
            <a:ext cx="1512168" cy="2369267"/>
          </a:xfrm>
          <a:prstGeom prst="rect">
            <a:avLst/>
          </a:prstGeom>
          <a:noFill/>
          <a:ln w="9525">
            <a:noFill/>
            <a:miter lim="800000"/>
            <a:headEnd/>
            <a:tailEnd/>
          </a:ln>
        </p:spPr>
      </p:pic>
      <p:pic>
        <p:nvPicPr>
          <p:cNvPr id="5" name="Picture 10" descr="C:\Users\Supernike\AppData\Local\Microsoft\Windows\Temporary Internet Files\Content.IE5\OG78RA2R\MC900048046[1].wmf"/>
          <p:cNvPicPr>
            <a:picLocks noChangeAspect="1" noChangeArrowheads="1"/>
          </p:cNvPicPr>
          <p:nvPr/>
        </p:nvPicPr>
        <p:blipFill>
          <a:blip r:embed="rId3" cstate="print"/>
          <a:srcRect/>
          <a:stretch>
            <a:fillRect/>
          </a:stretch>
        </p:blipFill>
        <p:spPr bwMode="auto">
          <a:xfrm>
            <a:off x="7092280" y="4365104"/>
            <a:ext cx="1512168" cy="2369267"/>
          </a:xfrm>
          <a:prstGeom prst="rect">
            <a:avLst/>
          </a:prstGeom>
          <a:noFill/>
          <a:ln w="9525">
            <a:noFill/>
            <a:miter lim="800000"/>
            <a:headEnd/>
            <a:tailEnd/>
          </a:ln>
        </p:spPr>
      </p:pic>
      <p:sp>
        <p:nvSpPr>
          <p:cNvPr id="6" name="TextBox 5"/>
          <p:cNvSpPr txBox="1"/>
          <p:nvPr/>
        </p:nvSpPr>
        <p:spPr>
          <a:xfrm>
            <a:off x="107504" y="116632"/>
            <a:ext cx="4032448" cy="1815882"/>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26. </a:t>
            </a:r>
            <a:r>
              <a:rPr lang="en-CA" sz="2800" b="1" dirty="0" err="1" smtClean="0">
                <a:solidFill>
                  <a:srgbClr val="FF0000"/>
                </a:solidFill>
                <a:latin typeface="Calibri" pitchFamily="34" charset="0"/>
              </a:rPr>
              <a:t>Rahmat</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karunia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pertolongan</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tahta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karunia</a:t>
            </a:r>
            <a:r>
              <a:rPr lang="en-CA" sz="2800" b="1" dirty="0" smtClean="0">
                <a:solidFill>
                  <a:srgbClr val="FF0000"/>
                </a:solidFill>
                <a:latin typeface="Calibri" pitchFamily="34" charset="0"/>
              </a:rPr>
              <a:t>!</a:t>
            </a: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
        <p:nvSpPr>
          <p:cNvPr id="8" name="TextBox 7"/>
          <p:cNvSpPr txBox="1"/>
          <p:nvPr/>
        </p:nvSpPr>
        <p:spPr>
          <a:xfrm>
            <a:off x="1224136" y="6525344"/>
            <a:ext cx="4139952" cy="230832"/>
          </a:xfrm>
          <a:prstGeom prst="rect">
            <a:avLst/>
          </a:prstGeom>
          <a:noFill/>
        </p:spPr>
        <p:txBody>
          <a:bodyPr wrap="square" rtlCol="0">
            <a:spAutoFit/>
          </a:bodyPr>
          <a:lstStyle/>
          <a:p>
            <a:pPr algn="ctr"/>
            <a:r>
              <a:rPr lang="en-CA" sz="900" dirty="0" smtClean="0">
                <a:solidFill>
                  <a:srgbClr val="00FFFF"/>
                </a:solidFill>
              </a:rPr>
              <a:t>Hands  Microsoft clip art © 2013 Microsoft Corporation. </a:t>
            </a:r>
            <a:endParaRPr lang="en-CA" sz="900" dirty="0">
              <a:solidFill>
                <a:srgbClr val="00FFFF"/>
              </a:solidFill>
            </a:endParaRPr>
          </a:p>
        </p:txBody>
      </p:sp>
      <p:sp>
        <p:nvSpPr>
          <p:cNvPr id="10" name="TextBox 9"/>
          <p:cNvSpPr txBox="1"/>
          <p:nvPr/>
        </p:nvSpPr>
        <p:spPr>
          <a:xfrm>
            <a:off x="179512" y="1988840"/>
            <a:ext cx="4032448" cy="4401205"/>
          </a:xfrm>
          <a:prstGeom prst="rect">
            <a:avLst/>
          </a:prstGeom>
          <a:noFill/>
        </p:spPr>
        <p:txBody>
          <a:bodyPr wrap="square" rtlCol="0">
            <a:spAutoFit/>
          </a:bodyPr>
          <a:lstStyle/>
          <a:p>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Sebab</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itu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marilah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dengan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penuh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keberanian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menghampiri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takhta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karunia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supaya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menerima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rahmat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menemukan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karunia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untuk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mendapat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pertolongan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pada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waktunya</a:t>
            </a:r>
            <a:r>
              <a:rPr lang="en-CA" sz="2800" b="1" dirty="0" smtClean="0">
                <a:latin typeface="Calibri" pitchFamily="34" charset="0"/>
                <a:cs typeface="Calibri" pitchFamily="34" charset="0"/>
              </a:rPr>
              <a:t>”  </a:t>
            </a:r>
            <a:r>
              <a:rPr lang="en-CA" sz="2800" b="1" dirty="0" err="1" smtClean="0">
                <a:solidFill>
                  <a:srgbClr val="FFFFFF"/>
                </a:solidFill>
                <a:latin typeface="Calibri" pitchFamily="34" charset="0"/>
              </a:rPr>
              <a:t>Ibr</a:t>
            </a:r>
            <a:r>
              <a:rPr lang="en-CA" sz="2800" b="1" dirty="0" smtClean="0">
                <a:solidFill>
                  <a:srgbClr val="FFFFFF"/>
                </a:solidFill>
                <a:latin typeface="Calibri" pitchFamily="34" charset="0"/>
              </a:rPr>
              <a:t> 4:16</a:t>
            </a:r>
          </a:p>
          <a:p>
            <a:r>
              <a:rPr lang="en-CA" sz="2800" b="1" dirty="0" smtClean="0">
                <a:solidFill>
                  <a:srgbClr val="FFFFFF"/>
                </a:solidFill>
                <a:latin typeface="Calibri" pitchFamily="34" charset="0"/>
              </a:rPr>
              <a:t>	(</a:t>
            </a:r>
            <a:r>
              <a:rPr lang="en-CA" sz="2800" b="1" dirty="0" err="1" smtClean="0">
                <a:solidFill>
                  <a:srgbClr val="FFFFFF"/>
                </a:solidFill>
                <a:latin typeface="Calibri" pitchFamily="34" charset="0"/>
              </a:rPr>
              <a:t>juga</a:t>
            </a:r>
            <a:r>
              <a:rPr lang="en-CA" sz="2800" b="1" dirty="0" smtClean="0">
                <a:solidFill>
                  <a:srgbClr val="FFFFFF"/>
                </a:solidFill>
                <a:latin typeface="Calibri" pitchFamily="34" charset="0"/>
              </a:rPr>
              <a:t> </a:t>
            </a:r>
            <a:r>
              <a:rPr lang="en-CA" sz="2800" b="1" dirty="0" err="1" smtClean="0">
                <a:solidFill>
                  <a:srgbClr val="FFFFFF"/>
                </a:solidFill>
                <a:latin typeface="Calibri" pitchFamily="34" charset="0"/>
              </a:rPr>
              <a:t>Ibr</a:t>
            </a:r>
            <a:r>
              <a:rPr lang="en-CA" sz="2800" b="1" dirty="0" smtClean="0">
                <a:solidFill>
                  <a:srgbClr val="FFFFFF"/>
                </a:solidFill>
                <a:latin typeface="Calibri" pitchFamily="34" charset="0"/>
              </a:rPr>
              <a:t> 2:18)</a:t>
            </a:r>
          </a:p>
        </p:txBody>
      </p:sp>
      <p:sp>
        <p:nvSpPr>
          <p:cNvPr id="12" name="TextBox 8"/>
          <p:cNvSpPr txBox="1">
            <a:spLocks noChangeArrowheads="1"/>
          </p:cNvSpPr>
          <p:nvPr/>
        </p:nvSpPr>
        <p:spPr bwMode="auto">
          <a:xfrm>
            <a:off x="5148064" y="3501008"/>
            <a:ext cx="2736305" cy="307777"/>
          </a:xfrm>
          <a:prstGeom prst="rect">
            <a:avLst/>
          </a:prstGeom>
          <a:noFill/>
          <a:ln w="9525">
            <a:noFill/>
            <a:miter lim="800000"/>
            <a:headEnd/>
            <a:tailEnd/>
          </a:ln>
        </p:spPr>
        <p:txBody>
          <a:bodyPr wrap="square">
            <a:spAutoFit/>
          </a:bodyPr>
          <a:lstStyle/>
          <a:p>
            <a:pPr algn="ctr">
              <a:defRPr/>
            </a:pPr>
            <a:r>
              <a:rPr lang="en-CA" altLang="ko-KR" sz="1400" dirty="0" smtClean="0">
                <a:solidFill>
                  <a:schemeClr val="accent1">
                    <a:lumMod val="20000"/>
                    <a:lumOff val="80000"/>
                  </a:schemeClr>
                </a:solidFill>
              </a:rPr>
              <a:t>©</a:t>
            </a:r>
            <a:r>
              <a:rPr lang="en-CA" altLang="ko-KR" sz="1000" dirty="0" smtClean="0">
                <a:solidFill>
                  <a:schemeClr val="accent1">
                    <a:lumMod val="20000"/>
                    <a:lumOff val="80000"/>
                  </a:schemeClr>
                </a:solidFill>
              </a:rPr>
              <a:t> </a:t>
            </a:r>
            <a:r>
              <a:rPr lang="en-CA" sz="1000" dirty="0" smtClean="0">
                <a:solidFill>
                  <a:schemeClr val="accent1">
                    <a:lumMod val="20000"/>
                    <a:lumOff val="80000"/>
                  </a:schemeClr>
                </a:solidFill>
              </a:rPr>
              <a:t>GospelGifs.com  used with permission</a:t>
            </a:r>
            <a:endParaRPr lang="en-CA" sz="1000" dirty="0">
              <a:solidFill>
                <a:schemeClr val="accent1">
                  <a:lumMod val="20000"/>
                  <a:lumOff val="80000"/>
                </a:schemeClr>
              </a:solidFill>
            </a:endParaRPr>
          </a:p>
        </p:txBody>
      </p:sp>
      <p:sp>
        <p:nvSpPr>
          <p:cNvPr id="11" name="Rectangle 10"/>
          <p:cNvSpPr/>
          <p:nvPr/>
        </p:nvSpPr>
        <p:spPr>
          <a:xfrm>
            <a:off x="6324600" y="2362200"/>
            <a:ext cx="393192" cy="914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 name="Rectangle 13"/>
          <p:cNvSpPr/>
          <p:nvPr/>
        </p:nvSpPr>
        <p:spPr>
          <a:xfrm>
            <a:off x="6477000" y="2286000"/>
            <a:ext cx="91440" cy="4572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Arc 18"/>
          <p:cNvSpPr/>
          <p:nvPr/>
        </p:nvSpPr>
        <p:spPr>
          <a:xfrm rot="5400000" flipV="1">
            <a:off x="5288168" y="3632867"/>
            <a:ext cx="3688477" cy="1088364"/>
          </a:xfrm>
          <a:prstGeom prst="arc">
            <a:avLst/>
          </a:prstGeom>
          <a:ln w="57150">
            <a:solidFill>
              <a:srgbClr val="00B0F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20" name="Arc 19"/>
          <p:cNvSpPr/>
          <p:nvPr/>
        </p:nvSpPr>
        <p:spPr>
          <a:xfrm rot="5400000" flipV="1">
            <a:off x="5423939" y="3288897"/>
            <a:ext cx="3688477" cy="1088364"/>
          </a:xfrm>
          <a:prstGeom prst="arc">
            <a:avLst/>
          </a:prstGeom>
          <a:ln w="57150">
            <a:solidFill>
              <a:srgbClr val="00B0F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21" name="Arc 20"/>
          <p:cNvSpPr/>
          <p:nvPr/>
        </p:nvSpPr>
        <p:spPr>
          <a:xfrm rot="16200000" flipH="1" flipV="1">
            <a:off x="4064032" y="3648937"/>
            <a:ext cx="3688477" cy="1088364"/>
          </a:xfrm>
          <a:prstGeom prst="arc">
            <a:avLst/>
          </a:prstGeom>
          <a:ln w="57150">
            <a:solidFill>
              <a:srgbClr val="00B0F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22" name="Arc 21"/>
          <p:cNvSpPr/>
          <p:nvPr/>
        </p:nvSpPr>
        <p:spPr>
          <a:xfrm rot="16200000" flipH="1" flipV="1">
            <a:off x="3920016" y="3288897"/>
            <a:ext cx="3688477" cy="1088364"/>
          </a:xfrm>
          <a:prstGeom prst="arc">
            <a:avLst/>
          </a:prstGeom>
          <a:ln w="57150">
            <a:solidFill>
              <a:srgbClr val="00B0F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pic>
        <p:nvPicPr>
          <p:cNvPr id="18" name="Picture 17" descr="angry-face-01s.gif"/>
          <p:cNvPicPr>
            <a:picLocks noChangeAspect="1"/>
          </p:cNvPicPr>
          <p:nvPr/>
        </p:nvPicPr>
        <p:blipFill>
          <a:blip r:embed="rId4" cstate="print"/>
          <a:stretch>
            <a:fillRect/>
          </a:stretch>
        </p:blipFill>
        <p:spPr>
          <a:xfrm>
            <a:off x="35496" y="5949280"/>
            <a:ext cx="864096" cy="864096"/>
          </a:xfrm>
          <a:prstGeom prst="ellipse">
            <a:avLst/>
          </a:prstGeom>
        </p:spPr>
      </p:pic>
      <p:sp>
        <p:nvSpPr>
          <p:cNvPr id="23" name="TextBox 22"/>
          <p:cNvSpPr txBox="1"/>
          <p:nvPr/>
        </p:nvSpPr>
        <p:spPr>
          <a:xfrm>
            <a:off x="-36512" y="5909210"/>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4" name="TextBox 8"/>
          <p:cNvSpPr txBox="1">
            <a:spLocks noChangeArrowheads="1"/>
          </p:cNvSpPr>
          <p:nvPr/>
        </p:nvSpPr>
        <p:spPr bwMode="auto">
          <a:xfrm>
            <a:off x="-36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pic>
        <p:nvPicPr>
          <p:cNvPr id="26" name="Picture 25" descr="www.fg-a.com valentine 2-jumping-heart.gif"/>
          <p:cNvPicPr>
            <a:picLocks noChangeAspect="1"/>
          </p:cNvPicPr>
          <p:nvPr/>
        </p:nvPicPr>
        <p:blipFill>
          <a:blip r:embed="rId5" cstate="print"/>
          <a:stretch>
            <a:fillRect/>
          </a:stretch>
        </p:blipFill>
        <p:spPr>
          <a:xfrm>
            <a:off x="5724128" y="4941168"/>
            <a:ext cx="1512168" cy="1764196"/>
          </a:xfrm>
          <a:prstGeom prst="rect">
            <a:avLst/>
          </a:prstGeom>
        </p:spPr>
      </p:pic>
      <p:sp>
        <p:nvSpPr>
          <p:cNvPr id="28" name="TextBox 27"/>
          <p:cNvSpPr txBox="1"/>
          <p:nvPr/>
        </p:nvSpPr>
        <p:spPr>
          <a:xfrm>
            <a:off x="1979712" y="6366520"/>
            <a:ext cx="2448272" cy="230832"/>
          </a:xfrm>
          <a:prstGeom prst="rect">
            <a:avLst/>
          </a:prstGeom>
          <a:noFill/>
        </p:spPr>
        <p:txBody>
          <a:bodyPr wrap="square" rtlCol="0">
            <a:spAutoFit/>
          </a:bodyPr>
          <a:lstStyle/>
          <a:p>
            <a:pPr algn="ctr"/>
            <a:r>
              <a:rPr lang="en-CA" sz="900" dirty="0" smtClean="0">
                <a:solidFill>
                  <a:srgbClr val="00FFFF"/>
                </a:solidFill>
              </a:rPr>
              <a:t>Jumping heart ©  www.fg-a.com</a:t>
            </a:r>
            <a:endParaRPr lang="en-CA" sz="900" dirty="0">
              <a:solidFill>
                <a:srgbClr val="00FFFF"/>
              </a:solidFill>
            </a:endParaRPr>
          </a:p>
        </p:txBody>
      </p:sp>
      <p:sp>
        <p:nvSpPr>
          <p:cNvPr id="25" name="TextBox 24"/>
          <p:cNvSpPr txBox="1"/>
          <p:nvPr/>
        </p:nvSpPr>
        <p:spPr>
          <a:xfrm>
            <a:off x="4572000" y="6309320"/>
            <a:ext cx="3888432" cy="523220"/>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Terima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Tuhan</a:t>
            </a:r>
            <a:r>
              <a:rPr lang="en-CA" sz="2800" b="1" dirty="0" smtClean="0">
                <a:latin typeface="Calibri" pitchFamily="34" charset="0"/>
                <a:cs typeface="Calibri" pitchFamily="34" charset="0"/>
              </a:rPr>
              <a:t>!</a:t>
            </a:r>
            <a:endParaRPr lang="en-CA" sz="28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13" name="TextBox 12"/>
          <p:cNvSpPr txBox="1"/>
          <p:nvPr/>
        </p:nvSpPr>
        <p:spPr>
          <a:xfrm>
            <a:off x="4716016" y="6525924"/>
            <a:ext cx="3168352" cy="215444"/>
          </a:xfrm>
          <a:prstGeom prst="rect">
            <a:avLst/>
          </a:prstGeom>
          <a:noFill/>
        </p:spPr>
        <p:txBody>
          <a:bodyPr wrap="square" rtlCol="0">
            <a:spAutoFit/>
          </a:bodyPr>
          <a:lstStyle/>
          <a:p>
            <a:pPr algn="ctr"/>
            <a:r>
              <a:rPr lang="en-CA" sz="800" dirty="0" smtClean="0">
                <a:solidFill>
                  <a:schemeClr val="tx1">
                    <a:lumMod val="50000"/>
                  </a:schemeClr>
                </a:solidFill>
              </a:rPr>
              <a:t>Hands - Microsoft clip art © 2013  Microsoft Corporation. </a:t>
            </a:r>
            <a:endParaRPr lang="en-CA" sz="800" dirty="0">
              <a:solidFill>
                <a:schemeClr val="tx1">
                  <a:lumMod val="50000"/>
                </a:schemeClr>
              </a:solidFill>
            </a:endParaRPr>
          </a:p>
        </p:txBody>
      </p:sp>
      <p:pic>
        <p:nvPicPr>
          <p:cNvPr id="17" name="Picture 16" descr="angry-face-01s.gif"/>
          <p:cNvPicPr>
            <a:picLocks noChangeAspect="1"/>
          </p:cNvPicPr>
          <p:nvPr/>
        </p:nvPicPr>
        <p:blipFill>
          <a:blip r:embed="rId3" cstate="print"/>
          <a:stretch>
            <a:fillRect/>
          </a:stretch>
        </p:blipFill>
        <p:spPr>
          <a:xfrm>
            <a:off x="8172400" y="5949280"/>
            <a:ext cx="864096" cy="864096"/>
          </a:xfrm>
          <a:prstGeom prst="ellipse">
            <a:avLst/>
          </a:prstGeom>
        </p:spPr>
      </p:pic>
      <p:sp>
        <p:nvSpPr>
          <p:cNvPr id="20" name="TextBox 19"/>
          <p:cNvSpPr txBox="1"/>
          <p:nvPr/>
        </p:nvSpPr>
        <p:spPr>
          <a:xfrm>
            <a:off x="8172400" y="587727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1"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9639938"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39940"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39942" name="Rectangle 6"/>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39944" name="Rectangle 8"/>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40132" name="Rectangle 196"/>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40134" name="Rectangle 198"/>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40136" name="Rectangle 200"/>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7" name="TextBox 26"/>
          <p:cNvSpPr txBox="1"/>
          <p:nvPr/>
        </p:nvSpPr>
        <p:spPr>
          <a:xfrm>
            <a:off x="1043608" y="6309320"/>
            <a:ext cx="3888432" cy="523220"/>
          </a:xfrm>
          <a:prstGeom prst="rect">
            <a:avLst/>
          </a:prstGeom>
          <a:noFill/>
        </p:spPr>
        <p:txBody>
          <a:bodyPr wrap="square" rtlCol="0">
            <a:spAutoFit/>
          </a:bodyPr>
          <a:lstStyle/>
          <a:p>
            <a:pPr algn="ctr"/>
            <a:r>
              <a:rPr lang="en-CA" sz="2800" b="1" dirty="0" err="1" smtClean="0">
                <a:solidFill>
                  <a:srgbClr val="FF0000"/>
                </a:solidFill>
                <a:latin typeface="Calibri" pitchFamily="34" charset="0"/>
                <a:cs typeface="Calibri" pitchFamily="34" charset="0"/>
              </a:rPr>
              <a:t>Terima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kasih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Tuhan</a:t>
            </a:r>
            <a:r>
              <a:rPr lang="en-CA" sz="2800" b="1" dirty="0" smtClean="0">
                <a:solidFill>
                  <a:srgbClr val="FF0000"/>
                </a:solidFill>
                <a:latin typeface="Calibri" pitchFamily="34" charset="0"/>
                <a:cs typeface="Calibri" pitchFamily="34" charset="0"/>
              </a:rPr>
              <a:t>!</a:t>
            </a:r>
            <a:endParaRPr lang="en-CA" sz="2800" b="1" dirty="0">
              <a:solidFill>
                <a:srgbClr val="FF0000"/>
              </a:solidFill>
              <a:latin typeface="Calibri" pitchFamily="34" charset="0"/>
              <a:cs typeface="Calibri" pitchFamily="34" charset="0"/>
            </a:endParaRPr>
          </a:p>
        </p:txBody>
      </p:sp>
      <p:sp>
        <p:nvSpPr>
          <p:cNvPr id="9640138" name="Rectangle 20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4" name="TextBox 23"/>
          <p:cNvSpPr txBox="1"/>
          <p:nvPr/>
        </p:nvSpPr>
        <p:spPr>
          <a:xfrm>
            <a:off x="5076056" y="6309320"/>
            <a:ext cx="2448272" cy="230832"/>
          </a:xfrm>
          <a:prstGeom prst="rect">
            <a:avLst/>
          </a:prstGeom>
          <a:noFill/>
        </p:spPr>
        <p:txBody>
          <a:bodyPr wrap="square" rtlCol="0">
            <a:spAutoFit/>
          </a:bodyPr>
          <a:lstStyle/>
          <a:p>
            <a:pPr algn="ctr"/>
            <a:r>
              <a:rPr lang="en-CA" sz="900" dirty="0" smtClean="0">
                <a:solidFill>
                  <a:schemeClr val="tx1">
                    <a:lumMod val="50000"/>
                  </a:schemeClr>
                </a:solidFill>
              </a:rPr>
              <a:t>Jumping heart ©  www.fg-a.com</a:t>
            </a:r>
            <a:endParaRPr lang="en-CA" sz="900" dirty="0">
              <a:solidFill>
                <a:schemeClr val="tx1">
                  <a:lumMod val="50000"/>
                </a:schemeClr>
              </a:solidFill>
            </a:endParaRPr>
          </a:p>
        </p:txBody>
      </p:sp>
      <p:sp>
        <p:nvSpPr>
          <p:cNvPr id="9640249" name="Rectangle 313"/>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40250" name="Rectangle 31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9640253" name="Rectangle 31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11064324"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11064325" name="Rectangle 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11064326" name="Rectangle 6"/>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11064327" name="Rectangle 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graphicFrame>
        <p:nvGraphicFramePr>
          <p:cNvPr id="11064328" name="Object 8"/>
          <p:cNvGraphicFramePr>
            <a:graphicFrameLocks noChangeAspect="1"/>
          </p:cNvGraphicFramePr>
          <p:nvPr/>
        </p:nvGraphicFramePr>
        <p:xfrm>
          <a:off x="71438" y="39688"/>
          <a:ext cx="7405687" cy="5549900"/>
        </p:xfrm>
        <a:graphic>
          <a:graphicData uri="http://schemas.openxmlformats.org/presentationml/2006/ole">
            <p:oleObj spid="_x0000_s11064328" name="Slide" r:id="rId4" imgW="4221555" imgH="3165454" progId="">
              <p:embed/>
            </p:oleObj>
          </a:graphicData>
        </a:graphic>
      </p:graphicFrame>
      <p:sp>
        <p:nvSpPr>
          <p:cNvPr id="19" name="TextBox 18"/>
          <p:cNvSpPr txBox="1"/>
          <p:nvPr/>
        </p:nvSpPr>
        <p:spPr>
          <a:xfrm>
            <a:off x="5724128" y="332656"/>
            <a:ext cx="3312368" cy="1815882"/>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27. </a:t>
            </a:r>
            <a:r>
              <a:rPr lang="en-CA" sz="2800" b="1" dirty="0" err="1" smtClean="0">
                <a:solidFill>
                  <a:srgbClr val="FF0000"/>
                </a:solidFill>
                <a:latin typeface="Calibri" pitchFamily="34" charset="0"/>
              </a:rPr>
              <a:t>Segala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keperluan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rohani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dipenuhi</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a:t>
            </a:r>
          </a:p>
          <a:p>
            <a:pPr algn="ctr"/>
            <a:r>
              <a:rPr lang="en-CA" sz="2800" b="1" dirty="0" err="1" smtClean="0">
                <a:solidFill>
                  <a:srgbClr val="FF0000"/>
                </a:solidFill>
                <a:latin typeface="Calibri" pitchFamily="34" charset="0"/>
                <a:cs typeface="Calibri" pitchFamily="34" charset="0"/>
              </a:rPr>
              <a:t>Terima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kasih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Tuhan</a:t>
            </a:r>
            <a:r>
              <a:rPr lang="en-CA" sz="2800" b="1" dirty="0" smtClean="0">
                <a:solidFill>
                  <a:srgbClr val="FF0000"/>
                </a:solidFill>
                <a:latin typeface="Calibri" pitchFamily="34" charset="0"/>
                <a:cs typeface="Calibri" pitchFamily="34" charset="0"/>
              </a:rPr>
              <a:t>!</a:t>
            </a:r>
            <a:endParaRPr lang="en-CA" sz="2800" b="1" dirty="0"/>
          </a:p>
        </p:txBody>
      </p:sp>
      <p:sp>
        <p:nvSpPr>
          <p:cNvPr id="16" name="Title 1"/>
          <p:cNvSpPr txBox="1">
            <a:spLocks/>
          </p:cNvSpPr>
          <p:nvPr/>
        </p:nvSpPr>
        <p:spPr>
          <a:xfrm>
            <a:off x="5940152" y="2492896"/>
            <a:ext cx="3059832" cy="1584176"/>
          </a:xfrm>
          <a:prstGeom prst="rect">
            <a:avLst/>
          </a:prstGeom>
        </p:spPr>
        <p:txBody>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Allahku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memenuhi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keperluanmu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kekayaan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kemuliaan-Nya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rPr>
              <a:t>Flp</a:t>
            </a:r>
            <a:r>
              <a:rPr lang="en-CA" sz="2800" b="1" dirty="0" smtClean="0">
                <a:solidFill>
                  <a:schemeClr val="bg1"/>
                </a:solidFill>
                <a:latin typeface="Calibri" pitchFamily="34" charset="0"/>
              </a:rPr>
              <a:t> 4:19</a:t>
            </a:r>
          </a:p>
          <a:p>
            <a:endParaRPr lang="en-CA" sz="3200" dirty="0" smtClean="0">
              <a:solidFill>
                <a:schemeClr val="bg1"/>
              </a:solidFill>
              <a:latin typeface="Calibri" pitchFamily="34" charset="0"/>
            </a:endParaRPr>
          </a:p>
        </p:txBody>
      </p:sp>
      <p:pic>
        <p:nvPicPr>
          <p:cNvPr id="8" name="Picture 16" descr="C:\Users\Supernike\AppData\Local\Microsoft\Windows\Temporary Internet Files\Content.IE5\3EZ02TG4\MC900241089[1].wmf"/>
          <p:cNvPicPr preferRelativeResize="0">
            <a:picLocks noChangeArrowheads="1"/>
          </p:cNvPicPr>
          <p:nvPr/>
        </p:nvPicPr>
        <p:blipFill>
          <a:blip r:embed="rId5" cstate="print">
            <a:duotone>
              <a:prstClr val="black"/>
              <a:schemeClr val="tx1">
                <a:tint val="45000"/>
                <a:satMod val="400000"/>
              </a:schemeClr>
            </a:duotone>
          </a:blip>
          <a:srcRect t="49844"/>
          <a:stretch>
            <a:fillRect/>
          </a:stretch>
        </p:blipFill>
        <p:spPr bwMode="auto">
          <a:xfrm rot="18615169" flipH="1">
            <a:off x="3431890" y="5222053"/>
            <a:ext cx="1806232" cy="680209"/>
          </a:xfrm>
          <a:prstGeom prst="rect">
            <a:avLst/>
          </a:prstGeom>
          <a:noFill/>
          <a:ln w="9525">
            <a:noFill/>
            <a:miter lim="800000"/>
            <a:headEnd/>
            <a:tailEnd/>
          </a:ln>
        </p:spPr>
      </p:pic>
      <p:pic>
        <p:nvPicPr>
          <p:cNvPr id="23" name="Picture 22" descr="www.fg-a.com valentine 2-jumping-heart.gif"/>
          <p:cNvPicPr>
            <a:picLocks noChangeAspect="1"/>
          </p:cNvPicPr>
          <p:nvPr/>
        </p:nvPicPr>
        <p:blipFill>
          <a:blip r:embed="rId6" cstate="print"/>
          <a:stretch>
            <a:fillRect/>
          </a:stretch>
        </p:blipFill>
        <p:spPr>
          <a:xfrm>
            <a:off x="2195736" y="4869160"/>
            <a:ext cx="1512168" cy="1764196"/>
          </a:xfrm>
          <a:prstGeom prst="rect">
            <a:avLst/>
          </a:prstGeom>
        </p:spPr>
      </p:pic>
      <p:pic>
        <p:nvPicPr>
          <p:cNvPr id="6" name="Picture 16" descr="C:\Users\Supernike\AppData\Local\Microsoft\Windows\Temporary Internet Files\Content.IE5\3EZ02TG4\MC900241089[1].wmf"/>
          <p:cNvPicPr preferRelativeResize="0">
            <a:picLocks noChangeArrowheads="1"/>
          </p:cNvPicPr>
          <p:nvPr/>
        </p:nvPicPr>
        <p:blipFill>
          <a:blip r:embed="rId5" cstate="print">
            <a:duotone>
              <a:prstClr val="black"/>
              <a:schemeClr val="tx1">
                <a:tint val="45000"/>
                <a:satMod val="400000"/>
              </a:schemeClr>
            </a:duotone>
          </a:blip>
          <a:srcRect t="49844"/>
          <a:stretch>
            <a:fillRect/>
          </a:stretch>
        </p:blipFill>
        <p:spPr bwMode="auto">
          <a:xfrm rot="2984831">
            <a:off x="623578" y="5222054"/>
            <a:ext cx="1806232" cy="680209"/>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13" name="TextBox 12"/>
          <p:cNvSpPr txBox="1"/>
          <p:nvPr/>
        </p:nvSpPr>
        <p:spPr>
          <a:xfrm>
            <a:off x="4716016" y="6525924"/>
            <a:ext cx="3168352" cy="215444"/>
          </a:xfrm>
          <a:prstGeom prst="rect">
            <a:avLst/>
          </a:prstGeom>
          <a:noFill/>
        </p:spPr>
        <p:txBody>
          <a:bodyPr wrap="square" rtlCol="0">
            <a:spAutoFit/>
          </a:bodyPr>
          <a:lstStyle/>
          <a:p>
            <a:pPr algn="ctr"/>
            <a:r>
              <a:rPr lang="en-CA" sz="800" dirty="0" smtClean="0">
                <a:solidFill>
                  <a:schemeClr val="tx1">
                    <a:lumMod val="50000"/>
                  </a:schemeClr>
                </a:solidFill>
              </a:rPr>
              <a:t>Hands - Microsoft clip art © 2013  Microsoft Corporation. </a:t>
            </a:r>
            <a:endParaRPr lang="en-CA" sz="800" dirty="0">
              <a:solidFill>
                <a:schemeClr val="tx1">
                  <a:lumMod val="50000"/>
                </a:schemeClr>
              </a:solidFill>
            </a:endParaRPr>
          </a:p>
        </p:txBody>
      </p:sp>
      <p:pic>
        <p:nvPicPr>
          <p:cNvPr id="17" name="Picture 16" descr="angry-face-01s.gif"/>
          <p:cNvPicPr>
            <a:picLocks noChangeAspect="1"/>
          </p:cNvPicPr>
          <p:nvPr/>
        </p:nvPicPr>
        <p:blipFill>
          <a:blip r:embed="rId3" cstate="print"/>
          <a:stretch>
            <a:fillRect/>
          </a:stretch>
        </p:blipFill>
        <p:spPr>
          <a:xfrm>
            <a:off x="8172400" y="5949280"/>
            <a:ext cx="864096" cy="864096"/>
          </a:xfrm>
          <a:prstGeom prst="ellipse">
            <a:avLst/>
          </a:prstGeom>
        </p:spPr>
      </p:pic>
      <p:sp>
        <p:nvSpPr>
          <p:cNvPr id="20" name="TextBox 19"/>
          <p:cNvSpPr txBox="1"/>
          <p:nvPr/>
        </p:nvSpPr>
        <p:spPr>
          <a:xfrm>
            <a:off x="8172400" y="587727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1"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9639938"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39940"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39942" name="Rectangle 6"/>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39944" name="Rectangle 8"/>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40132" name="Rectangle 196"/>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40134" name="Rectangle 198"/>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40136" name="Rectangle 200"/>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7" name="TextBox 26"/>
          <p:cNvSpPr txBox="1"/>
          <p:nvPr/>
        </p:nvSpPr>
        <p:spPr>
          <a:xfrm>
            <a:off x="1043608" y="6309320"/>
            <a:ext cx="3888432" cy="523220"/>
          </a:xfrm>
          <a:prstGeom prst="rect">
            <a:avLst/>
          </a:prstGeom>
          <a:noFill/>
        </p:spPr>
        <p:txBody>
          <a:bodyPr wrap="square" rtlCol="0">
            <a:spAutoFit/>
          </a:bodyPr>
          <a:lstStyle/>
          <a:p>
            <a:pPr algn="ctr"/>
            <a:r>
              <a:rPr lang="en-CA" sz="2800" b="1" dirty="0" err="1" smtClean="0">
                <a:solidFill>
                  <a:srgbClr val="FF0000"/>
                </a:solidFill>
                <a:latin typeface="Calibri" pitchFamily="34" charset="0"/>
                <a:cs typeface="Calibri" pitchFamily="34" charset="0"/>
              </a:rPr>
              <a:t>Terima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kasih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Tuhan</a:t>
            </a:r>
            <a:r>
              <a:rPr lang="en-CA" sz="2800" b="1" dirty="0" smtClean="0">
                <a:solidFill>
                  <a:srgbClr val="FF0000"/>
                </a:solidFill>
                <a:latin typeface="Calibri" pitchFamily="34" charset="0"/>
                <a:cs typeface="Calibri" pitchFamily="34" charset="0"/>
              </a:rPr>
              <a:t>!</a:t>
            </a:r>
            <a:endParaRPr lang="en-CA" sz="2800" b="1" dirty="0">
              <a:solidFill>
                <a:srgbClr val="FF0000"/>
              </a:solidFill>
              <a:latin typeface="Calibri" pitchFamily="34" charset="0"/>
              <a:cs typeface="Calibri" pitchFamily="34" charset="0"/>
            </a:endParaRPr>
          </a:p>
        </p:txBody>
      </p:sp>
      <p:sp>
        <p:nvSpPr>
          <p:cNvPr id="9640138" name="Rectangle 20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4" name="TextBox 23"/>
          <p:cNvSpPr txBox="1"/>
          <p:nvPr/>
        </p:nvSpPr>
        <p:spPr>
          <a:xfrm>
            <a:off x="5076056" y="6309320"/>
            <a:ext cx="2448272" cy="230832"/>
          </a:xfrm>
          <a:prstGeom prst="rect">
            <a:avLst/>
          </a:prstGeom>
          <a:noFill/>
        </p:spPr>
        <p:txBody>
          <a:bodyPr wrap="square" rtlCol="0">
            <a:spAutoFit/>
          </a:bodyPr>
          <a:lstStyle/>
          <a:p>
            <a:pPr algn="ctr"/>
            <a:r>
              <a:rPr lang="en-CA" sz="900" dirty="0" smtClean="0">
                <a:solidFill>
                  <a:schemeClr val="tx1">
                    <a:lumMod val="50000"/>
                  </a:schemeClr>
                </a:solidFill>
              </a:rPr>
              <a:t>Jumping heart ©  www.fg-a.com</a:t>
            </a:r>
            <a:endParaRPr lang="en-CA" sz="900" dirty="0">
              <a:solidFill>
                <a:schemeClr val="tx1">
                  <a:lumMod val="50000"/>
                </a:schemeClr>
              </a:solidFill>
            </a:endParaRPr>
          </a:p>
        </p:txBody>
      </p:sp>
      <p:sp>
        <p:nvSpPr>
          <p:cNvPr id="9640249" name="Rectangle 313"/>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640250" name="Rectangle 31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9640253" name="Rectangle 31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11064324"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sp>
        <p:nvSpPr>
          <p:cNvPr id="11064325" name="Rectangle 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graphicFrame>
        <p:nvGraphicFramePr>
          <p:cNvPr id="11769860" name="Object 4"/>
          <p:cNvGraphicFramePr>
            <a:graphicFrameLocks noChangeAspect="1"/>
          </p:cNvGraphicFramePr>
          <p:nvPr/>
        </p:nvGraphicFramePr>
        <p:xfrm>
          <a:off x="71438" y="39689"/>
          <a:ext cx="7405075" cy="5549551"/>
        </p:xfrm>
        <a:graphic>
          <a:graphicData uri="http://schemas.openxmlformats.org/presentationml/2006/ole">
            <p:oleObj spid="_x0000_s11769860" name="Slide" r:id="rId4" imgW="4221555" imgH="3165454" progId="">
              <p:embed/>
            </p:oleObj>
          </a:graphicData>
        </a:graphic>
      </p:graphicFrame>
      <p:sp>
        <p:nvSpPr>
          <p:cNvPr id="19" name="TextBox 18"/>
          <p:cNvSpPr txBox="1"/>
          <p:nvPr/>
        </p:nvSpPr>
        <p:spPr>
          <a:xfrm>
            <a:off x="5724128" y="332656"/>
            <a:ext cx="3312368" cy="1815882"/>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27. </a:t>
            </a:r>
            <a:r>
              <a:rPr lang="en-CA" sz="2800" b="1" dirty="0" err="1" smtClean="0">
                <a:solidFill>
                  <a:srgbClr val="FF0000"/>
                </a:solidFill>
                <a:latin typeface="Calibri" pitchFamily="34" charset="0"/>
              </a:rPr>
              <a:t>Segala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keperluan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rohani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dipenuhi</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a:t>
            </a:r>
          </a:p>
          <a:p>
            <a:pPr algn="ctr"/>
            <a:r>
              <a:rPr lang="en-CA" sz="2800" b="1" dirty="0" err="1" smtClean="0">
                <a:solidFill>
                  <a:srgbClr val="FF0000"/>
                </a:solidFill>
                <a:latin typeface="Calibri" pitchFamily="34" charset="0"/>
                <a:cs typeface="Calibri" pitchFamily="34" charset="0"/>
              </a:rPr>
              <a:t>Terima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kasih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Tuhan</a:t>
            </a:r>
            <a:r>
              <a:rPr lang="en-CA" sz="2800" b="1" dirty="0" smtClean="0">
                <a:solidFill>
                  <a:srgbClr val="FF0000"/>
                </a:solidFill>
                <a:latin typeface="Calibri" pitchFamily="34" charset="0"/>
                <a:cs typeface="Calibri" pitchFamily="34" charset="0"/>
              </a:rPr>
              <a:t>!</a:t>
            </a:r>
            <a:endParaRPr lang="en-CA" sz="2800" b="1" dirty="0"/>
          </a:p>
        </p:txBody>
      </p:sp>
      <p:sp>
        <p:nvSpPr>
          <p:cNvPr id="28" name="Title 1"/>
          <p:cNvSpPr txBox="1">
            <a:spLocks/>
          </p:cNvSpPr>
          <p:nvPr/>
        </p:nvSpPr>
        <p:spPr>
          <a:xfrm>
            <a:off x="5940152" y="2492896"/>
            <a:ext cx="3059832" cy="1584176"/>
          </a:xfrm>
          <a:prstGeom prst="rect">
            <a:avLst/>
          </a:prstGeom>
        </p:spPr>
        <p:txBody>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perkara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dapat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kutanggung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memberi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kekuatan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kepadaku</a:t>
            </a:r>
            <a:r>
              <a:rPr lang="en-CA" sz="2800" b="1" dirty="0" smtClean="0">
                <a:solidFill>
                  <a:schemeClr val="bg1"/>
                </a:solidFill>
                <a:latin typeface="Calibri" pitchFamily="34" charset="0"/>
                <a:cs typeface="Calibri" pitchFamily="34" charset="0"/>
              </a:rPr>
              <a:t>.”</a:t>
            </a:r>
          </a:p>
          <a:p>
            <a:r>
              <a:rPr lang="en-CA" sz="2800" b="1" dirty="0" err="1" smtClean="0">
                <a:solidFill>
                  <a:schemeClr val="bg1"/>
                </a:solidFill>
                <a:latin typeface="Calibri" pitchFamily="34" charset="0"/>
              </a:rPr>
              <a:t>Flp</a:t>
            </a:r>
            <a:r>
              <a:rPr lang="en-CA" sz="2800" b="1" dirty="0" smtClean="0">
                <a:solidFill>
                  <a:schemeClr val="bg1"/>
                </a:solidFill>
                <a:latin typeface="Calibri" pitchFamily="34" charset="0"/>
              </a:rPr>
              <a:t> 4:13</a:t>
            </a:r>
          </a:p>
          <a:p>
            <a:endParaRPr lang="en-CA" sz="3200" dirty="0" smtClean="0">
              <a:solidFill>
                <a:schemeClr val="bg1"/>
              </a:solidFill>
              <a:latin typeface="Calibri" pitchFamily="34" charset="0"/>
            </a:endParaRPr>
          </a:p>
        </p:txBody>
      </p:sp>
      <p:pic>
        <p:nvPicPr>
          <p:cNvPr id="8" name="Picture 16" descr="C:\Users\Supernike\AppData\Local\Microsoft\Windows\Temporary Internet Files\Content.IE5\3EZ02TG4\MC900241089[1].wmf"/>
          <p:cNvPicPr preferRelativeResize="0">
            <a:picLocks noChangeArrowheads="1"/>
          </p:cNvPicPr>
          <p:nvPr/>
        </p:nvPicPr>
        <p:blipFill>
          <a:blip r:embed="rId5" cstate="print">
            <a:duotone>
              <a:prstClr val="black"/>
              <a:schemeClr val="tx1">
                <a:tint val="45000"/>
                <a:satMod val="400000"/>
              </a:schemeClr>
            </a:duotone>
          </a:blip>
          <a:srcRect t="49844"/>
          <a:stretch>
            <a:fillRect/>
          </a:stretch>
        </p:blipFill>
        <p:spPr bwMode="auto">
          <a:xfrm rot="18615169" flipH="1">
            <a:off x="3431890" y="5222053"/>
            <a:ext cx="1806232" cy="680209"/>
          </a:xfrm>
          <a:prstGeom prst="rect">
            <a:avLst/>
          </a:prstGeom>
          <a:noFill/>
          <a:ln w="9525">
            <a:noFill/>
            <a:miter lim="800000"/>
            <a:headEnd/>
            <a:tailEnd/>
          </a:ln>
        </p:spPr>
      </p:pic>
      <p:pic>
        <p:nvPicPr>
          <p:cNvPr id="6" name="Picture 16" descr="C:\Users\Supernike\AppData\Local\Microsoft\Windows\Temporary Internet Files\Content.IE5\3EZ02TG4\MC900241089[1].wmf"/>
          <p:cNvPicPr preferRelativeResize="0">
            <a:picLocks noChangeArrowheads="1"/>
          </p:cNvPicPr>
          <p:nvPr/>
        </p:nvPicPr>
        <p:blipFill>
          <a:blip r:embed="rId5" cstate="print">
            <a:duotone>
              <a:prstClr val="black"/>
              <a:schemeClr val="tx1">
                <a:tint val="45000"/>
                <a:satMod val="400000"/>
              </a:schemeClr>
            </a:duotone>
          </a:blip>
          <a:srcRect t="49844"/>
          <a:stretch>
            <a:fillRect/>
          </a:stretch>
        </p:blipFill>
        <p:spPr bwMode="auto">
          <a:xfrm rot="2984831">
            <a:off x="623578" y="5222054"/>
            <a:ext cx="1806232" cy="680209"/>
          </a:xfrm>
          <a:prstGeom prst="rect">
            <a:avLst/>
          </a:prstGeom>
          <a:noFill/>
          <a:ln w="9525">
            <a:noFill/>
            <a:miter lim="800000"/>
            <a:headEnd/>
            <a:tailEnd/>
          </a:ln>
        </p:spPr>
      </p:pic>
      <p:pic>
        <p:nvPicPr>
          <p:cNvPr id="23" name="Picture 22" descr="www.fg-a.com valentine 2-jumping-heart.gif"/>
          <p:cNvPicPr>
            <a:picLocks noChangeAspect="1"/>
          </p:cNvPicPr>
          <p:nvPr/>
        </p:nvPicPr>
        <p:blipFill>
          <a:blip r:embed="rId6" cstate="print"/>
          <a:stretch>
            <a:fillRect/>
          </a:stretch>
        </p:blipFill>
        <p:spPr>
          <a:xfrm>
            <a:off x="2195736" y="4869160"/>
            <a:ext cx="1512168" cy="1764196"/>
          </a:xfrm>
          <a:prstGeom prst="rect">
            <a:avLst/>
          </a:prstGeom>
        </p:spPr>
      </p:pic>
    </p:spTree>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bg>
      <p:bgPr>
        <a:solidFill>
          <a:srgbClr val="FF33CC"/>
        </a:solidFill>
        <a:effectLst/>
      </p:bgPr>
    </p:bg>
    <p:spTree>
      <p:nvGrpSpPr>
        <p:cNvPr id="1" name=""/>
        <p:cNvGrpSpPr/>
        <p:nvPr/>
      </p:nvGrpSpPr>
      <p:grpSpPr>
        <a:xfrm>
          <a:off x="0" y="0"/>
          <a:ext cx="0" cy="0"/>
          <a:chOff x="0" y="0"/>
          <a:chExt cx="0" cy="0"/>
        </a:xfrm>
      </p:grpSpPr>
      <p:pic>
        <p:nvPicPr>
          <p:cNvPr id="25" name="Picture 24" descr=" pray MC900194056.jpg"/>
          <p:cNvPicPr>
            <a:picLocks noChangeAspect="1"/>
          </p:cNvPicPr>
          <p:nvPr/>
        </p:nvPicPr>
        <p:blipFill>
          <a:blip r:embed="rId2" cstate="print"/>
          <a:stretch>
            <a:fillRect/>
          </a:stretch>
        </p:blipFill>
        <p:spPr>
          <a:xfrm>
            <a:off x="6704090" y="3429000"/>
            <a:ext cx="1028538" cy="1463040"/>
          </a:xfrm>
          <a:prstGeom prst="rect">
            <a:avLst/>
          </a:prstGeom>
        </p:spPr>
      </p:pic>
      <p:sp>
        <p:nvSpPr>
          <p:cNvPr id="23" name="Explosion 1 22"/>
          <p:cNvSpPr/>
          <p:nvPr/>
        </p:nvSpPr>
        <p:spPr>
          <a:xfrm>
            <a:off x="3347864" y="3068960"/>
            <a:ext cx="2468880" cy="194421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7" name="Straight Arrow Connector 6"/>
          <p:cNvCxnSpPr/>
          <p:nvPr/>
        </p:nvCxnSpPr>
        <p:spPr>
          <a:xfrm flipH="1" flipV="1">
            <a:off x="5751552" y="3933056"/>
            <a:ext cx="548640" cy="1260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3563888" y="3697868"/>
            <a:ext cx="2016224" cy="523220"/>
          </a:xfrm>
          <a:prstGeom prst="rect">
            <a:avLst/>
          </a:prstGeom>
          <a:noFill/>
        </p:spPr>
        <p:txBody>
          <a:bodyPr wrap="square" rtlCol="0">
            <a:spAutoFit/>
          </a:bodyPr>
          <a:lstStyle/>
          <a:p>
            <a:pPr algn="ctr"/>
            <a:r>
              <a:rPr lang="en-CA" sz="2800" b="1" dirty="0" smtClean="0">
                <a:solidFill>
                  <a:schemeClr val="bg1"/>
                </a:solidFill>
              </a:rPr>
              <a:t>TUHAN</a:t>
            </a:r>
            <a:endParaRPr lang="en-CA" sz="2800" b="1" dirty="0">
              <a:solidFill>
                <a:schemeClr val="bg1"/>
              </a:solidFill>
            </a:endParaRPr>
          </a:p>
        </p:txBody>
      </p:sp>
      <p:cxnSp>
        <p:nvCxnSpPr>
          <p:cNvPr id="16" name="Straight Arrow Connector 15"/>
          <p:cNvCxnSpPr/>
          <p:nvPr/>
        </p:nvCxnSpPr>
        <p:spPr>
          <a:xfrm flipV="1">
            <a:off x="2655208" y="3933056"/>
            <a:ext cx="548640" cy="1260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15" name="Picture 1" descr="C:\Users\Supernike\AppData\Local\Microsoft\Windows\Temporary Internet Files\Content.IE5\Q82F3AOF\MC900361874[1].wmf"/>
          <p:cNvPicPr>
            <a:picLocks noChangeAspect="1" noChangeArrowheads="1"/>
          </p:cNvPicPr>
          <p:nvPr/>
        </p:nvPicPr>
        <p:blipFill>
          <a:blip r:embed="rId3" cstate="print"/>
          <a:srcRect/>
          <a:stretch>
            <a:fillRect/>
          </a:stretch>
        </p:blipFill>
        <p:spPr bwMode="auto">
          <a:xfrm>
            <a:off x="6353163" y="3930788"/>
            <a:ext cx="739117" cy="506324"/>
          </a:xfrm>
          <a:prstGeom prst="rect">
            <a:avLst/>
          </a:prstGeom>
          <a:noFill/>
          <a:ln w="9525">
            <a:noFill/>
            <a:miter lim="800000"/>
            <a:headEnd/>
            <a:tailEnd/>
          </a:ln>
        </p:spPr>
      </p:pic>
      <p:pic>
        <p:nvPicPr>
          <p:cNvPr id="24" name="Picture 23" descr="dove and sword large cropped.png"/>
          <p:cNvPicPr>
            <a:picLocks noChangeAspect="1"/>
          </p:cNvPicPr>
          <p:nvPr/>
        </p:nvPicPr>
        <p:blipFill>
          <a:blip r:embed="rId4" cstate="print"/>
          <a:stretch>
            <a:fillRect/>
          </a:stretch>
        </p:blipFill>
        <p:spPr>
          <a:xfrm>
            <a:off x="1053547" y="3170664"/>
            <a:ext cx="1502229" cy="1554480"/>
          </a:xfrm>
          <a:prstGeom prst="rect">
            <a:avLst/>
          </a:prstGeom>
        </p:spPr>
      </p:pic>
      <p:sp>
        <p:nvSpPr>
          <p:cNvPr id="26" name="Rectangle 25"/>
          <p:cNvSpPr/>
          <p:nvPr/>
        </p:nvSpPr>
        <p:spPr>
          <a:xfrm>
            <a:off x="1619672" y="4437112"/>
            <a:ext cx="2088232" cy="615553"/>
          </a:xfrm>
          <a:prstGeom prst="rect">
            <a:avLst/>
          </a:prstGeom>
        </p:spPr>
        <p:txBody>
          <a:bodyPr wrap="square">
            <a:spAutoFit/>
          </a:bodyPr>
          <a:lstStyle/>
          <a:p>
            <a:pPr algn="ctr"/>
            <a:r>
              <a:rPr lang="en-CA" sz="800" dirty="0" smtClean="0">
                <a:solidFill>
                  <a:schemeClr val="tx1">
                    <a:lumMod val="65000"/>
                  </a:schemeClr>
                </a:solidFill>
              </a:rPr>
              <a:t>Dove, Bible, praying woman</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pic>
        <p:nvPicPr>
          <p:cNvPr id="17" name="Picture 16" descr="angry-face-01s.gif"/>
          <p:cNvPicPr>
            <a:picLocks noChangeAspect="1"/>
          </p:cNvPicPr>
          <p:nvPr/>
        </p:nvPicPr>
        <p:blipFill>
          <a:blip r:embed="rId5" cstate="print"/>
          <a:stretch>
            <a:fillRect/>
          </a:stretch>
        </p:blipFill>
        <p:spPr>
          <a:xfrm>
            <a:off x="8172400" y="5949280"/>
            <a:ext cx="864096" cy="864096"/>
          </a:xfrm>
          <a:prstGeom prst="ellipse">
            <a:avLst/>
          </a:prstGeom>
        </p:spPr>
      </p:pic>
      <p:sp>
        <p:nvSpPr>
          <p:cNvPr id="19" name="TextBox 18"/>
          <p:cNvSpPr txBox="1"/>
          <p:nvPr/>
        </p:nvSpPr>
        <p:spPr>
          <a:xfrm>
            <a:off x="8172400" y="5877272"/>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29"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pic>
        <p:nvPicPr>
          <p:cNvPr id="31" name="Picture 30" descr="dove and sword large cropped.png"/>
          <p:cNvPicPr>
            <a:picLocks noChangeAspect="1"/>
          </p:cNvPicPr>
          <p:nvPr/>
        </p:nvPicPr>
        <p:blipFill>
          <a:blip r:embed="rId4" cstate="print"/>
          <a:stretch>
            <a:fillRect/>
          </a:stretch>
        </p:blipFill>
        <p:spPr>
          <a:xfrm flipH="1">
            <a:off x="7308304" y="3140968"/>
            <a:ext cx="1502229" cy="1554480"/>
          </a:xfrm>
          <a:prstGeom prst="rect">
            <a:avLst/>
          </a:prstGeom>
        </p:spPr>
      </p:pic>
      <p:sp>
        <p:nvSpPr>
          <p:cNvPr id="32" name="Smiley Face 31"/>
          <p:cNvSpPr/>
          <p:nvPr/>
        </p:nvSpPr>
        <p:spPr>
          <a:xfrm>
            <a:off x="323528" y="3068960"/>
            <a:ext cx="457200" cy="45720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3" name="Smiley Face 32"/>
          <p:cNvSpPr/>
          <p:nvPr/>
        </p:nvSpPr>
        <p:spPr>
          <a:xfrm>
            <a:off x="611560" y="3501008"/>
            <a:ext cx="457200" cy="457200"/>
          </a:xfrm>
          <a:prstGeom prst="smileyFace">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4" name="Smiley Face 33"/>
          <p:cNvSpPr/>
          <p:nvPr/>
        </p:nvSpPr>
        <p:spPr>
          <a:xfrm>
            <a:off x="539552" y="4195936"/>
            <a:ext cx="457200" cy="457200"/>
          </a:xfrm>
          <a:prstGeom prst="smileyFace">
            <a:avLst/>
          </a:prstGeom>
          <a:solidFill>
            <a:srgbClr val="66FF3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5" name="Smiley Face 34"/>
          <p:cNvSpPr/>
          <p:nvPr/>
        </p:nvSpPr>
        <p:spPr>
          <a:xfrm>
            <a:off x="179512" y="3763888"/>
            <a:ext cx="457200" cy="457200"/>
          </a:xfrm>
          <a:prstGeom prst="smileyFace">
            <a:avLst/>
          </a:prstGeom>
          <a:solidFill>
            <a:srgbClr val="0099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6" name="Smiley Face 35"/>
          <p:cNvSpPr/>
          <p:nvPr/>
        </p:nvSpPr>
        <p:spPr>
          <a:xfrm>
            <a:off x="1018456" y="3822576"/>
            <a:ext cx="457200" cy="457200"/>
          </a:xfrm>
          <a:prstGeom prst="smileyFace">
            <a:avLst/>
          </a:prstGeom>
          <a:solidFill>
            <a:srgbClr val="FF5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22" name="Title 10"/>
          <p:cNvSpPr txBox="1">
            <a:spLocks/>
          </p:cNvSpPr>
          <p:nvPr/>
        </p:nvSpPr>
        <p:spPr bwMode="auto">
          <a:xfrm>
            <a:off x="0" y="44624"/>
            <a:ext cx="9144000" cy="91440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defRPr/>
            </a:pPr>
            <a:r>
              <a:rPr lang="en-CA" sz="2800" b="1" kern="0" dirty="0" smtClean="0">
                <a:solidFill>
                  <a:srgbClr val="FF0000"/>
                </a:solidFill>
                <a:latin typeface="Calibri" pitchFamily="34" charset="0"/>
                <a:ea typeface="+mj-ea"/>
                <a:cs typeface="+mj-cs"/>
              </a:rPr>
              <a:t>28-29.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berdoa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untuk</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membantu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berdoa</a:t>
            </a:r>
            <a:r>
              <a:rPr lang="en-CA" sz="2800" b="1" kern="0" dirty="0" smtClean="0">
                <a:solidFill>
                  <a:srgbClr val="FF0000"/>
                </a:solidFill>
                <a:latin typeface="Calibri" pitchFamily="34" charset="0"/>
                <a:ea typeface="+mj-ea"/>
                <a:cs typeface="+mj-cs"/>
              </a:rPr>
              <a:t> di </a:t>
            </a:r>
            <a:r>
              <a:rPr lang="en-CA" sz="2800" b="1" kern="0" spc="-20" dirty="0" err="1" smtClean="0">
                <a:solidFill>
                  <a:srgbClr val="FF0000"/>
                </a:solidFill>
                <a:latin typeface="Calibri" pitchFamily="34" charset="0"/>
                <a:ea typeface="+mj-ea"/>
                <a:cs typeface="+mj-cs"/>
              </a:rPr>
              <a:t>dalam</a:t>
            </a:r>
            <a:r>
              <a:rPr lang="en-CA" sz="2800" b="1" kern="0" spc="-20" dirty="0" smtClean="0">
                <a:solidFill>
                  <a:srgbClr val="FF0000"/>
                </a:solidFill>
                <a:latin typeface="Calibri" pitchFamily="34" charset="0"/>
                <a:ea typeface="+mj-ea"/>
                <a:cs typeface="+mj-cs"/>
              </a:rPr>
              <a:t> </a:t>
            </a:r>
            <a:r>
              <a:rPr lang="en-CA" sz="2800" b="1" kern="0" spc="-20" dirty="0" err="1" smtClean="0">
                <a:solidFill>
                  <a:srgbClr val="FF0000"/>
                </a:solidFill>
                <a:latin typeface="Calibri" pitchFamily="34" charset="0"/>
                <a:ea typeface="+mj-ea"/>
                <a:cs typeface="+mj-cs"/>
              </a:rPr>
              <a:t>Roh</a:t>
            </a:r>
            <a:r>
              <a:rPr lang="en-CA" sz="2800" b="1" kern="0" spc="-20" dirty="0" smtClean="0">
                <a:solidFill>
                  <a:srgbClr val="FF0000"/>
                </a:solidFill>
                <a:latin typeface="Calibri" pitchFamily="34" charset="0"/>
                <a:ea typeface="+mj-ea"/>
                <a:cs typeface="+mj-cs"/>
              </a:rPr>
              <a:t> </a:t>
            </a:r>
            <a:r>
              <a:rPr lang="en-CA" sz="2800" b="1" kern="0" spc="-20" dirty="0" err="1" smtClean="0">
                <a:solidFill>
                  <a:srgbClr val="FF0000"/>
                </a:solidFill>
                <a:latin typeface="Calibri" pitchFamily="34" charset="0"/>
                <a:ea typeface="+mj-ea"/>
                <a:cs typeface="+mj-cs"/>
              </a:rPr>
              <a:t>menggunakan</a:t>
            </a:r>
            <a:r>
              <a:rPr lang="en-CA" sz="2800" b="1" kern="0" spc="-20" dirty="0" smtClean="0">
                <a:solidFill>
                  <a:srgbClr val="FF0000"/>
                </a:solidFill>
                <a:latin typeface="Calibri" pitchFamily="34" charset="0"/>
                <a:ea typeface="+mj-ea"/>
                <a:cs typeface="+mj-cs"/>
              </a:rPr>
              <a:t> </a:t>
            </a:r>
            <a:r>
              <a:rPr lang="en-CA" sz="2800" b="1" kern="0" spc="-20" dirty="0" err="1" smtClean="0">
                <a:solidFill>
                  <a:srgbClr val="FF0000"/>
                </a:solidFill>
                <a:latin typeface="Calibri" pitchFamily="34" charset="0"/>
                <a:ea typeface="+mj-ea"/>
                <a:cs typeface="+mj-cs"/>
              </a:rPr>
              <a:t>Firman</a:t>
            </a:r>
            <a:r>
              <a:rPr lang="en-CA" sz="2800" b="1" kern="0" spc="-20" dirty="0" smtClean="0">
                <a:solidFill>
                  <a:srgbClr val="FF0000"/>
                </a:solidFill>
                <a:latin typeface="Calibri" pitchFamily="34" charset="0"/>
                <a:ea typeface="+mj-ea"/>
                <a:cs typeface="+mj-cs"/>
              </a:rPr>
              <a:t> Allah</a:t>
            </a:r>
            <a:r>
              <a:rPr kumimoji="0" lang="en-CA" sz="2800" b="1" i="0" u="none" strike="noStrike" kern="0" cap="none" spc="-2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20" normalizeH="0" baseline="0" noProof="0" dirty="0" err="1" smtClean="0">
                <a:ln>
                  <a:noFill/>
                </a:ln>
                <a:solidFill>
                  <a:srgbClr val="FF0000"/>
                </a:solidFill>
                <a:effectLst/>
                <a:uLnTx/>
                <a:uFillTx/>
                <a:latin typeface="Calibri" pitchFamily="34" charset="0"/>
                <a:ea typeface="+mj-ea"/>
                <a:cs typeface="+mj-cs"/>
              </a:rPr>
              <a:t>Terima</a:t>
            </a:r>
            <a:r>
              <a:rPr kumimoji="0" lang="en-CA" sz="2800" b="1" i="0" u="none" strike="noStrike" kern="0" cap="none" spc="-2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20" normalizeH="0" noProof="0" dirty="0" err="1" smtClean="0">
                <a:ln>
                  <a:noFill/>
                </a:ln>
                <a:solidFill>
                  <a:srgbClr val="FF0000"/>
                </a:solidFill>
                <a:effectLst/>
                <a:uLnTx/>
                <a:uFillTx/>
                <a:latin typeface="Calibri" pitchFamily="34" charset="0"/>
                <a:ea typeface="+mj-ea"/>
                <a:cs typeface="+mj-cs"/>
              </a:rPr>
              <a:t>kasih</a:t>
            </a:r>
            <a:r>
              <a:rPr kumimoji="0" lang="en-CA" sz="2800" b="1" i="0" u="none" strike="noStrike" kern="0" cap="none" spc="-2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20" normalizeH="0" noProof="0" dirty="0" err="1" smtClean="0">
                <a:ln>
                  <a:noFill/>
                </a:ln>
                <a:solidFill>
                  <a:srgbClr val="FF0000"/>
                </a:solidFill>
                <a:effectLst/>
                <a:uLnTx/>
                <a:uFillTx/>
                <a:latin typeface="Calibri" pitchFamily="34" charset="0"/>
                <a:ea typeface="+mj-ea"/>
                <a:cs typeface="+mj-cs"/>
              </a:rPr>
              <a:t>Tuhan</a:t>
            </a:r>
            <a:r>
              <a:rPr kumimoji="0" lang="en-CA" sz="2800" b="1" i="0" u="none" strike="noStrike" kern="0" cap="none" spc="-20" normalizeH="0" baseline="0" noProof="0" dirty="0" smtClean="0">
                <a:ln>
                  <a:noFill/>
                </a:ln>
                <a:solidFill>
                  <a:srgbClr val="FF0000"/>
                </a:solidFill>
                <a:effectLst/>
                <a:uLnTx/>
                <a:uFillTx/>
                <a:latin typeface="Calibri" pitchFamily="34" charset="0"/>
                <a:ea typeface="+mj-ea"/>
                <a:cs typeface="+mj-cs"/>
              </a:rPr>
              <a:t>!</a:t>
            </a:r>
          </a:p>
        </p:txBody>
      </p:sp>
      <p:sp>
        <p:nvSpPr>
          <p:cNvPr id="37" name="TextBox 36"/>
          <p:cNvSpPr txBox="1"/>
          <p:nvPr/>
        </p:nvSpPr>
        <p:spPr>
          <a:xfrm>
            <a:off x="251520" y="970176"/>
            <a:ext cx="8712968" cy="2246769"/>
          </a:xfrm>
          <a:prstGeom prst="rect">
            <a:avLst/>
          </a:prstGeom>
          <a:noFill/>
        </p:spPr>
        <p:txBody>
          <a:bodyPr wrap="square" rtlCol="0">
            <a:spAutoFit/>
          </a:bodyPr>
          <a:lstStyle/>
          <a:p>
            <a:pPr algn="ctr"/>
            <a:r>
              <a:rPr lang="en-CA" sz="2800" b="1" dirty="0" smtClean="0">
                <a:solidFill>
                  <a:schemeClr val="bg1"/>
                </a:solidFill>
                <a:latin typeface="Calibri" pitchFamily="34" charset="0"/>
              </a:rPr>
              <a:t>“</a:t>
            </a:r>
            <a:r>
              <a:rPr lang="en-CA" sz="2800" b="1" dirty="0" err="1" smtClean="0">
                <a:solidFill>
                  <a:schemeClr val="bg1"/>
                </a:solidFill>
                <a:latin typeface="Calibri" pitchFamily="34" charset="0"/>
                <a:cs typeface="Calibri" pitchFamily="34" charset="0"/>
              </a:rPr>
              <a:t>Demikian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juga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membantu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kelemahan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tahu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bagaimana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sebenarnya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harus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berdoa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sendiri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berdoa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Allah . . . .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sesuai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kehendak</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berdoa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orang-orang</a:t>
            </a:r>
            <a:r>
              <a:rPr lang="en-CA" sz="2800" b="1" dirty="0" smtClean="0">
                <a:solidFill>
                  <a:schemeClr val="bg1"/>
                </a:solidFill>
                <a:latin typeface="Calibri" pitchFamily="34" charset="0"/>
                <a:cs typeface="Calibri" pitchFamily="34" charset="0"/>
              </a:rPr>
              <a:t> kudus.”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8:26-27</a:t>
            </a:r>
            <a:r>
              <a:rPr lang="en-US" sz="2800" b="1" dirty="0" smtClean="0">
                <a:solidFill>
                  <a:schemeClr val="bg1"/>
                </a:solidFill>
                <a:latin typeface="Calibri" pitchFamily="34" charset="0"/>
              </a:rPr>
              <a:t> </a:t>
            </a:r>
            <a:endParaRPr lang="en-CA" sz="2800" dirty="0">
              <a:solidFill>
                <a:schemeClr val="bg1"/>
              </a:solidFill>
              <a:latin typeface="Calibri" pitchFamily="34" charset="0"/>
            </a:endParaRPr>
          </a:p>
        </p:txBody>
      </p:sp>
      <p:sp>
        <p:nvSpPr>
          <p:cNvPr id="38" name="TextBox 37"/>
          <p:cNvSpPr txBox="1"/>
          <p:nvPr/>
        </p:nvSpPr>
        <p:spPr>
          <a:xfrm>
            <a:off x="0" y="5013176"/>
            <a:ext cx="9144000" cy="2246769"/>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terimalah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ketopong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keselamatan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pedang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yaitu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firman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permohonan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Berdoalah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setiap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waktu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p>
          <a:p>
            <a:pPr algn="ctr"/>
            <a:r>
              <a:rPr lang="en-US" sz="2800" b="1" dirty="0" err="1" smtClean="0">
                <a:solidFill>
                  <a:schemeClr val="bg1"/>
                </a:solidFill>
                <a:latin typeface="Calibri" pitchFamily="34" charset="0"/>
              </a:rPr>
              <a:t>Ef</a:t>
            </a:r>
            <a:r>
              <a:rPr lang="en-US" sz="2800" b="1" dirty="0" smtClean="0">
                <a:solidFill>
                  <a:schemeClr val="bg1"/>
                </a:solidFill>
                <a:latin typeface="Calibri" pitchFamily="34" charset="0"/>
              </a:rPr>
              <a:t> 6:17-18</a:t>
            </a:r>
          </a:p>
          <a:p>
            <a:pPr algn="ctr"/>
            <a:endParaRPr lang="en-CA" sz="2800" dirty="0">
              <a:solidFill>
                <a:schemeClr val="bg1"/>
              </a:solidFill>
              <a:latin typeface="Calibri" pitchFamily="34" charset="0"/>
            </a:endParaRPr>
          </a:p>
        </p:txBody>
      </p:sp>
      <p:sp>
        <p:nvSpPr>
          <p:cNvPr id="39" name="TextBox 38"/>
          <p:cNvSpPr txBox="1"/>
          <p:nvPr/>
        </p:nvSpPr>
        <p:spPr>
          <a:xfrm>
            <a:off x="6516216" y="4365104"/>
            <a:ext cx="1368152" cy="369332"/>
          </a:xfrm>
          <a:prstGeom prst="rect">
            <a:avLst/>
          </a:prstGeom>
          <a:noFill/>
        </p:spPr>
        <p:txBody>
          <a:bodyPr wrap="square" rtlCol="0">
            <a:spAutoFit/>
          </a:bodyPr>
          <a:lstStyle/>
          <a:p>
            <a:pPr algn="ctr"/>
            <a:r>
              <a:rPr lang="en-US" b="1" spc="-60" dirty="0" err="1" smtClean="0">
                <a:latin typeface="Calibri" pitchFamily="34" charset="0"/>
              </a:rPr>
              <a:t>Ef</a:t>
            </a:r>
            <a:r>
              <a:rPr lang="en-US" b="1" spc="-60" dirty="0" smtClean="0">
                <a:latin typeface="Calibri" pitchFamily="34" charset="0"/>
              </a:rPr>
              <a:t> 6:17-18</a:t>
            </a:r>
            <a:endParaRPr lang="en-US" b="1" spc="-60" dirty="0"/>
          </a:p>
        </p:txBody>
      </p:sp>
    </p:spTree>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bg>
      <p:bgPr>
        <a:solidFill>
          <a:srgbClr val="FF33CC"/>
        </a:solidFill>
        <a:effectLst/>
      </p:bgPr>
    </p:bg>
    <p:spTree>
      <p:nvGrpSpPr>
        <p:cNvPr id="1" name=""/>
        <p:cNvGrpSpPr/>
        <p:nvPr/>
      </p:nvGrpSpPr>
      <p:grpSpPr>
        <a:xfrm>
          <a:off x="0" y="0"/>
          <a:ext cx="0" cy="0"/>
          <a:chOff x="0" y="0"/>
          <a:chExt cx="0" cy="0"/>
        </a:xfrm>
      </p:grpSpPr>
      <p:pic>
        <p:nvPicPr>
          <p:cNvPr id="25" name="Picture 24" descr=" pray MC900194056.jpg"/>
          <p:cNvPicPr>
            <a:picLocks noChangeAspect="1"/>
          </p:cNvPicPr>
          <p:nvPr/>
        </p:nvPicPr>
        <p:blipFill>
          <a:blip r:embed="rId2" cstate="print"/>
          <a:stretch>
            <a:fillRect/>
          </a:stretch>
        </p:blipFill>
        <p:spPr>
          <a:xfrm>
            <a:off x="6704090" y="3212976"/>
            <a:ext cx="1028538" cy="1463040"/>
          </a:xfrm>
          <a:prstGeom prst="rect">
            <a:avLst/>
          </a:prstGeom>
        </p:spPr>
      </p:pic>
      <p:sp>
        <p:nvSpPr>
          <p:cNvPr id="23" name="Explosion 1 22"/>
          <p:cNvSpPr/>
          <p:nvPr/>
        </p:nvSpPr>
        <p:spPr>
          <a:xfrm>
            <a:off x="3347864" y="2780928"/>
            <a:ext cx="2468880" cy="194421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7" name="Straight Arrow Connector 6"/>
          <p:cNvCxnSpPr/>
          <p:nvPr/>
        </p:nvCxnSpPr>
        <p:spPr>
          <a:xfrm flipH="1" flipV="1">
            <a:off x="5751552" y="3573016"/>
            <a:ext cx="548640" cy="1260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3563888" y="3481844"/>
            <a:ext cx="2016224" cy="523220"/>
          </a:xfrm>
          <a:prstGeom prst="rect">
            <a:avLst/>
          </a:prstGeom>
          <a:noFill/>
        </p:spPr>
        <p:txBody>
          <a:bodyPr wrap="square" rtlCol="0">
            <a:spAutoFit/>
          </a:bodyPr>
          <a:lstStyle/>
          <a:p>
            <a:pPr algn="ctr"/>
            <a:r>
              <a:rPr lang="en-CA" sz="2800" b="1" smtClean="0">
                <a:solidFill>
                  <a:schemeClr val="bg1"/>
                </a:solidFill>
              </a:rPr>
              <a:t>TUHAN</a:t>
            </a:r>
            <a:endParaRPr lang="en-CA" sz="2800" b="1" dirty="0">
              <a:solidFill>
                <a:schemeClr val="bg1"/>
              </a:solidFill>
            </a:endParaRPr>
          </a:p>
        </p:txBody>
      </p:sp>
      <p:cxnSp>
        <p:nvCxnSpPr>
          <p:cNvPr id="16" name="Straight Arrow Connector 15"/>
          <p:cNvCxnSpPr/>
          <p:nvPr/>
        </p:nvCxnSpPr>
        <p:spPr>
          <a:xfrm flipV="1">
            <a:off x="2655208" y="3704429"/>
            <a:ext cx="548640" cy="1260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15" name="Picture 1" descr="C:\Users\Supernike\AppData\Local\Microsoft\Windows\Temporary Internet Files\Content.IE5\Q82F3AOF\MC900361874[1].wmf"/>
          <p:cNvPicPr>
            <a:picLocks noChangeAspect="1" noChangeArrowheads="1"/>
          </p:cNvPicPr>
          <p:nvPr/>
        </p:nvPicPr>
        <p:blipFill>
          <a:blip r:embed="rId3" cstate="print"/>
          <a:srcRect/>
          <a:stretch>
            <a:fillRect/>
          </a:stretch>
        </p:blipFill>
        <p:spPr bwMode="auto">
          <a:xfrm>
            <a:off x="6353163" y="3714764"/>
            <a:ext cx="739117" cy="506324"/>
          </a:xfrm>
          <a:prstGeom prst="rect">
            <a:avLst/>
          </a:prstGeom>
          <a:noFill/>
          <a:ln w="9525">
            <a:noFill/>
            <a:miter lim="800000"/>
            <a:headEnd/>
            <a:tailEnd/>
          </a:ln>
        </p:spPr>
      </p:pic>
      <p:pic>
        <p:nvPicPr>
          <p:cNvPr id="24" name="Picture 23" descr="dove and sword large cropped.png"/>
          <p:cNvPicPr>
            <a:picLocks noChangeAspect="1"/>
          </p:cNvPicPr>
          <p:nvPr/>
        </p:nvPicPr>
        <p:blipFill>
          <a:blip r:embed="rId4" cstate="print"/>
          <a:stretch>
            <a:fillRect/>
          </a:stretch>
        </p:blipFill>
        <p:spPr>
          <a:xfrm>
            <a:off x="1053547" y="3026648"/>
            <a:ext cx="1502229" cy="1554480"/>
          </a:xfrm>
          <a:prstGeom prst="rect">
            <a:avLst/>
          </a:prstGeom>
        </p:spPr>
      </p:pic>
      <p:sp>
        <p:nvSpPr>
          <p:cNvPr id="26" name="Rectangle 25"/>
          <p:cNvSpPr/>
          <p:nvPr/>
        </p:nvSpPr>
        <p:spPr>
          <a:xfrm>
            <a:off x="1619672" y="4181599"/>
            <a:ext cx="2088232" cy="615553"/>
          </a:xfrm>
          <a:prstGeom prst="rect">
            <a:avLst/>
          </a:prstGeom>
        </p:spPr>
        <p:txBody>
          <a:bodyPr wrap="square">
            <a:spAutoFit/>
          </a:bodyPr>
          <a:lstStyle/>
          <a:p>
            <a:pPr algn="ctr"/>
            <a:r>
              <a:rPr lang="en-CA" sz="800" dirty="0" smtClean="0">
                <a:solidFill>
                  <a:schemeClr val="tx1">
                    <a:lumMod val="65000"/>
                  </a:schemeClr>
                </a:solidFill>
              </a:rPr>
              <a:t>Dove, Bible, praying woman</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pic>
        <p:nvPicPr>
          <p:cNvPr id="17" name="Picture 16" descr="angry-face-01s.gif"/>
          <p:cNvPicPr>
            <a:picLocks noChangeAspect="1"/>
          </p:cNvPicPr>
          <p:nvPr/>
        </p:nvPicPr>
        <p:blipFill>
          <a:blip r:embed="rId5" cstate="print"/>
          <a:stretch>
            <a:fillRect/>
          </a:stretch>
        </p:blipFill>
        <p:spPr>
          <a:xfrm>
            <a:off x="8172400" y="5949280"/>
            <a:ext cx="864096" cy="864096"/>
          </a:xfrm>
          <a:prstGeom prst="ellipse">
            <a:avLst/>
          </a:prstGeom>
        </p:spPr>
      </p:pic>
      <p:sp>
        <p:nvSpPr>
          <p:cNvPr id="19" name="TextBox 18"/>
          <p:cNvSpPr txBox="1"/>
          <p:nvPr/>
        </p:nvSpPr>
        <p:spPr>
          <a:xfrm>
            <a:off x="8172400" y="5877272"/>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29"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pic>
        <p:nvPicPr>
          <p:cNvPr id="31" name="Picture 30" descr="dove and sword large cropped.png"/>
          <p:cNvPicPr>
            <a:picLocks noChangeAspect="1"/>
          </p:cNvPicPr>
          <p:nvPr/>
        </p:nvPicPr>
        <p:blipFill>
          <a:blip r:embed="rId4" cstate="print"/>
          <a:stretch>
            <a:fillRect/>
          </a:stretch>
        </p:blipFill>
        <p:spPr>
          <a:xfrm flipH="1">
            <a:off x="7308304" y="2882632"/>
            <a:ext cx="1502229" cy="1554480"/>
          </a:xfrm>
          <a:prstGeom prst="rect">
            <a:avLst/>
          </a:prstGeom>
        </p:spPr>
      </p:pic>
      <p:sp>
        <p:nvSpPr>
          <p:cNvPr id="32" name="Smiley Face 31"/>
          <p:cNvSpPr/>
          <p:nvPr/>
        </p:nvSpPr>
        <p:spPr>
          <a:xfrm>
            <a:off x="298376" y="2899792"/>
            <a:ext cx="457200" cy="45720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3" name="Smiley Face 32"/>
          <p:cNvSpPr/>
          <p:nvPr/>
        </p:nvSpPr>
        <p:spPr>
          <a:xfrm>
            <a:off x="611560" y="3356992"/>
            <a:ext cx="457200" cy="457200"/>
          </a:xfrm>
          <a:prstGeom prst="smileyFace">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4" name="Smiley Face 33"/>
          <p:cNvSpPr/>
          <p:nvPr/>
        </p:nvSpPr>
        <p:spPr>
          <a:xfrm>
            <a:off x="539552" y="4051920"/>
            <a:ext cx="457200" cy="457200"/>
          </a:xfrm>
          <a:prstGeom prst="smileyFace">
            <a:avLst/>
          </a:prstGeom>
          <a:solidFill>
            <a:srgbClr val="66FF3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5" name="Smiley Face 34"/>
          <p:cNvSpPr/>
          <p:nvPr/>
        </p:nvSpPr>
        <p:spPr>
          <a:xfrm>
            <a:off x="179512" y="3619872"/>
            <a:ext cx="457200" cy="457200"/>
          </a:xfrm>
          <a:prstGeom prst="smileyFace">
            <a:avLst/>
          </a:prstGeom>
          <a:solidFill>
            <a:srgbClr val="0099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6" name="Smiley Face 35"/>
          <p:cNvSpPr/>
          <p:nvPr/>
        </p:nvSpPr>
        <p:spPr>
          <a:xfrm>
            <a:off x="1018456" y="3691880"/>
            <a:ext cx="457200" cy="457200"/>
          </a:xfrm>
          <a:prstGeom prst="smileyFace">
            <a:avLst/>
          </a:prstGeom>
          <a:solidFill>
            <a:srgbClr val="FF5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7" name="TextBox 36"/>
          <p:cNvSpPr txBox="1"/>
          <p:nvPr/>
        </p:nvSpPr>
        <p:spPr>
          <a:xfrm>
            <a:off x="144016" y="980728"/>
            <a:ext cx="8964488" cy="2246769"/>
          </a:xfrm>
          <a:prstGeom prst="rect">
            <a:avLst/>
          </a:prstGeom>
          <a:noFill/>
        </p:spPr>
        <p:txBody>
          <a:bodyPr wrap="square" rtlCol="0">
            <a:spAutoFit/>
          </a:bodyPr>
          <a:lstStyle/>
          <a:p>
            <a:r>
              <a:rPr lang="en-US"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hendaklah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penuh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dengan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Roh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berkata-katalah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seorang</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kepada</a:t>
            </a:r>
            <a:r>
              <a:rPr lang="en-US" sz="2800" b="1" dirty="0" smtClean="0">
                <a:solidFill>
                  <a:schemeClr val="bg1"/>
                </a:solidFill>
                <a:latin typeface="Calibri" pitchFamily="34" charset="0"/>
                <a:cs typeface="Calibri" pitchFamily="34" charset="0"/>
              </a:rPr>
              <a:t> yang lain </a:t>
            </a:r>
            <a:r>
              <a:rPr lang="en-US" sz="2800" b="1" dirty="0" err="1" smtClean="0">
                <a:solidFill>
                  <a:schemeClr val="bg1"/>
                </a:solidFill>
                <a:latin typeface="Calibri" pitchFamily="34" charset="0"/>
                <a:cs typeface="Calibri" pitchFamily="34" charset="0"/>
              </a:rPr>
              <a:t>dalam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mazmur</a:t>
            </a:r>
            <a:r>
              <a:rPr lang="en-US" sz="2800" b="1" dirty="0" smtClean="0">
                <a:solidFill>
                  <a:schemeClr val="bg1"/>
                </a:solidFill>
                <a:latin typeface="Calibri" pitchFamily="34" charset="0"/>
                <a:cs typeface="Calibri" pitchFamily="34" charset="0"/>
              </a:rPr>
              <a:t> . . . </a:t>
            </a:r>
            <a:r>
              <a:rPr lang="en-US" sz="2800" b="1" dirty="0" err="1" smtClean="0">
                <a:solidFill>
                  <a:schemeClr val="bg1"/>
                </a:solidFill>
                <a:latin typeface="Calibri" pitchFamily="34" charset="0"/>
                <a:cs typeface="Calibri" pitchFamily="34" charset="0"/>
              </a:rPr>
              <a:t>Bernyanyi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bersoraklah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bagi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Tuhan</a:t>
            </a:r>
            <a:r>
              <a:rPr lang="en-US" sz="2800" b="1" dirty="0" smtClean="0">
                <a:solidFill>
                  <a:schemeClr val="bg1"/>
                </a:solidFill>
                <a:latin typeface="Calibri" pitchFamily="34" charset="0"/>
                <a:cs typeface="Calibri" pitchFamily="34" charset="0"/>
              </a:rPr>
              <a:t> . . . </a:t>
            </a:r>
            <a:r>
              <a:rPr lang="en-US" sz="2800" b="1" dirty="0" err="1" smtClean="0">
                <a:solidFill>
                  <a:schemeClr val="bg1"/>
                </a:solidFill>
                <a:latin typeface="Calibri" pitchFamily="34" charset="0"/>
                <a:cs typeface="Calibri" pitchFamily="34" charset="0"/>
              </a:rPr>
              <a:t>Ucaplah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syukur</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senantiasa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atas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segala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sesuatu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dalam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nama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Tuhan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Yesus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 . .” </a:t>
            </a:r>
          </a:p>
          <a:p>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Ef</a:t>
            </a:r>
            <a:r>
              <a:rPr lang="en-US" sz="2800" b="1" dirty="0" smtClean="0">
                <a:solidFill>
                  <a:schemeClr val="bg1"/>
                </a:solidFill>
                <a:latin typeface="Calibri" pitchFamily="34" charset="0"/>
                <a:cs typeface="Calibri" pitchFamily="34" charset="0"/>
              </a:rPr>
              <a:t> 5:18-20 </a:t>
            </a:r>
          </a:p>
        </p:txBody>
      </p:sp>
      <p:sp>
        <p:nvSpPr>
          <p:cNvPr id="27" name="Title 10"/>
          <p:cNvSpPr txBox="1">
            <a:spLocks/>
          </p:cNvSpPr>
          <p:nvPr/>
        </p:nvSpPr>
        <p:spPr bwMode="auto">
          <a:xfrm>
            <a:off x="0" y="44624"/>
            <a:ext cx="9144000" cy="91440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defRPr/>
            </a:pPr>
            <a:r>
              <a:rPr lang="en-CA" sz="2800" b="1" kern="0" dirty="0" smtClean="0">
                <a:solidFill>
                  <a:srgbClr val="FF0000"/>
                </a:solidFill>
                <a:latin typeface="Calibri" pitchFamily="34" charset="0"/>
                <a:ea typeface="+mj-ea"/>
                <a:cs typeface="+mj-cs"/>
              </a:rPr>
              <a:t>28-29.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berdoa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untuk</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membantu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berdoa</a:t>
            </a:r>
            <a:r>
              <a:rPr lang="en-CA" sz="2800" b="1" kern="0" dirty="0" smtClean="0">
                <a:solidFill>
                  <a:srgbClr val="FF0000"/>
                </a:solidFill>
                <a:latin typeface="Calibri" pitchFamily="34" charset="0"/>
                <a:ea typeface="+mj-ea"/>
                <a:cs typeface="+mj-cs"/>
              </a:rPr>
              <a:t> di </a:t>
            </a:r>
            <a:r>
              <a:rPr lang="en-CA" sz="2800" b="1" kern="0" spc="-20" dirty="0" err="1" smtClean="0">
                <a:solidFill>
                  <a:srgbClr val="FF0000"/>
                </a:solidFill>
                <a:latin typeface="Calibri" pitchFamily="34" charset="0"/>
                <a:ea typeface="+mj-ea"/>
                <a:cs typeface="+mj-cs"/>
              </a:rPr>
              <a:t>dalam</a:t>
            </a:r>
            <a:r>
              <a:rPr lang="en-CA" sz="2800" b="1" kern="0" spc="-20" dirty="0" smtClean="0">
                <a:solidFill>
                  <a:srgbClr val="FF0000"/>
                </a:solidFill>
                <a:latin typeface="Calibri" pitchFamily="34" charset="0"/>
                <a:ea typeface="+mj-ea"/>
                <a:cs typeface="+mj-cs"/>
              </a:rPr>
              <a:t> </a:t>
            </a:r>
            <a:r>
              <a:rPr lang="en-CA" sz="2800" b="1" kern="0" spc="-20" dirty="0" err="1" smtClean="0">
                <a:solidFill>
                  <a:srgbClr val="FF0000"/>
                </a:solidFill>
                <a:latin typeface="Calibri" pitchFamily="34" charset="0"/>
                <a:ea typeface="+mj-ea"/>
                <a:cs typeface="+mj-cs"/>
              </a:rPr>
              <a:t>Roh</a:t>
            </a:r>
            <a:r>
              <a:rPr lang="en-CA" sz="2800" b="1" kern="0" spc="-20" dirty="0" smtClean="0">
                <a:solidFill>
                  <a:srgbClr val="FF0000"/>
                </a:solidFill>
                <a:latin typeface="Calibri" pitchFamily="34" charset="0"/>
                <a:ea typeface="+mj-ea"/>
                <a:cs typeface="+mj-cs"/>
              </a:rPr>
              <a:t> </a:t>
            </a:r>
            <a:r>
              <a:rPr lang="en-CA" sz="2800" b="1" kern="0" spc="-20" dirty="0" err="1" smtClean="0">
                <a:solidFill>
                  <a:srgbClr val="FF0000"/>
                </a:solidFill>
                <a:latin typeface="Calibri" pitchFamily="34" charset="0"/>
                <a:ea typeface="+mj-ea"/>
                <a:cs typeface="+mj-cs"/>
              </a:rPr>
              <a:t>menggunakan</a:t>
            </a:r>
            <a:r>
              <a:rPr lang="en-CA" sz="2800" b="1" kern="0" spc="-20" dirty="0" smtClean="0">
                <a:solidFill>
                  <a:srgbClr val="FF0000"/>
                </a:solidFill>
                <a:latin typeface="Calibri" pitchFamily="34" charset="0"/>
                <a:ea typeface="+mj-ea"/>
                <a:cs typeface="+mj-cs"/>
              </a:rPr>
              <a:t> </a:t>
            </a:r>
            <a:r>
              <a:rPr lang="en-CA" sz="2800" b="1" kern="0" spc="-20" dirty="0" err="1" smtClean="0">
                <a:solidFill>
                  <a:srgbClr val="FF0000"/>
                </a:solidFill>
                <a:latin typeface="Calibri" pitchFamily="34" charset="0"/>
                <a:ea typeface="+mj-ea"/>
                <a:cs typeface="+mj-cs"/>
              </a:rPr>
              <a:t>Firman</a:t>
            </a:r>
            <a:r>
              <a:rPr lang="en-CA" sz="2800" b="1" kern="0" spc="-20" dirty="0" smtClean="0">
                <a:solidFill>
                  <a:srgbClr val="FF0000"/>
                </a:solidFill>
                <a:latin typeface="Calibri" pitchFamily="34" charset="0"/>
                <a:ea typeface="+mj-ea"/>
                <a:cs typeface="+mj-cs"/>
              </a:rPr>
              <a:t> Allah</a:t>
            </a:r>
            <a:r>
              <a:rPr kumimoji="0" lang="en-CA" sz="2800" b="1" i="0" u="none" strike="noStrike" kern="0" cap="none" spc="-2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20" normalizeH="0" baseline="0" noProof="0" dirty="0" err="1" smtClean="0">
                <a:ln>
                  <a:noFill/>
                </a:ln>
                <a:solidFill>
                  <a:srgbClr val="FF0000"/>
                </a:solidFill>
                <a:effectLst/>
                <a:uLnTx/>
                <a:uFillTx/>
                <a:latin typeface="Calibri" pitchFamily="34" charset="0"/>
                <a:ea typeface="+mj-ea"/>
                <a:cs typeface="+mj-cs"/>
              </a:rPr>
              <a:t>Terima</a:t>
            </a:r>
            <a:r>
              <a:rPr kumimoji="0" lang="en-CA" sz="2800" b="1" i="0" u="none" strike="noStrike" kern="0" cap="none" spc="-2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20" normalizeH="0" noProof="0" dirty="0" err="1" smtClean="0">
                <a:ln>
                  <a:noFill/>
                </a:ln>
                <a:solidFill>
                  <a:srgbClr val="FF0000"/>
                </a:solidFill>
                <a:effectLst/>
                <a:uLnTx/>
                <a:uFillTx/>
                <a:latin typeface="Calibri" pitchFamily="34" charset="0"/>
                <a:ea typeface="+mj-ea"/>
                <a:cs typeface="+mj-cs"/>
              </a:rPr>
              <a:t>kasih</a:t>
            </a:r>
            <a:r>
              <a:rPr kumimoji="0" lang="en-CA" sz="2800" b="1" i="0" u="none" strike="noStrike" kern="0" cap="none" spc="-2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20" normalizeH="0" noProof="0" dirty="0" err="1" smtClean="0">
                <a:ln>
                  <a:noFill/>
                </a:ln>
                <a:solidFill>
                  <a:srgbClr val="FF0000"/>
                </a:solidFill>
                <a:effectLst/>
                <a:uLnTx/>
                <a:uFillTx/>
                <a:latin typeface="Calibri" pitchFamily="34" charset="0"/>
                <a:ea typeface="+mj-ea"/>
                <a:cs typeface="+mj-cs"/>
              </a:rPr>
              <a:t>Tuhan</a:t>
            </a:r>
            <a:r>
              <a:rPr kumimoji="0" lang="en-CA" sz="2800" b="1" i="0" u="none" strike="noStrike" kern="0" cap="none" spc="-20" normalizeH="0" baseline="0" noProof="0" dirty="0" smtClean="0">
                <a:ln>
                  <a:noFill/>
                </a:ln>
                <a:solidFill>
                  <a:srgbClr val="FF0000"/>
                </a:solidFill>
                <a:effectLst/>
                <a:uLnTx/>
                <a:uFillTx/>
                <a:latin typeface="Calibri" pitchFamily="34" charset="0"/>
                <a:ea typeface="+mj-ea"/>
                <a:cs typeface="+mj-cs"/>
              </a:rPr>
              <a:t>!</a:t>
            </a:r>
          </a:p>
        </p:txBody>
      </p:sp>
      <p:sp>
        <p:nvSpPr>
          <p:cNvPr id="28" name="TextBox 27"/>
          <p:cNvSpPr txBox="1"/>
          <p:nvPr/>
        </p:nvSpPr>
        <p:spPr>
          <a:xfrm>
            <a:off x="180528" y="4638615"/>
            <a:ext cx="9144000" cy="2246769"/>
          </a:xfrm>
          <a:prstGeom prst="rect">
            <a:avLst/>
          </a:prstGeom>
          <a:noFill/>
        </p:spPr>
        <p:txBody>
          <a:bodyPr wrap="square" rtlCol="0">
            <a:spAutoFit/>
          </a:bodyPr>
          <a:lstStyle/>
          <a:p>
            <a:r>
              <a:rPr lang="en-CA"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tetapi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 . . </a:t>
            </a:r>
            <a:r>
              <a:rPr lang="en-US" sz="2800" b="1" dirty="0" err="1" smtClean="0">
                <a:solidFill>
                  <a:schemeClr val="bg1"/>
                </a:solidFill>
                <a:latin typeface="Calibri" pitchFamily="34" charset="0"/>
                <a:cs typeface="Calibri" pitchFamily="34" charset="0"/>
              </a:rPr>
              <a:t>bangunlah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dirimu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sendiri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atas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dasar</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imanmu</a:t>
            </a:r>
            <a:r>
              <a:rPr lang="en-US" sz="2800" b="1" dirty="0" smtClean="0">
                <a:solidFill>
                  <a:schemeClr val="bg1"/>
                </a:solidFill>
                <a:latin typeface="Calibri" pitchFamily="34" charset="0"/>
                <a:cs typeface="Calibri" pitchFamily="34" charset="0"/>
              </a:rPr>
              <a:t> yang paling </a:t>
            </a:r>
            <a:r>
              <a:rPr lang="en-US" sz="2800" b="1" dirty="0" err="1" smtClean="0">
                <a:solidFill>
                  <a:schemeClr val="bg1"/>
                </a:solidFill>
                <a:latin typeface="Calibri" pitchFamily="34" charset="0"/>
                <a:cs typeface="Calibri" pitchFamily="34" charset="0"/>
              </a:rPr>
              <a:t>suci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berdoalah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dalam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Roh</a:t>
            </a:r>
            <a:r>
              <a:rPr lang="en-US" sz="2800" b="1" dirty="0" smtClean="0">
                <a:solidFill>
                  <a:schemeClr val="bg1"/>
                </a:solidFill>
                <a:latin typeface="Calibri" pitchFamily="34" charset="0"/>
                <a:cs typeface="Calibri" pitchFamily="34" charset="0"/>
              </a:rPr>
              <a:t> Kudus.  </a:t>
            </a:r>
            <a:r>
              <a:rPr lang="en-US" sz="2800" b="1" dirty="0" err="1" smtClean="0">
                <a:solidFill>
                  <a:schemeClr val="bg1"/>
                </a:solidFill>
                <a:latin typeface="Calibri" pitchFamily="34" charset="0"/>
                <a:cs typeface="Calibri" pitchFamily="34" charset="0"/>
              </a:rPr>
              <a:t>Peliharalah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dirimu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demikian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dalam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kasih</a:t>
            </a:r>
            <a:r>
              <a:rPr lang="en-US" sz="2800" b="1" dirty="0" smtClean="0">
                <a:solidFill>
                  <a:schemeClr val="bg1"/>
                </a:solidFill>
                <a:latin typeface="Calibri" pitchFamily="34" charset="0"/>
                <a:cs typeface="Calibri" pitchFamily="34" charset="0"/>
              </a:rPr>
              <a:t> Allah </a:t>
            </a:r>
            <a:r>
              <a:rPr lang="en-US" sz="2800" b="1" dirty="0" err="1" smtClean="0">
                <a:solidFill>
                  <a:schemeClr val="bg1"/>
                </a:solidFill>
                <a:latin typeface="Calibri" pitchFamily="34" charset="0"/>
                <a:cs typeface="Calibri" pitchFamily="34" charset="0"/>
              </a:rPr>
              <a:t>sambil</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menantikan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rahmat</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Tuhan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Yesus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p>
          <a:p>
            <a:r>
              <a:rPr lang="en-US" sz="2800" b="1" dirty="0" err="1" smtClean="0">
                <a:solidFill>
                  <a:schemeClr val="bg1"/>
                </a:solidFill>
                <a:latin typeface="Calibri" pitchFamily="34" charset="0"/>
                <a:cs typeface="Calibri" pitchFamily="34" charset="0"/>
              </a:rPr>
              <a:t>untuk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hidup</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kekal</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Yud</a:t>
            </a:r>
            <a:r>
              <a:rPr lang="en-US" sz="2800" b="1" dirty="0" smtClean="0">
                <a:solidFill>
                  <a:schemeClr val="bg1"/>
                </a:solidFill>
                <a:latin typeface="Calibri" pitchFamily="34" charset="0"/>
                <a:cs typeface="Calibri" pitchFamily="34" charset="0"/>
              </a:rPr>
              <a:t> 20-21</a:t>
            </a:r>
            <a:endParaRPr lang="en-CA" sz="2800" dirty="0">
              <a:solidFill>
                <a:schemeClr val="bg1"/>
              </a:solidFill>
              <a:latin typeface="Calibri" pitchFamily="34" charset="0"/>
            </a:endParaRPr>
          </a:p>
        </p:txBody>
      </p:sp>
      <p:sp>
        <p:nvSpPr>
          <p:cNvPr id="38" name="TextBox 37"/>
          <p:cNvSpPr txBox="1"/>
          <p:nvPr/>
        </p:nvSpPr>
        <p:spPr>
          <a:xfrm>
            <a:off x="6516216" y="4149080"/>
            <a:ext cx="1368152" cy="369332"/>
          </a:xfrm>
          <a:prstGeom prst="rect">
            <a:avLst/>
          </a:prstGeom>
          <a:noFill/>
        </p:spPr>
        <p:txBody>
          <a:bodyPr wrap="square" rtlCol="0">
            <a:spAutoFit/>
          </a:bodyPr>
          <a:lstStyle/>
          <a:p>
            <a:pPr algn="ctr"/>
            <a:r>
              <a:rPr lang="en-US" b="1" spc="-60" dirty="0" err="1" smtClean="0">
                <a:latin typeface="Calibri" pitchFamily="34" charset="0"/>
              </a:rPr>
              <a:t>Ef</a:t>
            </a:r>
            <a:r>
              <a:rPr lang="en-US" b="1" spc="-60" dirty="0" smtClean="0">
                <a:latin typeface="Calibri" pitchFamily="34" charset="0"/>
              </a:rPr>
              <a:t> 6:17-18</a:t>
            </a:r>
            <a:endParaRPr lang="en-US" b="1" spc="-60" dirty="0"/>
          </a:p>
        </p:txBody>
      </p:sp>
    </p:spTree>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3" name="24-Point Star 32"/>
          <p:cNvSpPr/>
          <p:nvPr/>
        </p:nvSpPr>
        <p:spPr>
          <a:xfrm>
            <a:off x="3275856" y="2336264"/>
            <a:ext cx="3108960" cy="3108960"/>
          </a:xfrm>
          <a:prstGeom prst="star2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Explosion 1 36"/>
          <p:cNvSpPr/>
          <p:nvPr/>
        </p:nvSpPr>
        <p:spPr>
          <a:xfrm>
            <a:off x="6803553" y="836910"/>
            <a:ext cx="2232943" cy="2520082"/>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Smiley Face 4"/>
          <p:cNvSpPr/>
          <p:nvPr/>
        </p:nvSpPr>
        <p:spPr>
          <a:xfrm>
            <a:off x="1115616" y="6165105"/>
            <a:ext cx="576263" cy="576263"/>
          </a:xfrm>
          <a:prstGeom prst="smileyFace">
            <a:avLst/>
          </a:prstGeom>
          <a:solidFill>
            <a:srgbClr val="FFCC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6" name="Smiley Face 5"/>
          <p:cNvSpPr/>
          <p:nvPr/>
        </p:nvSpPr>
        <p:spPr>
          <a:xfrm>
            <a:off x="1763688" y="4510509"/>
            <a:ext cx="576263" cy="574675"/>
          </a:xfrm>
          <a:prstGeom prst="smileyFace">
            <a:avLst/>
          </a:prstGeom>
          <a:solidFill>
            <a:srgbClr val="66FF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7" name="Smiley Face 6"/>
          <p:cNvSpPr/>
          <p:nvPr/>
        </p:nvSpPr>
        <p:spPr>
          <a:xfrm>
            <a:off x="107504" y="5373216"/>
            <a:ext cx="576262" cy="576262"/>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8" name="Smiley Face 7"/>
          <p:cNvSpPr/>
          <p:nvPr/>
        </p:nvSpPr>
        <p:spPr>
          <a:xfrm>
            <a:off x="2267744" y="6093296"/>
            <a:ext cx="576262" cy="576263"/>
          </a:xfrm>
          <a:prstGeom prst="smileyFace">
            <a:avLst/>
          </a:prstGeom>
          <a:solidFill>
            <a:srgbClr val="FEE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9" name="Smiley Face 8"/>
          <p:cNvSpPr/>
          <p:nvPr/>
        </p:nvSpPr>
        <p:spPr>
          <a:xfrm>
            <a:off x="107305" y="4508922"/>
            <a:ext cx="576263" cy="576262"/>
          </a:xfrm>
          <a:prstGeom prst="smileyFace">
            <a:avLst/>
          </a:prstGeom>
          <a:solidFill>
            <a:srgbClr val="CC33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0" name="Smiley Face 9"/>
          <p:cNvSpPr/>
          <p:nvPr/>
        </p:nvSpPr>
        <p:spPr>
          <a:xfrm>
            <a:off x="611361" y="4869160"/>
            <a:ext cx="576263" cy="576263"/>
          </a:xfrm>
          <a:prstGeom prst="smileyFace">
            <a:avLst/>
          </a:prstGeom>
          <a:solidFill>
            <a:srgbClr val="FFFF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1" name="Smiley Face 10"/>
          <p:cNvSpPr/>
          <p:nvPr/>
        </p:nvSpPr>
        <p:spPr>
          <a:xfrm>
            <a:off x="1115616" y="4437112"/>
            <a:ext cx="574675" cy="576262"/>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3" name="Smiley Face 12"/>
          <p:cNvSpPr/>
          <p:nvPr/>
        </p:nvSpPr>
        <p:spPr>
          <a:xfrm>
            <a:off x="755377" y="5589041"/>
            <a:ext cx="576263" cy="576263"/>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4" name="Smiley Face 13"/>
          <p:cNvSpPr/>
          <p:nvPr/>
        </p:nvSpPr>
        <p:spPr>
          <a:xfrm>
            <a:off x="1835696" y="5156994"/>
            <a:ext cx="576262" cy="576262"/>
          </a:xfrm>
          <a:prstGeom prst="smileyFace">
            <a:avLst/>
          </a:prstGeom>
          <a:solidFill>
            <a:srgbClr val="92D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5" name="Smiley Face 14"/>
          <p:cNvSpPr/>
          <p:nvPr/>
        </p:nvSpPr>
        <p:spPr>
          <a:xfrm>
            <a:off x="1187624" y="5085184"/>
            <a:ext cx="576262" cy="576263"/>
          </a:xfrm>
          <a:prstGeom prst="smileyFace">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6" name="Smiley Face 15"/>
          <p:cNvSpPr/>
          <p:nvPr/>
        </p:nvSpPr>
        <p:spPr>
          <a:xfrm>
            <a:off x="2411413" y="5373216"/>
            <a:ext cx="576262" cy="576262"/>
          </a:xfrm>
          <a:prstGeom prst="smileyFace">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7" name="Smiley Face 16"/>
          <p:cNvSpPr/>
          <p:nvPr/>
        </p:nvSpPr>
        <p:spPr>
          <a:xfrm>
            <a:off x="1691680" y="5805065"/>
            <a:ext cx="576263" cy="576263"/>
          </a:xfrm>
          <a:prstGeom prst="smileyFac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8" name="Smiley Face 17"/>
          <p:cNvSpPr/>
          <p:nvPr/>
        </p:nvSpPr>
        <p:spPr>
          <a:xfrm>
            <a:off x="179512" y="6021288"/>
            <a:ext cx="576262" cy="574675"/>
          </a:xfrm>
          <a:prstGeom prst="smileyFace">
            <a:avLst/>
          </a:prstGeom>
          <a:solidFill>
            <a:srgbClr val="0066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6" name="TextBox 35"/>
          <p:cNvSpPr txBox="1"/>
          <p:nvPr/>
        </p:nvSpPr>
        <p:spPr>
          <a:xfrm>
            <a:off x="7164288" y="1484784"/>
            <a:ext cx="1512168" cy="1174552"/>
          </a:xfrm>
          <a:prstGeom prst="rect">
            <a:avLst/>
          </a:prstGeom>
          <a:noFill/>
        </p:spPr>
        <p:txBody>
          <a:bodyPr wrap="square" rtlCol="0">
            <a:spAutoFit/>
          </a:bodyPr>
          <a:lstStyle/>
          <a:p>
            <a:pPr algn="ctr">
              <a:lnSpc>
                <a:spcPts val="2800"/>
              </a:lnSpc>
            </a:pP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yang</a:t>
            </a:r>
          </a:p>
          <a:p>
            <a:pPr algn="ctr">
              <a:lnSpc>
                <a:spcPts val="2800"/>
              </a:lnSpc>
            </a:pPr>
            <a:r>
              <a:rPr lang="en-CA" sz="2800" b="1" dirty="0" smtClean="0">
                <a:solidFill>
                  <a:schemeClr val="bg1"/>
                </a:solidFill>
                <a:latin typeface="Calibri" pitchFamily="34" charset="0"/>
                <a:cs typeface="Calibri" pitchFamily="34" charset="0"/>
              </a:rPr>
              <a:t>kudus</a:t>
            </a:r>
            <a:endParaRPr lang="en-CA" sz="2800" b="1" dirty="0">
              <a:solidFill>
                <a:schemeClr val="bg1"/>
              </a:solidFill>
              <a:latin typeface="Calibri" pitchFamily="34" charset="0"/>
              <a:cs typeface="Calibri" pitchFamily="34" charset="0"/>
            </a:endParaRPr>
          </a:p>
        </p:txBody>
      </p:sp>
      <p:sp>
        <p:nvSpPr>
          <p:cNvPr id="27" name="TextBox 8"/>
          <p:cNvSpPr txBox="1">
            <a:spLocks noChangeArrowheads="1"/>
          </p:cNvSpPr>
          <p:nvPr/>
        </p:nvSpPr>
        <p:spPr bwMode="auto">
          <a:xfrm>
            <a:off x="3851920" y="4551511"/>
            <a:ext cx="2088233"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accent1">
                    <a:lumMod val="40000"/>
                    <a:lumOff val="60000"/>
                  </a:schemeClr>
                </a:solidFill>
              </a:rPr>
              <a:t>©</a:t>
            </a:r>
            <a:r>
              <a:rPr lang="en-CA" altLang="ko-KR" sz="1000" dirty="0" smtClean="0">
                <a:solidFill>
                  <a:schemeClr val="accent1">
                    <a:lumMod val="40000"/>
                    <a:lumOff val="60000"/>
                  </a:schemeClr>
                </a:solidFill>
              </a:rPr>
              <a:t> </a:t>
            </a:r>
            <a:r>
              <a:rPr lang="en-CA" sz="1000" dirty="0" smtClean="0">
                <a:solidFill>
                  <a:schemeClr val="accent1">
                    <a:lumMod val="40000"/>
                    <a:lumOff val="60000"/>
                  </a:schemeClr>
                </a:solidFill>
              </a:rPr>
              <a:t>GospelGifs.com </a:t>
            </a:r>
          </a:p>
          <a:p>
            <a:pPr algn="ctr">
              <a:defRPr/>
            </a:pPr>
            <a:r>
              <a:rPr lang="en-CA" sz="1000" dirty="0" smtClean="0">
                <a:solidFill>
                  <a:schemeClr val="accent1">
                    <a:lumMod val="40000"/>
                    <a:lumOff val="60000"/>
                  </a:schemeClr>
                </a:solidFill>
              </a:rPr>
              <a:t>used with permission</a:t>
            </a:r>
            <a:endParaRPr lang="en-CA" sz="1000" dirty="0">
              <a:solidFill>
                <a:schemeClr val="accent1">
                  <a:lumMod val="40000"/>
                  <a:lumOff val="60000"/>
                </a:schemeClr>
              </a:solidFill>
            </a:endParaRPr>
          </a:p>
        </p:txBody>
      </p:sp>
      <p:pic>
        <p:nvPicPr>
          <p:cNvPr id="31" name="Picture 30" descr="angry-face-01s.gif"/>
          <p:cNvPicPr>
            <a:picLocks noChangeAspect="1"/>
          </p:cNvPicPr>
          <p:nvPr/>
        </p:nvPicPr>
        <p:blipFill>
          <a:blip r:embed="rId3" cstate="print"/>
          <a:stretch>
            <a:fillRect/>
          </a:stretch>
        </p:blipFill>
        <p:spPr>
          <a:xfrm>
            <a:off x="8172400" y="5949280"/>
            <a:ext cx="864096" cy="864096"/>
          </a:xfrm>
          <a:prstGeom prst="ellipse">
            <a:avLst/>
          </a:prstGeom>
        </p:spPr>
      </p:pic>
      <p:sp>
        <p:nvSpPr>
          <p:cNvPr id="29" name="TextBox 28"/>
          <p:cNvSpPr txBox="1"/>
          <p:nvPr/>
        </p:nvSpPr>
        <p:spPr>
          <a:xfrm>
            <a:off x="8028384" y="5877272"/>
            <a:ext cx="1152128"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5"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30" name="TextBox 29"/>
          <p:cNvSpPr txBox="1"/>
          <p:nvPr/>
        </p:nvSpPr>
        <p:spPr>
          <a:xfrm>
            <a:off x="-36512" y="-27384"/>
            <a:ext cx="9235440" cy="914400"/>
          </a:xfrm>
          <a:prstGeom prst="rect">
            <a:avLst/>
          </a:prstGeom>
          <a:solidFill>
            <a:schemeClr val="tx1"/>
          </a:solidFill>
        </p:spPr>
        <p:txBody>
          <a:bodyPr wrap="square" rtlCol="0">
            <a:spAutoFit/>
          </a:bodyPr>
          <a:lstStyle/>
          <a:p>
            <a:pPr algn="ctr"/>
            <a:r>
              <a:rPr lang="en-CA" sz="2800" b="1" spc="-20" dirty="0" smtClean="0">
                <a:solidFill>
                  <a:srgbClr val="FF0000"/>
                </a:solidFill>
                <a:latin typeface="Calibri" pitchFamily="34" charset="0"/>
              </a:rPr>
              <a:t>30. </a:t>
            </a:r>
            <a:r>
              <a:rPr lang="en-CA" sz="2800" b="1" spc="-20" dirty="0" err="1" smtClean="0">
                <a:solidFill>
                  <a:srgbClr val="FF0000"/>
                </a:solidFill>
                <a:latin typeface="Calibri" pitchFamily="34" charset="0"/>
              </a:rPr>
              <a:t>Kristus</a:t>
            </a:r>
            <a:r>
              <a:rPr lang="en-CA" sz="2800" b="1" spc="-20" dirty="0" smtClean="0">
                <a:solidFill>
                  <a:srgbClr val="FF0000"/>
                </a:solidFill>
                <a:latin typeface="Calibri" pitchFamily="34" charset="0"/>
              </a:rPr>
              <a:t> Imam </a:t>
            </a:r>
            <a:r>
              <a:rPr lang="en-CA" sz="2800" b="1" spc="-20" dirty="0" err="1" smtClean="0">
                <a:solidFill>
                  <a:srgbClr val="FF0000"/>
                </a:solidFill>
                <a:latin typeface="Calibri" pitchFamily="34" charset="0"/>
              </a:rPr>
              <a:t>Besar</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kita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adalah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Pengantara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dan</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tebusan</a:t>
            </a:r>
            <a:r>
              <a:rPr lang="en-CA" sz="2800" b="1" spc="-20" dirty="0" smtClean="0">
                <a:solidFill>
                  <a:srgbClr val="FF0000"/>
                </a:solidFill>
                <a:latin typeface="Calibri" pitchFamily="34" charset="0"/>
              </a:rPr>
              <a:t> yang </a:t>
            </a:r>
            <a:r>
              <a:rPr lang="en-CA" sz="2800" b="1" spc="-20" dirty="0" err="1" smtClean="0">
                <a:solidFill>
                  <a:srgbClr val="FF0000"/>
                </a:solidFill>
                <a:latin typeface="Calibri" pitchFamily="34" charset="0"/>
              </a:rPr>
              <a:t>esa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bagi</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semua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manusia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Terima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Kasih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Tuhan</a:t>
            </a:r>
            <a:r>
              <a:rPr lang="en-CA" sz="2800" b="1" spc="-20" dirty="0" smtClean="0">
                <a:solidFill>
                  <a:srgbClr val="FF0000"/>
                </a:solidFill>
                <a:latin typeface="Calibri" pitchFamily="34" charset="0"/>
              </a:rPr>
              <a:t>! </a:t>
            </a:r>
            <a:endParaRPr lang="en-CA" sz="2800" b="1" spc="-20" dirty="0">
              <a:solidFill>
                <a:srgbClr val="FF0000"/>
              </a:solidFill>
              <a:latin typeface="Calibri" pitchFamily="34" charset="0"/>
            </a:endParaRPr>
          </a:p>
        </p:txBody>
      </p:sp>
      <p:pic>
        <p:nvPicPr>
          <p:cNvPr id="40" name="Picture 39" descr="Jesus coming in circle.jpg"/>
          <p:cNvPicPr>
            <a:picLocks noChangeAspect="1"/>
          </p:cNvPicPr>
          <p:nvPr/>
        </p:nvPicPr>
        <p:blipFill>
          <a:blip r:embed="rId4" cstate="print"/>
          <a:stretch>
            <a:fillRect/>
          </a:stretch>
        </p:blipFill>
        <p:spPr>
          <a:xfrm>
            <a:off x="3635896" y="2708920"/>
            <a:ext cx="2402467" cy="2377440"/>
          </a:xfrm>
          <a:prstGeom prst="ellipse">
            <a:avLst/>
          </a:prstGeom>
        </p:spPr>
      </p:pic>
      <p:sp>
        <p:nvSpPr>
          <p:cNvPr id="41" name="Rectangle 40"/>
          <p:cNvSpPr/>
          <p:nvPr/>
        </p:nvSpPr>
        <p:spPr>
          <a:xfrm>
            <a:off x="4139952" y="4541058"/>
            <a:ext cx="1377300" cy="400110"/>
          </a:xfrm>
          <a:prstGeom prst="rect">
            <a:avLst/>
          </a:prstGeom>
        </p:spPr>
        <p:txBody>
          <a:bodyPr wrap="none">
            <a:spAutoFit/>
          </a:bodyPr>
          <a:lstStyle/>
          <a:p>
            <a:pPr algn="ctr">
              <a:defRPr/>
            </a:pPr>
            <a:r>
              <a:rPr lang="en-CA" altLang="ko-KR" sz="1000" dirty="0" smtClean="0">
                <a:solidFill>
                  <a:schemeClr val="accent1">
                    <a:lumMod val="20000"/>
                    <a:lumOff val="80000"/>
                  </a:schemeClr>
                </a:solidFill>
              </a:rPr>
              <a:t>© </a:t>
            </a:r>
            <a:r>
              <a:rPr lang="en-CA" sz="1000" dirty="0" smtClean="0">
                <a:solidFill>
                  <a:schemeClr val="accent1">
                    <a:lumMod val="20000"/>
                    <a:lumOff val="80000"/>
                  </a:schemeClr>
                </a:solidFill>
              </a:rPr>
              <a:t>GospelGifs.com  </a:t>
            </a:r>
          </a:p>
          <a:p>
            <a:pPr algn="ctr">
              <a:defRPr/>
            </a:pPr>
            <a:r>
              <a:rPr lang="en-CA" sz="1000" dirty="0" smtClean="0">
                <a:solidFill>
                  <a:schemeClr val="accent1">
                    <a:lumMod val="20000"/>
                    <a:lumOff val="80000"/>
                  </a:schemeClr>
                </a:solidFill>
              </a:rPr>
              <a:t>used with permission</a:t>
            </a:r>
            <a:endParaRPr lang="en-CA" sz="1000" dirty="0">
              <a:solidFill>
                <a:schemeClr val="accent1">
                  <a:lumMod val="20000"/>
                  <a:lumOff val="80000"/>
                </a:schemeClr>
              </a:solidFill>
            </a:endParaRPr>
          </a:p>
        </p:txBody>
      </p:sp>
      <p:cxnSp>
        <p:nvCxnSpPr>
          <p:cNvPr id="44" name="Straight Arrow Connector 43"/>
          <p:cNvCxnSpPr/>
          <p:nvPr/>
        </p:nvCxnSpPr>
        <p:spPr>
          <a:xfrm flipH="1">
            <a:off x="2843808" y="4797152"/>
            <a:ext cx="648072" cy="360040"/>
          </a:xfrm>
          <a:prstGeom prst="straightConnector1">
            <a:avLst/>
          </a:prstGeom>
          <a:ln w="571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45" name="Straight Arrow Connector 44"/>
          <p:cNvCxnSpPr/>
          <p:nvPr/>
        </p:nvCxnSpPr>
        <p:spPr>
          <a:xfrm flipH="1">
            <a:off x="6372200" y="2636912"/>
            <a:ext cx="648072" cy="360040"/>
          </a:xfrm>
          <a:prstGeom prst="straightConnector1">
            <a:avLst/>
          </a:prstGeom>
          <a:ln w="571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107504" y="980728"/>
            <a:ext cx="6984776" cy="2785378"/>
          </a:xfrm>
          <a:prstGeom prst="rect">
            <a:avLst/>
          </a:prstGeom>
          <a:noFill/>
        </p:spPr>
        <p:txBody>
          <a:bodyPr wrap="square" rtlCol="0">
            <a:spAutoFit/>
          </a:bodyPr>
          <a:lstStyle/>
          <a:p>
            <a:pPr>
              <a:lnSpc>
                <a:spcPts val="3000"/>
              </a:lnSpc>
            </a:pPr>
            <a:r>
              <a:rPr lang="es-ES" sz="2800" b="1" dirty="0" smtClean="0">
                <a:solidFill>
                  <a:schemeClr val="bg1"/>
                </a:solidFill>
                <a:latin typeface="Calibri" pitchFamily="34" charset="0"/>
                <a:cs typeface="Calibri" pitchFamily="34" charset="0"/>
              </a:rPr>
              <a:t>“</a:t>
            </a:r>
            <a:r>
              <a:rPr lang="es-ES" sz="2800" b="1" dirty="0" err="1" smtClean="0">
                <a:solidFill>
                  <a:schemeClr val="bg1"/>
                </a:solidFill>
                <a:latin typeface="Calibri" pitchFamily="34" charset="0"/>
                <a:cs typeface="Calibri" pitchFamily="34" charset="0"/>
              </a:rPr>
              <a:t>Karena</a:t>
            </a:r>
            <a:r>
              <a:rPr lang="es-E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Allah</a:t>
            </a:r>
            <a:r>
              <a:rPr lang="es-E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itu</a:t>
            </a:r>
            <a:r>
              <a:rPr lang="es-ES" sz="2800" b="1" dirty="0" smtClean="0">
                <a:solidFill>
                  <a:schemeClr val="bg1"/>
                </a:solidFill>
                <a:latin typeface="Calibri" pitchFamily="34" charset="0"/>
                <a:cs typeface="Calibri" pitchFamily="34" charset="0"/>
              </a:rPr>
              <a:t> esa dan esa pula </a:t>
            </a:r>
            <a:r>
              <a:rPr lang="es-ES" sz="2800" b="1" dirty="0" err="1" smtClean="0">
                <a:solidFill>
                  <a:schemeClr val="bg1"/>
                </a:solidFill>
                <a:latin typeface="Calibri" pitchFamily="34" charset="0"/>
                <a:cs typeface="Calibri" pitchFamily="34" charset="0"/>
              </a:rPr>
              <a:t>Dia</a:t>
            </a:r>
            <a:r>
              <a:rPr lang="es-ES" sz="2800" b="1" dirty="0" smtClean="0">
                <a:solidFill>
                  <a:schemeClr val="bg1"/>
                </a:solidFill>
                <a:latin typeface="Calibri" pitchFamily="34" charset="0"/>
                <a:cs typeface="Calibri" pitchFamily="34" charset="0"/>
              </a:rPr>
              <a:t> yang </a:t>
            </a:r>
            <a:r>
              <a:rPr lang="es-ES" sz="2800" b="1" dirty="0" err="1" smtClean="0">
                <a:solidFill>
                  <a:schemeClr val="bg1"/>
                </a:solidFill>
                <a:latin typeface="Calibri" pitchFamily="34" charset="0"/>
                <a:cs typeface="Calibri" pitchFamily="34" charset="0"/>
              </a:rPr>
              <a:t>menjadi</a:t>
            </a:r>
            <a:r>
              <a:rPr lang="es-E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pengantara</a:t>
            </a:r>
            <a:r>
              <a:rPr lang="es-ES" sz="2800" b="1" dirty="0" smtClean="0">
                <a:solidFill>
                  <a:schemeClr val="bg1"/>
                </a:solidFill>
                <a:latin typeface="Calibri" pitchFamily="34" charset="0"/>
                <a:cs typeface="Calibri" pitchFamily="34" charset="0"/>
              </a:rPr>
              <a:t> antara </a:t>
            </a:r>
            <a:r>
              <a:rPr lang="es-ES" sz="2800" b="1" dirty="0" err="1" smtClean="0">
                <a:solidFill>
                  <a:schemeClr val="bg1"/>
                </a:solidFill>
                <a:latin typeface="Calibri" pitchFamily="34" charset="0"/>
                <a:cs typeface="Calibri" pitchFamily="34" charset="0"/>
              </a:rPr>
              <a:t>Allah</a:t>
            </a:r>
            <a:r>
              <a:rPr lang="es-ES" sz="2800" b="1" dirty="0" smtClean="0">
                <a:solidFill>
                  <a:schemeClr val="bg1"/>
                </a:solidFill>
                <a:latin typeface="Calibri" pitchFamily="34" charset="0"/>
                <a:cs typeface="Calibri" pitchFamily="34" charset="0"/>
              </a:rPr>
              <a:t> dan </a:t>
            </a:r>
            <a:r>
              <a:rPr lang="es-ES" sz="2800" b="1" dirty="0" err="1" smtClean="0">
                <a:solidFill>
                  <a:schemeClr val="bg1"/>
                </a:solidFill>
                <a:latin typeface="Calibri" pitchFamily="34" charset="0"/>
                <a:cs typeface="Calibri" pitchFamily="34" charset="0"/>
              </a:rPr>
              <a:t>manusia</a:t>
            </a:r>
            <a:r>
              <a:rPr lang="es-E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yaitu</a:t>
            </a:r>
            <a:r>
              <a:rPr lang="es-E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manusia</a:t>
            </a:r>
            <a:r>
              <a:rPr lang="es-E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Kristus</a:t>
            </a:r>
            <a:r>
              <a:rPr lang="es-E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Yesus</a:t>
            </a:r>
            <a:r>
              <a:rPr lang="es-ES" sz="2800" b="1" dirty="0" smtClean="0">
                <a:solidFill>
                  <a:schemeClr val="bg1"/>
                </a:solidFill>
                <a:latin typeface="Calibri" pitchFamily="34" charset="0"/>
                <a:cs typeface="Calibri" pitchFamily="34" charset="0"/>
              </a:rPr>
              <a:t>, </a:t>
            </a:r>
          </a:p>
          <a:p>
            <a:pPr>
              <a:lnSpc>
                <a:spcPts val="3000"/>
              </a:lnSpc>
            </a:pPr>
            <a:r>
              <a:rPr lang="en-CA" sz="2800" b="1" dirty="0" smtClean="0">
                <a:solidFill>
                  <a:schemeClr val="bg1"/>
                </a:solidFill>
                <a:latin typeface="Calibri" pitchFamily="34" charset="0"/>
                <a:cs typeface="Calibri" pitchFamily="34" charset="0"/>
              </a:rPr>
              <a:t>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menyerahkan</a:t>
            </a:r>
            <a:r>
              <a:rPr lang="en-CA" sz="2800" b="1" dirty="0" smtClean="0">
                <a:solidFill>
                  <a:schemeClr val="bg1"/>
                </a:solidFill>
                <a:latin typeface="Calibri" pitchFamily="34" charset="0"/>
                <a:cs typeface="Calibri" pitchFamily="34" charset="0"/>
              </a:rPr>
              <a:t> </a:t>
            </a:r>
          </a:p>
          <a:p>
            <a:pPr>
              <a:lnSpc>
                <a:spcPts val="3000"/>
              </a:lnSpc>
            </a:pPr>
            <a:r>
              <a:rPr lang="en-CA" sz="2800" b="1" dirty="0" err="1" smtClean="0">
                <a:solidFill>
                  <a:schemeClr val="bg1"/>
                </a:solidFill>
                <a:latin typeface="Calibri" pitchFamily="34" charset="0"/>
                <a:cs typeface="Calibri" pitchFamily="34" charset="0"/>
              </a:rPr>
              <a:t>diri-Nya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sebagai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tebusan</a:t>
            </a:r>
            <a:endParaRPr lang="en-CA" sz="2800" b="1" dirty="0" smtClean="0">
              <a:solidFill>
                <a:schemeClr val="bg1"/>
              </a:solidFill>
              <a:latin typeface="Calibri" pitchFamily="34" charset="0"/>
              <a:cs typeface="Calibri" pitchFamily="34" charset="0"/>
            </a:endParaRPr>
          </a:p>
          <a:p>
            <a:pPr>
              <a:lnSpc>
                <a:spcPts val="3000"/>
              </a:lnSpc>
            </a:pP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manusia</a:t>
            </a:r>
            <a:r>
              <a:rPr lang="en-CA" sz="2800" b="1" dirty="0" smtClean="0">
                <a:solidFill>
                  <a:schemeClr val="bg1"/>
                </a:solidFill>
                <a:latin typeface="Calibri" pitchFamily="34" charset="0"/>
                <a:cs typeface="Calibri" pitchFamily="34" charset="0"/>
              </a:rPr>
              <a:t>” </a:t>
            </a:r>
          </a:p>
          <a:p>
            <a:pPr>
              <a:lnSpc>
                <a:spcPts val="3000"/>
              </a:lnSpc>
            </a:pPr>
            <a:r>
              <a:rPr lang="en-US" sz="2800" b="1" dirty="0" smtClean="0">
                <a:solidFill>
                  <a:schemeClr val="bg1"/>
                </a:solidFill>
                <a:latin typeface="Calibri" pitchFamily="34" charset="0"/>
                <a:cs typeface="Calibri" pitchFamily="34" charset="0"/>
              </a:rPr>
              <a:t>1 Tim 2:5-6</a:t>
            </a:r>
            <a:endParaRPr lang="en-CA" sz="2800" b="1" dirty="0" smtClean="0">
              <a:solidFill>
                <a:schemeClr val="bg1"/>
              </a:solidFill>
              <a:latin typeface="Calibri" pitchFamily="34" charset="0"/>
              <a:cs typeface="Calibri" pitchFamily="34" charset="0"/>
            </a:endParaRPr>
          </a:p>
        </p:txBody>
      </p:sp>
      <p:sp>
        <p:nvSpPr>
          <p:cNvPr id="34" name="TextBox 33"/>
          <p:cNvSpPr txBox="1"/>
          <p:nvPr/>
        </p:nvSpPr>
        <p:spPr>
          <a:xfrm>
            <a:off x="3059832" y="3427253"/>
            <a:ext cx="5976664" cy="3170099"/>
          </a:xfrm>
          <a:prstGeom prst="rect">
            <a:avLst/>
          </a:prstGeom>
          <a:noFill/>
        </p:spPr>
        <p:txBody>
          <a:bodyPr wrap="square" rtlCol="0">
            <a:spAutoFit/>
          </a:bodyPr>
          <a:lstStyle/>
          <a:p>
            <a:pPr algn="r">
              <a:lnSpc>
                <a:spcPts val="3000"/>
              </a:lnSpc>
            </a:pPr>
            <a:r>
              <a:rPr lang="es-ES" sz="2800" b="1" dirty="0" smtClean="0">
                <a:solidFill>
                  <a:schemeClr val="bg1"/>
                </a:solidFill>
                <a:latin typeface="Calibri" pitchFamily="34" charset="0"/>
                <a:cs typeface="Calibri" pitchFamily="34" charset="0"/>
              </a:rPr>
              <a:t>                                      </a:t>
            </a: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p>
          <a:p>
            <a:pPr algn="r">
              <a:lnSpc>
                <a:spcPts val="3000"/>
              </a:lnSpc>
            </a:pP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sanggup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juga</a:t>
            </a:r>
            <a:r>
              <a:rPr lang="en-CA" sz="2800" b="1" dirty="0" smtClean="0">
                <a:solidFill>
                  <a:schemeClr val="bg1"/>
                </a:solidFill>
                <a:latin typeface="Calibri" pitchFamily="34" charset="0"/>
                <a:cs typeface="Calibri" pitchFamily="34" charset="0"/>
              </a:rPr>
              <a:t> </a:t>
            </a:r>
          </a:p>
          <a:p>
            <a:pPr algn="r">
              <a:lnSpc>
                <a:spcPts val="3000"/>
              </a:lnSpc>
            </a:pP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menyelamatkan</a:t>
            </a:r>
            <a:endParaRPr lang="en-CA" sz="2800" b="1" dirty="0" smtClean="0">
              <a:solidFill>
                <a:schemeClr val="bg1"/>
              </a:solidFill>
              <a:latin typeface="Calibri" pitchFamily="34" charset="0"/>
              <a:cs typeface="Calibri" pitchFamily="34" charset="0"/>
            </a:endParaRPr>
          </a:p>
          <a:p>
            <a:pPr algn="r">
              <a:lnSpc>
                <a:spcPts val="3000"/>
              </a:lnSpc>
            </a:pP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sempurna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yang </a:t>
            </a:r>
          </a:p>
          <a:p>
            <a:pPr>
              <a:lnSpc>
                <a:spcPts val="3000"/>
              </a:lnSpc>
            </a:pP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datang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senantiasa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Pengantara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Ibr</a:t>
            </a:r>
            <a:r>
              <a:rPr lang="en-US" sz="2800" b="1" dirty="0" smtClean="0">
                <a:solidFill>
                  <a:schemeClr val="bg1"/>
                </a:solidFill>
                <a:latin typeface="Calibri" pitchFamily="34" charset="0"/>
                <a:cs typeface="Calibri" pitchFamily="34" charset="0"/>
              </a:rPr>
              <a:t> 7:25</a:t>
            </a:r>
            <a:endParaRPr lang="en-CA" sz="2800" b="1" dirty="0" smtClean="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3" name="24-Point Star 32"/>
          <p:cNvSpPr/>
          <p:nvPr/>
        </p:nvSpPr>
        <p:spPr>
          <a:xfrm>
            <a:off x="3275856" y="2336264"/>
            <a:ext cx="3108960" cy="3108960"/>
          </a:xfrm>
          <a:prstGeom prst="star2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Explosion 1 36"/>
          <p:cNvSpPr/>
          <p:nvPr/>
        </p:nvSpPr>
        <p:spPr>
          <a:xfrm>
            <a:off x="6803553" y="836910"/>
            <a:ext cx="2232943" cy="2520082"/>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Smiley Face 4"/>
          <p:cNvSpPr/>
          <p:nvPr/>
        </p:nvSpPr>
        <p:spPr>
          <a:xfrm>
            <a:off x="1115616" y="6165105"/>
            <a:ext cx="576263" cy="576263"/>
          </a:xfrm>
          <a:prstGeom prst="smileyFace">
            <a:avLst/>
          </a:prstGeom>
          <a:solidFill>
            <a:srgbClr val="FFCC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6" name="Smiley Face 5"/>
          <p:cNvSpPr/>
          <p:nvPr/>
        </p:nvSpPr>
        <p:spPr>
          <a:xfrm>
            <a:off x="1763688" y="4510509"/>
            <a:ext cx="576263" cy="574675"/>
          </a:xfrm>
          <a:prstGeom prst="smileyFace">
            <a:avLst/>
          </a:prstGeom>
          <a:solidFill>
            <a:srgbClr val="66FF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7" name="Smiley Face 6"/>
          <p:cNvSpPr/>
          <p:nvPr/>
        </p:nvSpPr>
        <p:spPr>
          <a:xfrm>
            <a:off x="107504" y="5373216"/>
            <a:ext cx="576262" cy="576262"/>
          </a:xfrm>
          <a:prstGeom prst="smileyFace">
            <a:avLst>
              <a:gd name="adj" fmla="val 4653"/>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8" name="Smiley Face 7"/>
          <p:cNvSpPr/>
          <p:nvPr/>
        </p:nvSpPr>
        <p:spPr>
          <a:xfrm>
            <a:off x="2267744" y="6093296"/>
            <a:ext cx="576262" cy="576263"/>
          </a:xfrm>
          <a:prstGeom prst="smileyFace">
            <a:avLst/>
          </a:prstGeom>
          <a:solidFill>
            <a:srgbClr val="FEE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9" name="Smiley Face 8"/>
          <p:cNvSpPr/>
          <p:nvPr/>
        </p:nvSpPr>
        <p:spPr>
          <a:xfrm>
            <a:off x="107305" y="4508922"/>
            <a:ext cx="576263" cy="576262"/>
          </a:xfrm>
          <a:prstGeom prst="smileyFace">
            <a:avLst/>
          </a:prstGeom>
          <a:solidFill>
            <a:srgbClr val="CC33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0" name="Smiley Face 9"/>
          <p:cNvSpPr/>
          <p:nvPr/>
        </p:nvSpPr>
        <p:spPr>
          <a:xfrm>
            <a:off x="611361" y="4869160"/>
            <a:ext cx="576263" cy="576263"/>
          </a:xfrm>
          <a:prstGeom prst="smileyFace">
            <a:avLst/>
          </a:prstGeom>
          <a:solidFill>
            <a:srgbClr val="FFFF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1" name="Smiley Face 10"/>
          <p:cNvSpPr/>
          <p:nvPr/>
        </p:nvSpPr>
        <p:spPr>
          <a:xfrm>
            <a:off x="1115616" y="4437112"/>
            <a:ext cx="574675" cy="576262"/>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3" name="Smiley Face 12"/>
          <p:cNvSpPr/>
          <p:nvPr/>
        </p:nvSpPr>
        <p:spPr>
          <a:xfrm>
            <a:off x="755377" y="5589041"/>
            <a:ext cx="576263" cy="576263"/>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4" name="Smiley Face 13"/>
          <p:cNvSpPr/>
          <p:nvPr/>
        </p:nvSpPr>
        <p:spPr>
          <a:xfrm>
            <a:off x="1835696" y="5156994"/>
            <a:ext cx="576262" cy="576262"/>
          </a:xfrm>
          <a:prstGeom prst="smileyFace">
            <a:avLst/>
          </a:prstGeom>
          <a:solidFill>
            <a:srgbClr val="92D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5" name="Smiley Face 14"/>
          <p:cNvSpPr/>
          <p:nvPr/>
        </p:nvSpPr>
        <p:spPr>
          <a:xfrm>
            <a:off x="1187624" y="5085184"/>
            <a:ext cx="576262" cy="576263"/>
          </a:xfrm>
          <a:prstGeom prst="smileyFace">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6" name="Smiley Face 15"/>
          <p:cNvSpPr/>
          <p:nvPr/>
        </p:nvSpPr>
        <p:spPr>
          <a:xfrm>
            <a:off x="2411413" y="5373216"/>
            <a:ext cx="576262" cy="576262"/>
          </a:xfrm>
          <a:prstGeom prst="smileyFace">
            <a:avLst/>
          </a:prstGeom>
          <a:solidFill>
            <a:srgbClr val="C0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7" name="Smiley Face 16"/>
          <p:cNvSpPr/>
          <p:nvPr/>
        </p:nvSpPr>
        <p:spPr>
          <a:xfrm>
            <a:off x="1691680" y="5805065"/>
            <a:ext cx="576263" cy="576263"/>
          </a:xfrm>
          <a:prstGeom prst="smileyFac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8" name="Smiley Face 17"/>
          <p:cNvSpPr/>
          <p:nvPr/>
        </p:nvSpPr>
        <p:spPr>
          <a:xfrm>
            <a:off x="179512" y="6021288"/>
            <a:ext cx="576262" cy="574675"/>
          </a:xfrm>
          <a:prstGeom prst="smileyFace">
            <a:avLst/>
          </a:prstGeom>
          <a:solidFill>
            <a:srgbClr val="0066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36" name="TextBox 35"/>
          <p:cNvSpPr txBox="1"/>
          <p:nvPr/>
        </p:nvSpPr>
        <p:spPr>
          <a:xfrm>
            <a:off x="7164288" y="1484784"/>
            <a:ext cx="1512168" cy="1174552"/>
          </a:xfrm>
          <a:prstGeom prst="rect">
            <a:avLst/>
          </a:prstGeom>
          <a:noFill/>
        </p:spPr>
        <p:txBody>
          <a:bodyPr wrap="square" rtlCol="0">
            <a:spAutoFit/>
          </a:bodyPr>
          <a:lstStyle/>
          <a:p>
            <a:pPr algn="ctr">
              <a:lnSpc>
                <a:spcPts val="2800"/>
              </a:lnSpc>
            </a:pP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yang</a:t>
            </a:r>
          </a:p>
          <a:p>
            <a:pPr algn="ctr">
              <a:lnSpc>
                <a:spcPts val="2800"/>
              </a:lnSpc>
            </a:pPr>
            <a:r>
              <a:rPr lang="en-CA" sz="2800" b="1" dirty="0" smtClean="0">
                <a:solidFill>
                  <a:schemeClr val="bg1"/>
                </a:solidFill>
                <a:latin typeface="Calibri" pitchFamily="34" charset="0"/>
                <a:cs typeface="Calibri" pitchFamily="34" charset="0"/>
              </a:rPr>
              <a:t>kudus</a:t>
            </a:r>
            <a:endParaRPr lang="en-CA" sz="2800" b="1" dirty="0">
              <a:solidFill>
                <a:schemeClr val="bg1"/>
              </a:solidFill>
              <a:latin typeface="Calibri" pitchFamily="34" charset="0"/>
              <a:cs typeface="Calibri" pitchFamily="34" charset="0"/>
            </a:endParaRPr>
          </a:p>
        </p:txBody>
      </p:sp>
      <p:sp>
        <p:nvSpPr>
          <p:cNvPr id="27" name="TextBox 8"/>
          <p:cNvSpPr txBox="1">
            <a:spLocks noChangeArrowheads="1"/>
          </p:cNvSpPr>
          <p:nvPr/>
        </p:nvSpPr>
        <p:spPr bwMode="auto">
          <a:xfrm>
            <a:off x="3851920" y="4551511"/>
            <a:ext cx="2088233"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accent1">
                    <a:lumMod val="40000"/>
                    <a:lumOff val="60000"/>
                  </a:schemeClr>
                </a:solidFill>
              </a:rPr>
              <a:t>©</a:t>
            </a:r>
            <a:r>
              <a:rPr lang="en-CA" altLang="ko-KR" sz="1000" dirty="0" smtClean="0">
                <a:solidFill>
                  <a:schemeClr val="accent1">
                    <a:lumMod val="40000"/>
                    <a:lumOff val="60000"/>
                  </a:schemeClr>
                </a:solidFill>
              </a:rPr>
              <a:t> </a:t>
            </a:r>
            <a:r>
              <a:rPr lang="en-CA" sz="1000" dirty="0" smtClean="0">
                <a:solidFill>
                  <a:schemeClr val="accent1">
                    <a:lumMod val="40000"/>
                    <a:lumOff val="60000"/>
                  </a:schemeClr>
                </a:solidFill>
              </a:rPr>
              <a:t>GospelGifs.com </a:t>
            </a:r>
          </a:p>
          <a:p>
            <a:pPr algn="ctr">
              <a:defRPr/>
            </a:pPr>
            <a:r>
              <a:rPr lang="en-CA" sz="1000" dirty="0" smtClean="0">
                <a:solidFill>
                  <a:schemeClr val="accent1">
                    <a:lumMod val="40000"/>
                    <a:lumOff val="60000"/>
                  </a:schemeClr>
                </a:solidFill>
              </a:rPr>
              <a:t>used with permission</a:t>
            </a:r>
            <a:endParaRPr lang="en-CA" sz="1000" dirty="0">
              <a:solidFill>
                <a:schemeClr val="accent1">
                  <a:lumMod val="40000"/>
                  <a:lumOff val="60000"/>
                </a:schemeClr>
              </a:solidFill>
            </a:endParaRPr>
          </a:p>
        </p:txBody>
      </p:sp>
      <p:pic>
        <p:nvPicPr>
          <p:cNvPr id="31" name="Picture 30" descr="angry-face-01s.gif"/>
          <p:cNvPicPr>
            <a:picLocks noChangeAspect="1"/>
          </p:cNvPicPr>
          <p:nvPr/>
        </p:nvPicPr>
        <p:blipFill>
          <a:blip r:embed="rId3" cstate="print"/>
          <a:stretch>
            <a:fillRect/>
          </a:stretch>
        </p:blipFill>
        <p:spPr>
          <a:xfrm>
            <a:off x="8172400" y="5949280"/>
            <a:ext cx="864096" cy="864096"/>
          </a:xfrm>
          <a:prstGeom prst="ellipse">
            <a:avLst/>
          </a:prstGeom>
        </p:spPr>
      </p:pic>
      <p:sp>
        <p:nvSpPr>
          <p:cNvPr id="29" name="TextBox 28"/>
          <p:cNvSpPr txBox="1"/>
          <p:nvPr/>
        </p:nvSpPr>
        <p:spPr>
          <a:xfrm>
            <a:off x="8028384" y="5877272"/>
            <a:ext cx="1152128"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5"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30" name="TextBox 29"/>
          <p:cNvSpPr txBox="1"/>
          <p:nvPr/>
        </p:nvSpPr>
        <p:spPr>
          <a:xfrm>
            <a:off x="-36512" y="-27384"/>
            <a:ext cx="9235440" cy="914400"/>
          </a:xfrm>
          <a:prstGeom prst="rect">
            <a:avLst/>
          </a:prstGeom>
          <a:solidFill>
            <a:schemeClr val="tx1"/>
          </a:solidFill>
        </p:spPr>
        <p:txBody>
          <a:bodyPr wrap="square" rtlCol="0">
            <a:spAutoFit/>
          </a:bodyPr>
          <a:lstStyle/>
          <a:p>
            <a:pPr algn="ctr"/>
            <a:r>
              <a:rPr lang="en-CA" sz="2800" b="1" spc="-20" dirty="0" smtClean="0">
                <a:solidFill>
                  <a:srgbClr val="FF0000"/>
                </a:solidFill>
                <a:latin typeface="Calibri" pitchFamily="34" charset="0"/>
              </a:rPr>
              <a:t>30. </a:t>
            </a:r>
            <a:r>
              <a:rPr lang="en-CA" sz="2800" b="1" spc="-20" dirty="0" err="1" smtClean="0">
                <a:solidFill>
                  <a:srgbClr val="FF0000"/>
                </a:solidFill>
                <a:latin typeface="Calibri" pitchFamily="34" charset="0"/>
              </a:rPr>
              <a:t>Kristus</a:t>
            </a:r>
            <a:r>
              <a:rPr lang="en-CA" sz="2800" b="1" spc="-20" dirty="0" smtClean="0">
                <a:solidFill>
                  <a:srgbClr val="FF0000"/>
                </a:solidFill>
                <a:latin typeface="Calibri" pitchFamily="34" charset="0"/>
              </a:rPr>
              <a:t> Imam </a:t>
            </a:r>
            <a:r>
              <a:rPr lang="en-CA" sz="2800" b="1" spc="-20" dirty="0" err="1" smtClean="0">
                <a:solidFill>
                  <a:srgbClr val="FF0000"/>
                </a:solidFill>
                <a:latin typeface="Calibri" pitchFamily="34" charset="0"/>
              </a:rPr>
              <a:t>Besar</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kita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adalah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Pengantara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dan</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tebusan</a:t>
            </a:r>
            <a:r>
              <a:rPr lang="en-CA" sz="2800" b="1" spc="-20" dirty="0" smtClean="0">
                <a:solidFill>
                  <a:srgbClr val="FF0000"/>
                </a:solidFill>
                <a:latin typeface="Calibri" pitchFamily="34" charset="0"/>
              </a:rPr>
              <a:t> yang </a:t>
            </a:r>
            <a:r>
              <a:rPr lang="en-CA" sz="2800" b="1" spc="-20" dirty="0" err="1" smtClean="0">
                <a:solidFill>
                  <a:srgbClr val="FF0000"/>
                </a:solidFill>
                <a:latin typeface="Calibri" pitchFamily="34" charset="0"/>
              </a:rPr>
              <a:t>esa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bagi</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semua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manusia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Terima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Kasih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Tuhan</a:t>
            </a:r>
            <a:r>
              <a:rPr lang="en-CA" sz="2800" b="1" spc="-20" dirty="0" smtClean="0">
                <a:solidFill>
                  <a:srgbClr val="FF0000"/>
                </a:solidFill>
                <a:latin typeface="Calibri" pitchFamily="34" charset="0"/>
              </a:rPr>
              <a:t>! </a:t>
            </a:r>
            <a:endParaRPr lang="en-CA" sz="2800" b="1" spc="-20" dirty="0">
              <a:solidFill>
                <a:srgbClr val="FF0000"/>
              </a:solidFill>
              <a:latin typeface="Calibri" pitchFamily="34" charset="0"/>
            </a:endParaRPr>
          </a:p>
        </p:txBody>
      </p:sp>
      <p:pic>
        <p:nvPicPr>
          <p:cNvPr id="40" name="Picture 39" descr="Jesus coming in circle.jpg"/>
          <p:cNvPicPr>
            <a:picLocks noChangeAspect="1"/>
          </p:cNvPicPr>
          <p:nvPr/>
        </p:nvPicPr>
        <p:blipFill>
          <a:blip r:embed="rId4" cstate="print"/>
          <a:stretch>
            <a:fillRect/>
          </a:stretch>
        </p:blipFill>
        <p:spPr>
          <a:xfrm>
            <a:off x="3635896" y="2708920"/>
            <a:ext cx="2402467" cy="2377440"/>
          </a:xfrm>
          <a:prstGeom prst="ellipse">
            <a:avLst/>
          </a:prstGeom>
        </p:spPr>
      </p:pic>
      <p:sp>
        <p:nvSpPr>
          <p:cNvPr id="41" name="Rectangle 40"/>
          <p:cNvSpPr/>
          <p:nvPr/>
        </p:nvSpPr>
        <p:spPr>
          <a:xfrm>
            <a:off x="4139952" y="4541058"/>
            <a:ext cx="1377300" cy="400110"/>
          </a:xfrm>
          <a:prstGeom prst="rect">
            <a:avLst/>
          </a:prstGeom>
        </p:spPr>
        <p:txBody>
          <a:bodyPr wrap="none">
            <a:spAutoFit/>
          </a:bodyPr>
          <a:lstStyle/>
          <a:p>
            <a:pPr algn="ctr">
              <a:defRPr/>
            </a:pPr>
            <a:r>
              <a:rPr lang="en-CA" altLang="ko-KR" sz="1000" dirty="0" smtClean="0">
                <a:solidFill>
                  <a:schemeClr val="accent1">
                    <a:lumMod val="20000"/>
                    <a:lumOff val="80000"/>
                  </a:schemeClr>
                </a:solidFill>
              </a:rPr>
              <a:t>© </a:t>
            </a:r>
            <a:r>
              <a:rPr lang="en-CA" sz="1000" dirty="0" smtClean="0">
                <a:solidFill>
                  <a:schemeClr val="accent1">
                    <a:lumMod val="20000"/>
                    <a:lumOff val="80000"/>
                  </a:schemeClr>
                </a:solidFill>
              </a:rPr>
              <a:t>GospelGifs.com  </a:t>
            </a:r>
          </a:p>
          <a:p>
            <a:pPr algn="ctr">
              <a:defRPr/>
            </a:pPr>
            <a:r>
              <a:rPr lang="en-CA" sz="1000" dirty="0" smtClean="0">
                <a:solidFill>
                  <a:schemeClr val="accent1">
                    <a:lumMod val="20000"/>
                    <a:lumOff val="80000"/>
                  </a:schemeClr>
                </a:solidFill>
              </a:rPr>
              <a:t>used with permission</a:t>
            </a:r>
            <a:endParaRPr lang="en-CA" sz="1000" dirty="0">
              <a:solidFill>
                <a:schemeClr val="accent1">
                  <a:lumMod val="20000"/>
                  <a:lumOff val="80000"/>
                </a:schemeClr>
              </a:solidFill>
            </a:endParaRPr>
          </a:p>
        </p:txBody>
      </p:sp>
      <p:sp>
        <p:nvSpPr>
          <p:cNvPr id="42" name="Title 1"/>
          <p:cNvSpPr txBox="1">
            <a:spLocks/>
          </p:cNvSpPr>
          <p:nvPr/>
        </p:nvSpPr>
        <p:spPr bwMode="auto">
          <a:xfrm>
            <a:off x="35496" y="1412776"/>
            <a:ext cx="7056784" cy="223224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nSpc>
                <a:spcPts val="3000"/>
              </a:lnSpc>
            </a:pPr>
            <a:r>
              <a:rPr kumimoji="0" lang="en-CA" sz="2800" b="1" i="0" u="none" strike="noStrike" kern="0" cap="none" spc="-50" normalizeH="0" baseline="0" noProof="0" dirty="0" smtClean="0">
                <a:ln>
                  <a:noFill/>
                </a:ln>
                <a:solidFill>
                  <a:schemeClr val="bg1"/>
                </a:solidFill>
                <a:effectLst/>
                <a:uLnTx/>
                <a:uFillTx/>
                <a:latin typeface="Calibri" pitchFamily="34" charset="0"/>
                <a:ea typeface="+mj-ea"/>
                <a:cs typeface="Calibri" pitchFamily="34" charset="0"/>
              </a:rPr>
              <a:t>“</a:t>
            </a:r>
            <a:r>
              <a:rPr lang="en-US" sz="2800" b="1" spc="-50" dirty="0" err="1" smtClean="0">
                <a:solidFill>
                  <a:schemeClr val="bg1"/>
                </a:solidFill>
                <a:latin typeface="Calibri" pitchFamily="34" charset="0"/>
                <a:cs typeface="Calibri" pitchFamily="34" charset="0"/>
              </a:rPr>
              <a:t>Kristus</a:t>
            </a:r>
            <a:r>
              <a:rPr lang="en-US" sz="2800" b="1" spc="-50" dirty="0" smtClean="0">
                <a:solidFill>
                  <a:schemeClr val="bg1"/>
                </a:solidFill>
                <a:latin typeface="Calibri" pitchFamily="34" charset="0"/>
                <a:cs typeface="Calibri" pitchFamily="34" charset="0"/>
              </a:rPr>
              <a:t> . . . Imam </a:t>
            </a:r>
            <a:r>
              <a:rPr lang="en-US" sz="2800" b="1" spc="-50" dirty="0" err="1" smtClean="0">
                <a:solidFill>
                  <a:schemeClr val="bg1"/>
                </a:solidFill>
                <a:latin typeface="Calibri" pitchFamily="34" charset="0"/>
                <a:cs typeface="Calibri" pitchFamily="34" charset="0"/>
              </a:rPr>
              <a:t>Besar</a:t>
            </a:r>
            <a:r>
              <a:rPr lang="en-US" sz="2800" b="1" spc="-50" dirty="0" smtClean="0">
                <a:solidFill>
                  <a:schemeClr val="bg1"/>
                </a:solidFill>
                <a:latin typeface="Calibri" pitchFamily="34" charset="0"/>
                <a:cs typeface="Calibri" pitchFamily="34" charset="0"/>
              </a:rPr>
              <a:t> . . . </a:t>
            </a:r>
            <a:r>
              <a:rPr lang="en-US" sz="2800" b="1" spc="-50" dirty="0" err="1" smtClean="0">
                <a:solidFill>
                  <a:schemeClr val="bg1"/>
                </a:solidFill>
                <a:latin typeface="Calibri" pitchFamily="34" charset="0"/>
                <a:cs typeface="Calibri" pitchFamily="34" charset="0"/>
              </a:rPr>
              <a:t>telah</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masuk</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satu</a:t>
            </a:r>
            <a:endParaRPr lang="en-US" sz="2800" b="1" spc="-50" dirty="0" smtClean="0">
              <a:solidFill>
                <a:schemeClr val="bg1"/>
              </a:solidFill>
              <a:latin typeface="Calibri" pitchFamily="34" charset="0"/>
              <a:cs typeface="Calibri" pitchFamily="34" charset="0"/>
            </a:endParaRPr>
          </a:p>
          <a:p>
            <a:pPr>
              <a:lnSpc>
                <a:spcPts val="3000"/>
              </a:lnSpc>
            </a:pPr>
            <a:r>
              <a:rPr lang="en-US" sz="2800" b="1" spc="-50" dirty="0" smtClean="0">
                <a:solidFill>
                  <a:schemeClr val="bg1"/>
                </a:solidFill>
                <a:latin typeface="Calibri" pitchFamily="34" charset="0"/>
                <a:cs typeface="Calibri" pitchFamily="34" charset="0"/>
              </a:rPr>
              <a:t>kali </a:t>
            </a:r>
            <a:r>
              <a:rPr lang="en-US" sz="2800" b="1" spc="-50" dirty="0" err="1" smtClean="0">
                <a:solidFill>
                  <a:schemeClr val="bg1"/>
                </a:solidFill>
                <a:latin typeface="Calibri" pitchFamily="34" charset="0"/>
                <a:cs typeface="Calibri" pitchFamily="34" charset="0"/>
              </a:rPr>
              <a:t>untuk</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selama-lamanya</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ke</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dalam</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tempat</a:t>
            </a:r>
            <a:endParaRPr lang="en-US" sz="2800" b="1" spc="-50" dirty="0" smtClean="0">
              <a:solidFill>
                <a:schemeClr val="bg1"/>
              </a:solidFill>
              <a:latin typeface="Calibri" pitchFamily="34" charset="0"/>
              <a:cs typeface="Calibri" pitchFamily="34" charset="0"/>
            </a:endParaRPr>
          </a:p>
          <a:p>
            <a:pPr>
              <a:lnSpc>
                <a:spcPts val="3000"/>
              </a:lnSpc>
            </a:pPr>
            <a:r>
              <a:rPr lang="en-US" sz="2800" b="1" spc="-50" dirty="0" smtClean="0">
                <a:solidFill>
                  <a:schemeClr val="bg1"/>
                </a:solidFill>
                <a:latin typeface="Calibri" pitchFamily="34" charset="0"/>
                <a:cs typeface="Calibri" pitchFamily="34" charset="0"/>
              </a:rPr>
              <a:t>yang kudus . . . </a:t>
            </a:r>
            <a:r>
              <a:rPr lang="en-US" sz="2800" b="1" spc="-50" dirty="0" err="1" smtClean="0">
                <a:solidFill>
                  <a:schemeClr val="bg1"/>
                </a:solidFill>
                <a:latin typeface="Calibri" pitchFamily="34" charset="0"/>
                <a:cs typeface="Calibri" pitchFamily="34" charset="0"/>
              </a:rPr>
              <a:t>darah-Nya</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sendiri</a:t>
            </a:r>
            <a:r>
              <a:rPr lang="en-US" sz="2800" b="1" spc="-50" dirty="0" smtClean="0">
                <a:solidFill>
                  <a:schemeClr val="bg1"/>
                </a:solidFill>
                <a:latin typeface="Calibri" pitchFamily="34" charset="0"/>
                <a:cs typeface="Calibri" pitchFamily="34" charset="0"/>
              </a:rPr>
              <a:t> . . . </a:t>
            </a:r>
            <a:r>
              <a:rPr lang="en-US" sz="2800" b="1" spc="-50" dirty="0" err="1" smtClean="0">
                <a:solidFill>
                  <a:schemeClr val="bg1"/>
                </a:solidFill>
                <a:latin typeface="Calibri" pitchFamily="34" charset="0"/>
                <a:cs typeface="Calibri" pitchFamily="34" charset="0"/>
              </a:rPr>
              <a:t>kelepasan</a:t>
            </a:r>
            <a:r>
              <a:rPr lang="en-US" sz="2800" b="1" spc="-50" dirty="0" smtClean="0">
                <a:solidFill>
                  <a:schemeClr val="bg1"/>
                </a:solidFill>
                <a:latin typeface="Calibri" pitchFamily="34" charset="0"/>
                <a:cs typeface="Calibri" pitchFamily="34" charset="0"/>
              </a:rPr>
              <a:t> yang </a:t>
            </a:r>
            <a:r>
              <a:rPr lang="en-US" sz="2800" b="1" spc="-50" dirty="0" err="1" smtClean="0">
                <a:solidFill>
                  <a:schemeClr val="bg1"/>
                </a:solidFill>
                <a:latin typeface="Calibri" pitchFamily="34" charset="0"/>
                <a:cs typeface="Calibri" pitchFamily="34" charset="0"/>
              </a:rPr>
              <a:t>kekal</a:t>
            </a:r>
            <a:r>
              <a:rPr lang="en-US" sz="2800" b="1" spc="-50" dirty="0" smtClean="0">
                <a:solidFill>
                  <a:schemeClr val="bg1"/>
                </a:solidFill>
                <a:latin typeface="Calibri" pitchFamily="34" charset="0"/>
                <a:cs typeface="Calibri" pitchFamily="34" charset="0"/>
              </a:rPr>
              <a:t> . . . </a:t>
            </a:r>
            <a:r>
              <a:rPr lang="en-US" sz="2800" b="1" spc="-50" dirty="0" err="1" smtClean="0">
                <a:solidFill>
                  <a:schemeClr val="bg1"/>
                </a:solidFill>
                <a:latin typeface="Calibri" pitchFamily="34" charset="0"/>
                <a:cs typeface="Calibri" pitchFamily="34" charset="0"/>
              </a:rPr>
              <a:t>Ia</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adalah</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Pengantara</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dari</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suatu</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perjanjian</a:t>
            </a:r>
            <a:r>
              <a:rPr lang="en-US" sz="2800" b="1" spc="-50" dirty="0" smtClean="0">
                <a:solidFill>
                  <a:schemeClr val="bg1"/>
                </a:solidFill>
                <a:latin typeface="Calibri" pitchFamily="34" charset="0"/>
                <a:cs typeface="Calibri" pitchFamily="34" charset="0"/>
              </a:rPr>
              <a:t> yang </a:t>
            </a:r>
            <a:r>
              <a:rPr lang="en-US" sz="2800" b="1" spc="-50" dirty="0" err="1" smtClean="0">
                <a:solidFill>
                  <a:schemeClr val="bg1"/>
                </a:solidFill>
                <a:latin typeface="Calibri" pitchFamily="34" charset="0"/>
                <a:cs typeface="Calibri" pitchFamily="34" charset="0"/>
              </a:rPr>
              <a:t>baru</a:t>
            </a:r>
            <a:r>
              <a:rPr lang="en-US" sz="2800" b="1" spc="-50" dirty="0" smtClean="0">
                <a:solidFill>
                  <a:schemeClr val="bg1"/>
                </a:solidFill>
                <a:latin typeface="Calibri" pitchFamily="34" charset="0"/>
                <a:cs typeface="Calibri" pitchFamily="34" charset="0"/>
              </a:rPr>
              <a:t> . . . </a:t>
            </a:r>
            <a:r>
              <a:rPr kumimoji="0" lang="en-CA" sz="2800" b="1" i="0" u="none" strike="noStrike" kern="0" cap="none" spc="-50" normalizeH="0" baseline="0" noProof="0" dirty="0" smtClean="0">
                <a:ln>
                  <a:noFill/>
                </a:ln>
                <a:solidFill>
                  <a:schemeClr val="bg1"/>
                </a:solidFill>
                <a:effectLst/>
                <a:uLnTx/>
                <a:uFillTx/>
                <a:latin typeface="Calibri" pitchFamily="34" charset="0"/>
                <a:ea typeface="+mj-ea"/>
                <a:cs typeface="Calibri" pitchFamily="34" charset="0"/>
              </a:rPr>
              <a:t> </a:t>
            </a:r>
          </a:p>
          <a:p>
            <a:pPr>
              <a:lnSpc>
                <a:spcPts val="3000"/>
              </a:lnSpc>
            </a:pPr>
            <a:r>
              <a:rPr lang="en-US" sz="2800" b="1" spc="-50" dirty="0" err="1" smtClean="0">
                <a:solidFill>
                  <a:schemeClr val="bg1"/>
                </a:solidFill>
                <a:latin typeface="Calibri" pitchFamily="34" charset="0"/>
                <a:cs typeface="Calibri" pitchFamily="34" charset="0"/>
              </a:rPr>
              <a:t>menerima</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bagian</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kekal</a:t>
            </a:r>
            <a:endParaRPr lang="en-US" sz="2800" b="1" spc="-50" dirty="0" smtClean="0">
              <a:solidFill>
                <a:schemeClr val="bg1"/>
              </a:solidFill>
              <a:latin typeface="Calibri" pitchFamily="34" charset="0"/>
              <a:cs typeface="Calibri" pitchFamily="34" charset="0"/>
            </a:endParaRPr>
          </a:p>
          <a:p>
            <a:pPr>
              <a:lnSpc>
                <a:spcPts val="3000"/>
              </a:lnSpc>
            </a:pPr>
            <a:r>
              <a:rPr lang="en-US" sz="2800" b="1" spc="-50" dirty="0" smtClean="0">
                <a:solidFill>
                  <a:schemeClr val="bg1"/>
                </a:solidFill>
                <a:latin typeface="Calibri" pitchFamily="34" charset="0"/>
                <a:cs typeface="Calibri" pitchFamily="34" charset="0"/>
              </a:rPr>
              <a:t>yang </a:t>
            </a:r>
            <a:r>
              <a:rPr lang="en-US" sz="2800" b="1" spc="-50" dirty="0" err="1" smtClean="0">
                <a:solidFill>
                  <a:schemeClr val="bg1"/>
                </a:solidFill>
                <a:latin typeface="Calibri" pitchFamily="34" charset="0"/>
                <a:cs typeface="Calibri" pitchFamily="34" charset="0"/>
              </a:rPr>
              <a:t>dijanjikan</a:t>
            </a:r>
            <a:r>
              <a:rPr lang="en-CA" sz="2800" b="1" kern="0" spc="-50" dirty="0" smtClean="0">
                <a:solidFill>
                  <a:schemeClr val="bg1"/>
                </a:solidFill>
                <a:latin typeface="Calibri" pitchFamily="34" charset="0"/>
                <a:ea typeface="+mj-ea"/>
                <a:cs typeface="+mj-cs"/>
              </a:rPr>
              <a:t>” </a:t>
            </a:r>
          </a:p>
          <a:p>
            <a:pPr>
              <a:lnSpc>
                <a:spcPts val="3000"/>
              </a:lnSpc>
            </a:pPr>
            <a:r>
              <a:rPr lang="en-CA" sz="2800" b="1" kern="0" spc="-50" dirty="0" err="1" smtClean="0">
                <a:solidFill>
                  <a:schemeClr val="bg1"/>
                </a:solidFill>
                <a:latin typeface="Calibri" pitchFamily="34" charset="0"/>
                <a:ea typeface="+mj-ea"/>
                <a:cs typeface="+mj-cs"/>
              </a:rPr>
              <a:t>Ibr</a:t>
            </a:r>
            <a:r>
              <a:rPr kumimoji="0" lang="en-CA" sz="2800" b="1" i="0" u="none" strike="noStrike" kern="0" cap="none" spc="-50" normalizeH="0" baseline="0" noProof="0" dirty="0" smtClean="0">
                <a:ln>
                  <a:noFill/>
                </a:ln>
                <a:solidFill>
                  <a:schemeClr val="bg1"/>
                </a:solidFill>
                <a:effectLst/>
                <a:uLnTx/>
                <a:uFillTx/>
                <a:latin typeface="Calibri" pitchFamily="34" charset="0"/>
                <a:ea typeface="+mj-ea"/>
                <a:cs typeface="+mj-cs"/>
              </a:rPr>
              <a:t> 9:11,12,15</a:t>
            </a:r>
          </a:p>
        </p:txBody>
      </p:sp>
      <p:sp>
        <p:nvSpPr>
          <p:cNvPr id="43" name="TextBox 42"/>
          <p:cNvSpPr txBox="1"/>
          <p:nvPr/>
        </p:nvSpPr>
        <p:spPr>
          <a:xfrm>
            <a:off x="2051720" y="3186549"/>
            <a:ext cx="6984776" cy="3554819"/>
          </a:xfrm>
          <a:prstGeom prst="rect">
            <a:avLst/>
          </a:prstGeom>
          <a:noFill/>
        </p:spPr>
        <p:txBody>
          <a:bodyPr wrap="square" rtlCol="0">
            <a:spAutoFit/>
          </a:bodyPr>
          <a:lstStyle/>
          <a:p>
            <a:pPr algn="r">
              <a:lnSpc>
                <a:spcPts val="3000"/>
              </a:lnSpc>
            </a:pPr>
            <a:r>
              <a:rPr lang="es-ES" sz="2800" b="1" spc="-50" dirty="0" smtClean="0">
                <a:solidFill>
                  <a:schemeClr val="bg1"/>
                </a:solidFill>
                <a:latin typeface="Calibri" pitchFamily="34" charset="0"/>
                <a:cs typeface="Calibri" pitchFamily="34" charset="0"/>
              </a:rPr>
              <a:t>“</a:t>
            </a:r>
            <a:r>
              <a:rPr lang="en-US" sz="2800" b="1" spc="-50" dirty="0" err="1" smtClean="0">
                <a:solidFill>
                  <a:schemeClr val="bg1"/>
                </a:solidFill>
                <a:latin typeface="Calibri" pitchFamily="34" charset="0"/>
                <a:cs typeface="Calibri" pitchFamily="34" charset="0"/>
              </a:rPr>
              <a:t>Siapakah</a:t>
            </a:r>
            <a:r>
              <a:rPr lang="en-US" sz="2800" b="1" spc="-50" dirty="0" smtClean="0">
                <a:solidFill>
                  <a:schemeClr val="bg1"/>
                </a:solidFill>
                <a:latin typeface="Calibri" pitchFamily="34" charset="0"/>
                <a:cs typeface="Calibri" pitchFamily="34" charset="0"/>
              </a:rPr>
              <a:t> yang </a:t>
            </a:r>
          </a:p>
          <a:p>
            <a:pPr algn="r">
              <a:lnSpc>
                <a:spcPts val="3000"/>
              </a:lnSpc>
            </a:pPr>
            <a:r>
              <a:rPr lang="en-US" sz="2800" b="1" spc="-50" dirty="0" err="1" smtClean="0">
                <a:solidFill>
                  <a:schemeClr val="bg1"/>
                </a:solidFill>
                <a:latin typeface="Calibri" pitchFamily="34" charset="0"/>
                <a:cs typeface="Calibri" pitchFamily="34" charset="0"/>
              </a:rPr>
              <a:t>akan</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menghukum</a:t>
            </a:r>
            <a:r>
              <a:rPr lang="en-US" sz="2800" b="1" spc="-50" dirty="0" smtClean="0">
                <a:solidFill>
                  <a:schemeClr val="bg1"/>
                </a:solidFill>
                <a:latin typeface="Calibri" pitchFamily="34" charset="0"/>
                <a:cs typeface="Calibri" pitchFamily="34" charset="0"/>
              </a:rPr>
              <a:t> </a:t>
            </a:r>
          </a:p>
          <a:p>
            <a:pPr algn="r">
              <a:lnSpc>
                <a:spcPts val="3000"/>
              </a:lnSpc>
            </a:pPr>
            <a:r>
              <a:rPr lang="en-US" sz="2800" b="1" spc="-50" dirty="0" err="1" smtClean="0">
                <a:solidFill>
                  <a:schemeClr val="bg1"/>
                </a:solidFill>
                <a:latin typeface="Calibri" pitchFamily="34" charset="0"/>
                <a:cs typeface="Calibri" pitchFamily="34" charset="0"/>
              </a:rPr>
              <a:t>mereka</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Kristus</a:t>
            </a:r>
            <a:r>
              <a:rPr lang="en-US" sz="2800" b="1" spc="-50" dirty="0" smtClean="0">
                <a:solidFill>
                  <a:schemeClr val="bg1"/>
                </a:solidFill>
                <a:latin typeface="Calibri" pitchFamily="34" charset="0"/>
                <a:cs typeface="Calibri" pitchFamily="34" charset="0"/>
              </a:rPr>
              <a:t> </a:t>
            </a:r>
          </a:p>
          <a:p>
            <a:pPr algn="r">
              <a:lnSpc>
                <a:spcPts val="3000"/>
              </a:lnSpc>
            </a:pPr>
            <a:r>
              <a:rPr lang="en-US" sz="2800" b="1" spc="-50" dirty="0" err="1" smtClean="0">
                <a:solidFill>
                  <a:schemeClr val="bg1"/>
                </a:solidFill>
                <a:latin typeface="Calibri" pitchFamily="34" charset="0"/>
                <a:cs typeface="Calibri" pitchFamily="34" charset="0"/>
              </a:rPr>
              <a:t>Yesus</a:t>
            </a:r>
            <a:r>
              <a:rPr lang="en-US" sz="2800" b="1" spc="-50" dirty="0" smtClean="0">
                <a:solidFill>
                  <a:schemeClr val="bg1"/>
                </a:solidFill>
                <a:latin typeface="Calibri" pitchFamily="34" charset="0"/>
                <a:cs typeface="Calibri" pitchFamily="34" charset="0"/>
              </a:rPr>
              <a:t>, yang </a:t>
            </a:r>
            <a:r>
              <a:rPr lang="en-US" sz="2800" b="1" spc="-50" dirty="0" err="1" smtClean="0">
                <a:solidFill>
                  <a:schemeClr val="bg1"/>
                </a:solidFill>
                <a:latin typeface="Calibri" pitchFamily="34" charset="0"/>
                <a:cs typeface="Calibri" pitchFamily="34" charset="0"/>
              </a:rPr>
              <a:t>telah</a:t>
            </a:r>
            <a:r>
              <a:rPr lang="en-US" sz="2800" b="1" spc="-50" dirty="0" smtClean="0">
                <a:solidFill>
                  <a:schemeClr val="bg1"/>
                </a:solidFill>
                <a:latin typeface="Calibri" pitchFamily="34" charset="0"/>
                <a:cs typeface="Calibri" pitchFamily="34" charset="0"/>
              </a:rPr>
              <a:t> </a:t>
            </a:r>
          </a:p>
          <a:p>
            <a:pPr algn="r">
              <a:lnSpc>
                <a:spcPts val="3000"/>
              </a:lnSpc>
            </a:pPr>
            <a:r>
              <a:rPr lang="en-US" sz="2800" b="1" spc="-50" dirty="0" err="1" smtClean="0">
                <a:solidFill>
                  <a:schemeClr val="bg1"/>
                </a:solidFill>
                <a:latin typeface="Calibri" pitchFamily="34" charset="0"/>
                <a:cs typeface="Calibri" pitchFamily="34" charset="0"/>
              </a:rPr>
              <a:t>mati</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Bahkan</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lebih</a:t>
            </a:r>
            <a:r>
              <a:rPr lang="en-US" sz="2800" b="1" spc="-50" dirty="0" smtClean="0">
                <a:solidFill>
                  <a:schemeClr val="bg1"/>
                </a:solidFill>
                <a:latin typeface="Calibri" pitchFamily="34" charset="0"/>
                <a:cs typeface="Calibri" pitchFamily="34" charset="0"/>
              </a:rPr>
              <a:t> </a:t>
            </a:r>
          </a:p>
          <a:p>
            <a:pPr algn="r">
              <a:lnSpc>
                <a:spcPts val="3000"/>
              </a:lnSpc>
            </a:pPr>
            <a:r>
              <a:rPr lang="en-US" sz="2800" b="1" spc="-50" dirty="0" err="1" smtClean="0">
                <a:solidFill>
                  <a:schemeClr val="bg1"/>
                </a:solidFill>
                <a:latin typeface="Calibri" pitchFamily="34" charset="0"/>
                <a:cs typeface="Calibri" pitchFamily="34" charset="0"/>
              </a:rPr>
              <a:t>lagi</a:t>
            </a:r>
            <a:r>
              <a:rPr lang="en-US" sz="2800" b="1" spc="-50" dirty="0" smtClean="0">
                <a:solidFill>
                  <a:schemeClr val="bg1"/>
                </a:solidFill>
                <a:latin typeface="Calibri" pitchFamily="34" charset="0"/>
                <a:cs typeface="Calibri" pitchFamily="34" charset="0"/>
              </a:rPr>
              <a:t>: yang </a:t>
            </a:r>
            <a:r>
              <a:rPr lang="en-US" sz="2800" b="1" spc="-50" dirty="0" err="1" smtClean="0">
                <a:solidFill>
                  <a:schemeClr val="bg1"/>
                </a:solidFill>
                <a:latin typeface="Calibri" pitchFamily="34" charset="0"/>
                <a:cs typeface="Calibri" pitchFamily="34" charset="0"/>
              </a:rPr>
              <a:t>telah</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bangkit</a:t>
            </a:r>
            <a:r>
              <a:rPr lang="en-US" sz="2800" b="1" spc="-50" dirty="0" smtClean="0">
                <a:solidFill>
                  <a:schemeClr val="bg1"/>
                </a:solidFill>
                <a:latin typeface="Calibri" pitchFamily="34" charset="0"/>
                <a:cs typeface="Calibri" pitchFamily="34" charset="0"/>
              </a:rPr>
              <a:t>,</a:t>
            </a:r>
          </a:p>
          <a:p>
            <a:pPr algn="r">
              <a:lnSpc>
                <a:spcPts val="3000"/>
              </a:lnSpc>
            </a:pPr>
            <a:r>
              <a:rPr lang="en-US" sz="2800" b="1" spc="-50" dirty="0" smtClean="0">
                <a:solidFill>
                  <a:schemeClr val="bg1"/>
                </a:solidFill>
                <a:latin typeface="Calibri" pitchFamily="34" charset="0"/>
                <a:cs typeface="Calibri" pitchFamily="34" charset="0"/>
              </a:rPr>
              <a:t> yang </a:t>
            </a:r>
            <a:r>
              <a:rPr lang="en-US" sz="2800" b="1" spc="-50" dirty="0" err="1" smtClean="0">
                <a:solidFill>
                  <a:schemeClr val="bg1"/>
                </a:solidFill>
                <a:latin typeface="Calibri" pitchFamily="34" charset="0"/>
                <a:cs typeface="Calibri" pitchFamily="34" charset="0"/>
              </a:rPr>
              <a:t>juga</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duduk</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di</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sebelah</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kanan</a:t>
            </a:r>
            <a:r>
              <a:rPr lang="en-US" sz="2800" b="1" spc="-50" dirty="0" smtClean="0">
                <a:solidFill>
                  <a:schemeClr val="bg1"/>
                </a:solidFill>
                <a:latin typeface="Calibri" pitchFamily="34" charset="0"/>
                <a:cs typeface="Calibri" pitchFamily="34" charset="0"/>
              </a:rPr>
              <a:t> Allah, </a:t>
            </a:r>
          </a:p>
          <a:p>
            <a:pPr algn="ctr">
              <a:lnSpc>
                <a:spcPts val="3000"/>
              </a:lnSpc>
            </a:pPr>
            <a:r>
              <a:rPr lang="en-US" sz="2800" b="1" spc="-50" dirty="0" smtClean="0">
                <a:solidFill>
                  <a:schemeClr val="bg1"/>
                </a:solidFill>
                <a:latin typeface="Calibri" pitchFamily="34" charset="0"/>
                <a:cs typeface="Calibri" pitchFamily="34" charset="0"/>
              </a:rPr>
              <a:t>yang </a:t>
            </a:r>
            <a:r>
              <a:rPr lang="en-US" sz="2800" b="1" spc="-50" dirty="0" err="1" smtClean="0">
                <a:solidFill>
                  <a:schemeClr val="bg1"/>
                </a:solidFill>
                <a:latin typeface="Calibri" pitchFamily="34" charset="0"/>
                <a:cs typeface="Calibri" pitchFamily="34" charset="0"/>
              </a:rPr>
              <a:t>malah</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menjadi</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Pembela</a:t>
            </a:r>
            <a:r>
              <a:rPr lang="en-US" sz="2800" b="1" spc="-50" dirty="0" smtClean="0">
                <a:solidFill>
                  <a:schemeClr val="bg1"/>
                </a:solidFill>
                <a:latin typeface="Calibri" pitchFamily="34" charset="0"/>
                <a:cs typeface="Calibri" pitchFamily="34" charset="0"/>
              </a:rPr>
              <a:t> </a:t>
            </a:r>
          </a:p>
          <a:p>
            <a:pPr algn="ctr">
              <a:lnSpc>
                <a:spcPts val="3000"/>
              </a:lnSpc>
            </a:pPr>
            <a:r>
              <a:rPr lang="en-US" sz="2800" b="1" spc="-50" dirty="0" err="1" smtClean="0">
                <a:solidFill>
                  <a:schemeClr val="bg1"/>
                </a:solidFill>
                <a:latin typeface="Calibri" pitchFamily="34" charset="0"/>
                <a:cs typeface="Calibri" pitchFamily="34" charset="0"/>
              </a:rPr>
              <a:t>bagi</a:t>
            </a:r>
            <a:r>
              <a:rPr lang="en-US" sz="2800" b="1" spc="-50" dirty="0" smtClean="0">
                <a:solidFill>
                  <a:schemeClr val="bg1"/>
                </a:solidFill>
                <a:latin typeface="Calibri" pitchFamily="34" charset="0"/>
                <a:cs typeface="Calibri" pitchFamily="34" charset="0"/>
              </a:rPr>
              <a:t> </a:t>
            </a:r>
            <a:r>
              <a:rPr lang="en-US" sz="2800" b="1" spc="-50" dirty="0" err="1" smtClean="0">
                <a:solidFill>
                  <a:schemeClr val="bg1"/>
                </a:solidFill>
                <a:latin typeface="Calibri" pitchFamily="34" charset="0"/>
                <a:cs typeface="Calibri" pitchFamily="34" charset="0"/>
              </a:rPr>
              <a:t>kita</a:t>
            </a:r>
            <a:r>
              <a:rPr lang="en-US" sz="2800" b="1" spc="-50" dirty="0" smtClean="0">
                <a:solidFill>
                  <a:schemeClr val="bg1"/>
                </a:solidFill>
                <a:latin typeface="Calibri" pitchFamily="34" charset="0"/>
                <a:cs typeface="Calibri" pitchFamily="34" charset="0"/>
              </a:rPr>
              <a:t>?</a:t>
            </a:r>
            <a:r>
              <a:rPr lang="en-CA" sz="2800" b="1" spc="-50" dirty="0" smtClean="0">
                <a:solidFill>
                  <a:schemeClr val="bg1"/>
                </a:solidFill>
                <a:latin typeface="Calibri" pitchFamily="34" charset="0"/>
                <a:cs typeface="Calibri" pitchFamily="34" charset="0"/>
              </a:rPr>
              <a:t>” </a:t>
            </a:r>
            <a:r>
              <a:rPr lang="en-US" sz="2800" b="1" spc="-50" dirty="0" smtClean="0">
                <a:solidFill>
                  <a:schemeClr val="bg1"/>
                </a:solidFill>
                <a:latin typeface="Calibri" pitchFamily="34" charset="0"/>
                <a:cs typeface="Calibri" pitchFamily="34" charset="0"/>
              </a:rPr>
              <a:t>Rom 8:33-34</a:t>
            </a:r>
            <a:endParaRPr lang="en-CA" sz="2800" b="1" spc="-50" dirty="0" smtClean="0">
              <a:solidFill>
                <a:schemeClr val="bg1"/>
              </a:solidFill>
              <a:latin typeface="Calibri" pitchFamily="34" charset="0"/>
              <a:cs typeface="Calibri" pitchFamily="34" charset="0"/>
            </a:endParaRPr>
          </a:p>
        </p:txBody>
      </p:sp>
      <p:cxnSp>
        <p:nvCxnSpPr>
          <p:cNvPr id="44" name="Straight Arrow Connector 43"/>
          <p:cNvCxnSpPr/>
          <p:nvPr/>
        </p:nvCxnSpPr>
        <p:spPr>
          <a:xfrm flipH="1">
            <a:off x="2843808" y="4797152"/>
            <a:ext cx="648072" cy="360040"/>
          </a:xfrm>
          <a:prstGeom prst="straightConnector1">
            <a:avLst/>
          </a:prstGeom>
          <a:ln w="571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45" name="Straight Arrow Connector 44"/>
          <p:cNvCxnSpPr/>
          <p:nvPr/>
        </p:nvCxnSpPr>
        <p:spPr>
          <a:xfrm flipH="1">
            <a:off x="6372200" y="2636912"/>
            <a:ext cx="648072" cy="360040"/>
          </a:xfrm>
          <a:prstGeom prst="straightConnector1">
            <a:avLst/>
          </a:prstGeom>
          <a:ln w="571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60418" name="Picture 2" descr="C:\Users\Supernike\AppData\Local\Microsoft\Windows\Temporary Internet Files\Content.IE5\NCUDCEY9\MC900287183[1].wmf"/>
          <p:cNvPicPr>
            <a:picLocks noChangeAspect="1" noChangeArrowheads="1"/>
          </p:cNvPicPr>
          <p:nvPr/>
        </p:nvPicPr>
        <p:blipFill>
          <a:blip r:embed="rId2" cstate="print"/>
          <a:srcRect t="19975" b="9700"/>
          <a:stretch>
            <a:fillRect/>
          </a:stretch>
        </p:blipFill>
        <p:spPr bwMode="auto">
          <a:xfrm>
            <a:off x="755576" y="666915"/>
            <a:ext cx="7796039" cy="3698189"/>
          </a:xfrm>
          <a:prstGeom prst="rect">
            <a:avLst/>
          </a:prstGeom>
          <a:noFill/>
          <a:ln w="9525">
            <a:noFill/>
            <a:miter lim="800000"/>
            <a:headEnd/>
            <a:tailEnd/>
          </a:ln>
        </p:spPr>
      </p:pic>
      <p:sp>
        <p:nvSpPr>
          <p:cNvPr id="4" name="TextBox 3"/>
          <p:cNvSpPr txBox="1"/>
          <p:nvPr/>
        </p:nvSpPr>
        <p:spPr>
          <a:xfrm>
            <a:off x="4860032" y="3717612"/>
            <a:ext cx="4139952" cy="215444"/>
          </a:xfrm>
          <a:prstGeom prst="rect">
            <a:avLst/>
          </a:prstGeom>
          <a:noFill/>
        </p:spPr>
        <p:txBody>
          <a:bodyPr wrap="square" rtlCol="0">
            <a:spAutoFit/>
          </a:bodyPr>
          <a:lstStyle/>
          <a:p>
            <a:pPr algn="ctr"/>
            <a:r>
              <a:rPr lang="en-CA" sz="800" dirty="0" smtClean="0"/>
              <a:t>Microsoft clip art © 2013 Microsoft Corporation. </a:t>
            </a:r>
            <a:endParaRPr lang="en-CA" sz="800" dirty="0"/>
          </a:p>
        </p:txBody>
      </p:sp>
      <p:pic>
        <p:nvPicPr>
          <p:cNvPr id="10" name="Picture 9" descr="angry-face-01s.gif"/>
          <p:cNvPicPr>
            <a:picLocks noChangeAspect="1"/>
          </p:cNvPicPr>
          <p:nvPr/>
        </p:nvPicPr>
        <p:blipFill>
          <a:blip r:embed="rId3" cstate="print"/>
          <a:stretch>
            <a:fillRect/>
          </a:stretch>
        </p:blipFill>
        <p:spPr>
          <a:xfrm>
            <a:off x="8172400" y="5949280"/>
            <a:ext cx="864096" cy="864096"/>
          </a:xfrm>
          <a:prstGeom prst="ellipse">
            <a:avLst/>
          </a:prstGeom>
        </p:spPr>
      </p:pic>
      <p:sp>
        <p:nvSpPr>
          <p:cNvPr id="11" name="TextBox 10"/>
          <p:cNvSpPr txBox="1"/>
          <p:nvPr/>
        </p:nvSpPr>
        <p:spPr>
          <a:xfrm>
            <a:off x="8172400" y="5877272"/>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3"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14" name="Smiley Face 13"/>
          <p:cNvSpPr/>
          <p:nvPr/>
        </p:nvSpPr>
        <p:spPr>
          <a:xfrm>
            <a:off x="1043608" y="2708722"/>
            <a:ext cx="576263" cy="576262"/>
          </a:xfrm>
          <a:prstGeom prst="smileyFace">
            <a:avLst/>
          </a:prstGeom>
          <a:solidFill>
            <a:srgbClr val="CC33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5" name="Smiley Face 14"/>
          <p:cNvSpPr/>
          <p:nvPr/>
        </p:nvSpPr>
        <p:spPr>
          <a:xfrm>
            <a:off x="1331441" y="3717032"/>
            <a:ext cx="576263" cy="576263"/>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7" name="Smiley Face 16"/>
          <p:cNvSpPr/>
          <p:nvPr/>
        </p:nvSpPr>
        <p:spPr>
          <a:xfrm>
            <a:off x="827584" y="3358381"/>
            <a:ext cx="576263" cy="574675"/>
          </a:xfrm>
          <a:prstGeom prst="smileyFace">
            <a:avLst/>
          </a:prstGeom>
          <a:solidFill>
            <a:srgbClr val="66FF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8" name="Smiley Face 17"/>
          <p:cNvSpPr/>
          <p:nvPr/>
        </p:nvSpPr>
        <p:spPr>
          <a:xfrm>
            <a:off x="1691680" y="2636912"/>
            <a:ext cx="576263" cy="576263"/>
          </a:xfrm>
          <a:prstGeom prst="smileyFace">
            <a:avLst/>
          </a:prstGeom>
          <a:solidFill>
            <a:srgbClr val="FFFF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9" name="Smiley Face 18"/>
          <p:cNvSpPr/>
          <p:nvPr/>
        </p:nvSpPr>
        <p:spPr>
          <a:xfrm>
            <a:off x="1979514" y="3645024"/>
            <a:ext cx="576262" cy="576263"/>
          </a:xfrm>
          <a:prstGeom prst="smileyFace">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20" name="Rectangle 3"/>
          <p:cNvSpPr>
            <a:spLocks noChangeArrowheads="1"/>
          </p:cNvSpPr>
          <p:nvPr/>
        </p:nvSpPr>
        <p:spPr bwMode="auto">
          <a:xfrm>
            <a:off x="35496" y="98629"/>
            <a:ext cx="9073008"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smtClean="0">
                <a:solidFill>
                  <a:srgbClr val="FF0000"/>
                </a:solidFill>
                <a:latin typeface="Calibri" pitchFamily="34" charset="0"/>
                <a:cs typeface="Calibri" pitchFamily="34" charset="0"/>
              </a:rPr>
              <a:t>31.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Imam </a:t>
            </a:r>
            <a:r>
              <a:rPr lang="en-US" sz="2800" b="1" dirty="0" err="1" smtClean="0">
                <a:solidFill>
                  <a:srgbClr val="FF0000"/>
                </a:solidFill>
                <a:latin typeface="Calibri" pitchFamily="34" charset="0"/>
                <a:cs typeface="Calibri" pitchFamily="34" charset="0"/>
              </a:rPr>
              <a:t>Besar</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kita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Pembela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kita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dengan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pendamaian-Nya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Terima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Kasih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endParaRPr lang="en-US" altLang="ko-KR" sz="2800" b="1" dirty="0">
              <a:solidFill>
                <a:srgbClr val="FF0000"/>
              </a:solidFill>
              <a:latin typeface="Calibri" pitchFamily="34" charset="0"/>
              <a:ea typeface="Gulim" pitchFamily="34" charset="-127"/>
              <a:cs typeface="Times New Roman" pitchFamily="18" charset="0"/>
            </a:endParaRPr>
          </a:p>
        </p:txBody>
      </p:sp>
      <p:sp>
        <p:nvSpPr>
          <p:cNvPr id="21" name="TextBox 20"/>
          <p:cNvSpPr txBox="1"/>
          <p:nvPr/>
        </p:nvSpPr>
        <p:spPr>
          <a:xfrm>
            <a:off x="2771800" y="2915652"/>
            <a:ext cx="1800200" cy="369332"/>
          </a:xfrm>
          <a:prstGeom prst="rect">
            <a:avLst/>
          </a:prstGeom>
          <a:noFill/>
        </p:spPr>
        <p:txBody>
          <a:bodyPr wrap="square" rtlCol="0">
            <a:spAutoFit/>
          </a:bodyPr>
          <a:lstStyle/>
          <a:p>
            <a:pPr algn="ctr"/>
            <a:r>
              <a:rPr lang="en-CA" b="1" dirty="0" err="1" smtClean="0"/>
              <a:t>Pendakwa</a:t>
            </a:r>
            <a:endParaRPr lang="en-CA" b="1" dirty="0"/>
          </a:p>
        </p:txBody>
      </p:sp>
      <p:sp>
        <p:nvSpPr>
          <p:cNvPr id="22" name="TextBox 21"/>
          <p:cNvSpPr txBox="1"/>
          <p:nvPr/>
        </p:nvSpPr>
        <p:spPr>
          <a:xfrm>
            <a:off x="1115616" y="3140968"/>
            <a:ext cx="1800200" cy="646331"/>
          </a:xfrm>
          <a:prstGeom prst="rect">
            <a:avLst/>
          </a:prstGeom>
          <a:noFill/>
        </p:spPr>
        <p:txBody>
          <a:bodyPr wrap="square" rtlCol="0">
            <a:spAutoFit/>
          </a:bodyPr>
          <a:lstStyle/>
          <a:p>
            <a:pPr algn="ctr"/>
            <a:r>
              <a:rPr lang="en-US" b="1" dirty="0" err="1" smtClean="0"/>
              <a:t>Pembela</a:t>
            </a:r>
            <a:endParaRPr lang="en-US" b="1" dirty="0" smtClean="0"/>
          </a:p>
          <a:p>
            <a:pPr algn="ctr"/>
            <a:r>
              <a:rPr lang="en-US" b="1" dirty="0" err="1" smtClean="0"/>
              <a:t>Penghibur</a:t>
            </a:r>
            <a:endParaRPr lang="en-CA" b="1" dirty="0"/>
          </a:p>
        </p:txBody>
      </p:sp>
      <p:sp>
        <p:nvSpPr>
          <p:cNvPr id="23" name="TextBox 22"/>
          <p:cNvSpPr txBox="1"/>
          <p:nvPr/>
        </p:nvSpPr>
        <p:spPr>
          <a:xfrm>
            <a:off x="107504" y="4412719"/>
            <a:ext cx="9036496" cy="2400657"/>
          </a:xfrm>
          <a:prstGeom prst="rect">
            <a:avLst/>
          </a:prstGeom>
          <a:noFill/>
        </p:spPr>
        <p:txBody>
          <a:bodyPr wrap="square" rtlCol="0">
            <a:spAutoFit/>
          </a:bodyPr>
          <a:lstStyle/>
          <a:p>
            <a:pPr>
              <a:lnSpc>
                <a:spcPts val="3000"/>
              </a:lnSpc>
            </a:pPr>
            <a:r>
              <a:rPr lang="en-CA" sz="2800" b="1" dirty="0" smtClean="0">
                <a:solidFill>
                  <a:schemeClr val="bg1"/>
                </a:solidFill>
                <a:latin typeface="Calibri" pitchFamily="34" charset="0"/>
              </a:rPr>
              <a:t>“</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berbuat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mempunyai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pengantara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yaitu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adil</a:t>
            </a:r>
            <a:r>
              <a:rPr lang="en-CA" sz="2800" b="1" dirty="0" smtClean="0">
                <a:solidFill>
                  <a:schemeClr val="bg1"/>
                </a:solidFill>
                <a:latin typeface="Calibri" pitchFamily="34" charset="0"/>
                <a:cs typeface="Calibri" pitchFamily="34" charset="0"/>
              </a:rPr>
              <a:t>. Dan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pendamaian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1 </a:t>
            </a:r>
            <a:r>
              <a:rPr lang="en-CA" sz="2800" b="1" dirty="0" err="1" smtClean="0">
                <a:solidFill>
                  <a:schemeClr val="bg1"/>
                </a:solidFill>
                <a:latin typeface="Calibri" pitchFamily="34" charset="0"/>
                <a:cs typeface="Calibri" pitchFamily="34" charset="0"/>
              </a:rPr>
              <a:t>Yoh</a:t>
            </a:r>
            <a:r>
              <a:rPr lang="en-CA" sz="2800" b="1" dirty="0" smtClean="0">
                <a:solidFill>
                  <a:schemeClr val="bg1"/>
                </a:solidFill>
                <a:latin typeface="Calibri" pitchFamily="34" charset="0"/>
                <a:cs typeface="Calibri" pitchFamily="34" charset="0"/>
              </a:rPr>
              <a:t> 2:1-2</a:t>
            </a:r>
            <a:endParaRPr lang="en-US" sz="2800" b="1" dirty="0" smtClean="0">
              <a:solidFill>
                <a:schemeClr val="bg1"/>
              </a:solidFill>
              <a:latin typeface="Calibri" pitchFamily="34" charset="0"/>
              <a:cs typeface="Calibri" pitchFamily="34" charset="0"/>
            </a:endParaRPr>
          </a:p>
          <a:p>
            <a:pPr>
              <a:lnSpc>
                <a:spcPts val="3000"/>
              </a:lnSpc>
            </a:pPr>
            <a:r>
              <a:rPr lang="en-US"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Siapakah</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menghukum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mereka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Yesus</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telah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mati</a:t>
            </a:r>
            <a:r>
              <a:rPr lang="en-US" sz="2800" b="1" dirty="0" smtClean="0">
                <a:solidFill>
                  <a:schemeClr val="bg1"/>
                </a:solidFill>
                <a:latin typeface="Calibri" pitchFamily="34" charset="0"/>
                <a:cs typeface="Calibri" pitchFamily="34" charset="0"/>
              </a:rPr>
              <a:t> . . . </a:t>
            </a:r>
            <a:r>
              <a:rPr lang="en-US" sz="2800" b="1" dirty="0" err="1" smtClean="0">
                <a:solidFill>
                  <a:schemeClr val="bg1"/>
                </a:solidFill>
                <a:latin typeface="Calibri" pitchFamily="34" charset="0"/>
                <a:cs typeface="Calibri" pitchFamily="34" charset="0"/>
              </a:rPr>
              <a:t>bangkit</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juga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duduk</a:t>
            </a:r>
            <a:r>
              <a:rPr lang="en-US" sz="2800" b="1" dirty="0" smtClean="0">
                <a:solidFill>
                  <a:schemeClr val="bg1"/>
                </a:solidFill>
                <a:latin typeface="Calibri" pitchFamily="34" charset="0"/>
                <a:cs typeface="Calibri" pitchFamily="34" charset="0"/>
              </a:rPr>
              <a:t> . . . yang </a:t>
            </a:r>
            <a:r>
              <a:rPr lang="en-US" sz="2800" b="1" dirty="0" err="1" smtClean="0">
                <a:solidFill>
                  <a:schemeClr val="bg1"/>
                </a:solidFill>
                <a:latin typeface="Calibri" pitchFamily="34" charset="0"/>
                <a:cs typeface="Calibri" pitchFamily="34" charset="0"/>
              </a:rPr>
              <a:t>malah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menjadi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Pembela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bagi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Rom 8:33-34</a:t>
            </a:r>
          </a:p>
        </p:txBody>
      </p:sp>
    </p:spTree>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60418" name="Picture 2" descr="C:\Users\Supernike\AppData\Local\Microsoft\Windows\Temporary Internet Files\Content.IE5\NCUDCEY9\MC900287183[1].wmf"/>
          <p:cNvPicPr>
            <a:picLocks noChangeAspect="1" noChangeArrowheads="1"/>
          </p:cNvPicPr>
          <p:nvPr/>
        </p:nvPicPr>
        <p:blipFill>
          <a:blip r:embed="rId2" cstate="print"/>
          <a:srcRect t="19975" b="9700"/>
          <a:stretch>
            <a:fillRect/>
          </a:stretch>
        </p:blipFill>
        <p:spPr bwMode="auto">
          <a:xfrm>
            <a:off x="755576" y="666915"/>
            <a:ext cx="7796039" cy="3698189"/>
          </a:xfrm>
          <a:prstGeom prst="rect">
            <a:avLst/>
          </a:prstGeom>
          <a:noFill/>
          <a:ln w="9525">
            <a:noFill/>
            <a:miter lim="800000"/>
            <a:headEnd/>
            <a:tailEnd/>
          </a:ln>
        </p:spPr>
      </p:pic>
      <p:sp>
        <p:nvSpPr>
          <p:cNvPr id="4" name="TextBox 3"/>
          <p:cNvSpPr txBox="1"/>
          <p:nvPr/>
        </p:nvSpPr>
        <p:spPr>
          <a:xfrm>
            <a:off x="4860032" y="3717612"/>
            <a:ext cx="4139952" cy="215444"/>
          </a:xfrm>
          <a:prstGeom prst="rect">
            <a:avLst/>
          </a:prstGeom>
          <a:noFill/>
        </p:spPr>
        <p:txBody>
          <a:bodyPr wrap="square" rtlCol="0">
            <a:spAutoFit/>
          </a:bodyPr>
          <a:lstStyle/>
          <a:p>
            <a:pPr algn="ctr"/>
            <a:r>
              <a:rPr lang="en-CA" sz="800" dirty="0" smtClean="0"/>
              <a:t>Microsoft clip art © 2013 Microsoft Corporation. </a:t>
            </a:r>
            <a:endParaRPr lang="en-CA" sz="800" dirty="0"/>
          </a:p>
        </p:txBody>
      </p:sp>
      <p:pic>
        <p:nvPicPr>
          <p:cNvPr id="10" name="Picture 9" descr="angry-face-01s.gif"/>
          <p:cNvPicPr>
            <a:picLocks noChangeAspect="1"/>
          </p:cNvPicPr>
          <p:nvPr/>
        </p:nvPicPr>
        <p:blipFill>
          <a:blip r:embed="rId3" cstate="print"/>
          <a:stretch>
            <a:fillRect/>
          </a:stretch>
        </p:blipFill>
        <p:spPr>
          <a:xfrm>
            <a:off x="8172400" y="5949280"/>
            <a:ext cx="864096" cy="864096"/>
          </a:xfrm>
          <a:prstGeom prst="ellipse">
            <a:avLst/>
          </a:prstGeom>
        </p:spPr>
      </p:pic>
      <p:sp>
        <p:nvSpPr>
          <p:cNvPr id="11" name="TextBox 10"/>
          <p:cNvSpPr txBox="1"/>
          <p:nvPr/>
        </p:nvSpPr>
        <p:spPr>
          <a:xfrm>
            <a:off x="8172400" y="5877272"/>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3"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14" name="Smiley Face 13"/>
          <p:cNvSpPr/>
          <p:nvPr/>
        </p:nvSpPr>
        <p:spPr>
          <a:xfrm>
            <a:off x="1043608" y="2708722"/>
            <a:ext cx="576263" cy="576262"/>
          </a:xfrm>
          <a:prstGeom prst="smileyFace">
            <a:avLst/>
          </a:prstGeom>
          <a:solidFill>
            <a:srgbClr val="CC33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5" name="Smiley Face 14"/>
          <p:cNvSpPr/>
          <p:nvPr/>
        </p:nvSpPr>
        <p:spPr>
          <a:xfrm>
            <a:off x="1331441" y="3717032"/>
            <a:ext cx="576263" cy="576263"/>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7" name="Smiley Face 16"/>
          <p:cNvSpPr/>
          <p:nvPr/>
        </p:nvSpPr>
        <p:spPr>
          <a:xfrm>
            <a:off x="827584" y="3358381"/>
            <a:ext cx="576263" cy="574675"/>
          </a:xfrm>
          <a:prstGeom prst="smileyFace">
            <a:avLst/>
          </a:prstGeom>
          <a:solidFill>
            <a:srgbClr val="66FF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8" name="Smiley Face 17"/>
          <p:cNvSpPr/>
          <p:nvPr/>
        </p:nvSpPr>
        <p:spPr>
          <a:xfrm>
            <a:off x="1691680" y="2636912"/>
            <a:ext cx="576263" cy="576263"/>
          </a:xfrm>
          <a:prstGeom prst="smileyFace">
            <a:avLst/>
          </a:prstGeom>
          <a:solidFill>
            <a:srgbClr val="FFFF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19" name="Smiley Face 18"/>
          <p:cNvSpPr/>
          <p:nvPr/>
        </p:nvSpPr>
        <p:spPr>
          <a:xfrm>
            <a:off x="1979514" y="3645024"/>
            <a:ext cx="576262" cy="576263"/>
          </a:xfrm>
          <a:prstGeom prst="smileyFace">
            <a:avLst/>
          </a:prstGeom>
          <a:solidFill>
            <a:srgbClr val="CC99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bg1"/>
              </a:solidFill>
            </a:endParaRPr>
          </a:p>
        </p:txBody>
      </p:sp>
      <p:sp>
        <p:nvSpPr>
          <p:cNvPr id="20" name="Rectangle 3"/>
          <p:cNvSpPr>
            <a:spLocks noChangeArrowheads="1"/>
          </p:cNvSpPr>
          <p:nvPr/>
        </p:nvSpPr>
        <p:spPr bwMode="auto">
          <a:xfrm>
            <a:off x="35496" y="98629"/>
            <a:ext cx="9073008"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smtClean="0">
                <a:solidFill>
                  <a:srgbClr val="FF0000"/>
                </a:solidFill>
                <a:latin typeface="Calibri" pitchFamily="34" charset="0"/>
                <a:cs typeface="Calibri" pitchFamily="34" charset="0"/>
              </a:rPr>
              <a:t>31.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Imam </a:t>
            </a:r>
            <a:r>
              <a:rPr lang="en-US" sz="2800" b="1" dirty="0" err="1" smtClean="0">
                <a:solidFill>
                  <a:srgbClr val="FF0000"/>
                </a:solidFill>
                <a:latin typeface="Calibri" pitchFamily="34" charset="0"/>
                <a:cs typeface="Calibri" pitchFamily="34" charset="0"/>
              </a:rPr>
              <a:t>Besar</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kita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Pembela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kita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dengan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pendamaian-Nya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Terima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Kasih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endParaRPr lang="en-US" altLang="ko-KR" sz="2800" b="1" dirty="0">
              <a:solidFill>
                <a:srgbClr val="FF0000"/>
              </a:solidFill>
              <a:latin typeface="Calibri" pitchFamily="34" charset="0"/>
              <a:ea typeface="Gulim" pitchFamily="34" charset="-127"/>
              <a:cs typeface="Times New Roman" pitchFamily="18" charset="0"/>
            </a:endParaRPr>
          </a:p>
        </p:txBody>
      </p:sp>
      <p:sp>
        <p:nvSpPr>
          <p:cNvPr id="21" name="TextBox 20"/>
          <p:cNvSpPr txBox="1"/>
          <p:nvPr/>
        </p:nvSpPr>
        <p:spPr>
          <a:xfrm>
            <a:off x="2771800" y="2915652"/>
            <a:ext cx="1800200" cy="369332"/>
          </a:xfrm>
          <a:prstGeom prst="rect">
            <a:avLst/>
          </a:prstGeom>
          <a:noFill/>
        </p:spPr>
        <p:txBody>
          <a:bodyPr wrap="square" rtlCol="0">
            <a:spAutoFit/>
          </a:bodyPr>
          <a:lstStyle/>
          <a:p>
            <a:pPr algn="ctr"/>
            <a:r>
              <a:rPr lang="en-CA" b="1" dirty="0" err="1" smtClean="0"/>
              <a:t>Pendakwa</a:t>
            </a:r>
            <a:endParaRPr lang="en-CA" b="1" dirty="0"/>
          </a:p>
        </p:txBody>
      </p:sp>
      <p:sp>
        <p:nvSpPr>
          <p:cNvPr id="22" name="TextBox 21"/>
          <p:cNvSpPr txBox="1"/>
          <p:nvPr/>
        </p:nvSpPr>
        <p:spPr>
          <a:xfrm>
            <a:off x="1115616" y="3140968"/>
            <a:ext cx="1800200" cy="646331"/>
          </a:xfrm>
          <a:prstGeom prst="rect">
            <a:avLst/>
          </a:prstGeom>
          <a:noFill/>
        </p:spPr>
        <p:txBody>
          <a:bodyPr wrap="square" rtlCol="0">
            <a:spAutoFit/>
          </a:bodyPr>
          <a:lstStyle/>
          <a:p>
            <a:pPr algn="ctr"/>
            <a:r>
              <a:rPr lang="en-US" b="1" dirty="0" err="1" smtClean="0"/>
              <a:t>Pembela</a:t>
            </a:r>
            <a:endParaRPr lang="en-US" b="1" dirty="0" smtClean="0"/>
          </a:p>
          <a:p>
            <a:pPr algn="ctr"/>
            <a:r>
              <a:rPr lang="en-US" b="1" dirty="0" err="1" smtClean="0"/>
              <a:t>Penghibur</a:t>
            </a:r>
            <a:endParaRPr lang="en-CA" b="1" dirty="0"/>
          </a:p>
        </p:txBody>
      </p:sp>
      <p:sp>
        <p:nvSpPr>
          <p:cNvPr id="16" name="TextBox 15"/>
          <p:cNvSpPr txBox="1"/>
          <p:nvPr/>
        </p:nvSpPr>
        <p:spPr>
          <a:xfrm>
            <a:off x="0" y="4565446"/>
            <a:ext cx="9144000" cy="2246769"/>
          </a:xfrm>
          <a:prstGeom prst="rect">
            <a:avLst/>
          </a:prstGeom>
          <a:noFill/>
        </p:spPr>
        <p:txBody>
          <a:bodyPr wrap="square" rtlCol="0">
            <a:spAutoFit/>
          </a:bodyPr>
          <a:lstStyle/>
          <a:p>
            <a:pPr algn="ctr"/>
            <a:r>
              <a:rPr lang="en-CA" sz="2800" b="1" spc="-20" dirty="0" smtClean="0">
                <a:solidFill>
                  <a:schemeClr val="bg1"/>
                </a:solidFill>
                <a:latin typeface="Calibri" pitchFamily="34" charset="0"/>
                <a:cs typeface="Calibri" pitchFamily="34" charset="0"/>
              </a:rPr>
              <a:t>“</a:t>
            </a:r>
            <a:r>
              <a:rPr lang="en-CA" sz="2800" b="1" spc="-20" dirty="0" err="1" smtClean="0">
                <a:solidFill>
                  <a:schemeClr val="bg1"/>
                </a:solidFill>
                <a:latin typeface="Calibri" pitchFamily="34" charset="0"/>
                <a:cs typeface="Calibri" pitchFamily="34" charset="0"/>
              </a:rPr>
              <a:t>Itulah</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sebabnya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maka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dalam</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segala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hal</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Ia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harus</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disamakan</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dengan</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saudara-saudara-Nya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supaya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Ia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menjadi</a:t>
            </a:r>
            <a:r>
              <a:rPr lang="en-CA" sz="2800" b="1" spc="-20" dirty="0" smtClean="0">
                <a:solidFill>
                  <a:schemeClr val="bg1"/>
                </a:solidFill>
                <a:latin typeface="Calibri" pitchFamily="34" charset="0"/>
                <a:cs typeface="Calibri" pitchFamily="34" charset="0"/>
              </a:rPr>
              <a:t> Imam </a:t>
            </a:r>
            <a:r>
              <a:rPr lang="en-CA" sz="2800" b="1" spc="-20" dirty="0" err="1" smtClean="0">
                <a:solidFill>
                  <a:schemeClr val="bg1"/>
                </a:solidFill>
                <a:latin typeface="Calibri" pitchFamily="34" charset="0"/>
                <a:cs typeface="Calibri" pitchFamily="34" charset="0"/>
              </a:rPr>
              <a:t>Besar</a:t>
            </a:r>
            <a:r>
              <a:rPr lang="en-CA" sz="2800" b="1" spc="-20" dirty="0" smtClean="0">
                <a:solidFill>
                  <a:schemeClr val="bg1"/>
                </a:solidFill>
                <a:latin typeface="Calibri" pitchFamily="34" charset="0"/>
                <a:cs typeface="Calibri" pitchFamily="34" charset="0"/>
              </a:rPr>
              <a:t> yang </a:t>
            </a:r>
            <a:r>
              <a:rPr lang="en-CA" sz="2800" b="1" spc="-20" dirty="0" err="1" smtClean="0">
                <a:solidFill>
                  <a:schemeClr val="bg1"/>
                </a:solidFill>
                <a:latin typeface="Calibri" pitchFamily="34" charset="0"/>
                <a:cs typeface="Calibri" pitchFamily="34" charset="0"/>
              </a:rPr>
              <a:t>menaruh</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belas</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kasihan</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dan</a:t>
            </a:r>
            <a:r>
              <a:rPr lang="en-CA" sz="2800" b="1" spc="-20" dirty="0" smtClean="0">
                <a:solidFill>
                  <a:schemeClr val="bg1"/>
                </a:solidFill>
                <a:latin typeface="Calibri" pitchFamily="34" charset="0"/>
                <a:cs typeface="Calibri" pitchFamily="34" charset="0"/>
              </a:rPr>
              <a:t> yang </a:t>
            </a:r>
            <a:r>
              <a:rPr lang="en-CA" sz="2800" b="1" spc="-20" dirty="0" err="1" smtClean="0">
                <a:solidFill>
                  <a:schemeClr val="bg1"/>
                </a:solidFill>
                <a:latin typeface="Calibri" pitchFamily="34" charset="0"/>
                <a:cs typeface="Calibri" pitchFamily="34" charset="0"/>
              </a:rPr>
              <a:t>setia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kepada</a:t>
            </a:r>
            <a:r>
              <a:rPr lang="en-CA" sz="2800" b="1" spc="-20" dirty="0" smtClean="0">
                <a:solidFill>
                  <a:schemeClr val="bg1"/>
                </a:solidFill>
                <a:latin typeface="Calibri" pitchFamily="34" charset="0"/>
                <a:cs typeface="Calibri" pitchFamily="34" charset="0"/>
              </a:rPr>
              <a:t> Allah </a:t>
            </a:r>
            <a:r>
              <a:rPr lang="en-CA" sz="2800" b="1" spc="-20" dirty="0" err="1" smtClean="0">
                <a:solidFill>
                  <a:schemeClr val="bg1"/>
                </a:solidFill>
                <a:latin typeface="Calibri" pitchFamily="34" charset="0"/>
                <a:cs typeface="Calibri" pitchFamily="34" charset="0"/>
              </a:rPr>
              <a:t>untuk</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mendamaikan</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dosa</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seluruh</a:t>
            </a:r>
            <a:r>
              <a:rPr lang="en-CA" sz="2800" b="1" spc="-20" dirty="0" smtClean="0">
                <a:solidFill>
                  <a:schemeClr val="bg1"/>
                </a:solidFill>
                <a:latin typeface="Calibri" pitchFamily="34" charset="0"/>
                <a:cs typeface="Calibri" pitchFamily="34" charset="0"/>
              </a:rPr>
              <a:t> </a:t>
            </a:r>
            <a:r>
              <a:rPr lang="en-CA" sz="2800" b="1" spc="-20" dirty="0" err="1" smtClean="0">
                <a:solidFill>
                  <a:schemeClr val="bg1"/>
                </a:solidFill>
                <a:latin typeface="Calibri" pitchFamily="34" charset="0"/>
                <a:cs typeface="Calibri" pitchFamily="34" charset="0"/>
              </a:rPr>
              <a:t>bangsa</a:t>
            </a:r>
            <a:r>
              <a:rPr lang="en-CA" sz="2800" b="1" spc="-20" dirty="0" smtClean="0">
                <a:solidFill>
                  <a:schemeClr val="bg1"/>
                </a:solidFill>
                <a:latin typeface="Calibri" pitchFamily="34" charset="0"/>
                <a:cs typeface="Calibri" pitchFamily="34" charset="0"/>
              </a:rPr>
              <a:t>”  </a:t>
            </a:r>
          </a:p>
          <a:p>
            <a:pPr algn="ctr"/>
            <a:r>
              <a:rPr lang="en-US" sz="2800" b="1" dirty="0" err="1" smtClean="0">
                <a:solidFill>
                  <a:schemeClr val="bg1"/>
                </a:solidFill>
                <a:latin typeface="Calibri" pitchFamily="34" charset="0"/>
                <a:cs typeface="Calibri" pitchFamily="34" charset="0"/>
              </a:rPr>
              <a:t>Ibr</a:t>
            </a:r>
            <a:r>
              <a:rPr lang="en-US" sz="2800" b="1" dirty="0" smtClean="0">
                <a:solidFill>
                  <a:schemeClr val="bg1"/>
                </a:solidFill>
                <a:latin typeface="Calibri" pitchFamily="34" charset="0"/>
                <a:cs typeface="Calibri" pitchFamily="34" charset="0"/>
              </a:rPr>
              <a:t> 2:17</a:t>
            </a:r>
            <a:endParaRPr lang="en-CA" sz="2800" b="1" dirty="0" smtClean="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Muhammad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5" name="TextBox 14"/>
          <p:cNvSpPr txBox="1"/>
          <p:nvPr/>
        </p:nvSpPr>
        <p:spPr>
          <a:xfrm>
            <a:off x="179512" y="2336681"/>
            <a:ext cx="8964488" cy="3108543"/>
          </a:xfrm>
          <a:prstGeom prst="rect">
            <a:avLst/>
          </a:prstGeom>
          <a:noFill/>
        </p:spPr>
        <p:txBody>
          <a:bodyPr wrap="square" rtlCol="0">
            <a:spAutoFit/>
          </a:bodyPr>
          <a:lstStyle/>
          <a:p>
            <a:pPr algn="ctr"/>
            <a:r>
              <a:rPr lang="en-US" sz="2800" b="1" dirty="0" err="1" smtClean="0">
                <a:latin typeface="Calibri" pitchFamily="34" charset="0"/>
                <a:cs typeface="Calibri" pitchFamily="34" charset="0"/>
              </a:rPr>
              <a:t>Adakah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bisa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yang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pengorbanan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kali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selamanya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Allah yang </a:t>
            </a:r>
            <a:r>
              <a:rPr lang="en-US" sz="2800" b="1" dirty="0" err="1" smtClean="0">
                <a:latin typeface="Calibri" pitchFamily="34" charset="0"/>
                <a:cs typeface="Calibri" pitchFamily="34" charset="0"/>
              </a:rPr>
              <a:t>tak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terbatas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Mesias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bangkit</a:t>
            </a:r>
            <a:r>
              <a:rPr lang="en-US" sz="2800" b="1" dirty="0" smtClean="0">
                <a:latin typeface="Calibri" pitchFamily="34" charset="0"/>
                <a:cs typeface="Calibri" pitchFamily="34" charset="0"/>
              </a:rPr>
              <a:t>, </a:t>
            </a:r>
          </a:p>
          <a:p>
            <a:pPr algn="ctr"/>
            <a:r>
              <a:rPr lang="en-US" sz="2800" b="1" dirty="0" smtClean="0">
                <a:latin typeface="Calibri" pitchFamily="34" charset="0"/>
                <a:cs typeface="Calibri" pitchFamily="34" charset="0"/>
              </a:rPr>
              <a:t>yang </a:t>
            </a:r>
            <a:r>
              <a:rPr lang="en-US" sz="2800" b="1" dirty="0" err="1" smtClean="0">
                <a:latin typeface="Calibri" pitchFamily="34" charset="0"/>
                <a:cs typeface="Calibri" pitchFamily="34" charset="0"/>
              </a:rPr>
              <a:t>menyediakan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dirinya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sendiri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butuhkan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Allah?</a:t>
            </a:r>
            <a:endParaRPr lang="en-CA" sz="2800" b="1" dirty="0">
              <a:latin typeface="Calibri" pitchFamily="34" charset="0"/>
              <a:cs typeface="Calibri" pitchFamily="34" charset="0"/>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6512" y="2502024"/>
            <a:ext cx="2438400" cy="1143000"/>
          </a:xfrm>
        </p:spPr>
        <p:txBody>
          <a:bodyPr>
            <a:noAutofit/>
          </a:bodyPr>
          <a:lstStyle/>
          <a:p>
            <a:pPr lvl="0">
              <a:defRPr/>
            </a:pPr>
            <a:r>
              <a:rPr lang="en-US" sz="2800" b="1" dirty="0" err="1" smtClean="0">
                <a:solidFill>
                  <a:schemeClr val="tx1"/>
                </a:solidFill>
                <a:latin typeface="Calibri" pitchFamily="34" charset="0"/>
                <a:cs typeface="Calibri" pitchFamily="34" charset="0"/>
              </a:rPr>
              <a:t>Budha</a:t>
            </a:r>
            <a:r>
              <a:rPr lang="en-US" sz="2800" dirty="0" smtClean="0">
                <a:solidFill>
                  <a:schemeClr val="tx1"/>
                </a:solidFill>
                <a:latin typeface="Calibri" pitchFamily="34" charset="0"/>
                <a:cs typeface="Calibri" pitchFamily="34" charset="0"/>
              </a:rPr>
              <a:t> </a:t>
            </a:r>
            <a:br>
              <a:rPr lang="en-US" sz="2800" dirty="0" smtClean="0">
                <a:solidFill>
                  <a:schemeClr val="tx1"/>
                </a:solidFill>
                <a:latin typeface="Calibri" pitchFamily="34" charset="0"/>
                <a:cs typeface="Calibri" pitchFamily="34" charset="0"/>
              </a:rPr>
            </a:br>
            <a:r>
              <a:rPr lang="en-US" sz="2800" dirty="0" err="1" smtClean="0">
                <a:solidFill>
                  <a:schemeClr val="tx1"/>
                </a:solidFill>
                <a:latin typeface="Calibri" pitchFamily="34" charset="0"/>
                <a:cs typeface="Calibri" pitchFamily="34" charset="0"/>
              </a:rPr>
              <a:t>berkata</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Kamu lakukan</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Delapan</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jalur</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lipat</a:t>
            </a:r>
            <a:endParaRPr lang="en-US" sz="2800" dirty="0">
              <a:solidFill>
                <a:schemeClr val="tx1"/>
              </a:solidFill>
              <a:latin typeface="Calibri" pitchFamily="34" charset="0"/>
              <a:cs typeface="Calibri" pitchFamily="34" charset="0"/>
            </a:endParaRPr>
          </a:p>
        </p:txBody>
      </p:sp>
      <p:sp>
        <p:nvSpPr>
          <p:cNvPr id="3" name="Title 1"/>
          <p:cNvSpPr txBox="1">
            <a:spLocks/>
          </p:cNvSpPr>
          <p:nvPr/>
        </p:nvSpPr>
        <p:spPr>
          <a:xfrm>
            <a:off x="1763688" y="2492896"/>
            <a:ext cx="3276600"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Islam</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fi-FI" sz="2800" dirty="0" smtClean="0">
                <a:latin typeface="Calibri" pitchFamily="34" charset="0"/>
                <a:ea typeface="+mj-ea"/>
                <a:cs typeface="Calibri" pitchFamily="34" charset="0"/>
              </a:rPr>
              <a:t>melakukan </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semua yang </a:t>
            </a:r>
          </a:p>
          <a:p>
            <a:pPr lvl="0" algn="ctr">
              <a:spcBef>
                <a:spcPct val="0"/>
              </a:spcBef>
              <a:defRPr/>
            </a:pPr>
            <a:r>
              <a:rPr lang="fi-FI" sz="2800" dirty="0" smtClean="0">
                <a:latin typeface="Calibri" pitchFamily="34" charset="0"/>
                <a:ea typeface="+mj-ea"/>
                <a:cs typeface="Calibri" pitchFamily="34" charset="0"/>
              </a:rPr>
              <a:t>Allah </a:t>
            </a:r>
          </a:p>
          <a:p>
            <a:pPr lvl="0" algn="ctr">
              <a:spcBef>
                <a:spcPct val="0"/>
              </a:spcBef>
              <a:defRPr/>
            </a:pPr>
            <a:r>
              <a:rPr lang="fi-FI" sz="2800" dirty="0" smtClean="0">
                <a:latin typeface="Calibri" pitchFamily="34" charset="0"/>
                <a:ea typeface="+mj-ea"/>
                <a:cs typeface="Calibri" pitchFamily="34" charset="0"/>
              </a:rPr>
              <a:t>inginkan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Kamu</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lakukan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Lima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rukun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endParaRPr kumimoji="0" lang="en-US" sz="2800" b="0" i="0" u="none" strike="noStrike" kern="120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4" name="Title 1"/>
          <p:cNvSpPr txBox="1">
            <a:spLocks/>
          </p:cNvSpPr>
          <p:nvPr/>
        </p:nvSpPr>
        <p:spPr>
          <a:xfrm>
            <a:off x="6263952" y="2636912"/>
            <a:ext cx="3132584"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Y</a:t>
            </a:r>
            <a:r>
              <a:rPr kumimoji="0" lang="en-US" sz="2800" b="1"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esus</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en-US" sz="2800" dirty="0" smtClean="0">
                <a:latin typeface="Calibri" pitchFamily="34" charset="0"/>
                <a:ea typeface="+mj-ea"/>
                <a:cs typeface="Calibri" pitchFamily="34" charset="0"/>
              </a:rPr>
              <a:t>SELESAI.</a:t>
            </a:r>
          </a:p>
          <a:p>
            <a:pPr lvl="0" algn="ctr">
              <a:spcBef>
                <a:spcPct val="0"/>
              </a:spcBef>
              <a:defRPr/>
            </a:pPr>
            <a:r>
              <a:rPr lang="en-US" sz="2800" dirty="0" err="1" smtClean="0">
                <a:latin typeface="Calibri" pitchFamily="34" charset="0"/>
                <a:ea typeface="+mj-ea"/>
                <a:cs typeface="Calibri" pitchFamily="34" charset="0"/>
              </a:rPr>
              <a:t>Saya</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melakukan</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menerima</a:t>
            </a:r>
            <a:r>
              <a:rPr lang="en-US" sz="2800" dirty="0" smtClean="0">
                <a:latin typeface="Calibri" pitchFamily="34" charset="0"/>
                <a:ea typeface="+mj-ea"/>
                <a:cs typeface="Calibri" pitchFamily="34" charset="0"/>
              </a:rPr>
              <a:t>.</a:t>
            </a:r>
          </a:p>
          <a:p>
            <a:pPr lvl="0" algn="ctr">
              <a:spcBef>
                <a:spcPct val="0"/>
              </a:spcBef>
              <a:defRPr/>
            </a:pPr>
            <a:r>
              <a:rPr lang="en-US" sz="2800" dirty="0" smtClean="0">
                <a:latin typeface="Calibri" pitchFamily="34" charset="0"/>
                <a:ea typeface="+mj-ea"/>
                <a:cs typeface="Calibri" pitchFamily="34" charset="0"/>
              </a:rPr>
              <a:t>AKU </a:t>
            </a:r>
            <a:r>
              <a:rPr lang="en-US" sz="2800" dirty="0" err="1" smtClean="0">
                <a:latin typeface="Calibri" pitchFamily="34" charset="0"/>
                <a:ea typeface="+mj-ea"/>
                <a:cs typeface="Calibri" pitchFamily="34" charset="0"/>
              </a:rPr>
              <a:t>semua</a:t>
            </a:r>
            <a:r>
              <a:rPr lang="en-US" sz="2800" dirty="0" smtClean="0">
                <a:latin typeface="Calibri" pitchFamily="34" charset="0"/>
                <a:ea typeface="+mj-ea"/>
                <a:cs typeface="Calibri" pitchFamily="34" charset="0"/>
              </a:rPr>
              <a:t> yang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butuhkan</a:t>
            </a:r>
            <a:r>
              <a:rPr lang="en-US" sz="2800" dirty="0" smtClean="0">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r>
              <a:rPr lang="en-US" sz="2800" b="1" dirty="0" err="1" smtClean="0">
                <a:latin typeface="Calibri" pitchFamily="34" charset="0"/>
                <a:cs typeface="Calibri" pitchFamily="34" charset="0"/>
              </a:rPr>
              <a:t>Datang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a:t>
            </a:r>
          </a:p>
          <a:p>
            <a:pPr lvl="0" algn="ctr">
              <a:spcBef>
                <a:spcPct val="0"/>
              </a:spcBef>
              <a:defRPr/>
            </a:pP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a:t>
            </a:r>
            <a:endParaRPr kumimoji="0" lang="en-US" sz="2800" b="0" i="0" u="none" strike="noStrike" kern="1200" cap="none" spc="0" normalizeH="0" baseline="0" noProof="0" dirty="0">
              <a:ln>
                <a:noFill/>
              </a:ln>
              <a:effectLst/>
              <a:uLnTx/>
              <a:uFillTx/>
              <a:latin typeface="Calibri" pitchFamily="34" charset="0"/>
              <a:ea typeface="+mj-ea"/>
              <a:cs typeface="Calibri" pitchFamily="34" charset="0"/>
            </a:endParaRPr>
          </a:p>
        </p:txBody>
      </p:sp>
      <p:sp>
        <p:nvSpPr>
          <p:cNvPr id="7" name="TextBox 6"/>
          <p:cNvSpPr txBox="1"/>
          <p:nvPr/>
        </p:nvSpPr>
        <p:spPr>
          <a:xfrm>
            <a:off x="152400" y="6106180"/>
            <a:ext cx="4267200" cy="523220"/>
          </a:xfrm>
          <a:prstGeom prst="rect">
            <a:avLst/>
          </a:prstGeom>
          <a:noFill/>
        </p:spPr>
        <p:txBody>
          <a:bodyPr wrap="square" rtlCol="0">
            <a:spAutoFit/>
          </a:bodyPr>
          <a:lstStyle/>
          <a:p>
            <a:pPr algn="ctr"/>
            <a:r>
              <a:rPr lang="en-US" sz="1400" dirty="0" smtClean="0"/>
              <a:t>More free resources on the grace of God in Christ </a:t>
            </a:r>
            <a:r>
              <a:rPr lang="en-CA" sz="1400" dirty="0" smtClean="0">
                <a:latin typeface="Arial Narrow" pitchFamily="34" charset="0"/>
              </a:rPr>
              <a:t>@</a:t>
            </a:r>
            <a:r>
              <a:rPr lang="en-US" sz="1400" dirty="0" smtClean="0"/>
              <a:t> www.GraceGodChrist.com</a:t>
            </a:r>
            <a:endParaRPr lang="en-US" sz="1400" dirty="0"/>
          </a:p>
        </p:txBody>
      </p:sp>
      <p:sp>
        <p:nvSpPr>
          <p:cNvPr id="8" name="Title 1"/>
          <p:cNvSpPr txBox="1">
            <a:spLocks/>
          </p:cNvSpPr>
          <p:nvPr/>
        </p:nvSpPr>
        <p:spPr bwMode="auto">
          <a:xfrm>
            <a:off x="4365848" y="2492896"/>
            <a:ext cx="2438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Hinduism</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Kamu lakukan</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Banyak</a:t>
            </a:r>
            <a:endPar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kern="0" dirty="0" err="1" smtClean="0">
                <a:latin typeface="Calibri" pitchFamily="34" charset="0"/>
                <a:ea typeface="+mj-ea"/>
                <a:cs typeface="Calibri" pitchFamily="34" charset="0"/>
              </a:rPr>
              <a:t>jalan</a:t>
            </a:r>
            <a:endParaRPr kumimoji="0" lang="en-US" sz="28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9" name="Rectangle 8"/>
          <p:cNvSpPr/>
          <p:nvPr/>
        </p:nvSpPr>
        <p:spPr>
          <a:xfrm>
            <a:off x="7623760" y="3281536"/>
            <a:ext cx="548640" cy="2286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rot="16200000">
            <a:off x="7638608" y="2823200"/>
            <a:ext cx="548640" cy="21031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rot="5400000">
            <a:off x="6968299" y="4633101"/>
            <a:ext cx="1944216" cy="400110"/>
          </a:xfrm>
          <a:prstGeom prst="rect">
            <a:avLst/>
          </a:prstGeom>
          <a:noFill/>
        </p:spPr>
        <p:txBody>
          <a:bodyPr wrap="square" rtlCol="0">
            <a:spAutoFit/>
          </a:bodyPr>
          <a:lstStyle/>
          <a:p>
            <a:pPr algn="ctr"/>
            <a:r>
              <a:rPr lang="en-US" sz="2000" b="1" dirty="0" err="1" smtClean="0"/>
              <a:t>bagi</a:t>
            </a:r>
            <a:r>
              <a:rPr lang="en-US" sz="2000" b="1" dirty="0" smtClean="0"/>
              <a:t> </a:t>
            </a:r>
            <a:r>
              <a:rPr lang="en-US" sz="2000" b="1" dirty="0" err="1" smtClean="0"/>
              <a:t>kamu</a:t>
            </a:r>
            <a:endParaRPr lang="en-US" sz="2000" b="1" dirty="0"/>
          </a:p>
        </p:txBody>
      </p:sp>
      <p:sp>
        <p:nvSpPr>
          <p:cNvPr id="13" name="TextBox 12"/>
          <p:cNvSpPr txBox="1"/>
          <p:nvPr/>
        </p:nvSpPr>
        <p:spPr>
          <a:xfrm>
            <a:off x="6934200" y="3573016"/>
            <a:ext cx="1944216" cy="608885"/>
          </a:xfrm>
          <a:prstGeom prst="rect">
            <a:avLst/>
          </a:prstGeom>
          <a:noFill/>
        </p:spPr>
        <p:txBody>
          <a:bodyPr wrap="square" rtlCol="0">
            <a:spAutoFit/>
          </a:bodyPr>
          <a:lstStyle/>
          <a:p>
            <a:pPr algn="ctr">
              <a:lnSpc>
                <a:spcPts val="2000"/>
              </a:lnSpc>
            </a:pPr>
            <a:r>
              <a:rPr lang="en-US" sz="2000" b="1" dirty="0" err="1" smtClean="0"/>
              <a:t>Saya</a:t>
            </a:r>
            <a:r>
              <a:rPr lang="en-US" sz="2000" b="1" dirty="0" smtClean="0"/>
              <a:t> </a:t>
            </a:r>
            <a:r>
              <a:rPr lang="en-US" sz="2000" b="1" dirty="0" err="1" smtClean="0"/>
              <a:t>berbuat</a:t>
            </a:r>
            <a:r>
              <a:rPr lang="en-US" sz="2000" b="1" dirty="0" smtClean="0"/>
              <a:t> </a:t>
            </a:r>
            <a:r>
              <a:rPr lang="en-US" sz="2000" b="1" dirty="0" err="1" smtClean="0"/>
              <a:t>segala</a:t>
            </a:r>
            <a:endParaRPr lang="en-US" sz="2000" b="1" dirty="0"/>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Oval 3"/>
          <p:cNvSpPr/>
          <p:nvPr/>
        </p:nvSpPr>
        <p:spPr>
          <a:xfrm>
            <a:off x="1187624" y="99392"/>
            <a:ext cx="7128792" cy="6713984"/>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Text Box 3"/>
          <p:cNvSpPr txBox="1">
            <a:spLocks noChangeArrowheads="1"/>
          </p:cNvSpPr>
          <p:nvPr/>
        </p:nvSpPr>
        <p:spPr bwMode="auto">
          <a:xfrm>
            <a:off x="1115616" y="692696"/>
            <a:ext cx="7236966" cy="5724644"/>
          </a:xfrm>
          <a:prstGeom prst="rect">
            <a:avLst/>
          </a:prstGeom>
          <a:noFill/>
          <a:ln w="9525">
            <a:noFill/>
            <a:miter lim="800000"/>
            <a:headEnd/>
            <a:tailEnd/>
          </a:ln>
        </p:spPr>
        <p:txBody>
          <a:bodyPr wrap="square">
            <a:spAutoFit/>
          </a:bodyPr>
          <a:lstStyle/>
          <a:p>
            <a:pPr algn="ct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jalan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masuk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a:t>
            </a:r>
            <a:r>
              <a:rPr lang="en-CA" sz="2800" b="1" dirty="0" smtClean="0">
                <a:latin typeface="Calibri" pitchFamily="34" charset="0"/>
                <a:cs typeface="Calibri" pitchFamily="34" charset="0"/>
              </a:rPr>
              <a:t> Allah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karunia-Nya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Kristus</a:t>
            </a:r>
            <a:endParaRPr lang="en-CA" sz="2800" dirty="0" smtClean="0">
              <a:latin typeface="Calibri" pitchFamily="34" charset="0"/>
              <a:cs typeface="Calibri" pitchFamily="34" charset="0"/>
            </a:endParaRPr>
          </a:p>
          <a:p>
            <a:pPr algn="ctr">
              <a:spcBef>
                <a:spcPts val="600"/>
              </a:spcBef>
              <a:spcAft>
                <a:spcPts val="0"/>
              </a:spcAft>
            </a:pPr>
            <a:r>
              <a:rPr lang="en-US" sz="2800" b="1" dirty="0" err="1" smtClean="0">
                <a:solidFill>
                  <a:schemeClr val="bg1"/>
                </a:solidFill>
                <a:latin typeface="Calibri" pitchFamily="34" charset="0"/>
                <a:cs typeface="Calibri" pitchFamily="34" charset="0"/>
              </a:rPr>
              <a:t>doa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dijawab</a:t>
            </a:r>
            <a:r>
              <a:rPr lang="en-US" sz="2800" b="1" dirty="0" smtClean="0">
                <a:solidFill>
                  <a:schemeClr val="bg1"/>
                </a:solidFill>
                <a:latin typeface="Calibri" pitchFamily="34" charset="0"/>
                <a:cs typeface="Calibri" pitchFamily="34" charset="0"/>
              </a:rPr>
              <a:t>                                                                                              </a:t>
            </a:r>
            <a:endParaRPr lang="en-CA" sz="2800" b="1" dirty="0" smtClean="0">
              <a:solidFill>
                <a:schemeClr val="bg1"/>
              </a:solidFill>
              <a:latin typeface="Calibri" pitchFamily="34" charset="0"/>
              <a:cs typeface="Calibri" pitchFamily="34" charset="0"/>
            </a:endParaRPr>
          </a:p>
          <a:p>
            <a:pPr algn="ctr">
              <a:spcBef>
                <a:spcPts val="600"/>
              </a:spcBef>
              <a:spcAft>
                <a:spcPts val="0"/>
              </a:spcAft>
            </a:pPr>
            <a:r>
              <a:rPr lang="en-US" sz="2800" b="1" dirty="0" err="1" smtClean="0">
                <a:latin typeface="Calibri" pitchFamily="34" charset="0"/>
                <a:cs typeface="Calibri" pitchFamily="34" charset="0"/>
              </a:rPr>
              <a:t>rahmat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pertolongan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tahta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t>
            </a:r>
            <a:endParaRPr lang="en-US" sz="2800" b="1" dirty="0" smtClean="0">
              <a:solidFill>
                <a:schemeClr val="bg1"/>
              </a:solidFill>
              <a:latin typeface="Calibri" pitchFamily="34" charset="0"/>
              <a:cs typeface="Calibri" pitchFamily="34" charset="0"/>
            </a:endParaRPr>
          </a:p>
          <a:p>
            <a:pPr algn="ctr">
              <a:spcBef>
                <a:spcPts val="600"/>
              </a:spcBef>
              <a:spcAft>
                <a:spcPts val="0"/>
              </a:spcAft>
            </a:pPr>
            <a:r>
              <a:rPr lang="en-CA" sz="2800" b="1" dirty="0" err="1" smtClean="0">
                <a:solidFill>
                  <a:schemeClr val="bg1"/>
                </a:solidFill>
                <a:latin typeface="Calibri" pitchFamily="34" charset="0"/>
              </a:rPr>
              <a:t>segala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keperluan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rohani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dipenuhi</a:t>
            </a:r>
            <a:r>
              <a:rPr lang="en-CA" sz="2800" b="1" dirty="0" smtClean="0">
                <a:solidFill>
                  <a:schemeClr val="bg1"/>
                </a:solidFill>
                <a:latin typeface="Calibri" pitchFamily="34" charset="0"/>
              </a:rPr>
              <a:t> </a:t>
            </a:r>
            <a:r>
              <a:rPr lang="en-US" sz="2800" b="1" dirty="0" smtClean="0">
                <a:solidFill>
                  <a:schemeClr val="bg1"/>
                </a:solidFill>
                <a:latin typeface="Calibri" pitchFamily="34" charset="0"/>
                <a:cs typeface="Calibri" pitchFamily="34" charset="0"/>
              </a:rPr>
              <a:t>   </a:t>
            </a:r>
          </a:p>
          <a:p>
            <a:pPr algn="ctr">
              <a:spcBef>
                <a:spcPts val="600"/>
              </a:spcBef>
              <a:spcAft>
                <a:spcPts val="0"/>
              </a:spcAft>
            </a:pPr>
            <a:r>
              <a:rPr lang="en-US" sz="2800" b="1" spc="-50" dirty="0" err="1" smtClean="0">
                <a:latin typeface="Calibri" pitchFamily="34" charset="0"/>
                <a:cs typeface="Calibri" pitchFamily="34" charset="0"/>
              </a:rPr>
              <a:t>Roh</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berdoa</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untuk</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kita</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membantu</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kita</a:t>
            </a:r>
            <a:r>
              <a:rPr lang="en-US" sz="2800" b="1" spc="-50" dirty="0" smtClean="0">
                <a:latin typeface="Calibri" pitchFamily="34" charset="0"/>
                <a:cs typeface="Calibri" pitchFamily="34" charset="0"/>
              </a:rPr>
              <a:t> </a:t>
            </a:r>
            <a:r>
              <a:rPr lang="en-US" sz="2800" b="1" spc="-50" dirty="0" err="1" smtClean="0">
                <a:latin typeface="Calibri" pitchFamily="34" charset="0"/>
                <a:cs typeface="Calibri" pitchFamily="34" charset="0"/>
              </a:rPr>
              <a:t>berdoa</a:t>
            </a:r>
            <a:r>
              <a:rPr lang="en-US" sz="2800" b="1" spc="-50" dirty="0" smtClean="0">
                <a:latin typeface="Calibri" pitchFamily="34" charset="0"/>
                <a:cs typeface="Calibri" pitchFamily="34" charset="0"/>
              </a:rPr>
              <a:t>  </a:t>
            </a:r>
            <a:endParaRPr lang="en-CA" sz="2800" b="1" spc="-50" dirty="0" smtClean="0">
              <a:latin typeface="Calibri" pitchFamily="34" charset="0"/>
              <a:cs typeface="Calibri" pitchFamily="34" charset="0"/>
            </a:endParaRPr>
          </a:p>
          <a:p>
            <a:pPr algn="ctr">
              <a:spcBef>
                <a:spcPts val="600"/>
              </a:spcBef>
              <a:spcAft>
                <a:spcPts val="0"/>
              </a:spcAft>
            </a:pPr>
            <a:r>
              <a:rPr lang="en-US" sz="2800" b="1" dirty="0" smtClean="0">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Imam </a:t>
            </a:r>
            <a:r>
              <a:rPr lang="en-US" sz="2800" b="1" dirty="0" err="1" smtClean="0">
                <a:solidFill>
                  <a:schemeClr val="bg1"/>
                </a:solidFill>
                <a:latin typeface="Calibri" pitchFamily="34" charset="0"/>
                <a:cs typeface="Calibri" pitchFamily="34" charset="0"/>
              </a:rPr>
              <a:t>Besar</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adalah</a:t>
            </a:r>
            <a:r>
              <a:rPr lang="en-US" sz="2800" b="1" dirty="0" smtClean="0">
                <a:solidFill>
                  <a:schemeClr val="bg1"/>
                </a:solidFill>
                <a:latin typeface="Calibri" pitchFamily="34" charset="0"/>
                <a:cs typeface="Calibri" pitchFamily="34" charset="0"/>
              </a:rPr>
              <a:t> </a:t>
            </a:r>
            <a:r>
              <a:rPr lang="es-ES" sz="2800" b="1" dirty="0" err="1" smtClean="0">
                <a:solidFill>
                  <a:schemeClr val="bg1"/>
                </a:solidFill>
                <a:latin typeface="Calibri" pitchFamily="34" charset="0"/>
                <a:cs typeface="Calibri" pitchFamily="34" charset="0"/>
              </a:rPr>
              <a:t>Pengantara</a:t>
            </a:r>
            <a:r>
              <a:rPr lang="es-ES" sz="2800" b="1" dirty="0" smtClean="0">
                <a:solidFill>
                  <a:schemeClr val="bg1"/>
                </a:solidFill>
                <a:latin typeface="Calibri" pitchFamily="34" charset="0"/>
                <a:cs typeface="Calibri" pitchFamily="34" charset="0"/>
              </a:rPr>
              <a:t> dan tebusan yang esa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bagi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semua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manusia</a:t>
            </a:r>
            <a:r>
              <a:rPr lang="en-US" sz="2800" b="1" dirty="0" smtClean="0">
                <a:latin typeface="Calibri" pitchFamily="34" charset="0"/>
                <a:cs typeface="Calibri" pitchFamily="34" charset="0"/>
              </a:rPr>
              <a:t>                                                  </a:t>
            </a:r>
            <a:r>
              <a:rPr lang="en-US" sz="2800" b="1" spc="-20" dirty="0" err="1" smtClean="0">
                <a:latin typeface="Calibri" pitchFamily="34" charset="0"/>
                <a:cs typeface="Calibri" pitchFamily="34" charset="0"/>
              </a:rPr>
              <a:t>Kristus</a:t>
            </a:r>
            <a:r>
              <a:rPr lang="en-US" sz="2800" b="1" spc="-20" dirty="0" smtClean="0">
                <a:latin typeface="Calibri" pitchFamily="34" charset="0"/>
                <a:cs typeface="Calibri" pitchFamily="34" charset="0"/>
              </a:rPr>
              <a:t> Imam </a:t>
            </a:r>
            <a:r>
              <a:rPr lang="en-US" sz="2800" b="1" spc="-20" dirty="0" err="1" smtClean="0">
                <a:latin typeface="Calibri" pitchFamily="34" charset="0"/>
                <a:cs typeface="Calibri" pitchFamily="34" charset="0"/>
              </a:rPr>
              <a:t>Besar</a:t>
            </a:r>
            <a:r>
              <a:rPr lang="en-US" sz="2800" b="1" spc="-20" dirty="0" smtClean="0">
                <a:latin typeface="Calibri" pitchFamily="34" charset="0"/>
                <a:cs typeface="Calibri" pitchFamily="34" charset="0"/>
              </a:rPr>
              <a:t> </a:t>
            </a:r>
            <a:r>
              <a:rPr lang="en-US" sz="2800" b="1" spc="-20" dirty="0" err="1" smtClean="0">
                <a:latin typeface="Calibri" pitchFamily="34" charset="0"/>
                <a:cs typeface="Calibri" pitchFamily="34" charset="0"/>
              </a:rPr>
              <a:t>kita</a:t>
            </a:r>
            <a:r>
              <a:rPr lang="en-US" sz="2800" b="1" spc="-20" dirty="0" smtClean="0">
                <a:latin typeface="Calibri" pitchFamily="34" charset="0"/>
                <a:cs typeface="Calibri" pitchFamily="34" charset="0"/>
              </a:rPr>
              <a:t> </a:t>
            </a:r>
            <a:r>
              <a:rPr lang="en-US" sz="2800" b="1" spc="-20" dirty="0" err="1" smtClean="0">
                <a:latin typeface="Calibri" pitchFamily="34" charset="0"/>
                <a:cs typeface="Calibri" pitchFamily="34" charset="0"/>
              </a:rPr>
              <a:t>adalah</a:t>
            </a:r>
            <a:r>
              <a:rPr lang="en-US" sz="2800" b="1" spc="-20" dirty="0" smtClean="0">
                <a:latin typeface="Calibri" pitchFamily="34" charset="0"/>
                <a:cs typeface="Calibri" pitchFamily="34" charset="0"/>
              </a:rPr>
              <a:t> </a:t>
            </a:r>
            <a:r>
              <a:rPr lang="en-US" sz="2800" b="1" spc="-20" dirty="0" err="1" smtClean="0">
                <a:latin typeface="Calibri" pitchFamily="34" charset="0"/>
                <a:cs typeface="Calibri" pitchFamily="34" charset="0"/>
              </a:rPr>
              <a:t>Pembela</a:t>
            </a:r>
            <a:r>
              <a:rPr lang="en-US" sz="2800" b="1" spc="-20" dirty="0" smtClean="0">
                <a:latin typeface="Calibri" pitchFamily="34" charset="0"/>
                <a:cs typeface="Calibri" pitchFamily="34" charset="0"/>
              </a:rPr>
              <a:t> </a:t>
            </a:r>
          </a:p>
          <a:p>
            <a:pPr algn="ctr">
              <a:spcBef>
                <a:spcPts val="0"/>
              </a:spcBef>
              <a:spcAft>
                <a:spcPts val="0"/>
              </a:spcAft>
            </a:pP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dgn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pendamaian-Nya</a:t>
            </a:r>
            <a:r>
              <a:rPr lang="en-US" sz="2800" b="1" dirty="0" smtClean="0">
                <a:latin typeface="Calibri" pitchFamily="34" charset="0"/>
                <a:cs typeface="Calibri" pitchFamily="34" charset="0"/>
              </a:rPr>
              <a:t> </a:t>
            </a:r>
            <a:endParaRPr lang="en-CA" sz="2800" b="1" dirty="0" smtClean="0">
              <a:latin typeface="Calibri" pitchFamily="34" charset="0"/>
              <a:cs typeface="Calibri" pitchFamily="34" charset="0"/>
            </a:endParaRPr>
          </a:p>
          <a:p>
            <a:pPr algn="ctr">
              <a:spcAft>
                <a:spcPts val="600"/>
              </a:spcAft>
            </a:pPr>
            <a:r>
              <a:rPr lang="en-US" sz="2800" b="1" dirty="0" smtClean="0">
                <a:latin typeface="Calibri" pitchFamily="34" charset="0"/>
                <a:cs typeface="Calibri" pitchFamily="34" charset="0"/>
              </a:rPr>
              <a:t>       </a:t>
            </a:r>
            <a:endParaRPr lang="en-CA" sz="2800" b="1" dirty="0">
              <a:solidFill>
                <a:schemeClr val="bg1"/>
              </a:solidFill>
              <a:latin typeface="Calibri" pitchFamily="34" charset="0"/>
              <a:cs typeface="Calibri" pitchFamily="34" charset="0"/>
            </a:endParaRPr>
          </a:p>
        </p:txBody>
      </p:sp>
      <p:sp>
        <p:nvSpPr>
          <p:cNvPr id="5" name="Right Arrow 4"/>
          <p:cNvSpPr/>
          <p:nvPr/>
        </p:nvSpPr>
        <p:spPr>
          <a:xfrm>
            <a:off x="323528" y="1772816"/>
            <a:ext cx="1584176"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7"/>
          <p:cNvSpPr txBox="1"/>
          <p:nvPr/>
        </p:nvSpPr>
        <p:spPr>
          <a:xfrm>
            <a:off x="3203848" y="188640"/>
            <a:ext cx="3168352" cy="584775"/>
          </a:xfrm>
          <a:prstGeom prst="rect">
            <a:avLst/>
          </a:prstGeom>
          <a:noFill/>
        </p:spPr>
        <p:txBody>
          <a:bodyPr wrap="square" rtlCol="0">
            <a:spAutoFit/>
          </a:bodyPr>
          <a:lstStyle/>
          <a:p>
            <a:pPr algn="ctr"/>
            <a:r>
              <a:rPr lang="en-CA" sz="3200" b="1" dirty="0" err="1" smtClean="0">
                <a:solidFill>
                  <a:schemeClr val="bg1"/>
                </a:solidFill>
                <a:latin typeface="Calibri" pitchFamily="34" charset="0"/>
              </a:rPr>
              <a:t>dalam</a:t>
            </a:r>
            <a:r>
              <a:rPr lang="en-CA" sz="3200" b="1" dirty="0" smtClean="0">
                <a:solidFill>
                  <a:schemeClr val="bg1"/>
                </a:solidFill>
                <a:latin typeface="Calibri" pitchFamily="34" charset="0"/>
              </a:rPr>
              <a:t> </a:t>
            </a:r>
            <a:r>
              <a:rPr lang="en-CA" sz="3200" b="1" dirty="0" err="1" smtClean="0">
                <a:solidFill>
                  <a:schemeClr val="bg1"/>
                </a:solidFill>
                <a:latin typeface="Calibri" pitchFamily="34" charset="0"/>
              </a:rPr>
              <a:t>Kristus</a:t>
            </a:r>
            <a:endParaRPr lang="en-CA" sz="3200" b="1" dirty="0">
              <a:solidFill>
                <a:schemeClr val="bg1"/>
              </a:solidFill>
              <a:latin typeface="Calibri" pitchFamily="34" charset="0"/>
            </a:endParaRPr>
          </a:p>
        </p:txBody>
      </p:sp>
      <p:sp>
        <p:nvSpPr>
          <p:cNvPr id="10" name="TextBox 9"/>
          <p:cNvSpPr txBox="1">
            <a:spLocks noChangeArrowheads="1"/>
          </p:cNvSpPr>
          <p:nvPr/>
        </p:nvSpPr>
        <p:spPr bwMode="auto">
          <a:xfrm>
            <a:off x="971600" y="5877272"/>
            <a:ext cx="7632848" cy="954107"/>
          </a:xfrm>
          <a:prstGeom prst="rect">
            <a:avLst/>
          </a:prstGeom>
          <a:solidFill>
            <a:srgbClr val="7030A0"/>
          </a:solidFill>
          <a:ln w="9525">
            <a:noFill/>
            <a:miter lim="800000"/>
            <a:headEnd/>
            <a:tailEnd/>
          </a:ln>
        </p:spPr>
        <p:txBody>
          <a:bodyPr wrap="square">
            <a:spAutoFit/>
          </a:bodyPr>
          <a:lstStyle/>
          <a:p>
            <a:pPr algn="ctr"/>
            <a:r>
              <a:rPr lang="en-US" sz="2800" b="1" dirty="0" smtClean="0">
                <a:latin typeface="Calibri" pitchFamily="34" charset="0"/>
                <a:cs typeface="Calibri" pitchFamily="34" charset="0"/>
              </a:rPr>
              <a:t>3.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hidup</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tahta</a:t>
            </a:r>
            <a:r>
              <a:rPr lang="en-US" sz="2800" b="1" dirty="0" smtClean="0">
                <a:latin typeface="Calibri" pitchFamily="34" charset="0"/>
                <a:cs typeface="Calibri" pitchFamily="34" charset="0"/>
              </a:rPr>
              <a:t> Allah  24-31</a:t>
            </a:r>
          </a:p>
          <a:p>
            <a:pPr algn="ctr"/>
            <a:r>
              <a:rPr lang="en-US" sz="2800" b="1" dirty="0" err="1" smtClean="0">
                <a:latin typeface="Calibri" pitchFamily="34" charset="0"/>
                <a:cs typeface="Calibri" pitchFamily="34" charset="0"/>
              </a:rPr>
              <a:t>Terima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a:t>
            </a:r>
            <a:endParaRPr lang="en-CA" sz="2800" dirty="0">
              <a:latin typeface="Calibri" pitchFamily="34" charset="0"/>
              <a:cs typeface="Calibri" pitchFamily="34" charset="0"/>
            </a:endParaRPr>
          </a:p>
        </p:txBody>
      </p:sp>
      <p:sp>
        <p:nvSpPr>
          <p:cNvPr id="9" name="Text Box 4"/>
          <p:cNvSpPr txBox="1">
            <a:spLocks noChangeArrowheads="1"/>
          </p:cNvSpPr>
          <p:nvPr/>
        </p:nvSpPr>
        <p:spPr bwMode="auto">
          <a:xfrm>
            <a:off x="7164288" y="159023"/>
            <a:ext cx="1944216" cy="461665"/>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24-31</a:t>
            </a:r>
            <a:endParaRPr lang="en-US" sz="2400" b="1" dirty="0">
              <a:latin typeface="Calibri" pitchFamily="34" charset="0"/>
              <a:cs typeface="Calibri" pitchFamily="34" charset="0"/>
            </a:endParaRPr>
          </a:p>
        </p:txBody>
      </p:sp>
      <p:sp>
        <p:nvSpPr>
          <p:cNvPr id="12" name="Text Box 4"/>
          <p:cNvSpPr txBox="1">
            <a:spLocks noChangeArrowheads="1"/>
          </p:cNvSpPr>
          <p:nvPr/>
        </p:nvSpPr>
        <p:spPr bwMode="auto">
          <a:xfrm>
            <a:off x="-180528" y="644495"/>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4480560" cy="3360420"/>
          </a:xfrm>
          <a:prstGeom prst="rect">
            <a:avLst/>
          </a:prstGeom>
        </p:spPr>
      </p:pic>
      <p:sp>
        <p:nvSpPr>
          <p:cNvPr id="26" name="Rectangle 25"/>
          <p:cNvSpPr/>
          <p:nvPr/>
        </p:nvSpPr>
        <p:spPr>
          <a:xfrm>
            <a:off x="2195736" y="191683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2132856"/>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pic>
        <p:nvPicPr>
          <p:cNvPr id="22" name="Picture 21" descr="egyptian.gif"/>
          <p:cNvPicPr>
            <a:picLocks noChangeAspect="1"/>
          </p:cNvPicPr>
          <p:nvPr/>
        </p:nvPicPr>
        <p:blipFill>
          <a:blip r:embed="rId15" cstate="print"/>
          <a:stretch>
            <a:fillRect/>
          </a:stretch>
        </p:blipFill>
        <p:spPr>
          <a:xfrm>
            <a:off x="1133872" y="988167"/>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2056766"/>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2028126"/>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628800"/>
            <a:ext cx="1143000" cy="1333500"/>
          </a:xfrm>
          <a:prstGeom prst="rect">
            <a:avLst/>
          </a:prstGeom>
        </p:spPr>
      </p:pic>
      <p:sp>
        <p:nvSpPr>
          <p:cNvPr id="29" name="Title 1"/>
          <p:cNvSpPr txBox="1">
            <a:spLocks/>
          </p:cNvSpPr>
          <p:nvPr/>
        </p:nvSpPr>
        <p:spPr>
          <a:xfrm>
            <a:off x="0" y="5229200"/>
            <a:ext cx="9144000" cy="1656184"/>
          </a:xfrm>
          <a:prstGeom prst="rect">
            <a:avLst/>
          </a:prstGeom>
          <a:solidFill>
            <a:srgbClr val="002060"/>
          </a:solidFill>
          <a:ln>
            <a:solidFill>
              <a:srgbClr val="002060"/>
            </a:solidFill>
          </a:ln>
        </p:spPr>
        <p:txBody>
          <a:bodyPr>
            <a:noAutofit/>
          </a:bodyPr>
          <a:lstStyle/>
          <a:p>
            <a:pPr algn="ct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kepuasan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adalah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dalam</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Kristus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bukan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kecantikan</a:t>
            </a:r>
            <a:r>
              <a:rPr lang="en-US" sz="2300" b="1" dirty="0" smtClean="0">
                <a:latin typeface="Calibri" pitchFamily="34" charset="0"/>
                <a:cs typeface="Calibri" pitchFamily="34" charset="0"/>
              </a:rPr>
              <a:t>, music, </a:t>
            </a:r>
            <a:r>
              <a:rPr lang="en-US" sz="2300" b="1" dirty="0" err="1" smtClean="0">
                <a:latin typeface="Calibri" pitchFamily="34" charset="0"/>
                <a:cs typeface="Calibri" pitchFamily="34" charset="0"/>
              </a:rPr>
              <a:t>ponsel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pintar</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olahraga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mobil-mobil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teman-teman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percintaan</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makanan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minuman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pesta-pesta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rumah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pekerjaan-pekerjaan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Yesus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memiliki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tertinggi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tanpa</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a:t>
            </a:r>
            <a:endParaRPr lang="en-CA" sz="2300" b="1" dirty="0" smtClean="0">
              <a:latin typeface="Calibri" pitchFamily="34" charset="0"/>
              <a:cs typeface="Calibri" pitchFamily="34" charset="0"/>
            </a:endParaRP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934797"/>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
        <p:nvSpPr>
          <p:cNvPr id="32" name="WordArt 2"/>
          <p:cNvSpPr>
            <a:spLocks noChangeArrowheads="1" noChangeShapeType="1" noTextEdit="1"/>
          </p:cNvSpPr>
          <p:nvPr/>
        </p:nvSpPr>
        <p:spPr bwMode="auto">
          <a:xfrm>
            <a:off x="1187624" y="105273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15617"/>
            <a:ext cx="6858000" cy="9144000"/>
          </a:xfrm>
          <a:prstGeom prst="rect">
            <a:avLst/>
          </a:prstGeom>
        </p:spPr>
      </p:pic>
      <p:sp>
        <p:nvSpPr>
          <p:cNvPr id="5" name="TextBox 4"/>
          <p:cNvSpPr txBox="1"/>
          <p:nvPr/>
        </p:nvSpPr>
        <p:spPr>
          <a:xfrm>
            <a:off x="1331640" y="5517232"/>
            <a:ext cx="3096344"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r>
              <a:rPr lang="en-CA" dirty="0" smtClean="0">
                <a:solidFill>
                  <a:srgbClr val="FF0000"/>
                </a:solidFill>
              </a:rPr>
              <a:t> </a:t>
            </a:r>
            <a:endParaRPr lang="en-CA" dirty="0">
              <a:solidFill>
                <a:srgbClr val="FF0000"/>
              </a:solidFill>
            </a:endParaRPr>
          </a:p>
        </p:txBody>
      </p:sp>
      <p:sp>
        <p:nvSpPr>
          <p:cNvPr id="9" name="TextBox 8"/>
          <p:cNvSpPr txBox="1"/>
          <p:nvPr/>
        </p:nvSpPr>
        <p:spPr>
          <a:xfrm>
            <a:off x="7668344" y="764704"/>
            <a:ext cx="1656184"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err="1" smtClean="0"/>
              <a:t>Damai</a:t>
            </a:r>
            <a:r>
              <a:rPr lang="en-CA" dirty="0" smtClean="0"/>
              <a:t> </a:t>
            </a:r>
            <a:r>
              <a:rPr lang="en-CA" dirty="0" err="1" smtClean="0"/>
              <a:t>dengan</a:t>
            </a:r>
            <a:r>
              <a:rPr lang="en-CA" dirty="0" smtClean="0"/>
              <a:t> Allah</a:t>
            </a:r>
            <a:endParaRPr lang="en-CA" dirty="0"/>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endParaRPr lang="en-CA" dirty="0" smtClean="0">
              <a:solidFill>
                <a:srgbClr val="FF0000"/>
              </a:solidFill>
            </a:endParaRPr>
          </a:p>
          <a:p>
            <a:pPr algn="ctr"/>
            <a:r>
              <a:rPr lang="en-CA" dirty="0" err="1" smtClean="0">
                <a:solidFill>
                  <a:srgbClr val="FF0000"/>
                </a:solidFill>
              </a:rPr>
              <a:t>Penebusan</a:t>
            </a:r>
            <a:r>
              <a:rPr lang="en-CA" dirty="0" smtClean="0">
                <a:solidFill>
                  <a:srgbClr val="FF0000"/>
                </a:solidFill>
              </a:rPr>
              <a:t> </a:t>
            </a:r>
            <a:r>
              <a:rPr lang="en-CA" dirty="0" err="1" smtClean="0">
                <a:solidFill>
                  <a:srgbClr val="FF0000"/>
                </a:solidFill>
              </a:rPr>
              <a:t>dengan</a:t>
            </a:r>
            <a:r>
              <a:rPr lang="en-CA" dirty="0" smtClean="0">
                <a:solidFill>
                  <a:srgbClr val="FF0000"/>
                </a:solidFill>
              </a:rPr>
              <a:t> </a:t>
            </a:r>
            <a:r>
              <a:rPr lang="en-CA" dirty="0" err="1" smtClean="0">
                <a:solidFill>
                  <a:srgbClr val="FF0000"/>
                </a:solidFill>
              </a:rPr>
              <a:t>Tuhan</a:t>
            </a:r>
            <a:endParaRPr lang="en-CA" dirty="0" smtClean="0">
              <a:solidFill>
                <a:srgbClr val="FF0000"/>
              </a:solidFill>
            </a:endParaRPr>
          </a:p>
          <a:p>
            <a:pPr algn="ctr"/>
            <a:r>
              <a:rPr lang="en-CA" dirty="0" err="1" smtClean="0">
                <a:solidFill>
                  <a:srgbClr val="FF0000"/>
                </a:solidFill>
              </a:rPr>
              <a:t>Murka</a:t>
            </a:r>
            <a:r>
              <a:rPr lang="en-CA" dirty="0" smtClean="0">
                <a:solidFill>
                  <a:srgbClr val="FF0000"/>
                </a:solidFill>
              </a:rPr>
              <a:t> </a:t>
            </a:r>
            <a:r>
              <a:rPr lang="en-CA" dirty="0" err="1" smtClean="0">
                <a:solidFill>
                  <a:srgbClr val="FF0000"/>
                </a:solidFill>
              </a:rPr>
              <a:t>allah</a:t>
            </a:r>
            <a:r>
              <a:rPr lang="en-CA" dirty="0" smtClean="0">
                <a:solidFill>
                  <a:srgbClr val="FF0000"/>
                </a:solidFill>
              </a:rPr>
              <a:t> </a:t>
            </a:r>
            <a:r>
              <a:rPr lang="en-CA" dirty="0" err="1" smtClean="0">
                <a:solidFill>
                  <a:srgbClr val="FF0000"/>
                </a:solidFill>
              </a:rPr>
              <a:t>berpaling</a:t>
            </a:r>
            <a:r>
              <a:rPr lang="en-CA" dirty="0" smtClean="0">
                <a:solidFill>
                  <a:srgbClr val="FF0000"/>
                </a:solidFill>
              </a:rPr>
              <a:t> </a:t>
            </a:r>
          </a:p>
        </p:txBody>
      </p:sp>
      <p:sp>
        <p:nvSpPr>
          <p:cNvPr id="11" name="TextBox 10"/>
          <p:cNvSpPr txBox="1"/>
          <p:nvPr/>
        </p:nvSpPr>
        <p:spPr>
          <a:xfrm>
            <a:off x="-1353502" y="1844824"/>
            <a:ext cx="403244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endParaRPr lang="en-CA" dirty="0" smtClean="0"/>
          </a:p>
          <a:p>
            <a:pPr algn="ctr"/>
            <a:r>
              <a:rPr lang="en-CA" dirty="0" err="1" smtClean="0"/>
              <a:t>dan</a:t>
            </a:r>
            <a:endParaRPr lang="en-CA" dirty="0" smtClean="0"/>
          </a:p>
          <a:p>
            <a:pPr algn="ctr"/>
            <a:r>
              <a:rPr lang="en-CA" dirty="0" err="1" smtClean="0"/>
              <a:t>penebusan</a:t>
            </a:r>
            <a:endParaRPr lang="en-CA"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dirty="0" smtClean="0"/>
              <a:t> </a:t>
            </a:r>
            <a:r>
              <a:rPr lang="en-CA" dirty="0" err="1"/>
              <a:t>S</a:t>
            </a:r>
            <a:r>
              <a:rPr lang="en-CA" dirty="0" err="1" smtClean="0"/>
              <a:t>aya</a:t>
            </a:r>
            <a:r>
              <a:rPr lang="en-CA" dirty="0" smtClean="0"/>
              <a:t> </a:t>
            </a:r>
            <a:r>
              <a:rPr lang="en-CA" dirty="0" err="1" smtClean="0"/>
              <a:t>adalah</a:t>
            </a:r>
            <a:r>
              <a:rPr lang="en-CA" dirty="0" smtClean="0"/>
              <a:t> </a:t>
            </a:r>
            <a:r>
              <a:rPr lang="en-CA" dirty="0" err="1" smtClean="0"/>
              <a:t>didamaikan</a:t>
            </a:r>
            <a:r>
              <a:rPr lang="en-CA" dirty="0" smtClean="0"/>
              <a:t> </a:t>
            </a:r>
            <a:r>
              <a:rPr lang="en-CA" dirty="0" err="1" smtClean="0"/>
              <a:t>dengan</a:t>
            </a:r>
            <a:r>
              <a:rPr lang="en-CA" dirty="0" smtClean="0"/>
              <a:t> Allah</a:t>
            </a:r>
          </a:p>
        </p:txBody>
      </p:sp>
      <p:sp>
        <p:nvSpPr>
          <p:cNvPr id="13" name="TextBox 12"/>
          <p:cNvSpPr txBox="1"/>
          <p:nvPr/>
        </p:nvSpPr>
        <p:spPr>
          <a:xfrm>
            <a:off x="7740352" y="5733256"/>
            <a:ext cx="1368152"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endParaRPr lang="en-CA" dirty="0" smtClean="0"/>
          </a:p>
          <a:p>
            <a:pPr algn="ctr"/>
            <a:r>
              <a:rPr lang="en-CA" dirty="0" err="1" smtClean="0"/>
              <a:t>Hidup</a:t>
            </a:r>
            <a:r>
              <a:rPr lang="en-CA" dirty="0" smtClean="0"/>
              <a:t> yang </a:t>
            </a:r>
            <a:r>
              <a:rPr lang="en-CA" dirty="0" err="1" smtClean="0"/>
              <a:t>kekal</a:t>
            </a:r>
            <a:endParaRPr lang="en-CA" dirty="0" smtClean="0"/>
          </a:p>
        </p:txBody>
      </p:sp>
      <p:sp>
        <p:nvSpPr>
          <p:cNvPr id="15" name="TextBox 14"/>
          <p:cNvSpPr txBox="1"/>
          <p:nvPr/>
        </p:nvSpPr>
        <p:spPr>
          <a:xfrm>
            <a:off x="7524328" y="3212976"/>
            <a:ext cx="1584176" cy="2031325"/>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endParaRPr lang="en-CA" dirty="0" smtClean="0">
              <a:solidFill>
                <a:srgbClr val="0000FF"/>
              </a:solidFill>
            </a:endParaRPr>
          </a:p>
          <a:p>
            <a:pPr algn="ctr"/>
            <a:r>
              <a:rPr lang="en-CA" dirty="0" err="1" smtClean="0">
                <a:solidFill>
                  <a:srgbClr val="0000FF"/>
                </a:solidFill>
              </a:rPr>
              <a:t>Pembebasan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kegelapan</a:t>
            </a:r>
            <a:endParaRPr lang="en-CA" dirty="0" smtClean="0">
              <a:solidFill>
                <a:srgbClr val="0000FF"/>
              </a:solidFill>
            </a:endParaRPr>
          </a:p>
          <a:p>
            <a:pPr algn="ctr"/>
            <a:r>
              <a:rPr lang="en-CA" dirty="0" err="1" smtClean="0">
                <a:solidFill>
                  <a:srgbClr val="0000FF"/>
                </a:solidFill>
              </a:rPr>
              <a:t>ke</a:t>
            </a:r>
            <a:r>
              <a:rPr lang="en-CA" dirty="0" smtClean="0">
                <a:solidFill>
                  <a:srgbClr val="0000FF"/>
                </a:solidFill>
              </a:rPr>
              <a:t> </a:t>
            </a:r>
            <a:r>
              <a:rPr lang="en-CA" dirty="0" err="1" smtClean="0">
                <a:solidFill>
                  <a:srgbClr val="0000FF"/>
                </a:solidFill>
              </a:rPr>
              <a:t>dalam</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a:t>
            </a:r>
            <a:endParaRPr lang="en-CA" dirty="0">
              <a:solidFill>
                <a:srgbClr val="0000FF"/>
              </a:solidFill>
            </a:endParaRPr>
          </a:p>
        </p:txBody>
      </p:sp>
      <p:sp>
        <p:nvSpPr>
          <p:cNvPr id="16" name="TextBox 15"/>
          <p:cNvSpPr txBox="1"/>
          <p:nvPr/>
        </p:nvSpPr>
        <p:spPr>
          <a:xfrm>
            <a:off x="4716016" y="179348"/>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571927" y="5338083"/>
            <a:ext cx="1872209" cy="646331"/>
          </a:xfrm>
          <a:prstGeom prst="rect">
            <a:avLst/>
          </a:prstGeom>
          <a:noFill/>
        </p:spPr>
        <p:txBody>
          <a:bodyPr wrap="square" rtlCol="0">
            <a:spAutoFit/>
          </a:bodyPr>
          <a:lstStyle/>
          <a:p>
            <a:pPr algn="ctr"/>
            <a:r>
              <a:rPr lang="en-CA" dirty="0" err="1">
                <a:solidFill>
                  <a:srgbClr val="FFFF00"/>
                </a:solidFill>
              </a:rPr>
              <a:t>S</a:t>
            </a:r>
            <a:r>
              <a:rPr lang="en-CA" dirty="0" err="1" smtClean="0">
                <a:solidFill>
                  <a:srgbClr val="FFFF00"/>
                </a:solidFill>
              </a:rPr>
              <a:t>aya</a:t>
            </a:r>
            <a:r>
              <a:rPr lang="en-CA" dirty="0" smtClean="0">
                <a:solidFill>
                  <a:srgbClr val="FFFF00"/>
                </a:solidFill>
              </a:rPr>
              <a:t> </a:t>
            </a:r>
            <a:r>
              <a:rPr lang="en-CA" dirty="0" err="1" smtClean="0">
                <a:solidFill>
                  <a:srgbClr val="FFFF00"/>
                </a:solidFill>
              </a:rPr>
              <a:t>adalah</a:t>
            </a:r>
            <a:r>
              <a:rPr lang="en-CA" dirty="0" smtClean="0">
                <a:solidFill>
                  <a:srgbClr val="FFFF00"/>
                </a:solidFill>
              </a:rPr>
              <a:t> </a:t>
            </a:r>
            <a:r>
              <a:rPr lang="en-CA" dirty="0" err="1" smtClean="0">
                <a:solidFill>
                  <a:srgbClr val="FFFF00"/>
                </a:solidFill>
              </a:rPr>
              <a:t>Pengampunan</a:t>
            </a:r>
            <a:r>
              <a:rPr lang="en-CA" dirty="0" smtClean="0">
                <a:solidFill>
                  <a:srgbClr val="FFFF00"/>
                </a:solidFill>
              </a:rPr>
              <a:t> </a:t>
            </a:r>
            <a:endParaRPr lang="en-CA" dirty="0">
              <a:solidFill>
                <a:srgbClr val="FFFF00"/>
              </a:solidFill>
            </a:endParaRPr>
          </a:p>
        </p:txBody>
      </p:sp>
      <p:sp>
        <p:nvSpPr>
          <p:cNvPr id="18" name="Title 1"/>
          <p:cNvSpPr txBox="1">
            <a:spLocks/>
          </p:cNvSpPr>
          <p:nvPr/>
        </p:nvSpPr>
        <p:spPr bwMode="auto">
          <a:xfrm rot="19958346">
            <a:off x="1493356" y="1980310"/>
            <a:ext cx="6473064" cy="2286000"/>
          </a:xfrm>
          <a:prstGeom prst="rect">
            <a:avLst/>
          </a:prstGeom>
          <a:solidFill>
            <a:srgbClr val="FF00FF"/>
          </a:solidFill>
          <a:ln w="9525">
            <a:noFill/>
            <a:miter lim="800000"/>
            <a:headEnd/>
            <a:tailEnd/>
          </a:ln>
        </p:spPr>
        <p:txBody>
          <a:bodyPr vert="horz" wrap="square" lIns="91440" tIns="45720" rIns="91440" bIns="45720" numCol="1" anchor="ctr" anchorCtr="0" compatLnSpc="1">
            <a:prstTxWarp prst="textNoShape">
              <a:avLst/>
            </a:prstTxWarp>
          </a:bodyPr>
          <a:lstStyle/>
          <a:p>
            <a:pPr algn="ctr"/>
            <a:endParaRPr lang="en-US" sz="2800" dirty="0" smtClean="0">
              <a:solidFill>
                <a:schemeClr val="bg1"/>
              </a:solidFill>
              <a:latin typeface="Calibri" pitchFamily="34" charset="0"/>
              <a:cs typeface="Calibri" pitchFamily="34" charset="0"/>
            </a:endParaRPr>
          </a:p>
          <a:p>
            <a:pPr algn="ctr"/>
            <a:endParaRPr lang="en-US" sz="2800" dirty="0" smtClean="0">
              <a:solidFill>
                <a:schemeClr val="bg1"/>
              </a:solidFill>
              <a:latin typeface="Calibri" pitchFamily="34" charset="0"/>
              <a:cs typeface="Calibri" pitchFamily="34" charset="0"/>
            </a:endParaRPr>
          </a:p>
          <a:p>
            <a:pPr algn="ctr"/>
            <a:r>
              <a:rPr lang="en-US" sz="2800" dirty="0" err="1" smtClean="0">
                <a:solidFill>
                  <a:schemeClr val="bg1"/>
                </a:solidFill>
                <a:latin typeface="Calibri" pitchFamily="34" charset="0"/>
                <a:cs typeface="Calibri" pitchFamily="34" charset="0"/>
              </a:rPr>
              <a:t>Temukan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sukacita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kepuasan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Bukalah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berkat-berkat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Kristus</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menikmati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Allah yang </a:t>
            </a:r>
            <a:r>
              <a:rPr lang="en-US" sz="2800" dirty="0" err="1" smtClean="0">
                <a:solidFill>
                  <a:schemeClr val="bg1"/>
                </a:solidFill>
                <a:latin typeface="Calibri" pitchFamily="34" charset="0"/>
                <a:cs typeface="Calibri" pitchFamily="34" charset="0"/>
              </a:rPr>
              <a:t>dinyatakan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r>
              <a:rPr lang="en-US" sz="2800" dirty="0" smtClean="0">
                <a:solidFill>
                  <a:schemeClr val="bg1"/>
                </a:solidFill>
                <a:latin typeface="Calibri" pitchFamily="34" charset="0"/>
                <a:cs typeface="Calibri" pitchFamily="34" charset="0"/>
              </a:rPr>
              <a:t>! </a:t>
            </a:r>
          </a:p>
          <a:p>
            <a:pPr algn="ct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endParaRPr lang="en-CA" sz="2800" dirty="0" smtClean="0">
              <a:solidFill>
                <a:schemeClr val="bg1"/>
              </a:solidFill>
              <a:latin typeface="Calibri" pitchFamily="34" charset="0"/>
              <a:cs typeface="Calibri" pitchFamily="34" charset="0"/>
            </a:endParaRPr>
          </a:p>
          <a:p>
            <a:endParaRPr lang="en-US" sz="2800" dirty="0" smtClean="0"/>
          </a:p>
          <a:p>
            <a:endParaRPr lang="en-CA" sz="2800" dirty="0"/>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Allah </a:t>
            </a:r>
            <a:r>
              <a:rPr lang="en-CA" dirty="0" err="1" smtClean="0"/>
              <a:t>memberkatimu</a:t>
            </a:r>
            <a:r>
              <a:rPr lang="en-CA" dirty="0" smtClean="0"/>
              <a:t> </a:t>
            </a:r>
            <a:r>
              <a:rPr lang="en-CA" dirty="0" err="1" smtClean="0"/>
              <a:t>dengan</a:t>
            </a:r>
            <a:r>
              <a:rPr lang="en-CA" dirty="0" smtClean="0"/>
              <a:t> </a:t>
            </a:r>
            <a:r>
              <a:rPr lang="en-CA" dirty="0" err="1" smtClean="0"/>
              <a:t>segala</a:t>
            </a:r>
            <a:r>
              <a:rPr lang="en-CA" dirty="0" smtClean="0"/>
              <a:t> </a:t>
            </a:r>
            <a:r>
              <a:rPr lang="en-CA" dirty="0" err="1" smtClean="0"/>
              <a:t>berkat</a:t>
            </a:r>
            <a:r>
              <a:rPr lang="en-CA" dirty="0" smtClean="0"/>
              <a:t> </a:t>
            </a:r>
            <a:r>
              <a:rPr lang="en-CA" dirty="0" err="1" smtClean="0"/>
              <a:t>rohani</a:t>
            </a:r>
            <a:r>
              <a:rPr lang="en-CA" dirty="0" smtClean="0"/>
              <a:t> </a:t>
            </a:r>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bg>
      <p:bgPr>
        <a:solidFill>
          <a:srgbClr val="CC00CC"/>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79512" y="2862064"/>
            <a:ext cx="8820472" cy="1143000"/>
          </a:xfrm>
        </p:spPr>
        <p:txBody>
          <a:bodyPr>
            <a:noAutofit/>
          </a:bodyPr>
          <a:lstStyle/>
          <a:p>
            <a:r>
              <a:rPr lang="en-CA" sz="2600" b="1" dirty="0" err="1" smtClean="0">
                <a:solidFill>
                  <a:schemeClr val="bg1"/>
                </a:solidFill>
                <a:latin typeface="Calibri" pitchFamily="34" charset="0"/>
              </a:rPr>
              <a:t>Mengapa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Yesus</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memiliki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sukacita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terbesar</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dari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setiap</a:t>
            </a:r>
            <a:r>
              <a:rPr lang="en-CA" sz="2600" b="1" dirty="0" smtClean="0">
                <a:solidFill>
                  <a:schemeClr val="bg1"/>
                </a:solidFill>
                <a:latin typeface="Calibri" pitchFamily="34" charset="0"/>
              </a:rPr>
              <a:t> orang?  </a:t>
            </a:r>
            <a:r>
              <a:rPr lang="en-CA" sz="2600" b="1" dirty="0" err="1" smtClean="0">
                <a:solidFill>
                  <a:schemeClr val="tx1"/>
                </a:solidFill>
                <a:latin typeface="Calibri" pitchFamily="34" charset="0"/>
              </a:rPr>
              <a:t>Yesus</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tidak</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memiliki</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dan</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mencari</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sukacita</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dunia</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seperti</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rumah</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indah</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dan</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uang</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tetapi</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Dia</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adalah</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orang</a:t>
            </a:r>
            <a:r>
              <a:rPr lang="en-CA" sz="2600" b="1" dirty="0" smtClean="0">
                <a:solidFill>
                  <a:schemeClr val="tx1"/>
                </a:solidFill>
                <a:latin typeface="Calibri" pitchFamily="34" charset="0"/>
              </a:rPr>
              <a:t> paling </a:t>
            </a:r>
            <a:r>
              <a:rPr lang="en-CA" sz="2600" b="1" dirty="0" err="1" smtClean="0">
                <a:solidFill>
                  <a:schemeClr val="tx1"/>
                </a:solidFill>
                <a:latin typeface="Calibri" pitchFamily="34" charset="0"/>
              </a:rPr>
              <a:t>bahagia</a:t>
            </a:r>
            <a:r>
              <a:rPr lang="en-CA" sz="2600" b="1" dirty="0" smtClean="0">
                <a:solidFill>
                  <a:schemeClr val="tx1"/>
                </a:solidFill>
                <a:latin typeface="Calibri" pitchFamily="34" charset="0"/>
              </a:rPr>
              <a:t> di </a:t>
            </a:r>
            <a:r>
              <a:rPr lang="en-CA" sz="2600" b="1" dirty="0" err="1" smtClean="0">
                <a:solidFill>
                  <a:schemeClr val="tx1"/>
                </a:solidFill>
                <a:latin typeface="Calibri" pitchFamily="34" charset="0"/>
              </a:rPr>
              <a:t>dunia</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sebab</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lebih</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dari</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semua</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Dia</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memiliki</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sukacita</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terbesar</a:t>
            </a:r>
            <a:r>
              <a:rPr lang="en-CA" sz="2600" b="1" dirty="0" smtClean="0">
                <a:solidFill>
                  <a:schemeClr val="tx1"/>
                </a:solidFill>
                <a:latin typeface="Calibri" pitchFamily="34" charset="0"/>
              </a:rPr>
              <a:t> </a:t>
            </a:r>
            <a:r>
              <a:rPr lang="en-CA" sz="2600" b="1" dirty="0" err="1" smtClean="0">
                <a:solidFill>
                  <a:schemeClr val="tx1"/>
                </a:solidFill>
                <a:latin typeface="Calibri" pitchFamily="34" charset="0"/>
              </a:rPr>
              <a:t>dalam</a:t>
            </a:r>
            <a:r>
              <a:rPr lang="en-CA" sz="2600" b="1" dirty="0" smtClean="0">
                <a:solidFill>
                  <a:schemeClr val="tx1"/>
                </a:solidFill>
                <a:latin typeface="Calibri" pitchFamily="34" charset="0"/>
              </a:rPr>
              <a:t> Allah. </a:t>
            </a:r>
            <a:r>
              <a:rPr lang="en-CA" sz="2600" b="1" dirty="0" smtClean="0">
                <a:latin typeface="Calibri" pitchFamily="34" charset="0"/>
              </a:rPr>
              <a:t/>
            </a:r>
            <a:br>
              <a:rPr lang="en-CA" sz="2600" b="1" dirty="0" smtClean="0">
                <a:latin typeface="Calibri" pitchFamily="34" charset="0"/>
              </a:rPr>
            </a:br>
            <a:r>
              <a:rPr lang="en-CA" sz="2600" b="1" dirty="0" err="1" smtClean="0">
                <a:solidFill>
                  <a:schemeClr val="bg1"/>
                </a:solidFill>
                <a:latin typeface="Calibri" pitchFamily="34" charset="0"/>
              </a:rPr>
              <a:t>Ketika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kita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berhenti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mencari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sukacita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duniawi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sementara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untuk</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mencari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sukacita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dari</a:t>
            </a:r>
            <a:r>
              <a:rPr lang="en-CA" sz="2600" b="1" dirty="0" smtClean="0">
                <a:solidFill>
                  <a:schemeClr val="bg1"/>
                </a:solidFill>
                <a:latin typeface="Calibri" pitchFamily="34" charset="0"/>
              </a:rPr>
              <a:t> Allah yang </a:t>
            </a:r>
            <a:r>
              <a:rPr lang="en-CA" sz="2600" b="1" dirty="0" err="1" smtClean="0">
                <a:solidFill>
                  <a:schemeClr val="bg1"/>
                </a:solidFill>
                <a:latin typeface="Calibri" pitchFamily="34" charset="0"/>
              </a:rPr>
              <a:t>kekal</a:t>
            </a:r>
            <a:r>
              <a:rPr lang="en-CA" sz="2600" b="1" dirty="0" smtClean="0">
                <a:solidFill>
                  <a:schemeClr val="bg1"/>
                </a:solidFill>
                <a:latin typeface="Calibri" pitchFamily="34" charset="0"/>
              </a:rPr>
              <a:t> yang </a:t>
            </a:r>
            <a:r>
              <a:rPr lang="en-CA" sz="2600" b="1" dirty="0" err="1" smtClean="0">
                <a:solidFill>
                  <a:schemeClr val="bg1"/>
                </a:solidFill>
                <a:latin typeface="Calibri" pitchFamily="34" charset="0"/>
              </a:rPr>
              <a:t>melebihi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siapa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saja</a:t>
            </a:r>
            <a:r>
              <a:rPr lang="en-CA" sz="2600" b="1" dirty="0" smtClean="0">
                <a:solidFill>
                  <a:schemeClr val="bg1"/>
                </a:solidFill>
                <a:latin typeface="Calibri" pitchFamily="34" charset="0"/>
              </a:rPr>
              <a:t>,</a:t>
            </a:r>
            <a:br>
              <a:rPr lang="en-CA" sz="2600" b="1" dirty="0" smtClean="0">
                <a:solidFill>
                  <a:schemeClr val="bg1"/>
                </a:solidFill>
                <a:latin typeface="Calibri" pitchFamily="34" charset="0"/>
              </a:rPr>
            </a:br>
            <a:r>
              <a:rPr lang="en-CA" sz="2600" b="1" dirty="0" err="1" smtClean="0">
                <a:solidFill>
                  <a:schemeClr val="bg1"/>
                </a:solidFill>
                <a:latin typeface="Calibri" pitchFamily="34" charset="0"/>
              </a:rPr>
              <a:t>kita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akan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mendapatkan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sukacita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kepuasan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dalam</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Kristus</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itulah</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perbedaan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kelebihan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sukacita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Kristus</a:t>
            </a:r>
            <a:r>
              <a:rPr lang="en-CA" sz="2600" b="1" dirty="0" smtClean="0">
                <a:solidFill>
                  <a:schemeClr val="bg1"/>
                </a:solidFill>
                <a:latin typeface="Calibri" pitchFamily="34" charset="0"/>
              </a:rPr>
              <a:t>. </a:t>
            </a:r>
            <a:r>
              <a:rPr lang="en-CA" sz="2600" b="1" dirty="0" smtClean="0">
                <a:latin typeface="Calibri" pitchFamily="34" charset="0"/>
              </a:rPr>
              <a:t/>
            </a:r>
            <a:br>
              <a:rPr lang="en-CA" sz="2600" b="1" dirty="0" smtClean="0">
                <a:latin typeface="Calibri" pitchFamily="34" charset="0"/>
              </a:rPr>
            </a:br>
            <a:r>
              <a:rPr lang="en-CA" sz="1200" b="1" dirty="0" smtClean="0">
                <a:latin typeface="Calibri" pitchFamily="34" charset="0"/>
              </a:rPr>
              <a:t/>
            </a:r>
            <a:br>
              <a:rPr lang="en-CA" sz="1200" b="1" dirty="0" smtClean="0">
                <a:latin typeface="Calibri" pitchFamily="34" charset="0"/>
              </a:rPr>
            </a:br>
            <a:r>
              <a:rPr lang="en-CA" sz="1200" b="1" dirty="0" smtClean="0">
                <a:solidFill>
                  <a:srgbClr val="FFFF00"/>
                </a:solidFill>
                <a:latin typeface="Calibri" pitchFamily="34" charset="0"/>
              </a:rPr>
              <a:t> </a:t>
            </a:r>
            <a:r>
              <a:rPr lang="en-CA" sz="2600" b="1" dirty="0" err="1" smtClean="0">
                <a:solidFill>
                  <a:srgbClr val="FFFF00"/>
                </a:solidFill>
                <a:latin typeface="Calibri" pitchFamily="34" charset="0"/>
              </a:rPr>
              <a:t>Yesus</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mati</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supaya</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sukacitaKu</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dapat</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kau</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miliki</a:t>
            </a:r>
            <a:r>
              <a:rPr lang="en-CA" sz="2600" b="1" dirty="0" smtClean="0">
                <a:solidFill>
                  <a:srgbClr val="FFFF00"/>
                </a:solidFill>
                <a:latin typeface="Calibri" pitchFamily="34" charset="0"/>
              </a:rPr>
              <a:t>, </a:t>
            </a:r>
            <a:br>
              <a:rPr lang="en-CA" sz="2600" b="1" dirty="0" smtClean="0">
                <a:solidFill>
                  <a:srgbClr val="FFFF00"/>
                </a:solidFill>
                <a:latin typeface="Calibri" pitchFamily="34" charset="0"/>
              </a:rPr>
            </a:br>
            <a:r>
              <a:rPr lang="en-CA" sz="2600" b="1" dirty="0" err="1" smtClean="0">
                <a:solidFill>
                  <a:srgbClr val="FFFF00"/>
                </a:solidFill>
                <a:latin typeface="Calibri" pitchFamily="34" charset="0"/>
              </a:rPr>
              <a:t>dan</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sukacitamu</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sempurna</a:t>
            </a:r>
            <a:r>
              <a:rPr lang="en-CA" sz="2600" b="1" dirty="0" smtClean="0">
                <a:solidFill>
                  <a:srgbClr val="FFFF00"/>
                </a:solidFill>
                <a:latin typeface="Calibri" pitchFamily="34" charset="0"/>
              </a:rPr>
              <a:t>. . . . </a:t>
            </a:r>
            <a:r>
              <a:rPr lang="en-CA" sz="2600" b="1" dirty="0" err="1" smtClean="0">
                <a:solidFill>
                  <a:srgbClr val="FFFF00"/>
                </a:solidFill>
                <a:latin typeface="Calibri" pitchFamily="34" charset="0"/>
              </a:rPr>
              <a:t>Supaya</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mereka</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dapat</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memiliki</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sukacitaKu</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dipenuhi</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dalam</a:t>
            </a:r>
            <a:r>
              <a:rPr lang="en-CA" sz="2600" b="1" dirty="0" smtClean="0">
                <a:solidFill>
                  <a:srgbClr val="FFFF00"/>
                </a:solidFill>
                <a:latin typeface="Calibri" pitchFamily="34" charset="0"/>
              </a:rPr>
              <a:t> </a:t>
            </a:r>
            <a:r>
              <a:rPr lang="en-CA" sz="2600" b="1" dirty="0" err="1" smtClean="0">
                <a:solidFill>
                  <a:srgbClr val="FFFF00"/>
                </a:solidFill>
                <a:latin typeface="Calibri" pitchFamily="34" charset="0"/>
              </a:rPr>
              <a:t>mereka</a:t>
            </a:r>
            <a:r>
              <a:rPr lang="en-CA" sz="2600" b="1" dirty="0" smtClean="0">
                <a:solidFill>
                  <a:srgbClr val="FFFF00"/>
                </a:solidFill>
                <a:latin typeface="Calibri" pitchFamily="34" charset="0"/>
              </a:rPr>
              <a:t>” </a:t>
            </a:r>
            <a:br>
              <a:rPr lang="en-CA" sz="2600" b="1" dirty="0" smtClean="0">
                <a:solidFill>
                  <a:srgbClr val="FFFF00"/>
                </a:solidFill>
                <a:latin typeface="Calibri" pitchFamily="34" charset="0"/>
              </a:rPr>
            </a:br>
            <a:r>
              <a:rPr lang="en-CA" sz="2600" b="1" dirty="0" smtClean="0">
                <a:solidFill>
                  <a:srgbClr val="FFFF00"/>
                </a:solidFill>
                <a:latin typeface="Calibri" pitchFamily="34" charset="0"/>
              </a:rPr>
              <a:t>(</a:t>
            </a:r>
            <a:r>
              <a:rPr lang="en-CA" sz="2600" b="1" dirty="0" err="1" smtClean="0">
                <a:solidFill>
                  <a:srgbClr val="FFFF00"/>
                </a:solidFill>
                <a:latin typeface="Calibri" pitchFamily="34" charset="0"/>
              </a:rPr>
              <a:t>Yoh</a:t>
            </a:r>
            <a:r>
              <a:rPr lang="en-CA" sz="2600" b="1" dirty="0" smtClean="0">
                <a:solidFill>
                  <a:srgbClr val="FFFF00"/>
                </a:solidFill>
                <a:latin typeface="Calibri" pitchFamily="34" charset="0"/>
              </a:rPr>
              <a:t>. 15:11; 17:13). </a:t>
            </a:r>
            <a:r>
              <a:rPr lang="en-CA" sz="4000" b="1" dirty="0" smtClean="0">
                <a:solidFill>
                  <a:srgbClr val="FFFF00"/>
                </a:solidFill>
                <a:latin typeface="Calibri" pitchFamily="34" charset="0"/>
              </a:rPr>
              <a:t/>
            </a:r>
            <a:br>
              <a:rPr lang="en-CA" sz="4000" b="1" dirty="0" smtClean="0">
                <a:solidFill>
                  <a:srgbClr val="FFFF00"/>
                </a:solidFill>
                <a:latin typeface="Calibri" pitchFamily="34" charset="0"/>
              </a:rPr>
            </a:br>
            <a:r>
              <a:rPr lang="en-US" sz="2000" dirty="0" smtClean="0">
                <a:solidFill>
                  <a:schemeClr val="tx1"/>
                </a:solidFill>
                <a:latin typeface="Calibri" pitchFamily="34" charset="0"/>
              </a:rPr>
              <a:t>Dari “</a:t>
            </a:r>
            <a:r>
              <a:rPr lang="en-US" sz="2000" dirty="0" err="1" smtClean="0">
                <a:solidFill>
                  <a:schemeClr val="tx1"/>
                </a:solidFill>
                <a:latin typeface="Calibri" pitchFamily="34" charset="0"/>
              </a:rPr>
              <a:t>Kenali</a:t>
            </a:r>
            <a:r>
              <a:rPr lang="en-US" sz="2000" dirty="0" smtClean="0">
                <a:solidFill>
                  <a:schemeClr val="tx1"/>
                </a:solidFill>
                <a:latin typeface="Calibri" pitchFamily="34" charset="0"/>
              </a:rPr>
              <a:t> </a:t>
            </a:r>
            <a:r>
              <a:rPr lang="en-US" sz="2000" dirty="0" err="1" smtClean="0">
                <a:solidFill>
                  <a:schemeClr val="tx1"/>
                </a:solidFill>
                <a:latin typeface="Calibri" pitchFamily="34" charset="0"/>
              </a:rPr>
              <a:t>Tuhanmu</a:t>
            </a:r>
            <a:r>
              <a:rPr lang="en-US" sz="2000" dirty="0" smtClean="0">
                <a:solidFill>
                  <a:schemeClr val="tx1"/>
                </a:solidFill>
                <a:latin typeface="Calibri" pitchFamily="34" charset="0"/>
              </a:rPr>
              <a:t>,” </a:t>
            </a:r>
            <a:r>
              <a:rPr lang="en-US" sz="2000" i="1" dirty="0" smtClean="0">
                <a:solidFill>
                  <a:schemeClr val="tx1"/>
                </a:solidFill>
                <a:latin typeface="Calibri" pitchFamily="34" charset="0"/>
              </a:rPr>
              <a:t>e</a:t>
            </a:r>
            <a:r>
              <a:rPr lang="en-US" sz="2000" dirty="0" smtClean="0">
                <a:solidFill>
                  <a:schemeClr val="tx1"/>
                </a:solidFill>
                <a:latin typeface="Calibri" pitchFamily="34" charset="0"/>
              </a:rPr>
              <a:t>Book </a:t>
            </a:r>
            <a:r>
              <a:rPr lang="en-US" sz="2000" dirty="0" err="1" smtClean="0">
                <a:solidFill>
                  <a:schemeClr val="tx1"/>
                </a:solidFill>
                <a:latin typeface="Calibri" pitchFamily="34" charset="0"/>
              </a:rPr>
              <a:t>Yohanes</a:t>
            </a:r>
            <a:r>
              <a:rPr lang="en-US" sz="2000" dirty="0" smtClean="0">
                <a:solidFill>
                  <a:schemeClr val="tx1"/>
                </a:solidFill>
                <a:latin typeface="Calibri" pitchFamily="34" charset="0"/>
              </a:rPr>
              <a:t> </a:t>
            </a:r>
            <a:r>
              <a:rPr lang="en-US" sz="2000" dirty="0" err="1" smtClean="0">
                <a:solidFill>
                  <a:schemeClr val="tx1"/>
                </a:solidFill>
                <a:latin typeface="Calibri" pitchFamily="34" charset="0"/>
              </a:rPr>
              <a:t>tentang</a:t>
            </a:r>
            <a:r>
              <a:rPr lang="en-US" sz="2000" dirty="0" smtClean="0">
                <a:solidFill>
                  <a:schemeClr val="tx1"/>
                </a:solidFill>
                <a:latin typeface="Calibri" pitchFamily="34" charset="0"/>
              </a:rPr>
              <a:t> </a:t>
            </a:r>
            <a:r>
              <a:rPr lang="en-US" sz="2000" dirty="0" err="1" smtClean="0">
                <a:solidFill>
                  <a:schemeClr val="tx1"/>
                </a:solidFill>
                <a:latin typeface="Calibri" pitchFamily="34" charset="0"/>
              </a:rPr>
              <a:t>atribusi</a:t>
            </a:r>
            <a:r>
              <a:rPr lang="en-US" sz="2000" dirty="0" smtClean="0">
                <a:solidFill>
                  <a:schemeClr val="tx1"/>
                </a:solidFill>
                <a:latin typeface="Calibri" pitchFamily="34" charset="0"/>
              </a:rPr>
              <a:t> Allah, </a:t>
            </a:r>
            <a:r>
              <a:rPr lang="en-US" sz="2000" dirty="0" err="1" smtClean="0">
                <a:solidFill>
                  <a:schemeClr val="tx1"/>
                </a:solidFill>
                <a:latin typeface="Calibri" pitchFamily="34" charset="0"/>
              </a:rPr>
              <a:t>hal</a:t>
            </a:r>
            <a:r>
              <a:rPr lang="en-US" sz="2000" dirty="0" smtClean="0">
                <a:solidFill>
                  <a:schemeClr val="tx1"/>
                </a:solidFill>
                <a:latin typeface="Calibri" pitchFamily="34" charset="0"/>
              </a:rPr>
              <a:t>. 52, </a:t>
            </a:r>
            <a:r>
              <a:rPr lang="en-US" sz="2000" dirty="0" err="1" smtClean="0">
                <a:solidFill>
                  <a:schemeClr val="tx1"/>
                </a:solidFill>
                <a:latin typeface="Calibri" pitchFamily="34" charset="0"/>
              </a:rPr>
              <a:t>dan</a:t>
            </a:r>
            <a:r>
              <a:rPr lang="en-US" sz="2000" dirty="0" smtClean="0">
                <a:solidFill>
                  <a:schemeClr val="tx1"/>
                </a:solidFill>
                <a:latin typeface="Calibri" pitchFamily="34" charset="0"/>
              </a:rPr>
              <a:t/>
            </a:r>
            <a:br>
              <a:rPr lang="en-US" sz="2000" dirty="0" smtClean="0">
                <a:solidFill>
                  <a:schemeClr val="tx1"/>
                </a:solidFill>
                <a:latin typeface="Calibri" pitchFamily="34" charset="0"/>
              </a:rPr>
            </a:br>
            <a:r>
              <a:rPr lang="en-US" sz="2000" dirty="0" smtClean="0">
                <a:solidFill>
                  <a:schemeClr val="tx1"/>
                </a:solidFill>
                <a:latin typeface="Calibri" pitchFamily="34" charset="0"/>
              </a:rPr>
              <a:t>“The Grace of God in Christ,” </a:t>
            </a:r>
            <a:r>
              <a:rPr lang="en-US" sz="2000" dirty="0" err="1" smtClean="0">
                <a:solidFill>
                  <a:schemeClr val="tx1"/>
                </a:solidFill>
                <a:latin typeface="Calibri" pitchFamily="34" charset="0"/>
              </a:rPr>
              <a:t>hal</a:t>
            </a:r>
            <a:r>
              <a:rPr lang="en-US" sz="2000" dirty="0" smtClean="0">
                <a:solidFill>
                  <a:schemeClr val="tx1"/>
                </a:solidFill>
                <a:latin typeface="Calibri" pitchFamily="34" charset="0"/>
              </a:rPr>
              <a:t> 129, </a:t>
            </a:r>
            <a:r>
              <a:rPr lang="en-US" sz="2000" dirty="0" err="1" smtClean="0">
                <a:solidFill>
                  <a:schemeClr val="tx1"/>
                </a:solidFill>
                <a:latin typeface="Calibri" pitchFamily="34" charset="0"/>
              </a:rPr>
              <a:t>keduanya</a:t>
            </a:r>
            <a:r>
              <a:rPr lang="en-US" sz="2000" dirty="0" smtClean="0">
                <a:solidFill>
                  <a:schemeClr val="tx1"/>
                </a:solidFill>
                <a:latin typeface="Calibri" pitchFamily="34" charset="0"/>
              </a:rPr>
              <a:t> </a:t>
            </a:r>
            <a:r>
              <a:rPr lang="en-US" sz="2000" dirty="0" err="1" smtClean="0">
                <a:solidFill>
                  <a:schemeClr val="tx1"/>
                </a:solidFill>
                <a:latin typeface="Calibri" pitchFamily="34" charset="0"/>
              </a:rPr>
              <a:t>dalam</a:t>
            </a:r>
            <a:r>
              <a:rPr lang="en-US" sz="2000" dirty="0" smtClean="0">
                <a:solidFill>
                  <a:schemeClr val="tx1"/>
                </a:solidFill>
                <a:latin typeface="Calibri" pitchFamily="34" charset="0"/>
              </a:rPr>
              <a:t> www.GraceGodChrist.com</a:t>
            </a:r>
            <a:endParaRPr lang="en-CA" sz="2000" b="1" u="sng" dirty="0">
              <a:solidFill>
                <a:schemeClr val="tx1"/>
              </a:solidFill>
              <a:latin typeface="Calibri" pitchFamily="34" charset="0"/>
            </a:endParaRPr>
          </a:p>
        </p:txBody>
      </p:sp>
    </p:spTree>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TextBox 3"/>
          <p:cNvSpPr txBox="1"/>
          <p:nvPr/>
        </p:nvSpPr>
        <p:spPr>
          <a:xfrm>
            <a:off x="304800" y="296882"/>
            <a:ext cx="8534400" cy="3108543"/>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Sangat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direkomendasikan</a:t>
            </a:r>
            <a:r>
              <a:rPr lang="en-CA"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Kembangkan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kebiasaan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menikmati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Allah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harian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Puji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1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2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7 </a:t>
            </a:r>
            <a:r>
              <a:rPr lang="en-US" sz="2800" b="1" dirty="0" err="1" smtClean="0">
                <a:latin typeface="Calibri" pitchFamily="34" charset="0"/>
                <a:cs typeface="Calibri" pitchFamily="34" charset="0"/>
              </a:rPr>
              <a:t>pada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a:t>
            </a:r>
          </a:p>
          <a:p>
            <a:pPr algn="ctr"/>
            <a:endParaRPr lang="en-US" sz="2800" b="1" dirty="0" smtClean="0">
              <a:latin typeface="Calibri" pitchFamily="34" charset="0"/>
              <a:cs typeface="Calibri" pitchFamily="34" charset="0"/>
            </a:endParaRPr>
          </a:p>
        </p:txBody>
      </p:sp>
      <p:sp>
        <p:nvSpPr>
          <p:cNvPr id="3" name="TextBox 2"/>
          <p:cNvSpPr txBox="1"/>
          <p:nvPr/>
        </p:nvSpPr>
        <p:spPr>
          <a:xfrm>
            <a:off x="3275856" y="3068960"/>
            <a:ext cx="3168352" cy="3108543"/>
          </a:xfrm>
          <a:prstGeom prst="rect">
            <a:avLst/>
          </a:prstGeom>
          <a:noFill/>
        </p:spPr>
        <p:txBody>
          <a:bodyPr wrap="square" rtlCol="0">
            <a:spAutoFit/>
          </a:bodyPr>
          <a:lstStyle/>
          <a:p>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1</a:t>
            </a:r>
          </a:p>
          <a:p>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2</a:t>
            </a:r>
          </a:p>
          <a:p>
            <a:r>
              <a:rPr lang="en-US" sz="2800" b="1" dirty="0" err="1" smtClean="0">
                <a:latin typeface="Calibri" pitchFamily="34" charset="0"/>
                <a:cs typeface="Calibri" pitchFamily="34" charset="0"/>
              </a:rPr>
              <a:t>Rabu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3 </a:t>
            </a:r>
            <a:r>
              <a:rPr lang="en-US" sz="2800" b="1" dirty="0" err="1" smtClean="0">
                <a:latin typeface="Calibri" pitchFamily="34" charset="0"/>
                <a:cs typeface="Calibri" pitchFamily="34" charset="0"/>
              </a:rPr>
              <a:t>Kamis</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4</a:t>
            </a:r>
          </a:p>
          <a:p>
            <a:r>
              <a:rPr lang="en-US" sz="2800" b="1" dirty="0" err="1" smtClean="0">
                <a:latin typeface="Calibri" pitchFamily="34" charset="0"/>
                <a:cs typeface="Calibri" pitchFamily="34" charset="0"/>
              </a:rPr>
              <a:t>Jumat</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5</a:t>
            </a:r>
          </a:p>
          <a:p>
            <a:r>
              <a:rPr lang="en-US" sz="2800" b="1" dirty="0" err="1" smtClean="0">
                <a:latin typeface="Calibri" pitchFamily="34" charset="0"/>
                <a:cs typeface="Calibri" pitchFamily="34" charset="0"/>
              </a:rPr>
              <a:t>Sabtu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6</a:t>
            </a:r>
          </a:p>
          <a:p>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7</a:t>
            </a:r>
            <a:endParaRPr lang="en-US" sz="2800" b="1" dirty="0">
              <a:latin typeface="Calibri" pitchFamily="34" charset="0"/>
              <a:cs typeface="Calibri" pitchFamily="34" charset="0"/>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548680"/>
            <a:ext cx="9144000" cy="1143000"/>
          </a:xfrm>
        </p:spPr>
        <p:txBody>
          <a:bodyPr/>
          <a:lstStyle/>
          <a:p>
            <a:pPr>
              <a:spcAft>
                <a:spcPts val="0"/>
              </a:spcAft>
            </a:pP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a:t>
            </a: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 Allah Yang </a:t>
            </a:r>
            <a:r>
              <a:rPr lang="en-US" sz="2800" b="1" dirty="0" err="1" smtClean="0">
                <a:solidFill>
                  <a:srgbClr val="FFFF00"/>
                </a:solidFill>
                <a:latin typeface="Calibri" pitchFamily="34" charset="0"/>
                <a:cs typeface="Calibri" pitchFamily="34" charset="0"/>
              </a:rPr>
              <a:t>Menyenangkan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CA" sz="3200" dirty="0" smtClean="0">
                <a:solidFill>
                  <a:srgbClr val="FFFF00"/>
                </a:solidFill>
              </a:rPr>
              <a:t/>
            </a:r>
            <a:br>
              <a:rPr lang="en-CA" sz="3200" dirty="0" smtClean="0">
                <a:solidFill>
                  <a:srgbClr val="FFFF00"/>
                </a:solidFill>
              </a:rPr>
            </a:br>
            <a:r>
              <a:rPr lang="en-US" sz="1200" dirty="0" smtClean="0">
                <a:solidFill>
                  <a:srgbClr val="FFFF00"/>
                </a:solidFill>
              </a:rPr>
              <a:t/>
            </a:r>
            <a:br>
              <a:rPr lang="en-US" sz="1200" dirty="0" smtClean="0">
                <a:solidFill>
                  <a:srgbClr val="FFFF00"/>
                </a:solidFill>
              </a:rPr>
            </a:br>
            <a:r>
              <a:rPr lang="en-US" sz="2600" dirty="0" smtClean="0">
                <a:solidFill>
                  <a:srgbClr val="FFFF00"/>
                </a:solidFill>
                <a:latin typeface="Calibri" pitchFamily="34" charset="0"/>
                <a:cs typeface="Calibri" pitchFamily="34" charset="0"/>
              </a:rPr>
              <a:t>100 </a:t>
            </a:r>
            <a:r>
              <a:rPr lang="en-US" sz="2600" dirty="0" err="1" smtClean="0">
                <a:solidFill>
                  <a:srgbClr val="FFFF00"/>
                </a:solidFill>
                <a:latin typeface="Calibri" pitchFamily="34" charset="0"/>
                <a:cs typeface="Calibri" pitchFamily="34" charset="0"/>
              </a:rPr>
              <a:t>berkat-berkat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menyenangkan</a:t>
            </a:r>
            <a:r>
              <a:rPr lang="en-US" sz="2600" dirty="0" smtClean="0">
                <a:solidFill>
                  <a:srgbClr val="FFFF00"/>
                </a:solidFill>
                <a:latin typeface="Calibri" pitchFamily="34" charset="0"/>
                <a:cs typeface="Calibri" pitchFamily="34" charset="0"/>
              </a:rPr>
              <a:t> yang </a:t>
            </a:r>
            <a:r>
              <a:rPr lang="en-US" sz="2600" dirty="0" err="1" smtClean="0">
                <a:solidFill>
                  <a:srgbClr val="FFFF00"/>
                </a:solidFill>
                <a:latin typeface="Calibri" pitchFamily="34" charset="0"/>
                <a:cs typeface="Calibri" pitchFamily="34" charset="0"/>
              </a:rPr>
              <a:t>kami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terima</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dalam</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Tuhan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tentang</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Yesus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Kristus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disalibkan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dibangkitkan</a:t>
            </a:r>
            <a:r>
              <a:rPr lang="en-US" sz="2600" dirty="0" smtClean="0">
                <a:solidFill>
                  <a:srgbClr val="FFFF00"/>
                </a:solidFill>
                <a:latin typeface="Calibri" pitchFamily="34" charset="0"/>
                <a:cs typeface="Calibri" pitchFamily="34" charset="0"/>
              </a:rPr>
              <a:t>.</a:t>
            </a:r>
            <a:r>
              <a:rPr lang="en-CA" sz="3200" dirty="0" smtClean="0">
                <a:solidFill>
                  <a:srgbClr val="FFFF00"/>
                </a:solidFill>
              </a:rPr>
              <a:t/>
            </a:r>
            <a:br>
              <a:rPr lang="en-CA" sz="3200" dirty="0" smtClean="0">
                <a:solidFill>
                  <a:srgbClr val="FFFF00"/>
                </a:solidFill>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endParaRPr lang="en-CA" sz="2800" dirty="0">
              <a:latin typeface="Calibri" pitchFamily="34" charset="0"/>
              <a:cs typeface="Calibri" pitchFamily="34" charset="0"/>
            </a:endParaRPr>
          </a:p>
        </p:txBody>
      </p:sp>
      <p:sp>
        <p:nvSpPr>
          <p:cNvPr id="3" name="Title 1"/>
          <p:cNvSpPr txBox="1">
            <a:spLocks/>
          </p:cNvSpPr>
          <p:nvPr/>
        </p:nvSpPr>
        <p:spPr bwMode="auto">
          <a:xfrm>
            <a:off x="107504" y="3798168"/>
            <a:ext cx="8991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lnSpc>
                <a:spcPct val="150000"/>
              </a:lnSpc>
              <a:spcAft>
                <a:spcPts val="0"/>
              </a:spcAft>
              <a:defRPr/>
            </a:pPr>
            <a: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t/>
            </a:r>
            <a:b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1. </a:t>
            </a:r>
            <a:r>
              <a:rPr lang="en-US" sz="2800" b="1" kern="0" dirty="0" err="1" smtClean="0">
                <a:latin typeface="Calibri" pitchFamily="34" charset="0"/>
                <a:ea typeface="+mj-ea"/>
                <a:cs typeface="Calibri" pitchFamily="34" charset="0"/>
              </a:rPr>
              <a:t>B</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untuk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dasar</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teguh</a:t>
            </a:r>
            <a:r>
              <a:rPr lang="en-US" sz="2800" b="1" dirty="0" smtClean="0">
                <a:latin typeface="Calibri" pitchFamily="34" charset="0"/>
                <a:cs typeface="Calibri" pitchFamily="34" charset="0"/>
              </a:rPr>
              <a:t> </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1-14</a:t>
            </a:r>
            <a: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t/>
            </a:r>
            <a:b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2.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Bkt-bkt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berhubungan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Bapa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Anak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15-23  </a:t>
            </a:r>
            <a:b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3.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tahta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Allah  24-31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4.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dimerdekakan</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dari</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dosa</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32-48</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5.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dalam</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Kudus  48-71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6.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menjadi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tubuh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Kristus</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72-82</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7.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Kemuliaan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masa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depan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83-97</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Tiga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termasuk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lainnya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98-100</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endParaRPr kumimoji="0" lang="en-CA" sz="2800" b="0" i="0" u="none" strike="noStrike" kern="0" cap="none" spc="0" normalizeH="0" baseline="0" noProof="0" dirty="0">
              <a:ln>
                <a:noFill/>
              </a:ln>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971600" y="44624"/>
            <a:ext cx="7272808" cy="6715125"/>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124" name="Text Box 3"/>
          <p:cNvSpPr txBox="1">
            <a:spLocks noChangeArrowheads="1"/>
          </p:cNvSpPr>
          <p:nvPr/>
        </p:nvSpPr>
        <p:spPr bwMode="auto">
          <a:xfrm>
            <a:off x="1043608" y="260648"/>
            <a:ext cx="7128792" cy="6432530"/>
          </a:xfrm>
          <a:prstGeom prst="rect">
            <a:avLst/>
          </a:prstGeom>
          <a:noFill/>
          <a:ln w="9525">
            <a:noFill/>
            <a:miter lim="800000"/>
            <a:headEnd/>
            <a:tailEnd/>
          </a:ln>
        </p:spPr>
        <p:txBody>
          <a:bodyPr wrap="square">
            <a:spAutoFit/>
          </a:bodyPr>
          <a:lstStyle/>
          <a:p>
            <a:pPr algn="ctr">
              <a:spcBef>
                <a:spcPts val="600"/>
              </a:spcBef>
            </a:pPr>
            <a:endParaRPr lang="en-US" sz="2600" b="1" dirty="0">
              <a:latin typeface="Calibri" pitchFamily="34" charset="0"/>
              <a:cs typeface="Calibri" pitchFamily="34" charset="0"/>
            </a:endParaRPr>
          </a:p>
          <a:p>
            <a:pPr algn="ctr"/>
            <a:r>
              <a:rPr lang="en-US" sz="2600" b="1" dirty="0" smtClean="0">
                <a:latin typeface="Calibri" pitchFamily="34" charset="0"/>
                <a:cs typeface="Calibri" pitchFamily="34" charset="0"/>
              </a:rPr>
              <a:t> </a:t>
            </a:r>
            <a:r>
              <a:rPr lang="en-US" sz="2400" b="1" dirty="0" err="1" smtClean="0">
                <a:latin typeface="Calibri" pitchFamily="34" charset="0"/>
                <a:cs typeface="Calibri" pitchFamily="34" charset="0"/>
              </a:rPr>
              <a:t>ditenggelamkan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dlm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dlm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kematian-Nya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kebangkitan-Nya</a:t>
            </a:r>
            <a:r>
              <a:rPr lang="en-US" sz="2400" b="1" dirty="0" smtClean="0">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p>
          <a:p>
            <a:pPr algn="ct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kematian-Nya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kebangkitan-Nya</a:t>
            </a:r>
            <a:endParaRPr lang="en-CA" sz="2400" b="1" dirty="0" smtClean="0">
              <a:solidFill>
                <a:schemeClr val="bg1"/>
              </a:solidFill>
              <a:latin typeface="Calibri" pitchFamily="34" charset="0"/>
              <a:cs typeface="Calibri" pitchFamily="34" charset="0"/>
            </a:endParaRPr>
          </a:p>
          <a:p>
            <a:pPr algn="ctr"/>
            <a:r>
              <a:rPr lang="en-US" sz="2400" b="1" dirty="0" err="1" smtClean="0">
                <a:latin typeface="Calibri" pitchFamily="34" charset="0"/>
                <a:cs typeface="Calibri" pitchFamily="34" charset="0"/>
              </a:rPr>
              <a:t>manusia</a:t>
            </a:r>
            <a:r>
              <a:rPr lang="en-US" sz="2400" b="1" dirty="0" smtClean="0">
                <a:latin typeface="Calibri" pitchFamily="34" charset="0"/>
                <a:cs typeface="Calibri" pitchFamily="34" charset="0"/>
              </a:rPr>
              <a:t> lama </a:t>
            </a:r>
            <a:r>
              <a:rPr lang="en-US" sz="2400" b="1" dirty="0" err="1" smtClean="0">
                <a:latin typeface="Calibri" pitchFamily="34" charset="0"/>
                <a:cs typeface="Calibri" pitchFamily="34" charset="0"/>
              </a:rPr>
              <a:t>disalibkan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dikuburkan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dgn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manusia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baru</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dibangkitkan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hidup</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dgn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endParaRPr lang="en-US" sz="2400" b="1" dirty="0" smtClean="0">
              <a:latin typeface="Calibri" pitchFamily="34" charset="0"/>
              <a:cs typeface="Calibri" pitchFamily="34" charset="0"/>
            </a:endParaRPr>
          </a:p>
          <a:p>
            <a:pPr algn="ctr"/>
            <a:r>
              <a:rPr lang="en-US" sz="2400" b="1" dirty="0" err="1" smtClean="0">
                <a:solidFill>
                  <a:schemeClr val="bg1"/>
                </a:solidFill>
                <a:latin typeface="Calibri" pitchFamily="34" charset="0"/>
                <a:cs typeface="Calibri" pitchFamily="34" charset="0"/>
              </a:rPr>
              <a:t>dimerdekakan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perbudakan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p>
          <a:p>
            <a:pPr algn="ctr"/>
            <a:r>
              <a:rPr lang="en-US" sz="2400" b="1" dirty="0" err="1" smtClean="0">
                <a:latin typeface="Calibri" pitchFamily="34" charset="0"/>
                <a:cs typeface="Calibri" pitchFamily="34" charset="0"/>
              </a:rPr>
              <a:t>senjata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kebenaran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bawah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kasih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karunia</a:t>
            </a:r>
            <a:r>
              <a:rPr lang="en-US" sz="2400" b="1" dirty="0" smtClean="0">
                <a:latin typeface="Calibri" pitchFamily="34" charset="0"/>
                <a:cs typeface="Calibri" pitchFamily="34" charset="0"/>
              </a:rPr>
              <a:t> </a:t>
            </a:r>
            <a:endParaRPr lang="en-CA" sz="2400" b="1" dirty="0" smtClean="0">
              <a:latin typeface="Calibri" pitchFamily="34" charset="0"/>
              <a:cs typeface="Calibri" pitchFamily="34" charset="0"/>
            </a:endParaRPr>
          </a:p>
          <a:p>
            <a:pPr algn="ctr"/>
            <a:r>
              <a:rPr lang="en-US" sz="2400" b="1" dirty="0" err="1" smtClean="0">
                <a:latin typeface="Calibri" pitchFamily="34" charset="0"/>
                <a:cs typeface="Calibri" pitchFamily="34" charset="0"/>
              </a:rPr>
              <a:t>hamba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Allah, </a:t>
            </a:r>
            <a:r>
              <a:rPr lang="en-US" sz="2400" b="1" dirty="0" err="1" smtClean="0">
                <a:latin typeface="Calibri" pitchFamily="34" charset="0"/>
                <a:cs typeface="Calibri" pitchFamily="34" charset="0"/>
              </a:rPr>
              <a:t>kebenaran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ketaatan</a:t>
            </a:r>
            <a:r>
              <a:rPr lang="en-US" sz="2400" b="1" dirty="0" smtClean="0">
                <a:latin typeface="Calibri" pitchFamily="34" charset="0"/>
                <a:cs typeface="Calibri" pitchFamily="34" charset="0"/>
              </a:rPr>
              <a:t>  </a:t>
            </a:r>
          </a:p>
          <a:p>
            <a:pPr algn="ctr"/>
            <a:r>
              <a:rPr lang="en-US" sz="2400" b="1" dirty="0" err="1" smtClean="0">
                <a:solidFill>
                  <a:schemeClr val="bg1"/>
                </a:solidFill>
                <a:latin typeface="Calibri" pitchFamily="34" charset="0"/>
                <a:cs typeface="Calibri" pitchFamily="34" charset="0"/>
              </a:rPr>
              <a:t>mengikatkan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duduk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endParaRPr lang="en-CA" sz="2400" b="1" dirty="0" smtClean="0">
              <a:solidFill>
                <a:schemeClr val="bg1"/>
              </a:solidFill>
              <a:latin typeface="Calibri" pitchFamily="34" charset="0"/>
              <a:cs typeface="Calibri" pitchFamily="34" charset="0"/>
            </a:endParaRPr>
          </a:p>
          <a:p>
            <a:pPr algn="ctr"/>
            <a:r>
              <a:rPr lang="en-US"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tersembunyi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bersama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dengan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Allah</a:t>
            </a:r>
          </a:p>
          <a:p>
            <a:pPr algn="ct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bebas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dari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hukum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Taurat</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kawin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dgn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hukum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memerdekakan</a:t>
            </a:r>
            <a:endParaRPr lang="en-US" sz="2400" b="1" dirty="0" smtClean="0">
              <a:solidFill>
                <a:schemeClr val="bg1"/>
              </a:solidFill>
              <a:latin typeface="Calibri" pitchFamily="34" charset="0"/>
              <a:cs typeface="Calibri" pitchFamily="34" charset="0"/>
            </a:endParaRPr>
          </a:p>
          <a:p>
            <a:pPr algn="ct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hukum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maut</a:t>
            </a:r>
            <a:endParaRPr lang="en-CA" sz="2400" b="1" dirty="0" smtClean="0">
              <a:solidFill>
                <a:schemeClr val="bg1"/>
              </a:solidFill>
              <a:latin typeface="Calibri" pitchFamily="34" charset="0"/>
              <a:cs typeface="Calibri" pitchFamily="34" charset="0"/>
            </a:endParaRPr>
          </a:p>
          <a:p>
            <a:pPr algn="ctr"/>
            <a:r>
              <a:rPr lang="en-US" sz="2400" b="1" dirty="0" smtClean="0">
                <a:latin typeface="Calibri" pitchFamily="34" charset="0"/>
                <a:cs typeface="Calibri" pitchFamily="34" charset="0"/>
              </a:rPr>
              <a:t>  </a:t>
            </a:r>
          </a:p>
          <a:p>
            <a:pPr algn="ctr"/>
            <a:endParaRPr lang="en-CA" sz="2400" b="1" dirty="0">
              <a:solidFill>
                <a:schemeClr val="bg1"/>
              </a:solidFill>
              <a:latin typeface="Calibri" pitchFamily="34" charset="0"/>
              <a:cs typeface="Calibri" pitchFamily="34" charset="0"/>
            </a:endParaRPr>
          </a:p>
        </p:txBody>
      </p:sp>
      <p:sp>
        <p:nvSpPr>
          <p:cNvPr id="5125" name="TextBox 5"/>
          <p:cNvSpPr txBox="1">
            <a:spLocks noChangeArrowheads="1"/>
          </p:cNvSpPr>
          <p:nvPr/>
        </p:nvSpPr>
        <p:spPr bwMode="auto">
          <a:xfrm>
            <a:off x="611560" y="5877272"/>
            <a:ext cx="7848872" cy="954107"/>
          </a:xfrm>
          <a:prstGeom prst="rect">
            <a:avLst/>
          </a:prstGeom>
          <a:solidFill>
            <a:srgbClr val="7030A0"/>
          </a:solidFill>
          <a:ln w="9525">
            <a:noFill/>
            <a:miter lim="800000"/>
            <a:headEnd/>
            <a:tailEnd/>
          </a:ln>
        </p:spPr>
        <p:txBody>
          <a:bodyPr wrap="square">
            <a:spAutoFit/>
          </a:bodyPr>
          <a:lstStyle/>
          <a:p>
            <a:pPr algn="ctr"/>
            <a:r>
              <a:rPr lang="en-US" sz="2800" b="1" dirty="0" smtClean="0">
                <a:latin typeface="Calibri" pitchFamily="34" charset="0"/>
                <a:cs typeface="Calibri" pitchFamily="34" charset="0"/>
              </a:rPr>
              <a:t>4.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dimerdekakan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32-48</a:t>
            </a:r>
          </a:p>
          <a:p>
            <a:pPr algn="ctr"/>
            <a:r>
              <a:rPr lang="en-US" sz="2800" b="1" dirty="0" err="1" smtClean="0">
                <a:latin typeface="Calibri" pitchFamily="34" charset="0"/>
                <a:cs typeface="Calibri" pitchFamily="34" charset="0"/>
              </a:rPr>
              <a:t>Terima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a:t>
            </a:r>
            <a:endParaRPr lang="en-CA" sz="2800" dirty="0">
              <a:latin typeface="Calibri" pitchFamily="34" charset="0"/>
              <a:cs typeface="Calibri" pitchFamily="34" charset="0"/>
            </a:endParaRPr>
          </a:p>
        </p:txBody>
      </p:sp>
      <p:sp>
        <p:nvSpPr>
          <p:cNvPr id="11" name="Right Arrow 10"/>
          <p:cNvSpPr/>
          <p:nvPr/>
        </p:nvSpPr>
        <p:spPr>
          <a:xfrm>
            <a:off x="107504" y="1628800"/>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5"/>
          <p:cNvSpPr txBox="1">
            <a:spLocks noChangeArrowheads="1"/>
          </p:cNvSpPr>
          <p:nvPr/>
        </p:nvSpPr>
        <p:spPr bwMode="auto">
          <a:xfrm>
            <a:off x="6300192" y="116632"/>
            <a:ext cx="2736304" cy="1200329"/>
          </a:xfrm>
          <a:prstGeom prst="rect">
            <a:avLst/>
          </a:prstGeom>
          <a:noFill/>
          <a:ln w="9525">
            <a:noFill/>
            <a:miter lim="800000"/>
            <a:headEnd/>
            <a:tailEnd/>
          </a:ln>
        </p:spPr>
        <p:txBody>
          <a:bodyPr wrap="square">
            <a:spAutoFit/>
          </a:bodyPr>
          <a:lstStyle/>
          <a:p>
            <a:pPr algn="r"/>
            <a:r>
              <a:rPr lang="it-IT" sz="2400" b="1" dirty="0" smtClean="0">
                <a:latin typeface="Calibri" pitchFamily="34" charset="0"/>
                <a:cs typeface="Calibri" pitchFamily="34" charset="0"/>
              </a:rPr>
              <a:t>kebanyakan dari ini berasal dari </a:t>
            </a:r>
          </a:p>
          <a:p>
            <a:pPr algn="r"/>
            <a:r>
              <a:rPr lang="it-IT" sz="2400" b="1" dirty="0" smtClean="0">
                <a:latin typeface="Calibri" pitchFamily="34" charset="0"/>
                <a:cs typeface="Calibri" pitchFamily="34" charset="0"/>
              </a:rPr>
              <a:t>Roma </a:t>
            </a:r>
            <a:r>
              <a:rPr lang="en-CA" sz="2400" b="1" dirty="0" smtClean="0">
                <a:latin typeface="Calibri" pitchFamily="34" charset="0"/>
                <a:cs typeface="Calibri" pitchFamily="34" charset="0"/>
              </a:rPr>
              <a:t> 6-8</a:t>
            </a:r>
            <a:endParaRPr lang="en-CA" sz="2400" b="1" dirty="0"/>
          </a:p>
        </p:txBody>
      </p:sp>
      <p:sp>
        <p:nvSpPr>
          <p:cNvPr id="13" name="Title 12"/>
          <p:cNvSpPr>
            <a:spLocks noGrp="1"/>
          </p:cNvSpPr>
          <p:nvPr>
            <p:ph type="title"/>
          </p:nvPr>
        </p:nvSpPr>
        <p:spPr>
          <a:xfrm>
            <a:off x="457200" y="-99392"/>
            <a:ext cx="8229600" cy="1143000"/>
          </a:xfrm>
        </p:spPr>
        <p:txBody>
          <a:bodyPr/>
          <a:lstStyle/>
          <a:p>
            <a:r>
              <a:rPr lang="en-CA" sz="3200" b="1" dirty="0" err="1" smtClean="0">
                <a:solidFill>
                  <a:schemeClr val="bg1"/>
                </a:solidFill>
                <a:latin typeface="Calibri" pitchFamily="34" charset="0"/>
                <a:cs typeface="Calibri" pitchFamily="34" charset="0"/>
              </a:rPr>
              <a:t>Dalam</a:t>
            </a:r>
            <a:r>
              <a:rPr lang="en-CA" sz="3200" b="1" dirty="0" smtClean="0">
                <a:solidFill>
                  <a:schemeClr val="bg1"/>
                </a:solidFill>
                <a:latin typeface="Calibri" pitchFamily="34" charset="0"/>
                <a:cs typeface="Calibri" pitchFamily="34" charset="0"/>
              </a:rPr>
              <a:t> </a:t>
            </a:r>
            <a:r>
              <a:rPr lang="en-CA" sz="3200" b="1" dirty="0" err="1" smtClean="0">
                <a:solidFill>
                  <a:schemeClr val="bg1"/>
                </a:solidFill>
                <a:latin typeface="Calibri" pitchFamily="34" charset="0"/>
                <a:cs typeface="Calibri" pitchFamily="34" charset="0"/>
              </a:rPr>
              <a:t>Kristus</a:t>
            </a:r>
            <a:endParaRPr lang="en-CA" sz="3200" b="1" dirty="0">
              <a:solidFill>
                <a:schemeClr val="bg1"/>
              </a:solidFill>
              <a:latin typeface="Calibri" pitchFamily="34" charset="0"/>
              <a:cs typeface="Calibri" pitchFamily="34" charset="0"/>
            </a:endParaRPr>
          </a:p>
        </p:txBody>
      </p:sp>
      <p:sp>
        <p:nvSpPr>
          <p:cNvPr id="9" name="Text Box 4"/>
          <p:cNvSpPr txBox="1">
            <a:spLocks noChangeArrowheads="1"/>
          </p:cNvSpPr>
          <p:nvPr/>
        </p:nvSpPr>
        <p:spPr bwMode="auto">
          <a:xfrm>
            <a:off x="-396552" y="476672"/>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137720" y="2924944"/>
            <a:ext cx="3682752" cy="1143000"/>
          </a:xfrm>
        </p:spPr>
        <p:txBody>
          <a:bodyPr/>
          <a:lstStyle/>
          <a:p>
            <a:r>
              <a:rPr lang="en-CA" sz="3600" b="1" dirty="0" smtClean="0">
                <a:solidFill>
                  <a:schemeClr val="tx1"/>
                </a:solidFill>
              </a:rPr>
              <a:t> </a:t>
            </a:r>
            <a:r>
              <a:rPr lang="en-CA" sz="3600" b="1" dirty="0" err="1">
                <a:solidFill>
                  <a:schemeClr val="tx1"/>
                </a:solidFill>
              </a:rPr>
              <a:t>B</a:t>
            </a:r>
            <a:r>
              <a:rPr lang="en-CA" sz="3600" b="1" dirty="0" err="1" smtClean="0">
                <a:solidFill>
                  <a:schemeClr val="tx1"/>
                </a:solidFill>
              </a:rPr>
              <a:t>erkat</a:t>
            </a:r>
            <a:r>
              <a:rPr lang="en-CA" sz="3600" b="1" dirty="0" smtClean="0">
                <a:solidFill>
                  <a:schemeClr val="tx1"/>
                </a:solidFill>
              </a:rPr>
              <a:t> </a:t>
            </a:r>
            <a:r>
              <a:rPr lang="en-CA" sz="3600" b="1" dirty="0" err="1" smtClean="0">
                <a:solidFill>
                  <a:schemeClr val="tx1"/>
                </a:solidFill>
              </a:rPr>
              <a:t>anugerah</a:t>
            </a:r>
            <a:r>
              <a:rPr lang="en-CA" sz="3600" b="1" dirty="0" smtClean="0">
                <a:solidFill>
                  <a:schemeClr val="tx1"/>
                </a:solidFill>
              </a:rPr>
              <a:t> </a:t>
            </a:r>
            <a:r>
              <a:rPr lang="en-CA" sz="3600" b="1" dirty="0" err="1" smtClean="0">
                <a:solidFill>
                  <a:schemeClr val="tx1"/>
                </a:solidFill>
              </a:rPr>
              <a:t>dalam</a:t>
            </a:r>
            <a:r>
              <a:rPr lang="en-CA" sz="3600" b="1" dirty="0" smtClean="0">
                <a:solidFill>
                  <a:schemeClr val="tx1"/>
                </a:solidFill>
              </a:rPr>
              <a:t> </a:t>
            </a:r>
            <a:r>
              <a:rPr lang="en-CA" sz="3600" b="1" dirty="0" err="1" smtClean="0">
                <a:solidFill>
                  <a:schemeClr val="tx1"/>
                </a:solidFill>
              </a:rPr>
              <a:t>Kristus</a:t>
            </a:r>
            <a:r>
              <a:rPr lang="en-CA" sz="3600" b="1" dirty="0" smtClean="0">
                <a:solidFill>
                  <a:schemeClr val="tx1"/>
                </a:solidFill>
              </a:rPr>
              <a:t> Allah </a:t>
            </a:r>
            <a:r>
              <a:rPr lang="en-CA" sz="3600" b="1" dirty="0" err="1" smtClean="0">
                <a:solidFill>
                  <a:schemeClr val="tx1"/>
                </a:solidFill>
              </a:rPr>
              <a:t>sediakan</a:t>
            </a:r>
            <a:r>
              <a:rPr lang="en-CA" sz="3600" b="1" dirty="0" smtClean="0">
                <a:solidFill>
                  <a:schemeClr val="tx1"/>
                </a:solidFill>
              </a:rPr>
              <a:t> </a:t>
            </a:r>
            <a:r>
              <a:rPr lang="en-CA" sz="3600" b="1" dirty="0" err="1" smtClean="0">
                <a:solidFill>
                  <a:schemeClr val="tx1"/>
                </a:solidFill>
              </a:rPr>
              <a:t>untuk</a:t>
            </a:r>
            <a:r>
              <a:rPr lang="en-CA" sz="3600" b="1" dirty="0" smtClean="0">
                <a:solidFill>
                  <a:schemeClr val="tx1"/>
                </a:solidFill>
              </a:rPr>
              <a:t> </a:t>
            </a:r>
            <a:r>
              <a:rPr lang="en-CA" sz="3600" b="1" dirty="0" err="1" smtClean="0">
                <a:solidFill>
                  <a:schemeClr val="tx1"/>
                </a:solidFill>
              </a:rPr>
              <a:t>mengatasi</a:t>
            </a:r>
            <a:r>
              <a:rPr lang="en-CA" sz="3600" b="1" dirty="0" smtClean="0">
                <a:solidFill>
                  <a:schemeClr val="tx1"/>
                </a:solidFill>
              </a:rPr>
              <a:t> </a:t>
            </a:r>
            <a:r>
              <a:rPr lang="en-CA" sz="3600" b="1" dirty="0" err="1" smtClean="0">
                <a:solidFill>
                  <a:schemeClr val="tx1"/>
                </a:solidFill>
              </a:rPr>
              <a:t>pencobaan</a:t>
            </a:r>
            <a:r>
              <a:rPr lang="en-CA" sz="3600" b="1" dirty="0" smtClean="0">
                <a:solidFill>
                  <a:schemeClr val="tx1"/>
                </a:solidFill>
              </a:rPr>
              <a:t/>
            </a:r>
            <a:br>
              <a:rPr lang="en-CA" sz="3600" b="1" dirty="0" smtClean="0">
                <a:solidFill>
                  <a:schemeClr val="tx1"/>
                </a:solidFill>
              </a:rPr>
            </a:br>
            <a:r>
              <a:rPr lang="en-CA" sz="1800" b="1" dirty="0" smtClean="0">
                <a:solidFill>
                  <a:schemeClr val="tx1"/>
                </a:solidFill>
              </a:rPr>
              <a:t/>
            </a:r>
            <a:br>
              <a:rPr lang="en-CA" sz="1800" b="1" dirty="0" smtClean="0">
                <a:solidFill>
                  <a:schemeClr val="tx1"/>
                </a:solidFill>
              </a:rPr>
            </a:br>
            <a:endParaRPr lang="en-CA" sz="3600" dirty="0">
              <a:solidFill>
                <a:schemeClr val="tx1"/>
              </a:solidFill>
            </a:endParaRPr>
          </a:p>
        </p:txBody>
      </p:sp>
      <p:pic>
        <p:nvPicPr>
          <p:cNvPr id="3" name="Picture 2" descr="temptation.jpg"/>
          <p:cNvPicPr>
            <a:picLocks noChangeAspect="1"/>
          </p:cNvPicPr>
          <p:nvPr/>
        </p:nvPicPr>
        <p:blipFill>
          <a:blip r:embed="rId2" cstate="print"/>
          <a:srcRect/>
          <a:stretch>
            <a:fillRect/>
          </a:stretch>
        </p:blipFill>
        <p:spPr bwMode="auto">
          <a:xfrm>
            <a:off x="-36512" y="44624"/>
            <a:ext cx="5200650" cy="6697662"/>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pic>
        <p:nvPicPr>
          <p:cNvPr id="9" name="Picture 8" descr="angry-face-01s.gif"/>
          <p:cNvPicPr>
            <a:picLocks noChangeAspect="1"/>
          </p:cNvPicPr>
          <p:nvPr/>
        </p:nvPicPr>
        <p:blipFill>
          <a:blip r:embed="rId3" cstate="print"/>
          <a:stretch>
            <a:fillRect/>
          </a:stretch>
        </p:blipFill>
        <p:spPr>
          <a:xfrm>
            <a:off x="107504" y="4293096"/>
            <a:ext cx="864096" cy="864096"/>
          </a:xfrm>
          <a:prstGeom prst="ellipse">
            <a:avLst/>
          </a:prstGeom>
        </p:spPr>
      </p:pic>
      <p:sp>
        <p:nvSpPr>
          <p:cNvPr id="10" name="TextBox 9"/>
          <p:cNvSpPr txBox="1"/>
          <p:nvPr/>
        </p:nvSpPr>
        <p:spPr>
          <a:xfrm>
            <a:off x="107504" y="4221088"/>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508518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5" name="TextBox 3"/>
          <p:cNvSpPr txBox="1">
            <a:spLocks noChangeArrowheads="1"/>
          </p:cNvSpPr>
          <p:nvPr/>
        </p:nvSpPr>
        <p:spPr bwMode="auto">
          <a:xfrm>
            <a:off x="107504" y="5521875"/>
            <a:ext cx="8892480" cy="1723549"/>
          </a:xfrm>
          <a:prstGeom prst="rect">
            <a:avLst/>
          </a:prstGeom>
          <a:noFill/>
          <a:ln w="9525">
            <a:noFill/>
            <a:miter lim="800000"/>
            <a:headEnd/>
            <a:tailEnd/>
          </a:ln>
        </p:spPr>
        <p:txBody>
          <a:bodyPr wrap="square">
            <a:spAutoFit/>
          </a:bodyPr>
          <a:lstStyle/>
          <a:p>
            <a:pPr algn="ctr"/>
            <a:r>
              <a:rPr lang="en-CA" sz="2600" b="1" dirty="0" smtClean="0">
                <a:solidFill>
                  <a:schemeClr val="bg1"/>
                </a:solidFill>
                <a:latin typeface="Calibri" pitchFamily="34" charset="0"/>
                <a:cs typeface="Calibri" pitchFamily="34" charset="0"/>
              </a:rPr>
              <a:t>“</a:t>
            </a:r>
            <a:r>
              <a:rPr lang="en-CA" sz="2600" b="1" dirty="0" err="1" smtClean="0">
                <a:solidFill>
                  <a:schemeClr val="bg1"/>
                </a:solidFill>
                <a:latin typeface="Calibri" pitchFamily="34" charset="0"/>
                <a:cs typeface="Calibri" pitchFamily="34" charset="0"/>
              </a:rPr>
              <a:t>telah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dibaptis</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Kristus</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telah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dibaptis</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kematian</a:t>
            </a:r>
            <a:r>
              <a:rPr lang="en-CA" sz="2600" b="1" dirty="0" smtClean="0">
                <a:solidFill>
                  <a:schemeClr val="bg1"/>
                </a:solidFill>
                <a:latin typeface="Calibri" pitchFamily="34" charset="0"/>
                <a:cs typeface="Calibri" pitchFamily="34" charset="0"/>
              </a:rPr>
              <a:t>-</a:t>
            </a:r>
            <a:r>
              <a:rPr lang="en-CA" sz="2600" b="1" dirty="0" err="1" smtClean="0">
                <a:solidFill>
                  <a:schemeClr val="bg1"/>
                </a:solidFill>
                <a:latin typeface="Calibri" pitchFamily="34" charset="0"/>
                <a:cs typeface="Calibri" pitchFamily="34" charset="0"/>
              </a:rPr>
              <a:t>Nya</a:t>
            </a:r>
            <a:r>
              <a:rPr lang="en-CA" sz="2600" b="1" dirty="0" smtClean="0">
                <a:solidFill>
                  <a:schemeClr val="bg1"/>
                </a:solidFill>
                <a:latin typeface="Calibri" pitchFamily="34" charset="0"/>
                <a:cs typeface="Calibri" pitchFamily="34" charset="0"/>
              </a:rPr>
              <a:t> . . . </a:t>
            </a:r>
            <a:r>
              <a:rPr lang="en-CA" sz="2600" b="1" dirty="0" err="1" smtClean="0">
                <a:solidFill>
                  <a:schemeClr val="bg1"/>
                </a:solidFill>
                <a:latin typeface="Calibri" pitchFamily="34" charset="0"/>
                <a:cs typeface="Calibri" pitchFamily="34" charset="0"/>
              </a:rPr>
              <a:t>sama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seperti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Kristus</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telah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dibangkitkan</a:t>
            </a:r>
            <a:r>
              <a:rPr lang="en-CA" sz="2600" b="1" dirty="0" smtClean="0">
                <a:solidFill>
                  <a:schemeClr val="bg1"/>
                </a:solidFill>
                <a:latin typeface="Calibri" pitchFamily="34" charset="0"/>
                <a:cs typeface="Calibri" pitchFamily="34" charset="0"/>
              </a:rPr>
              <a:t> . . . </a:t>
            </a:r>
            <a:r>
              <a:rPr lang="en-CA" sz="2600" b="1" dirty="0" err="1" smtClean="0">
                <a:solidFill>
                  <a:schemeClr val="bg1"/>
                </a:solidFill>
                <a:latin typeface="Calibri" pitchFamily="34" charset="0"/>
                <a:cs typeface="Calibri" pitchFamily="34" charset="0"/>
              </a:rPr>
              <a:t>demikian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juga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kita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akan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hidup</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hidup</a:t>
            </a:r>
            <a:r>
              <a:rPr lang="en-CA" sz="2600" b="1" dirty="0" smtClean="0">
                <a:solidFill>
                  <a:schemeClr val="bg1"/>
                </a:solidFill>
                <a:latin typeface="Calibri" pitchFamily="34" charset="0"/>
                <a:cs typeface="Calibri" pitchFamily="34" charset="0"/>
              </a:rPr>
              <a:t> yang </a:t>
            </a:r>
            <a:r>
              <a:rPr lang="en-CA" sz="2600" b="1" dirty="0" err="1" smtClean="0">
                <a:solidFill>
                  <a:schemeClr val="bg1"/>
                </a:solidFill>
                <a:latin typeface="Calibri" pitchFamily="34" charset="0"/>
                <a:cs typeface="Calibri" pitchFamily="34" charset="0"/>
              </a:rPr>
              <a:t>baru</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Rm</a:t>
            </a:r>
            <a:r>
              <a:rPr lang="en-CA" sz="2600" b="1" dirty="0" smtClean="0">
                <a:solidFill>
                  <a:schemeClr val="bg1"/>
                </a:solidFill>
                <a:latin typeface="Calibri" pitchFamily="34" charset="0"/>
                <a:cs typeface="Calibri" pitchFamily="34" charset="0"/>
              </a:rPr>
              <a:t> 6:3-4</a:t>
            </a:r>
          </a:p>
          <a:p>
            <a:pPr algn="ctr"/>
            <a:endParaRPr lang="en-CA" sz="2800" b="1" dirty="0">
              <a:latin typeface="Calibri" pitchFamily="34" charset="0"/>
              <a:cs typeface="Calibri" pitchFamily="34" charset="0"/>
            </a:endParaRPr>
          </a:p>
        </p:txBody>
      </p:sp>
      <p:sp>
        <p:nvSpPr>
          <p:cNvPr id="18" name="TextBox 3"/>
          <p:cNvSpPr txBox="1">
            <a:spLocks noChangeArrowheads="1"/>
          </p:cNvSpPr>
          <p:nvPr/>
        </p:nvSpPr>
        <p:spPr bwMode="auto">
          <a:xfrm>
            <a:off x="1547664" y="0"/>
            <a:ext cx="5184576" cy="2246769"/>
          </a:xfrm>
          <a:prstGeom prst="rect">
            <a:avLst/>
          </a:prstGeom>
          <a:noFill/>
          <a:ln w="9525">
            <a:noFill/>
            <a:miter lim="800000"/>
            <a:headEnd/>
            <a:tailEnd/>
          </a:ln>
        </p:spPr>
        <p:txBody>
          <a:bodyPr wrap="square">
            <a:spAutoFit/>
          </a:bodyPr>
          <a:lstStyle/>
          <a:p>
            <a:pPr algn="ctr"/>
            <a:r>
              <a:rPr lang="en-CA" sz="2800" b="1" dirty="0" smtClean="0">
                <a:solidFill>
                  <a:srgbClr val="FF0000"/>
                </a:solidFill>
                <a:latin typeface="Calibri" pitchFamily="34" charset="0"/>
                <a:cs typeface="Calibri" pitchFamily="34" charset="0"/>
              </a:rPr>
              <a:t>32. </a:t>
            </a:r>
            <a:r>
              <a:rPr lang="en-US" sz="2800" b="1" dirty="0" err="1" smtClean="0">
                <a:solidFill>
                  <a:srgbClr val="FF0000"/>
                </a:solidFill>
                <a:latin typeface="Calibri" pitchFamily="34" charset="0"/>
                <a:cs typeface="Calibri" pitchFamily="34" charset="0"/>
              </a:rPr>
              <a:t>Ditenggelamkan</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kematian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dgn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kebangkitan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dgn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a:t>
            </a:r>
          </a:p>
          <a:p>
            <a:pPr lvl="0" algn="ctr" eaLnBrk="0" hangingPunct="0">
              <a:defRPr/>
            </a:pPr>
            <a:r>
              <a:rPr lang="en-US" sz="2800" b="1" kern="0" dirty="0" err="1" smtClean="0">
                <a:solidFill>
                  <a:srgbClr val="FF0000"/>
                </a:solidFill>
                <a:latin typeface="Calibri" pitchFamily="34" charset="0"/>
              </a:rPr>
              <a:t>Aku</a:t>
            </a:r>
            <a:r>
              <a:rPr lang="en-US" sz="2800" b="1" kern="0" dirty="0" smtClean="0">
                <a:solidFill>
                  <a:srgbClr val="FF0000"/>
                </a:solidFill>
                <a:latin typeface="Calibri" pitchFamily="34" charset="0"/>
              </a:rPr>
              <a:t> </a:t>
            </a:r>
            <a:r>
              <a:rPr lang="en-US" sz="2800" b="1" kern="0" dirty="0" err="1" smtClean="0">
                <a:solidFill>
                  <a:srgbClr val="FF0000"/>
                </a:solidFill>
                <a:latin typeface="Calibri" pitchFamily="34" charset="0"/>
              </a:rPr>
              <a:t>memujiMu</a:t>
            </a:r>
            <a:r>
              <a:rPr lang="en-US" sz="2800" b="1" kern="0" dirty="0" smtClean="0">
                <a:solidFill>
                  <a:srgbClr val="FF0000"/>
                </a:solidFill>
                <a:latin typeface="Calibri" pitchFamily="34" charset="0"/>
              </a:rPr>
              <a:t>, </a:t>
            </a:r>
          </a:p>
          <a:p>
            <a:pPr lvl="0" algn="ctr" eaLnBrk="0" hangingPunct="0">
              <a:defRPr/>
            </a:pPr>
            <a:r>
              <a:rPr lang="en-US" sz="2800" b="1" kern="0" dirty="0" err="1" smtClean="0">
                <a:solidFill>
                  <a:srgbClr val="FF0000"/>
                </a:solidFill>
                <a:latin typeface="Calibri" pitchFamily="34" charset="0"/>
              </a:rPr>
              <a:t>Tuhan</a:t>
            </a:r>
            <a:r>
              <a:rPr lang="en-US" sz="2800" b="1" kern="0" dirty="0" smtClean="0">
                <a:solidFill>
                  <a:srgbClr val="FF0000"/>
                </a:solidFill>
                <a:latin typeface="Calibri" pitchFamily="34" charset="0"/>
              </a:rPr>
              <a:t>!</a:t>
            </a:r>
            <a:endParaRPr lang="en-CA" sz="2800" kern="0" dirty="0" smtClean="0">
              <a:solidFill>
                <a:srgbClr val="FF0000"/>
              </a:solidFill>
              <a:latin typeface="Calibri" pitchFamily="34" charset="0"/>
            </a:endParaRPr>
          </a:p>
        </p:txBody>
      </p:sp>
      <p:pic>
        <p:nvPicPr>
          <p:cNvPr id="12" name="Picture 11"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6" name="TextBox 15"/>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20"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latin typeface="Calibri" pitchFamily="34" charset="0"/>
                <a:cs typeface="Calibri" pitchFamily="34" charset="0"/>
              </a:rPr>
              <a:t>artwork by </a:t>
            </a:r>
            <a:r>
              <a:rPr lang="en-CA" altLang="ko-KR" sz="800" dirty="0" smtClean="0">
                <a:solidFill>
                  <a:srgbClr val="009999"/>
                </a:solidFill>
                <a:latin typeface="Calibri" pitchFamily="34" charset="0"/>
                <a:ea typeface="Gulim" pitchFamily="34" charset="-127"/>
                <a:cs typeface="Calibri" pitchFamily="34" charset="0"/>
              </a:rPr>
              <a:t>Yoon Nam Sun</a:t>
            </a:r>
            <a:endParaRPr lang="en-US" altLang="ko-KR" sz="800" dirty="0">
              <a:solidFill>
                <a:srgbClr val="009999"/>
              </a:solidFill>
              <a:latin typeface="Calibri" pitchFamily="34" charset="0"/>
              <a:ea typeface="Gulim" pitchFamily="34" charset="-127"/>
              <a:cs typeface="Calibri" pitchFamily="34" charset="0"/>
            </a:endParaRPr>
          </a:p>
        </p:txBody>
      </p:sp>
    </p:spTree>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pic>
        <p:nvPicPr>
          <p:cNvPr id="9" name="Picture 8" descr="angry-face-01s.gif"/>
          <p:cNvPicPr>
            <a:picLocks noChangeAspect="1"/>
          </p:cNvPicPr>
          <p:nvPr/>
        </p:nvPicPr>
        <p:blipFill>
          <a:blip r:embed="rId3" cstate="print"/>
          <a:stretch>
            <a:fillRect/>
          </a:stretch>
        </p:blipFill>
        <p:spPr>
          <a:xfrm>
            <a:off x="107504" y="4293096"/>
            <a:ext cx="864096" cy="864096"/>
          </a:xfrm>
          <a:prstGeom prst="ellipse">
            <a:avLst/>
          </a:prstGeom>
        </p:spPr>
      </p:pic>
      <p:sp>
        <p:nvSpPr>
          <p:cNvPr id="10" name="TextBox 9"/>
          <p:cNvSpPr txBox="1"/>
          <p:nvPr/>
        </p:nvSpPr>
        <p:spPr>
          <a:xfrm>
            <a:off x="107504" y="4221088"/>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508518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5" name="TextBox 3"/>
          <p:cNvSpPr txBox="1">
            <a:spLocks noChangeArrowheads="1"/>
          </p:cNvSpPr>
          <p:nvPr/>
        </p:nvSpPr>
        <p:spPr bwMode="auto">
          <a:xfrm>
            <a:off x="107504" y="5704800"/>
            <a:ext cx="8892480" cy="892552"/>
          </a:xfrm>
          <a:prstGeom prst="rect">
            <a:avLst/>
          </a:prstGeom>
          <a:noFill/>
          <a:ln w="9525">
            <a:noFill/>
            <a:miter lim="800000"/>
            <a:headEnd/>
            <a:tailEnd/>
          </a:ln>
        </p:spPr>
        <p:txBody>
          <a:bodyPr wrap="square">
            <a:spAutoFit/>
          </a:bodyPr>
          <a:lstStyle/>
          <a:p>
            <a:pPr algn="ctr"/>
            <a:r>
              <a:rPr lang="en-CA" sz="2600" dirty="0" smtClean="0">
                <a:solidFill>
                  <a:schemeClr val="bg1"/>
                </a:solidFill>
                <a:latin typeface="Calibri" pitchFamily="34" charset="0"/>
                <a:cs typeface="Calibri" pitchFamily="34" charset="0"/>
              </a:rPr>
              <a:t>“</a:t>
            </a:r>
            <a:r>
              <a:rPr lang="sv-SE" sz="2600" b="1" dirty="0" smtClean="0">
                <a:solidFill>
                  <a:schemeClr val="bg1"/>
                </a:solidFill>
                <a:latin typeface="Calibri" pitchFamily="34" charset="0"/>
                <a:cs typeface="Calibri" pitchFamily="34" charset="0"/>
              </a:rPr>
              <a:t>Karena kamu semua, yang </a:t>
            </a:r>
            <a:r>
              <a:rPr lang="sv-SE" sz="2600" b="1" u="sng" dirty="0" smtClean="0">
                <a:solidFill>
                  <a:schemeClr val="bg1"/>
                </a:solidFill>
                <a:latin typeface="Calibri" pitchFamily="34" charset="0"/>
                <a:cs typeface="Calibri" pitchFamily="34" charset="0"/>
              </a:rPr>
              <a:t>dibaptis dalam Kristus</a:t>
            </a:r>
            <a:r>
              <a:rPr lang="sv-SE" sz="2600" b="1" dirty="0" smtClean="0">
                <a:solidFill>
                  <a:schemeClr val="bg1"/>
                </a:solidFill>
                <a:latin typeface="Calibri" pitchFamily="34" charset="0"/>
                <a:cs typeface="Calibri" pitchFamily="34" charset="0"/>
              </a:rPr>
              <a:t>, </a:t>
            </a:r>
          </a:p>
          <a:p>
            <a:pPr algn="ctr"/>
            <a:r>
              <a:rPr lang="sv-SE" sz="2600" b="1" dirty="0" smtClean="0">
                <a:solidFill>
                  <a:schemeClr val="bg1"/>
                </a:solidFill>
                <a:latin typeface="Calibri" pitchFamily="34" charset="0"/>
                <a:cs typeface="Calibri" pitchFamily="34" charset="0"/>
              </a:rPr>
              <a:t>telah mengenakan Kristus.”  Gal 3:27</a:t>
            </a:r>
          </a:p>
        </p:txBody>
      </p:sp>
      <p:sp>
        <p:nvSpPr>
          <p:cNvPr id="12" name="TextBox 3"/>
          <p:cNvSpPr txBox="1">
            <a:spLocks noChangeArrowheads="1"/>
          </p:cNvSpPr>
          <p:nvPr/>
        </p:nvSpPr>
        <p:spPr bwMode="auto">
          <a:xfrm>
            <a:off x="1547664" y="0"/>
            <a:ext cx="5184576" cy="2246769"/>
          </a:xfrm>
          <a:prstGeom prst="rect">
            <a:avLst/>
          </a:prstGeom>
          <a:noFill/>
          <a:ln w="9525">
            <a:noFill/>
            <a:miter lim="800000"/>
            <a:headEnd/>
            <a:tailEnd/>
          </a:ln>
        </p:spPr>
        <p:txBody>
          <a:bodyPr wrap="square">
            <a:spAutoFit/>
          </a:bodyPr>
          <a:lstStyle/>
          <a:p>
            <a:pPr algn="ctr"/>
            <a:r>
              <a:rPr lang="en-CA" sz="2800" b="1" dirty="0" smtClean="0">
                <a:solidFill>
                  <a:srgbClr val="FF0000"/>
                </a:solidFill>
                <a:latin typeface="Calibri" pitchFamily="34" charset="0"/>
                <a:cs typeface="Calibri" pitchFamily="34" charset="0"/>
              </a:rPr>
              <a:t>32. </a:t>
            </a:r>
            <a:r>
              <a:rPr lang="en-US" sz="2800" b="1" dirty="0" err="1" smtClean="0">
                <a:solidFill>
                  <a:srgbClr val="FF0000"/>
                </a:solidFill>
                <a:latin typeface="Calibri" pitchFamily="34" charset="0"/>
                <a:cs typeface="Calibri" pitchFamily="34" charset="0"/>
              </a:rPr>
              <a:t>Ditenggelamkan</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kematian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dgn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kebangkitan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dgn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a:t>
            </a:r>
          </a:p>
          <a:p>
            <a:pPr lvl="0" algn="ctr" eaLnBrk="0" hangingPunct="0">
              <a:defRPr/>
            </a:pPr>
            <a:r>
              <a:rPr lang="en-US" sz="2800" b="1" kern="0" dirty="0" err="1" smtClean="0">
                <a:solidFill>
                  <a:srgbClr val="FF0000"/>
                </a:solidFill>
                <a:latin typeface="Calibri" pitchFamily="34" charset="0"/>
              </a:rPr>
              <a:t>Aku</a:t>
            </a:r>
            <a:r>
              <a:rPr lang="en-US" sz="2800" b="1" kern="0" dirty="0" smtClean="0">
                <a:solidFill>
                  <a:srgbClr val="FF0000"/>
                </a:solidFill>
                <a:latin typeface="Calibri" pitchFamily="34" charset="0"/>
              </a:rPr>
              <a:t> </a:t>
            </a:r>
            <a:r>
              <a:rPr lang="en-US" sz="2800" b="1" kern="0" dirty="0" err="1" smtClean="0">
                <a:solidFill>
                  <a:srgbClr val="FF0000"/>
                </a:solidFill>
                <a:latin typeface="Calibri" pitchFamily="34" charset="0"/>
              </a:rPr>
              <a:t>memujiMu</a:t>
            </a:r>
            <a:r>
              <a:rPr lang="en-US" sz="2800" b="1" kern="0" dirty="0" smtClean="0">
                <a:solidFill>
                  <a:srgbClr val="FF0000"/>
                </a:solidFill>
                <a:latin typeface="Calibri" pitchFamily="34" charset="0"/>
              </a:rPr>
              <a:t>, </a:t>
            </a:r>
          </a:p>
          <a:p>
            <a:pPr lvl="0" algn="ctr" eaLnBrk="0" hangingPunct="0">
              <a:defRPr/>
            </a:pPr>
            <a:r>
              <a:rPr lang="en-US" sz="2800" b="1" kern="0" dirty="0" err="1" smtClean="0">
                <a:solidFill>
                  <a:srgbClr val="FF0000"/>
                </a:solidFill>
                <a:latin typeface="Calibri" pitchFamily="34" charset="0"/>
              </a:rPr>
              <a:t>Tuhan</a:t>
            </a:r>
            <a:r>
              <a:rPr lang="en-US" sz="2800" b="1" kern="0" dirty="0" smtClean="0">
                <a:solidFill>
                  <a:srgbClr val="FF0000"/>
                </a:solidFill>
                <a:latin typeface="Calibri" pitchFamily="34" charset="0"/>
              </a:rPr>
              <a:t>!</a:t>
            </a:r>
            <a:endParaRPr lang="en-CA" sz="2800" kern="0" dirty="0" smtClean="0">
              <a:solidFill>
                <a:srgbClr val="FF0000"/>
              </a:solidFill>
              <a:latin typeface="Calibri" pitchFamily="34" charset="0"/>
            </a:endParaRPr>
          </a:p>
        </p:txBody>
      </p:sp>
      <p:pic>
        <p:nvPicPr>
          <p:cNvPr id="14" name="Picture 13"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7" name="TextBox 16"/>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22"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latin typeface="Calibri" pitchFamily="34" charset="0"/>
                <a:cs typeface="Calibri" pitchFamily="34" charset="0"/>
              </a:rPr>
              <a:t>artwork by </a:t>
            </a:r>
            <a:r>
              <a:rPr lang="en-CA" altLang="ko-KR" sz="800" dirty="0" smtClean="0">
                <a:solidFill>
                  <a:srgbClr val="009999"/>
                </a:solidFill>
                <a:latin typeface="Calibri" pitchFamily="34" charset="0"/>
                <a:ea typeface="Gulim" pitchFamily="34" charset="-127"/>
                <a:cs typeface="Calibri" pitchFamily="34" charset="0"/>
              </a:rPr>
              <a:t>Yoon Nam Sun</a:t>
            </a:r>
            <a:endParaRPr lang="en-US" altLang="ko-KR" sz="800" dirty="0">
              <a:solidFill>
                <a:srgbClr val="009999"/>
              </a:solidFill>
              <a:latin typeface="Calibri" pitchFamily="34" charset="0"/>
              <a:ea typeface="Gulim" pitchFamily="34" charset="-127"/>
              <a:cs typeface="Calibri" pitchFamily="34" charset="0"/>
            </a:endParaRPr>
          </a:p>
        </p:txBody>
      </p:sp>
    </p:spTree>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2" descr="Resurrection pic by Yoon Namsun.jpg"/>
          <p:cNvPicPr>
            <a:picLocks noChangeAspect="1"/>
          </p:cNvPicPr>
          <p:nvPr/>
        </p:nvPicPr>
        <p:blipFill>
          <a:blip r:embed="rId2" cstate="print">
            <a:lum bright="10000" contrast="20000"/>
          </a:blip>
          <a:srcRect t="10101"/>
          <a:stretch>
            <a:fillRect/>
          </a:stretch>
        </p:blipFill>
        <p:spPr bwMode="auto">
          <a:xfrm>
            <a:off x="0" y="396"/>
            <a:ext cx="9180512" cy="6884988"/>
          </a:xfrm>
          <a:prstGeom prst="rect">
            <a:avLst/>
          </a:prstGeom>
          <a:noFill/>
          <a:ln w="9525">
            <a:noFill/>
            <a:miter lim="800000"/>
            <a:headEnd/>
            <a:tailEnd/>
          </a:ln>
        </p:spPr>
      </p:pic>
      <p:pic>
        <p:nvPicPr>
          <p:cNvPr id="7" name="Picture 6" descr="dove and sword large cropped.png"/>
          <p:cNvPicPr>
            <a:picLocks noChangeAspect="1"/>
          </p:cNvPicPr>
          <p:nvPr/>
        </p:nvPicPr>
        <p:blipFill>
          <a:blip r:embed="rId3" cstate="print"/>
          <a:stretch>
            <a:fillRect/>
          </a:stretch>
        </p:blipFill>
        <p:spPr>
          <a:xfrm>
            <a:off x="5150485" y="2599341"/>
            <a:ext cx="1149707" cy="1189699"/>
          </a:xfrm>
          <a:prstGeom prst="rect">
            <a:avLst/>
          </a:prstGeom>
        </p:spPr>
      </p:pic>
      <p:sp>
        <p:nvSpPr>
          <p:cNvPr id="9" name="TextBox 8"/>
          <p:cNvSpPr txBox="1"/>
          <p:nvPr/>
        </p:nvSpPr>
        <p:spPr>
          <a:xfrm>
            <a:off x="1763688" y="4437112"/>
            <a:ext cx="3744416" cy="712183"/>
          </a:xfrm>
          <a:prstGeom prst="rect">
            <a:avLst/>
          </a:prstGeom>
          <a:noFill/>
        </p:spPr>
        <p:txBody>
          <a:bodyPr wrap="square" rtlCol="0">
            <a:spAutoFit/>
          </a:bodyPr>
          <a:lstStyle/>
          <a:p>
            <a:pPr algn="ctr">
              <a:lnSpc>
                <a:spcPts val="2400"/>
              </a:lnSpc>
            </a:pPr>
            <a:r>
              <a:rPr lang="en-US" sz="2400" b="1" dirty="0" err="1" smtClean="0">
                <a:latin typeface="Calibri" pitchFamily="34" charset="0"/>
                <a:cs typeface="Calibri" pitchFamily="34" charset="0"/>
              </a:rPr>
              <a:t>manusia</a:t>
            </a:r>
            <a:r>
              <a:rPr lang="en-US" sz="2400" b="1" dirty="0" smtClean="0">
                <a:latin typeface="Calibri" pitchFamily="34" charset="0"/>
                <a:cs typeface="Calibri" pitchFamily="34" charset="0"/>
              </a:rPr>
              <a:t> lama </a:t>
            </a:r>
            <a:r>
              <a:rPr lang="en-US" sz="2400" b="1" dirty="0" err="1" smtClean="0">
                <a:latin typeface="Calibri" pitchFamily="34" charset="0"/>
                <a:cs typeface="Calibri" pitchFamily="34" charset="0"/>
              </a:rPr>
              <a:t>disalibkan</a:t>
            </a:r>
            <a:endParaRPr lang="en-US" sz="2400" b="1" dirty="0" smtClean="0">
              <a:latin typeface="Calibri" pitchFamily="34" charset="0"/>
              <a:cs typeface="Calibri" pitchFamily="34" charset="0"/>
            </a:endParaRPr>
          </a:p>
          <a:p>
            <a:pPr algn="ctr">
              <a:lnSpc>
                <a:spcPts val="2400"/>
              </a:lnSpc>
            </a:pP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dikuburkan</a:t>
            </a:r>
            <a:endParaRPr lang="en-US" sz="2400" b="1" dirty="0">
              <a:latin typeface="Calibri" pitchFamily="34" charset="0"/>
              <a:cs typeface="Calibri" pitchFamily="34" charset="0"/>
            </a:endParaRPr>
          </a:p>
        </p:txBody>
      </p:sp>
      <p:sp>
        <p:nvSpPr>
          <p:cNvPr id="10" name="TextBox 3"/>
          <p:cNvSpPr txBox="1">
            <a:spLocks noChangeArrowheads="1"/>
          </p:cNvSpPr>
          <p:nvPr/>
        </p:nvSpPr>
        <p:spPr bwMode="auto">
          <a:xfrm>
            <a:off x="432048" y="-27384"/>
            <a:ext cx="9108504" cy="815480"/>
          </a:xfrm>
          <a:prstGeom prst="rect">
            <a:avLst/>
          </a:prstGeom>
          <a:noFill/>
          <a:ln w="9525">
            <a:noFill/>
            <a:miter lim="800000"/>
            <a:headEnd/>
            <a:tailEnd/>
          </a:ln>
        </p:spPr>
        <p:txBody>
          <a:bodyPr wrap="square">
            <a:spAutoFit/>
          </a:bodyPr>
          <a:lstStyle/>
          <a:p>
            <a:pPr algn="ctr">
              <a:lnSpc>
                <a:spcPts val="2800"/>
              </a:lnSpc>
            </a:pPr>
            <a:r>
              <a:rPr lang="en-US" sz="2800" b="1" dirty="0" err="1" smtClean="0">
                <a:solidFill>
                  <a:srgbClr val="FF0000"/>
                </a:solidFill>
                <a:latin typeface="Calibri" pitchFamily="34" charset="0"/>
                <a:cs typeface="Calibri" pitchFamily="34" charset="0"/>
              </a:rPr>
              <a:t>Ditenggelamkan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bersatu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p>
          <a:p>
            <a:pPr algn="ctr">
              <a:lnSpc>
                <a:spcPts val="2800"/>
              </a:lnSpc>
            </a:pP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kematian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kebangkitan</a:t>
            </a:r>
            <a:r>
              <a:rPr lang="en-CA" sz="2800" b="1" dirty="0" smtClean="0">
                <a:solidFill>
                  <a:srgbClr val="FF0000"/>
                </a:solidFill>
                <a:latin typeface="Calibri" pitchFamily="34" charset="0"/>
              </a:rPr>
              <a:t> - Roma 6.</a:t>
            </a:r>
            <a:endParaRPr lang="en-CA" sz="2800" b="1" dirty="0">
              <a:solidFill>
                <a:srgbClr val="FF0000"/>
              </a:solidFill>
              <a:latin typeface="Calibri" pitchFamily="34" charset="0"/>
            </a:endParaRPr>
          </a:p>
        </p:txBody>
      </p:sp>
      <p:sp>
        <p:nvSpPr>
          <p:cNvPr id="11" name="TextBox 10"/>
          <p:cNvSpPr txBox="1"/>
          <p:nvPr/>
        </p:nvSpPr>
        <p:spPr>
          <a:xfrm>
            <a:off x="3203848" y="1124744"/>
            <a:ext cx="3384376" cy="1019959"/>
          </a:xfrm>
          <a:prstGeom prst="rect">
            <a:avLst/>
          </a:prstGeom>
          <a:noFill/>
        </p:spPr>
        <p:txBody>
          <a:bodyPr wrap="square" rtlCol="0">
            <a:spAutoFit/>
          </a:bodyPr>
          <a:lstStyle/>
          <a:p>
            <a:pPr algn="ctr">
              <a:lnSpc>
                <a:spcPts val="2400"/>
              </a:lnSpc>
            </a:pPr>
            <a:r>
              <a:rPr lang="en-US" sz="2400" b="1" dirty="0" err="1" smtClean="0">
                <a:solidFill>
                  <a:schemeClr val="bg1"/>
                </a:solidFill>
                <a:latin typeface="Calibri" pitchFamily="34" charset="0"/>
                <a:cs typeface="Calibri" pitchFamily="34" charset="0"/>
              </a:rPr>
              <a:t>manusia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baru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dibangkitkan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p>
          <a:p>
            <a:pPr algn="ctr">
              <a:lnSpc>
                <a:spcPts val="2400"/>
              </a:lnSpc>
            </a:pP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endParaRPr lang="en-US" sz="2400" b="1" dirty="0">
              <a:solidFill>
                <a:schemeClr val="bg1"/>
              </a:solidFill>
              <a:latin typeface="Calibri" pitchFamily="34" charset="0"/>
              <a:cs typeface="Calibri" pitchFamily="34" charset="0"/>
            </a:endParaRPr>
          </a:p>
        </p:txBody>
      </p:sp>
      <p:sp>
        <p:nvSpPr>
          <p:cNvPr id="12" name="TextBox 11"/>
          <p:cNvSpPr txBox="1"/>
          <p:nvPr/>
        </p:nvSpPr>
        <p:spPr>
          <a:xfrm rot="16200000">
            <a:off x="-1965919" y="3702223"/>
            <a:ext cx="4464496" cy="461665"/>
          </a:xfrm>
          <a:prstGeom prst="rect">
            <a:avLst/>
          </a:prstGeom>
          <a:noFill/>
        </p:spPr>
        <p:txBody>
          <a:bodyPr wrap="square" rtlCol="0">
            <a:spAutoFit/>
          </a:bodyPr>
          <a:lstStyle/>
          <a:p>
            <a:pPr algn="ctr"/>
            <a:r>
              <a:rPr lang="en-US" sz="2400" b="1" spc="-30" dirty="0" err="1" smtClean="0">
                <a:solidFill>
                  <a:schemeClr val="bg1"/>
                </a:solidFill>
                <a:latin typeface="Calibri" pitchFamily="34" charset="0"/>
                <a:cs typeface="Calibri" pitchFamily="34" charset="0"/>
              </a:rPr>
              <a:t>tanpa</a:t>
            </a:r>
            <a:r>
              <a:rPr lang="en-US" sz="2400" b="1" spc="-30" dirty="0" smtClean="0">
                <a:solidFill>
                  <a:schemeClr val="bg1"/>
                </a:solidFill>
                <a:latin typeface="Calibri" pitchFamily="34" charset="0"/>
                <a:cs typeface="Calibri" pitchFamily="34" charset="0"/>
              </a:rPr>
              <a:t> </a:t>
            </a:r>
            <a:r>
              <a:rPr lang="en-US" sz="2400" b="1" spc="-30" dirty="0" err="1" smtClean="0">
                <a:solidFill>
                  <a:schemeClr val="bg1"/>
                </a:solidFill>
                <a:latin typeface="Calibri" pitchFamily="34" charset="0"/>
                <a:cs typeface="Calibri" pitchFamily="34" charset="0"/>
              </a:rPr>
              <a:t>Kristus</a:t>
            </a:r>
            <a:r>
              <a:rPr lang="en-US" sz="2400" b="1" spc="-30" dirty="0" smtClean="0">
                <a:solidFill>
                  <a:schemeClr val="bg1"/>
                </a:solidFill>
                <a:latin typeface="Calibri" pitchFamily="34" charset="0"/>
                <a:cs typeface="Calibri" pitchFamily="34" charset="0"/>
              </a:rPr>
              <a:t>, </a:t>
            </a:r>
            <a:r>
              <a:rPr lang="en-US" sz="2400" b="1" spc="-30" dirty="0" err="1" smtClean="0">
                <a:solidFill>
                  <a:schemeClr val="bg1"/>
                </a:solidFill>
                <a:latin typeface="Calibri" pitchFamily="34" charset="0"/>
                <a:cs typeface="Calibri" pitchFamily="34" charset="0"/>
              </a:rPr>
              <a:t>dosa</a:t>
            </a:r>
            <a:r>
              <a:rPr lang="en-US" sz="2400" b="1" spc="-30" dirty="0" smtClean="0">
                <a:solidFill>
                  <a:schemeClr val="bg1"/>
                </a:solidFill>
                <a:latin typeface="Calibri" pitchFamily="34" charset="0"/>
                <a:cs typeface="Calibri" pitchFamily="34" charset="0"/>
              </a:rPr>
              <a:t> </a:t>
            </a:r>
            <a:r>
              <a:rPr lang="en-US" sz="2400" b="1" spc="-30" dirty="0" err="1" smtClean="0">
                <a:solidFill>
                  <a:schemeClr val="bg1"/>
                </a:solidFill>
                <a:latin typeface="Calibri" pitchFamily="34" charset="0"/>
                <a:cs typeface="Calibri" pitchFamily="34" charset="0"/>
              </a:rPr>
              <a:t>berkuasa</a:t>
            </a:r>
            <a:endParaRPr lang="en-US" sz="2400" b="1" spc="-30" dirty="0">
              <a:solidFill>
                <a:schemeClr val="bg1"/>
              </a:solidFill>
              <a:latin typeface="Calibri" pitchFamily="34" charset="0"/>
              <a:cs typeface="Calibri" pitchFamily="34" charset="0"/>
            </a:endParaRPr>
          </a:p>
        </p:txBody>
      </p:sp>
      <p:sp>
        <p:nvSpPr>
          <p:cNvPr id="13" name="TextBox 12"/>
          <p:cNvSpPr txBox="1"/>
          <p:nvPr/>
        </p:nvSpPr>
        <p:spPr>
          <a:xfrm rot="5400000">
            <a:off x="5322160" y="2883016"/>
            <a:ext cx="6408712" cy="1019959"/>
          </a:xfrm>
          <a:prstGeom prst="rect">
            <a:avLst/>
          </a:prstGeom>
          <a:noFill/>
        </p:spPr>
        <p:txBody>
          <a:bodyPr wrap="square" rtlCol="0">
            <a:spAutoFit/>
          </a:bodyPr>
          <a:lstStyle/>
          <a:p>
            <a:pPr algn="ctr">
              <a:lnSpc>
                <a:spcPts val="2400"/>
              </a:lnSpc>
            </a:pPr>
            <a:r>
              <a:rPr lang="en-US" sz="2400" b="1" dirty="0" err="1" smtClean="0">
                <a:solidFill>
                  <a:schemeClr val="bg1"/>
                </a:solidFill>
                <a:latin typeface="Calibri" pitchFamily="34" charset="0"/>
                <a:cs typeface="Calibri" pitchFamily="34" charset="0"/>
              </a:rPr>
              <a:t>Dimerdekakan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perbudakan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a:t>
            </a:r>
          </a:p>
          <a:p>
            <a:pPr algn="ctr">
              <a:lnSpc>
                <a:spcPts val="2400"/>
              </a:lnSpc>
            </a:pPr>
            <a:r>
              <a:rPr lang="en-US" sz="2400" b="1" dirty="0" smtClean="0">
                <a:solidFill>
                  <a:schemeClr val="bg1"/>
                </a:solidFill>
                <a:latin typeface="Calibri" pitchFamily="34" charset="0"/>
                <a:cs typeface="Calibri" pitchFamily="34" charset="0"/>
              </a:rPr>
              <a:t>Di </a:t>
            </a:r>
            <a:r>
              <a:rPr lang="en-US" sz="2400" b="1" dirty="0" err="1" smtClean="0">
                <a:solidFill>
                  <a:schemeClr val="bg1"/>
                </a:solidFill>
                <a:latin typeface="Calibri" pitchFamily="34" charset="0"/>
                <a:cs typeface="Calibri" pitchFamily="34" charset="0"/>
              </a:rPr>
              <a:t>bawah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kasih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karunia-Nya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endParaRPr lang="en-US" sz="2400" b="1" dirty="0" smtClean="0">
              <a:solidFill>
                <a:schemeClr val="bg1"/>
              </a:solidFill>
              <a:latin typeface="Calibri" pitchFamily="34" charset="0"/>
              <a:cs typeface="Calibri" pitchFamily="34" charset="0"/>
            </a:endParaRPr>
          </a:p>
          <a:p>
            <a:pPr algn="ctr">
              <a:lnSpc>
                <a:spcPts val="2400"/>
              </a:lnSpc>
            </a:pPr>
            <a:endParaRPr lang="en-US" sz="2400" b="1" dirty="0">
              <a:solidFill>
                <a:schemeClr val="bg1"/>
              </a:solidFill>
              <a:latin typeface="Calibri" pitchFamily="34" charset="0"/>
              <a:cs typeface="Calibri" pitchFamily="34" charset="0"/>
            </a:endParaRPr>
          </a:p>
        </p:txBody>
      </p:sp>
      <p:sp>
        <p:nvSpPr>
          <p:cNvPr id="14" name="TextBox 13"/>
          <p:cNvSpPr txBox="1"/>
          <p:nvPr/>
        </p:nvSpPr>
        <p:spPr>
          <a:xfrm rot="1740000">
            <a:off x="-114825" y="1584581"/>
            <a:ext cx="2972332" cy="712183"/>
          </a:xfrm>
          <a:prstGeom prst="rect">
            <a:avLst/>
          </a:prstGeom>
          <a:noFill/>
        </p:spPr>
        <p:txBody>
          <a:bodyPr wrap="square" rtlCol="0">
            <a:spAutoFit/>
          </a:bodyPr>
          <a:lstStyle/>
          <a:p>
            <a:pPr algn="ctr">
              <a:lnSpc>
                <a:spcPts val="2400"/>
              </a:lnSpc>
            </a:pPr>
            <a:r>
              <a:rPr lang="en-US" sz="2400" b="1" spc="-60" dirty="0" err="1" smtClean="0">
                <a:solidFill>
                  <a:schemeClr val="bg1"/>
                </a:solidFill>
                <a:latin typeface="Calibri" pitchFamily="34" charset="0"/>
                <a:cs typeface="Calibri" pitchFamily="34" charset="0"/>
              </a:rPr>
              <a:t>iman</a:t>
            </a:r>
            <a:r>
              <a:rPr lang="en-US" sz="2400" b="1" spc="-60" dirty="0" smtClean="0">
                <a:solidFill>
                  <a:schemeClr val="bg1"/>
                </a:solidFill>
                <a:latin typeface="Calibri" pitchFamily="34" charset="0"/>
                <a:cs typeface="Calibri" pitchFamily="34" charset="0"/>
              </a:rPr>
              <a:t> </a:t>
            </a:r>
            <a:r>
              <a:rPr lang="en-US" sz="2400" b="1" spc="-60" dirty="0" err="1" smtClean="0">
                <a:solidFill>
                  <a:schemeClr val="bg1"/>
                </a:solidFill>
                <a:latin typeface="Calibri" pitchFamily="34" charset="0"/>
                <a:cs typeface="Calibri" pitchFamily="34" charset="0"/>
              </a:rPr>
              <a:t>dlm</a:t>
            </a:r>
            <a:r>
              <a:rPr lang="en-US" sz="2400" b="1" spc="-60" dirty="0" smtClean="0">
                <a:solidFill>
                  <a:schemeClr val="bg1"/>
                </a:solidFill>
                <a:latin typeface="Calibri" pitchFamily="34" charset="0"/>
                <a:cs typeface="Calibri" pitchFamily="34" charset="0"/>
              </a:rPr>
              <a:t> </a:t>
            </a:r>
            <a:r>
              <a:rPr lang="en-US" sz="2400" b="1" spc="-60" dirty="0" err="1" smtClean="0">
                <a:solidFill>
                  <a:schemeClr val="bg1"/>
                </a:solidFill>
                <a:latin typeface="Calibri" pitchFamily="34" charset="0"/>
                <a:cs typeface="Calibri" pitchFamily="34" charset="0"/>
              </a:rPr>
              <a:t>Kristus</a:t>
            </a:r>
            <a:r>
              <a:rPr lang="en-US" sz="2400" b="1" spc="-60" dirty="0" smtClean="0">
                <a:solidFill>
                  <a:schemeClr val="bg1"/>
                </a:solidFill>
                <a:latin typeface="Calibri" pitchFamily="34" charset="0"/>
                <a:cs typeface="Calibri" pitchFamily="34" charset="0"/>
              </a:rPr>
              <a:t> </a:t>
            </a:r>
          </a:p>
          <a:p>
            <a:pPr algn="ctr">
              <a:lnSpc>
                <a:spcPts val="2400"/>
              </a:lnSpc>
            </a:pPr>
            <a:r>
              <a:rPr lang="en-US" sz="2400" b="1" spc="-60" dirty="0" smtClean="0">
                <a:solidFill>
                  <a:schemeClr val="bg1"/>
                </a:solidFill>
                <a:latin typeface="Calibri" pitchFamily="34" charset="0"/>
                <a:cs typeface="Calibri" pitchFamily="34" charset="0"/>
              </a:rPr>
              <a:t>yang </a:t>
            </a:r>
            <a:r>
              <a:rPr lang="en-US" sz="2400" b="1" spc="-60" dirty="0" err="1" smtClean="0">
                <a:solidFill>
                  <a:schemeClr val="bg1"/>
                </a:solidFill>
                <a:latin typeface="Calibri" pitchFamily="34" charset="0"/>
                <a:cs typeface="Calibri" pitchFamily="34" charset="0"/>
              </a:rPr>
              <a:t>disalibkan</a:t>
            </a:r>
            <a:endParaRPr lang="en-US" sz="2400" b="1" spc="-60" dirty="0">
              <a:solidFill>
                <a:schemeClr val="bg1"/>
              </a:solidFill>
              <a:latin typeface="Calibri" pitchFamily="34" charset="0"/>
              <a:cs typeface="Calibri" pitchFamily="34" charset="0"/>
            </a:endParaRPr>
          </a:p>
        </p:txBody>
      </p:sp>
      <p:sp>
        <p:nvSpPr>
          <p:cNvPr id="16" name="TextBox 15"/>
          <p:cNvSpPr txBox="1"/>
          <p:nvPr/>
        </p:nvSpPr>
        <p:spPr>
          <a:xfrm>
            <a:off x="1331640" y="5733256"/>
            <a:ext cx="6696744" cy="1019959"/>
          </a:xfrm>
          <a:prstGeom prst="rect">
            <a:avLst/>
          </a:prstGeom>
          <a:noFill/>
        </p:spPr>
        <p:txBody>
          <a:bodyPr wrap="square" rtlCol="0">
            <a:spAutoFit/>
          </a:bodyPr>
          <a:lstStyle/>
          <a:p>
            <a:pPr algn="ctr">
              <a:lnSpc>
                <a:spcPts val="2400"/>
              </a:lnSpc>
            </a:pPr>
            <a:r>
              <a:rPr lang="en-US" sz="2400" b="1" spc="-30" dirty="0" err="1" smtClean="0">
                <a:solidFill>
                  <a:srgbClr val="0000FF"/>
                </a:solidFill>
                <a:latin typeface="Calibri" pitchFamily="34" charset="0"/>
                <a:cs typeface="Calibri" pitchFamily="34" charset="0"/>
              </a:rPr>
              <a:t>Berjalan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bersama</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Kristus</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dlm</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Roh</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dlm</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kasih</a:t>
            </a:r>
            <a:r>
              <a:rPr lang="en-US" sz="2400" b="1" spc="-30" dirty="0" smtClean="0">
                <a:solidFill>
                  <a:srgbClr val="0000FF"/>
                </a:solidFill>
                <a:latin typeface="Calibri" pitchFamily="34" charset="0"/>
                <a:cs typeface="Calibri" pitchFamily="34" charset="0"/>
              </a:rPr>
              <a:t> </a:t>
            </a:r>
            <a:r>
              <a:rPr lang="en-US" sz="2400" b="1" i="1" spc="-30" dirty="0" smtClean="0">
                <a:solidFill>
                  <a:srgbClr val="0000FF"/>
                </a:solidFill>
                <a:latin typeface="Calibri" pitchFamily="34" charset="0"/>
                <a:cs typeface="Calibri" pitchFamily="34" charset="0"/>
              </a:rPr>
              <a:t>agape,</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persekutuan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dan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menyerahkan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diri</a:t>
            </a:r>
            <a:endParaRPr lang="en-US" sz="2400" b="1" spc="-30" dirty="0" smtClean="0">
              <a:solidFill>
                <a:srgbClr val="0000FF"/>
              </a:solidFill>
              <a:latin typeface="Calibri" pitchFamily="34" charset="0"/>
              <a:cs typeface="Calibri" pitchFamily="34" charset="0"/>
            </a:endParaRPr>
          </a:p>
          <a:p>
            <a:pPr algn="ctr">
              <a:lnSpc>
                <a:spcPts val="2400"/>
              </a:lnSpc>
            </a:pPr>
            <a:r>
              <a:rPr lang="en-US" sz="2400" b="1" spc="-30" dirty="0" err="1" smtClean="0">
                <a:solidFill>
                  <a:srgbClr val="0000FF"/>
                </a:solidFill>
                <a:latin typeface="Calibri" pitchFamily="34" charset="0"/>
                <a:cs typeface="Calibri" pitchFamily="34" charset="0"/>
              </a:rPr>
              <a:t>menikmati</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Tuhan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sebagai</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harta</a:t>
            </a:r>
            <a:r>
              <a:rPr lang="en-US" sz="2400" b="1" spc="-30" dirty="0" smtClean="0">
                <a:solidFill>
                  <a:srgbClr val="0000FF"/>
                </a:solidFill>
                <a:latin typeface="Calibri" pitchFamily="34" charset="0"/>
                <a:cs typeface="Calibri" pitchFamily="34" charset="0"/>
              </a:rPr>
              <a:t> paling </a:t>
            </a:r>
            <a:r>
              <a:rPr lang="en-US" sz="2400" b="1" spc="-30" dirty="0" err="1" smtClean="0">
                <a:solidFill>
                  <a:srgbClr val="0000FF"/>
                </a:solidFill>
                <a:latin typeface="Calibri" pitchFamily="34" charset="0"/>
                <a:cs typeface="Calibri" pitchFamily="34" charset="0"/>
              </a:rPr>
              <a:t>berharga</a:t>
            </a:r>
            <a:endParaRPr lang="en-US" sz="2400" b="1" spc="-30" dirty="0">
              <a:solidFill>
                <a:srgbClr val="0000FF"/>
              </a:solidFill>
              <a:latin typeface="Calibri" pitchFamily="34" charset="0"/>
              <a:cs typeface="Calibri" pitchFamily="34" charset="0"/>
            </a:endParaRPr>
          </a:p>
        </p:txBody>
      </p:sp>
      <p:sp>
        <p:nvSpPr>
          <p:cNvPr id="18" name="TextBox 17"/>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20"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latin typeface="Calibri" pitchFamily="34" charset="0"/>
                <a:cs typeface="Calibri" pitchFamily="34" charset="0"/>
              </a:rPr>
              <a:t>artwork by </a:t>
            </a:r>
            <a:r>
              <a:rPr lang="en-CA" altLang="ko-KR" sz="800" dirty="0" smtClean="0">
                <a:solidFill>
                  <a:srgbClr val="009999"/>
                </a:solidFill>
                <a:latin typeface="Calibri" pitchFamily="34" charset="0"/>
                <a:ea typeface="Gulim" pitchFamily="34" charset="-127"/>
                <a:cs typeface="Calibri" pitchFamily="34" charset="0"/>
              </a:rPr>
              <a:t>Yoon Nam Sun</a:t>
            </a:r>
            <a:endParaRPr lang="en-US" altLang="ko-KR" sz="800" dirty="0">
              <a:solidFill>
                <a:srgbClr val="009999"/>
              </a:solidFill>
              <a:latin typeface="Calibri" pitchFamily="34" charset="0"/>
              <a:ea typeface="Gulim" pitchFamily="34" charset="-127"/>
              <a:cs typeface="Calibri" pitchFamily="34" charset="0"/>
            </a:endParaRPr>
          </a:p>
        </p:txBody>
      </p:sp>
    </p:spTree>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pic>
        <p:nvPicPr>
          <p:cNvPr id="9" name="Picture 8" descr="angry-face-01s.gif"/>
          <p:cNvPicPr>
            <a:picLocks noChangeAspect="1"/>
          </p:cNvPicPr>
          <p:nvPr/>
        </p:nvPicPr>
        <p:blipFill>
          <a:blip r:embed="rId3" cstate="print"/>
          <a:stretch>
            <a:fillRect/>
          </a:stretch>
        </p:blipFill>
        <p:spPr>
          <a:xfrm>
            <a:off x="107504" y="4293096"/>
            <a:ext cx="864096" cy="864096"/>
          </a:xfrm>
          <a:prstGeom prst="ellipse">
            <a:avLst/>
          </a:prstGeom>
        </p:spPr>
      </p:pic>
      <p:sp>
        <p:nvSpPr>
          <p:cNvPr id="10" name="TextBox 9"/>
          <p:cNvSpPr txBox="1"/>
          <p:nvPr/>
        </p:nvSpPr>
        <p:spPr>
          <a:xfrm>
            <a:off x="107504" y="4221088"/>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508518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5" name="TextBox 3"/>
          <p:cNvSpPr txBox="1">
            <a:spLocks noChangeArrowheads="1"/>
          </p:cNvSpPr>
          <p:nvPr/>
        </p:nvSpPr>
        <p:spPr bwMode="auto">
          <a:xfrm>
            <a:off x="107504" y="5521875"/>
            <a:ext cx="8892480" cy="1292662"/>
          </a:xfrm>
          <a:prstGeom prst="rect">
            <a:avLst/>
          </a:prstGeom>
          <a:noFill/>
          <a:ln w="9525">
            <a:noFill/>
            <a:miter lim="800000"/>
            <a:headEnd/>
            <a:tailEnd/>
          </a:ln>
        </p:spPr>
        <p:txBody>
          <a:bodyPr wrap="square">
            <a:spAutoFit/>
          </a:bodyPr>
          <a:lstStyle/>
          <a:p>
            <a:pPr algn="ctr"/>
            <a:r>
              <a:rPr lang="en-CA" sz="2600" b="1" dirty="0" smtClean="0">
                <a:solidFill>
                  <a:schemeClr val="bg1"/>
                </a:solidFill>
                <a:latin typeface="Calibri" pitchFamily="34" charset="0"/>
                <a:cs typeface="Calibri" pitchFamily="34" charset="0"/>
              </a:rPr>
              <a:t>“</a:t>
            </a:r>
            <a:r>
              <a:rPr lang="sv-SE" sz="2600" b="1" dirty="0" smtClean="0">
                <a:solidFill>
                  <a:schemeClr val="bg1"/>
                </a:solidFill>
                <a:latin typeface="Calibri" pitchFamily="34" charset="0"/>
                <a:cs typeface="Calibri" pitchFamily="34" charset="0"/>
              </a:rPr>
              <a:t>Sebab jika kita telah menjadi satu dengan apa yang sama dengan kematian-Nya, kita juga akan menjadi satu dengan apa yang sama dengan kebangkitan-Nya.”  Rm </a:t>
            </a:r>
            <a:r>
              <a:rPr lang="en-US" sz="2600" b="1" dirty="0" smtClean="0">
                <a:solidFill>
                  <a:schemeClr val="bg1"/>
                </a:solidFill>
                <a:latin typeface="Calibri" pitchFamily="34" charset="0"/>
                <a:cs typeface="Calibri" pitchFamily="34" charset="0"/>
              </a:rPr>
              <a:t>6:5</a:t>
            </a:r>
            <a:endParaRPr lang="en-CA" sz="2800" b="1" dirty="0">
              <a:latin typeface="Calibri" pitchFamily="34" charset="0"/>
              <a:cs typeface="Calibri" pitchFamily="34" charset="0"/>
            </a:endParaRPr>
          </a:p>
        </p:txBody>
      </p:sp>
      <p:sp>
        <p:nvSpPr>
          <p:cNvPr id="12" name="TextBox 3"/>
          <p:cNvSpPr txBox="1">
            <a:spLocks noChangeArrowheads="1"/>
          </p:cNvSpPr>
          <p:nvPr/>
        </p:nvSpPr>
        <p:spPr bwMode="auto">
          <a:xfrm>
            <a:off x="1547664" y="0"/>
            <a:ext cx="5184576" cy="2246769"/>
          </a:xfrm>
          <a:prstGeom prst="rect">
            <a:avLst/>
          </a:prstGeom>
          <a:noFill/>
          <a:ln w="9525">
            <a:noFill/>
            <a:miter lim="800000"/>
            <a:headEnd/>
            <a:tailEnd/>
          </a:ln>
        </p:spPr>
        <p:txBody>
          <a:bodyPr wrap="square">
            <a:spAutoFit/>
          </a:bodyPr>
          <a:lstStyle/>
          <a:p>
            <a:pPr algn="ctr"/>
            <a:r>
              <a:rPr lang="en-CA" sz="2800" b="1" dirty="0" smtClean="0">
                <a:solidFill>
                  <a:srgbClr val="FF0000"/>
                </a:solidFill>
                <a:latin typeface="Calibri" pitchFamily="34" charset="0"/>
                <a:cs typeface="Calibri" pitchFamily="34" charset="0"/>
              </a:rPr>
              <a:t>33. </a:t>
            </a:r>
            <a:r>
              <a:rPr lang="en-CA" sz="2800" b="1" dirty="0" err="1" smtClean="0">
                <a:solidFill>
                  <a:srgbClr val="FF0000"/>
                </a:solidFill>
                <a:latin typeface="Calibri" pitchFamily="34" charset="0"/>
                <a:cs typeface="Calibri" pitchFamily="34" charset="0"/>
              </a:rPr>
              <a:t>Bersatu</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dgn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kematian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dgn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kebangkitan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dgn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a:t>
            </a:r>
          </a:p>
          <a:p>
            <a:pPr lvl="0" algn="ctr" eaLnBrk="0" hangingPunct="0">
              <a:defRPr/>
            </a:pPr>
            <a:r>
              <a:rPr lang="en-US" sz="2800" b="1" kern="0" dirty="0" err="1" smtClean="0">
                <a:solidFill>
                  <a:srgbClr val="FF0000"/>
                </a:solidFill>
                <a:latin typeface="Calibri" pitchFamily="34" charset="0"/>
              </a:rPr>
              <a:t>Terima</a:t>
            </a:r>
            <a:r>
              <a:rPr lang="en-US" sz="2800" b="1" kern="0" dirty="0" smtClean="0">
                <a:solidFill>
                  <a:srgbClr val="FF0000"/>
                </a:solidFill>
                <a:latin typeface="Calibri" pitchFamily="34" charset="0"/>
              </a:rPr>
              <a:t> </a:t>
            </a:r>
            <a:r>
              <a:rPr lang="en-US" sz="2800" b="1" kern="0" dirty="0" err="1" smtClean="0">
                <a:solidFill>
                  <a:srgbClr val="FF0000"/>
                </a:solidFill>
                <a:latin typeface="Calibri" pitchFamily="34" charset="0"/>
              </a:rPr>
              <a:t>kasih</a:t>
            </a:r>
            <a:r>
              <a:rPr lang="en-US" sz="2800" b="1" kern="0" dirty="0" smtClean="0">
                <a:solidFill>
                  <a:srgbClr val="FF0000"/>
                </a:solidFill>
                <a:latin typeface="Calibri" pitchFamily="34" charset="0"/>
              </a:rPr>
              <a:t>, </a:t>
            </a:r>
          </a:p>
          <a:p>
            <a:pPr lvl="0" algn="ctr" eaLnBrk="0" hangingPunct="0">
              <a:defRPr/>
            </a:pPr>
            <a:r>
              <a:rPr lang="en-US" sz="2800" b="1" kern="0" dirty="0" err="1" smtClean="0">
                <a:solidFill>
                  <a:srgbClr val="FF0000"/>
                </a:solidFill>
                <a:latin typeface="Calibri" pitchFamily="34" charset="0"/>
              </a:rPr>
              <a:t>Tuhan</a:t>
            </a:r>
            <a:r>
              <a:rPr lang="en-US" sz="2800" b="1" kern="0" dirty="0" smtClean="0">
                <a:solidFill>
                  <a:srgbClr val="FF0000"/>
                </a:solidFill>
                <a:latin typeface="Calibri" pitchFamily="34" charset="0"/>
              </a:rPr>
              <a:t>!</a:t>
            </a:r>
            <a:endParaRPr lang="en-CA" sz="2800" kern="0" dirty="0" smtClean="0">
              <a:solidFill>
                <a:srgbClr val="FF0000"/>
              </a:solidFill>
              <a:latin typeface="Calibri" pitchFamily="34" charset="0"/>
            </a:endParaRPr>
          </a:p>
        </p:txBody>
      </p:sp>
      <p:pic>
        <p:nvPicPr>
          <p:cNvPr id="14" name="Picture 13"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6" name="TextBox 15"/>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8"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latin typeface="Calibri" pitchFamily="34" charset="0"/>
                <a:cs typeface="Calibri" pitchFamily="34" charset="0"/>
              </a:rPr>
              <a:t>artwork by </a:t>
            </a:r>
            <a:r>
              <a:rPr lang="en-CA" altLang="ko-KR" sz="800" dirty="0" smtClean="0">
                <a:solidFill>
                  <a:srgbClr val="009999"/>
                </a:solidFill>
                <a:latin typeface="Calibri" pitchFamily="34" charset="0"/>
                <a:ea typeface="Gulim" pitchFamily="34" charset="-127"/>
                <a:cs typeface="Calibri" pitchFamily="34" charset="0"/>
              </a:rPr>
              <a:t>Yoon Nam Sun</a:t>
            </a:r>
            <a:endParaRPr lang="en-US" altLang="ko-KR" sz="800" dirty="0">
              <a:solidFill>
                <a:srgbClr val="009999"/>
              </a:solidFill>
              <a:latin typeface="Calibri" pitchFamily="34" charset="0"/>
              <a:ea typeface="Gulim" pitchFamily="34" charset="-127"/>
              <a:cs typeface="Calibri" pitchFamily="34" charset="0"/>
            </a:endParaRPr>
          </a:p>
        </p:txBody>
      </p:sp>
    </p:spTree>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7" name="TextBox 6"/>
          <p:cNvSpPr txBox="1"/>
          <p:nvPr/>
        </p:nvSpPr>
        <p:spPr>
          <a:xfrm>
            <a:off x="179512" y="5614208"/>
            <a:ext cx="8820472" cy="1631216"/>
          </a:xfrm>
          <a:prstGeom prst="rect">
            <a:avLst/>
          </a:prstGeom>
          <a:noFill/>
        </p:spPr>
        <p:txBody>
          <a:bodyPr wrap="square" rtlCol="0">
            <a:spAutoFit/>
          </a:bodyPr>
          <a:lstStyle/>
          <a:p>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dibaptis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kematian-Nya</a:t>
            </a:r>
            <a:r>
              <a:rPr lang="en-US" sz="2400" b="1" dirty="0" smtClean="0">
                <a:solidFill>
                  <a:schemeClr val="bg1"/>
                </a:solidFill>
                <a:latin typeface="Calibri" pitchFamily="34" charset="0"/>
                <a:cs typeface="Calibri" pitchFamily="34" charset="0"/>
              </a:rPr>
              <a:t> . . .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dikuburkan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bersama-sama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a:t>
            </a:r>
            <a:r>
              <a:rPr lang="en-US" sz="2400" b="1" dirty="0" smtClean="0">
                <a:solidFill>
                  <a:schemeClr val="bg1"/>
                </a:solidFill>
                <a:latin typeface="Calibri" pitchFamily="34" charset="0"/>
                <a:cs typeface="Calibri" pitchFamily="34" charset="0"/>
              </a:rPr>
              <a:t> . . . </a:t>
            </a:r>
            <a:r>
              <a:rPr lang="en-US" sz="2400" b="1" u="sng" dirty="0" err="1" smtClean="0">
                <a:solidFill>
                  <a:schemeClr val="bg1"/>
                </a:solidFill>
                <a:latin typeface="Calibri" pitchFamily="34" charset="0"/>
                <a:cs typeface="Calibri" pitchFamily="34" charset="0"/>
              </a:rPr>
              <a:t>manusia</a:t>
            </a:r>
            <a:r>
              <a:rPr lang="en-US" sz="2400" b="1" u="sng" dirty="0" smtClean="0">
                <a:solidFill>
                  <a:schemeClr val="bg1"/>
                </a:solidFill>
                <a:latin typeface="Calibri" pitchFamily="34" charset="0"/>
                <a:cs typeface="Calibri" pitchFamily="34" charset="0"/>
              </a:rPr>
              <a:t> lama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turut</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disalibkan</a:t>
            </a:r>
            <a:r>
              <a:rPr lang="en-US" sz="2400" b="1" dirty="0" smtClean="0">
                <a:solidFill>
                  <a:schemeClr val="bg1"/>
                </a:solidFill>
                <a:latin typeface="Calibri" pitchFamily="34" charset="0"/>
                <a:cs typeface="Calibri" pitchFamily="34" charset="0"/>
              </a:rPr>
              <a:t> . . .  </a:t>
            </a:r>
            <a:r>
              <a:rPr lang="en-US" sz="2400" b="1" dirty="0" err="1" smtClean="0">
                <a:solidFill>
                  <a:schemeClr val="bg1"/>
                </a:solidFill>
                <a:latin typeface="Calibri" pitchFamily="34" charset="0"/>
                <a:cs typeface="Calibri" pitchFamily="34" charset="0"/>
              </a:rPr>
              <a:t>Sebab</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siapa</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mati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bebas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Rm</a:t>
            </a:r>
            <a:r>
              <a:rPr lang="en-US" sz="2400" b="1" dirty="0" smtClean="0">
                <a:solidFill>
                  <a:schemeClr val="bg1"/>
                </a:solidFill>
                <a:latin typeface="Calibri" pitchFamily="34" charset="0"/>
                <a:cs typeface="Calibri" pitchFamily="34" charset="0"/>
              </a:rPr>
              <a:t> 6:3,4,6,7</a:t>
            </a:r>
          </a:p>
          <a:p>
            <a:endParaRPr lang="en-CA" sz="2800" dirty="0" smtClean="0">
              <a:solidFill>
                <a:schemeClr val="bg1"/>
              </a:solidFill>
              <a:latin typeface="Calibri" pitchFamily="34" charset="0"/>
            </a:endParaRPr>
          </a:p>
        </p:txBody>
      </p:sp>
      <p:sp>
        <p:nvSpPr>
          <p:cNvPr id="14" name="Title 1"/>
          <p:cNvSpPr txBox="1">
            <a:spLocks/>
          </p:cNvSpPr>
          <p:nvPr/>
        </p:nvSpPr>
        <p:spPr bwMode="auto">
          <a:xfrm>
            <a:off x="683568" y="1196752"/>
            <a:ext cx="7128792"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lvl="0" algn="ctr" eaLnBrk="0" hangingPunct="0">
              <a:defRPr/>
            </a:pPr>
            <a:r>
              <a:rPr kumimoji="0" lang="en-US" sz="2800" b="1" i="0" u="none" strike="noStrike" kern="0" cap="none" normalizeH="0" noProof="0" dirty="0" smtClean="0">
                <a:ln>
                  <a:noFill/>
                </a:ln>
                <a:solidFill>
                  <a:srgbClr val="FF0000"/>
                </a:solidFill>
                <a:effectLst/>
                <a:uLnTx/>
                <a:uFillTx/>
                <a:latin typeface="Calibri" pitchFamily="34" charset="0"/>
                <a:ea typeface="+mj-ea"/>
                <a:cs typeface="Calibri" pitchFamily="34" charset="0"/>
              </a:rPr>
              <a:t>34-35. </a:t>
            </a:r>
            <a:r>
              <a:rPr lang="en-US" sz="2800" b="1" noProof="0" dirty="0" smtClean="0">
                <a:solidFill>
                  <a:srgbClr val="FF0000"/>
                </a:solidFill>
                <a:latin typeface="Calibri" pitchFamily="34" charset="0"/>
                <a:cs typeface="Calibri" pitchFamily="34" charset="0"/>
              </a:rPr>
              <a:t> </a:t>
            </a:r>
            <a:r>
              <a:rPr lang="en-US" sz="2800" b="1" noProof="0" dirty="0" err="1" smtClean="0">
                <a:solidFill>
                  <a:srgbClr val="FF0000"/>
                </a:solidFill>
                <a:latin typeface="Calibri" pitchFamily="34" charset="0"/>
                <a:cs typeface="Calibri" pitchFamily="34" charset="0"/>
              </a:rPr>
              <a:t>Manusia</a:t>
            </a:r>
            <a:r>
              <a:rPr lang="en-US" sz="2800" b="1" noProof="0" dirty="0" smtClean="0">
                <a:solidFill>
                  <a:srgbClr val="FF0000"/>
                </a:solidFill>
                <a:latin typeface="Calibri" pitchFamily="34" charset="0"/>
                <a:cs typeface="Calibri" pitchFamily="34" charset="0"/>
              </a:rPr>
              <a:t> lama </a:t>
            </a:r>
            <a:r>
              <a:rPr lang="en-US" sz="2800" b="1" noProof="0" dirty="0" err="1" smtClean="0">
                <a:solidFill>
                  <a:srgbClr val="FF0000"/>
                </a:solidFill>
                <a:latin typeface="Calibri" pitchFamily="34" charset="0"/>
                <a:cs typeface="Calibri" pitchFamily="34" charset="0"/>
              </a:rPr>
              <a:t>dlm</a:t>
            </a:r>
            <a:r>
              <a:rPr lang="en-US" sz="2800" b="1" noProof="0" dirty="0" smtClean="0">
                <a:solidFill>
                  <a:srgbClr val="FF0000"/>
                </a:solidFill>
                <a:latin typeface="Calibri" pitchFamily="34" charset="0"/>
                <a:cs typeface="Calibri" pitchFamily="34" charset="0"/>
              </a:rPr>
              <a:t> Adam </a:t>
            </a:r>
          </a:p>
          <a:p>
            <a:pPr lvl="0" algn="ctr" eaLnBrk="0" hangingPunct="0">
              <a:defRPr/>
            </a:pPr>
            <a:r>
              <a:rPr lang="en-US" sz="2800" b="1" kern="0" dirty="0" err="1" smtClean="0">
                <a:solidFill>
                  <a:srgbClr val="FF0000"/>
                </a:solidFill>
                <a:latin typeface="Calibri" pitchFamily="34" charset="0"/>
                <a:ea typeface="+mj-ea"/>
                <a:cs typeface="+mj-cs"/>
              </a:rPr>
              <a:t>disalibkan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dikuburkan</a:t>
            </a:r>
            <a:r>
              <a:rPr lang="en-US" sz="2800" b="1" kern="0" dirty="0" smtClean="0">
                <a:solidFill>
                  <a:srgbClr val="FF0000"/>
                </a:solidFill>
                <a:latin typeface="Calibri" pitchFamily="34" charset="0"/>
                <a:ea typeface="+mj-ea"/>
                <a:cs typeface="+mj-cs"/>
              </a:rPr>
              <a:t> </a:t>
            </a:r>
          </a:p>
          <a:p>
            <a:pPr lvl="0" algn="ctr" eaLnBrk="0" hangingPunct="0">
              <a:defRPr/>
            </a:pPr>
            <a:r>
              <a:rPr lang="en-US" sz="2800" b="1" kern="0" dirty="0" err="1" smtClean="0">
                <a:solidFill>
                  <a:srgbClr val="FF0000"/>
                </a:solidFill>
                <a:latin typeface="Calibri" pitchFamily="34" charset="0"/>
                <a:ea typeface="+mj-ea"/>
                <a:cs typeface="+mj-cs"/>
              </a:rPr>
              <a:t>dgn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Kristus</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dlm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kematian</a:t>
            </a:r>
            <a:r>
              <a:rPr lang="en-US" sz="2800" b="1" dirty="0" smtClean="0">
                <a:solidFill>
                  <a:srgbClr val="FF0000"/>
                </a:solidFill>
                <a:latin typeface="Calibri" pitchFamily="34" charset="0"/>
                <a:cs typeface="Calibri" pitchFamily="34" charset="0"/>
              </a:rPr>
              <a:t> </a:t>
            </a:r>
          </a:p>
          <a:p>
            <a:pPr lvl="0" algn="ctr" eaLnBrk="0" hangingPunct="0">
              <a:defRPr/>
            </a:pP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a:t>
            </a:r>
          </a:p>
          <a:p>
            <a:pPr lvl="0" algn="ctr" eaLnBrk="0" hangingPunct="0">
              <a:defRPr/>
            </a:pP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p>
          <a:p>
            <a:pPr lvl="0" algn="ctr" eaLnBrk="0" hangingPunct="0">
              <a:defRPr/>
            </a:pP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pic>
        <p:nvPicPr>
          <p:cNvPr id="9" name="Picture 8" descr="angry-face-01s.gif"/>
          <p:cNvPicPr>
            <a:picLocks noChangeAspect="1"/>
          </p:cNvPicPr>
          <p:nvPr/>
        </p:nvPicPr>
        <p:blipFill>
          <a:blip r:embed="rId3" cstate="print"/>
          <a:stretch>
            <a:fillRect/>
          </a:stretch>
        </p:blipFill>
        <p:spPr>
          <a:xfrm>
            <a:off x="107504" y="4293096"/>
            <a:ext cx="864096" cy="864096"/>
          </a:xfrm>
          <a:prstGeom prst="ellipse">
            <a:avLst/>
          </a:prstGeom>
        </p:spPr>
      </p:pic>
      <p:sp>
        <p:nvSpPr>
          <p:cNvPr id="10" name="TextBox 9"/>
          <p:cNvSpPr txBox="1"/>
          <p:nvPr/>
        </p:nvSpPr>
        <p:spPr>
          <a:xfrm>
            <a:off x="107504" y="4221088"/>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508518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16" name="Picture 15"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7" name="TextBox 16"/>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9"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latin typeface="Calibri" pitchFamily="34" charset="0"/>
                <a:cs typeface="Calibri" pitchFamily="34" charset="0"/>
              </a:rPr>
              <a:t>artwork by </a:t>
            </a:r>
            <a:r>
              <a:rPr lang="en-CA" altLang="ko-KR" sz="800" dirty="0" smtClean="0">
                <a:solidFill>
                  <a:srgbClr val="009999"/>
                </a:solidFill>
                <a:latin typeface="Calibri" pitchFamily="34" charset="0"/>
                <a:ea typeface="Gulim" pitchFamily="34" charset="-127"/>
                <a:cs typeface="Calibri" pitchFamily="34" charset="0"/>
              </a:rPr>
              <a:t>Yoon Nam Sun</a:t>
            </a:r>
            <a:endParaRPr lang="en-US" altLang="ko-KR" sz="800" dirty="0">
              <a:solidFill>
                <a:srgbClr val="009999"/>
              </a:solidFill>
              <a:latin typeface="Calibri" pitchFamily="34" charset="0"/>
              <a:ea typeface="Gulim" pitchFamily="34" charset="-127"/>
              <a:cs typeface="Calibri" pitchFamily="34" charset="0"/>
            </a:endParaRPr>
          </a:p>
        </p:txBody>
      </p:sp>
    </p:spTree>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7" name="TextBox 6"/>
          <p:cNvSpPr txBox="1"/>
          <p:nvPr/>
        </p:nvSpPr>
        <p:spPr>
          <a:xfrm>
            <a:off x="35496" y="-27384"/>
            <a:ext cx="8964488" cy="4154984"/>
          </a:xfrm>
          <a:prstGeom prst="rect">
            <a:avLst/>
          </a:prstGeom>
          <a:noFill/>
        </p:spPr>
        <p:txBody>
          <a:bodyPr wrap="square" rtlCol="0">
            <a:spAutoFit/>
          </a:bodyPr>
          <a:lstStyle/>
          <a:p>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masuk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dunia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oleh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orang</a:t>
            </a:r>
            <a:r>
              <a:rPr lang="en-US" sz="2400" b="1" dirty="0" smtClean="0">
                <a:solidFill>
                  <a:schemeClr val="bg1"/>
                </a:solidFill>
                <a:latin typeface="Calibri" pitchFamily="34" charset="0"/>
                <a:cs typeface="Calibri" pitchFamily="34" charset="0"/>
              </a:rPr>
              <a:t> (Adam),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oleh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itu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juga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maut</a:t>
            </a:r>
            <a:r>
              <a:rPr lang="en-US" sz="2400" b="1" dirty="0" smtClean="0">
                <a:solidFill>
                  <a:schemeClr val="bg1"/>
                </a:solidFill>
                <a:latin typeface="Calibri" pitchFamily="34" charset="0"/>
                <a:cs typeface="Calibri" pitchFamily="34" charset="0"/>
              </a:rPr>
              <a:t>, . . . </a:t>
            </a:r>
            <a:r>
              <a:rPr lang="en-US" sz="2400" b="1" dirty="0" err="1" smtClean="0">
                <a:solidFill>
                  <a:schemeClr val="bg1"/>
                </a:solidFill>
                <a:latin typeface="Calibri" pitchFamily="34" charset="0"/>
                <a:cs typeface="Calibri" pitchFamily="34" charset="0"/>
              </a:rPr>
              <a:t>oleh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ketidaktaatan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orang</a:t>
            </a:r>
            <a:r>
              <a:rPr lang="en-US" sz="2400" b="1" dirty="0" smtClean="0">
                <a:solidFill>
                  <a:schemeClr val="bg1"/>
                </a:solidFill>
                <a:latin typeface="Calibri" pitchFamily="34" charset="0"/>
                <a:cs typeface="Calibri" pitchFamily="34" charset="0"/>
              </a:rPr>
              <a:t> (Adam) </a:t>
            </a:r>
            <a:r>
              <a:rPr lang="en-US" sz="2400" b="1" dirty="0" err="1" smtClean="0">
                <a:solidFill>
                  <a:schemeClr val="bg1"/>
                </a:solidFill>
                <a:latin typeface="Calibri" pitchFamily="34" charset="0"/>
                <a:cs typeface="Calibri" pitchFamily="34" charset="0"/>
              </a:rPr>
              <a:t>semua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orang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menjadi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orang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berdosa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Rm</a:t>
            </a:r>
            <a:r>
              <a:rPr lang="en-US" sz="2400" b="1" dirty="0" smtClean="0">
                <a:solidFill>
                  <a:schemeClr val="bg1"/>
                </a:solidFill>
                <a:latin typeface="Calibri" pitchFamily="34" charset="0"/>
                <a:cs typeface="Calibri" pitchFamily="34" charset="0"/>
              </a:rPr>
              <a:t> 5:12,19</a:t>
            </a:r>
          </a:p>
          <a:p>
            <a:endParaRPr lang="en-US" sz="1200" b="1" dirty="0" smtClean="0">
              <a:solidFill>
                <a:schemeClr val="bg1"/>
              </a:solidFill>
              <a:latin typeface="Calibri" pitchFamily="34" charset="0"/>
              <a:cs typeface="Calibri" pitchFamily="34" charset="0"/>
            </a:endParaRPr>
          </a:p>
          <a:p>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 . . </a:t>
            </a:r>
            <a:r>
              <a:rPr lang="en-US" sz="2400" b="1" dirty="0" err="1" smtClean="0">
                <a:solidFill>
                  <a:schemeClr val="bg1"/>
                </a:solidFill>
                <a:latin typeface="Calibri" pitchFamily="34" charset="0"/>
                <a:cs typeface="Calibri" pitchFamily="34" charset="0"/>
              </a:rPr>
              <a:t>harus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menanggalkan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manusia</a:t>
            </a:r>
            <a:r>
              <a:rPr lang="en-US" sz="2400" b="1" dirty="0" smtClean="0">
                <a:solidFill>
                  <a:schemeClr val="bg1"/>
                </a:solidFill>
                <a:latin typeface="Calibri" pitchFamily="34" charset="0"/>
                <a:cs typeface="Calibri" pitchFamily="34" charset="0"/>
              </a:rPr>
              <a:t> lama”</a:t>
            </a:r>
          </a:p>
          <a:p>
            <a:r>
              <a:rPr lang="en-US" sz="2400" b="1" dirty="0" err="1" smtClean="0">
                <a:solidFill>
                  <a:schemeClr val="bg1"/>
                </a:solidFill>
                <a:latin typeface="Calibri" pitchFamily="34" charset="0"/>
                <a:cs typeface="Calibri" pitchFamily="34" charset="0"/>
              </a:rPr>
              <a:t>Ef</a:t>
            </a:r>
            <a:r>
              <a:rPr lang="en-US" sz="2400" b="1" dirty="0" smtClean="0">
                <a:solidFill>
                  <a:schemeClr val="bg1"/>
                </a:solidFill>
                <a:latin typeface="Calibri" pitchFamily="34" charset="0"/>
                <a:cs typeface="Calibri" pitchFamily="34" charset="0"/>
              </a:rPr>
              <a:t> 4:22</a:t>
            </a:r>
          </a:p>
          <a:p>
            <a:endParaRPr lang="en-US" sz="1200" b="1" dirty="0" smtClean="0">
              <a:solidFill>
                <a:schemeClr val="bg1"/>
              </a:solidFill>
              <a:latin typeface="Calibri" pitchFamily="34" charset="0"/>
              <a:cs typeface="Calibri" pitchFamily="34" charset="0"/>
            </a:endParaRPr>
          </a:p>
          <a:p>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Aku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disalibkan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a:t>
            </a:r>
          </a:p>
          <a:p>
            <a:r>
              <a:rPr lang="en-US" sz="2400" b="1" dirty="0" smtClean="0">
                <a:solidFill>
                  <a:schemeClr val="bg1"/>
                </a:solidFill>
                <a:latin typeface="Calibri" pitchFamily="34" charset="0"/>
                <a:cs typeface="Calibri" pitchFamily="34" charset="0"/>
              </a:rPr>
              <a:t>Gal 2:19</a:t>
            </a:r>
          </a:p>
          <a:p>
            <a:endParaRPr lang="en-US" sz="2400" b="1" dirty="0" smtClean="0">
              <a:solidFill>
                <a:schemeClr val="bg1"/>
              </a:solidFill>
              <a:latin typeface="Calibri" pitchFamily="34" charset="0"/>
              <a:cs typeface="Calibri" pitchFamily="34" charset="0"/>
            </a:endParaRPr>
          </a:p>
          <a:p>
            <a:endParaRPr lang="en-US" sz="2400" b="1" dirty="0" smtClean="0">
              <a:solidFill>
                <a:schemeClr val="bg1"/>
              </a:solidFill>
              <a:latin typeface="Calibri" pitchFamily="34" charset="0"/>
              <a:cs typeface="Calibri" pitchFamily="34" charset="0"/>
            </a:endParaRPr>
          </a:p>
          <a:p>
            <a:r>
              <a:rPr lang="en-US" sz="2400" b="1" dirty="0" smtClean="0">
                <a:solidFill>
                  <a:schemeClr val="bg1"/>
                </a:solidFill>
                <a:latin typeface="Calibri" pitchFamily="34" charset="0"/>
                <a:cs typeface="Calibri" pitchFamily="34" charset="0"/>
              </a:rPr>
              <a:t> </a:t>
            </a:r>
          </a:p>
        </p:txBody>
      </p:sp>
      <p:sp>
        <p:nvSpPr>
          <p:cNvPr id="14" name="Title 1"/>
          <p:cNvSpPr txBox="1">
            <a:spLocks/>
          </p:cNvSpPr>
          <p:nvPr/>
        </p:nvSpPr>
        <p:spPr bwMode="auto">
          <a:xfrm>
            <a:off x="323528" y="5805264"/>
            <a:ext cx="8568952"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lvl="0" algn="ctr" eaLnBrk="0" hangingPunct="0">
              <a:defRPr/>
            </a:pPr>
            <a:r>
              <a:rPr kumimoji="0" lang="en-US" sz="2800" b="1" i="0" u="none" strike="noStrike" kern="0" cap="none" normalizeH="0" noProof="0" dirty="0" smtClean="0">
                <a:ln>
                  <a:noFill/>
                </a:ln>
                <a:solidFill>
                  <a:srgbClr val="FF0000"/>
                </a:solidFill>
                <a:effectLst/>
                <a:uLnTx/>
                <a:uFillTx/>
                <a:latin typeface="Calibri" pitchFamily="34" charset="0"/>
                <a:ea typeface="+mj-ea"/>
                <a:cs typeface="Calibri" pitchFamily="34" charset="0"/>
              </a:rPr>
              <a:t>34-35. </a:t>
            </a:r>
            <a:r>
              <a:rPr lang="en-US" sz="2800" b="1" noProof="0" dirty="0" smtClean="0">
                <a:solidFill>
                  <a:srgbClr val="FF0000"/>
                </a:solidFill>
                <a:latin typeface="Calibri" pitchFamily="34" charset="0"/>
                <a:cs typeface="Calibri" pitchFamily="34" charset="0"/>
              </a:rPr>
              <a:t> </a:t>
            </a:r>
            <a:r>
              <a:rPr lang="en-US" sz="2800" b="1" noProof="0" dirty="0" err="1" smtClean="0">
                <a:solidFill>
                  <a:srgbClr val="FF0000"/>
                </a:solidFill>
                <a:latin typeface="Calibri" pitchFamily="34" charset="0"/>
                <a:cs typeface="Calibri" pitchFamily="34" charset="0"/>
              </a:rPr>
              <a:t>Manusia</a:t>
            </a:r>
            <a:r>
              <a:rPr lang="en-US" sz="2800" b="1" noProof="0" dirty="0" smtClean="0">
                <a:solidFill>
                  <a:srgbClr val="FF0000"/>
                </a:solidFill>
                <a:latin typeface="Calibri" pitchFamily="34" charset="0"/>
                <a:cs typeface="Calibri" pitchFamily="34" charset="0"/>
              </a:rPr>
              <a:t> lama </a:t>
            </a:r>
            <a:r>
              <a:rPr lang="en-US" sz="2800" b="1" noProof="0" dirty="0" err="1" smtClean="0">
                <a:solidFill>
                  <a:srgbClr val="FF0000"/>
                </a:solidFill>
                <a:latin typeface="Calibri" pitchFamily="34" charset="0"/>
                <a:cs typeface="Calibri" pitchFamily="34" charset="0"/>
              </a:rPr>
              <a:t>dlm</a:t>
            </a:r>
            <a:r>
              <a:rPr lang="en-US" sz="2800" b="1" noProof="0" dirty="0" smtClean="0">
                <a:solidFill>
                  <a:srgbClr val="FF0000"/>
                </a:solidFill>
                <a:latin typeface="Calibri" pitchFamily="34" charset="0"/>
                <a:cs typeface="Calibri" pitchFamily="34" charset="0"/>
              </a:rPr>
              <a:t> Adam </a:t>
            </a:r>
            <a:r>
              <a:rPr lang="en-US" sz="2800" b="1" kern="0" dirty="0" err="1" smtClean="0">
                <a:solidFill>
                  <a:srgbClr val="FF0000"/>
                </a:solidFill>
                <a:latin typeface="Calibri" pitchFamily="34" charset="0"/>
                <a:ea typeface="+mj-ea"/>
                <a:cs typeface="+mj-cs"/>
              </a:rPr>
              <a:t>disalibkan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dikuburkan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dgn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Kristus</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dlm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kematian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a:t>
            </a:r>
            <a:endParaRPr lang="en-CA" sz="2800" b="1" dirty="0">
              <a:solidFill>
                <a:srgbClr val="FF0000"/>
              </a:solidFill>
              <a:latin typeface="Calibri" pitchFamily="34" charset="0"/>
            </a:endParaRPr>
          </a:p>
        </p:txBody>
      </p:sp>
      <p:pic>
        <p:nvPicPr>
          <p:cNvPr id="9" name="Picture 8" descr="angry-face-01s.gif"/>
          <p:cNvPicPr>
            <a:picLocks noChangeAspect="1"/>
          </p:cNvPicPr>
          <p:nvPr/>
        </p:nvPicPr>
        <p:blipFill>
          <a:blip r:embed="rId3" cstate="print"/>
          <a:stretch>
            <a:fillRect/>
          </a:stretch>
        </p:blipFill>
        <p:spPr>
          <a:xfrm>
            <a:off x="107504" y="4293096"/>
            <a:ext cx="864096" cy="864096"/>
          </a:xfrm>
          <a:prstGeom prst="ellipse">
            <a:avLst/>
          </a:prstGeom>
        </p:spPr>
      </p:pic>
      <p:sp>
        <p:nvSpPr>
          <p:cNvPr id="10" name="TextBox 9"/>
          <p:cNvSpPr txBox="1"/>
          <p:nvPr/>
        </p:nvSpPr>
        <p:spPr>
          <a:xfrm>
            <a:off x="107504" y="4221088"/>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508518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16" name="Picture 15"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7" name="TextBox 16"/>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8"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rPr>
              <a:t>artwork by </a:t>
            </a:r>
            <a:r>
              <a:rPr lang="en-CA" altLang="ko-KR" sz="800" dirty="0" smtClean="0">
                <a:solidFill>
                  <a:srgbClr val="009999"/>
                </a:solidFill>
                <a:latin typeface="Calibri" pitchFamily="34" charset="0"/>
                <a:ea typeface="Gulim" pitchFamily="34" charset="-127"/>
              </a:rPr>
              <a:t>Yoon Nam Sun</a:t>
            </a:r>
            <a:endParaRPr lang="en-US" altLang="ko-KR" sz="800" dirty="0">
              <a:solidFill>
                <a:srgbClr val="009999"/>
              </a:solidFill>
              <a:ea typeface="Gulim" pitchFamily="34" charset="-127"/>
            </a:endParaRPr>
          </a:p>
        </p:txBody>
      </p:sp>
    </p:spTree>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7" name="TextBox 6"/>
          <p:cNvSpPr txBox="1"/>
          <p:nvPr/>
        </p:nvSpPr>
        <p:spPr>
          <a:xfrm>
            <a:off x="36512" y="-27384"/>
            <a:ext cx="9071992" cy="2677656"/>
          </a:xfrm>
          <a:prstGeom prst="rect">
            <a:avLst/>
          </a:prstGeom>
          <a:noFill/>
        </p:spPr>
        <p:txBody>
          <a:bodyPr wrap="square" rtlCol="0">
            <a:spAutoFit/>
          </a:bodyPr>
          <a:lstStyle/>
          <a:p>
            <a:r>
              <a:rPr lang="en-CA" sz="2400" b="1" spc="-20" dirty="0" smtClean="0">
                <a:solidFill>
                  <a:schemeClr val="bg1"/>
                </a:solidFill>
                <a:latin typeface="Calibri" pitchFamily="34" charset="0"/>
                <a:cs typeface="Calibri" pitchFamily="34" charset="0"/>
              </a:rPr>
              <a:t>“</a:t>
            </a:r>
            <a:r>
              <a:rPr lang="en-US" sz="2400" b="1" spc="-20" dirty="0" err="1" smtClean="0">
                <a:solidFill>
                  <a:schemeClr val="bg1"/>
                </a:solidFill>
                <a:latin typeface="Calibri" pitchFamily="34" charset="0"/>
                <a:cs typeface="Calibri" pitchFamily="34" charset="0"/>
              </a:rPr>
              <a:t>sama</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seperti</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Kristus</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telah</a:t>
            </a:r>
            <a:r>
              <a:rPr lang="en-US" sz="2400" b="1" spc="-20" dirty="0" smtClean="0">
                <a:solidFill>
                  <a:schemeClr val="bg1"/>
                </a:solidFill>
                <a:latin typeface="Calibri" pitchFamily="34" charset="0"/>
                <a:cs typeface="Calibri" pitchFamily="34" charset="0"/>
              </a:rPr>
              <a:t> </a:t>
            </a:r>
            <a:r>
              <a:rPr lang="en-US" sz="2400" b="1" u="sng" spc="-20" dirty="0" err="1" smtClean="0">
                <a:solidFill>
                  <a:schemeClr val="bg1"/>
                </a:solidFill>
                <a:latin typeface="Calibri" pitchFamily="34" charset="0"/>
                <a:cs typeface="Calibri" pitchFamily="34" charset="0"/>
              </a:rPr>
              <a:t>dibangkitkan</a:t>
            </a:r>
            <a:r>
              <a:rPr lang="en-US" sz="2400" b="1" spc="-20" dirty="0" smtClean="0">
                <a:solidFill>
                  <a:schemeClr val="bg1"/>
                </a:solidFill>
                <a:latin typeface="Calibri" pitchFamily="34" charset="0"/>
                <a:cs typeface="Calibri" pitchFamily="34" charset="0"/>
              </a:rPr>
              <a:t> ... </a:t>
            </a:r>
            <a:r>
              <a:rPr lang="en-US" sz="2400" b="1" spc="-20" dirty="0" err="1" smtClean="0">
                <a:solidFill>
                  <a:schemeClr val="bg1"/>
                </a:solidFill>
                <a:latin typeface="Calibri" pitchFamily="34" charset="0"/>
                <a:cs typeface="Calibri" pitchFamily="34" charset="0"/>
              </a:rPr>
              <a:t>demikian</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juga</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kita</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akan</a:t>
            </a:r>
            <a:r>
              <a:rPr lang="en-US" sz="2400" b="1" spc="-20" dirty="0" smtClean="0">
                <a:solidFill>
                  <a:schemeClr val="bg1"/>
                </a:solidFill>
                <a:latin typeface="Calibri" pitchFamily="34" charset="0"/>
                <a:cs typeface="Calibri" pitchFamily="34" charset="0"/>
              </a:rPr>
              <a:t> </a:t>
            </a:r>
            <a:r>
              <a:rPr lang="en-US" sz="2400" b="1" u="sng" spc="-20" dirty="0" err="1" smtClean="0">
                <a:solidFill>
                  <a:schemeClr val="bg1"/>
                </a:solidFill>
                <a:latin typeface="Calibri" pitchFamily="34" charset="0"/>
                <a:cs typeface="Calibri" pitchFamily="34" charset="0"/>
              </a:rPr>
              <a:t>hidup</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dalam</a:t>
            </a:r>
            <a:r>
              <a:rPr lang="en-US" sz="2400" b="1" spc="-20" dirty="0" smtClean="0">
                <a:solidFill>
                  <a:schemeClr val="bg1"/>
                </a:solidFill>
                <a:latin typeface="Calibri" pitchFamily="34" charset="0"/>
                <a:cs typeface="Calibri" pitchFamily="34" charset="0"/>
              </a:rPr>
              <a:t> </a:t>
            </a:r>
            <a:r>
              <a:rPr lang="en-US" sz="2400" b="1" u="sng" spc="-20" dirty="0" err="1" smtClean="0">
                <a:solidFill>
                  <a:schemeClr val="bg1"/>
                </a:solidFill>
                <a:latin typeface="Calibri" pitchFamily="34" charset="0"/>
                <a:cs typeface="Calibri" pitchFamily="34" charset="0"/>
              </a:rPr>
              <a:t>hidup</a:t>
            </a:r>
            <a:r>
              <a:rPr lang="en-US" sz="2400" b="1" u="sng" spc="-20" dirty="0" smtClean="0">
                <a:solidFill>
                  <a:schemeClr val="bg1"/>
                </a:solidFill>
                <a:latin typeface="Calibri" pitchFamily="34" charset="0"/>
                <a:cs typeface="Calibri" pitchFamily="34" charset="0"/>
              </a:rPr>
              <a:t> yang </a:t>
            </a:r>
            <a:r>
              <a:rPr lang="en-US" sz="2400" b="1" u="sng" spc="-20" dirty="0" err="1" smtClean="0">
                <a:solidFill>
                  <a:schemeClr val="bg1"/>
                </a:solidFill>
                <a:latin typeface="Calibri" pitchFamily="34" charset="0"/>
                <a:cs typeface="Calibri" pitchFamily="34" charset="0"/>
              </a:rPr>
              <a:t>baru</a:t>
            </a:r>
            <a:r>
              <a:rPr lang="en-US" sz="2400" b="1" spc="-20" dirty="0" smtClean="0">
                <a:solidFill>
                  <a:schemeClr val="bg1"/>
                </a:solidFill>
                <a:latin typeface="Calibri" pitchFamily="34" charset="0"/>
                <a:cs typeface="Calibri" pitchFamily="34" charset="0"/>
              </a:rPr>
              <a:t>. ... </a:t>
            </a:r>
            <a:r>
              <a:rPr lang="sv-SE" sz="2400" b="1" spc="-20" dirty="0" smtClean="0">
                <a:solidFill>
                  <a:schemeClr val="bg1"/>
                </a:solidFill>
                <a:latin typeface="Calibri" pitchFamily="34" charset="0"/>
                <a:cs typeface="Calibri" pitchFamily="34" charset="0"/>
              </a:rPr>
              <a:t>kita juga ... satu dengan ... </a:t>
            </a:r>
            <a:r>
              <a:rPr lang="sv-SE" sz="2400" b="1" u="sng" spc="-20" dirty="0" smtClean="0">
                <a:solidFill>
                  <a:schemeClr val="bg1"/>
                </a:solidFill>
                <a:latin typeface="Calibri" pitchFamily="34" charset="0"/>
                <a:cs typeface="Calibri" pitchFamily="34" charset="0"/>
              </a:rPr>
              <a:t>kebangkitan-Nya</a:t>
            </a:r>
            <a:r>
              <a:rPr lang="sv-SE" sz="2400" b="1" spc="-20" dirty="0" smtClean="0">
                <a:solidFill>
                  <a:schemeClr val="bg1"/>
                </a:solidFill>
                <a:latin typeface="Calibri" pitchFamily="34" charset="0"/>
                <a:cs typeface="Calibri" pitchFamily="34" charset="0"/>
              </a:rPr>
              <a:t>. ... </a:t>
            </a:r>
            <a:r>
              <a:rPr lang="en-US" sz="2400" b="1" spc="-20" dirty="0" err="1" smtClean="0">
                <a:solidFill>
                  <a:schemeClr val="bg1"/>
                </a:solidFill>
                <a:latin typeface="Calibri" pitchFamily="34" charset="0"/>
                <a:cs typeface="Calibri" pitchFamily="34" charset="0"/>
              </a:rPr>
              <a:t>kita</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akan</a:t>
            </a:r>
            <a:r>
              <a:rPr lang="en-US" sz="2400" b="1" spc="-20" dirty="0" smtClean="0">
                <a:solidFill>
                  <a:schemeClr val="bg1"/>
                </a:solidFill>
                <a:latin typeface="Calibri" pitchFamily="34" charset="0"/>
                <a:cs typeface="Calibri" pitchFamily="34" charset="0"/>
              </a:rPr>
              <a:t> </a:t>
            </a:r>
            <a:r>
              <a:rPr lang="en-US" sz="2400" b="1" u="sng" spc="-20" dirty="0" err="1" smtClean="0">
                <a:solidFill>
                  <a:schemeClr val="bg1"/>
                </a:solidFill>
                <a:latin typeface="Calibri" pitchFamily="34" charset="0"/>
                <a:cs typeface="Calibri" pitchFamily="34" charset="0"/>
              </a:rPr>
              <a:t>hidup</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juga</a:t>
            </a:r>
            <a:r>
              <a:rPr lang="en-US" sz="2400" b="1" spc="-20" dirty="0" smtClean="0">
                <a:solidFill>
                  <a:schemeClr val="bg1"/>
                </a:solidFill>
                <a:latin typeface="Calibri" pitchFamily="34" charset="0"/>
                <a:cs typeface="Calibri" pitchFamily="34" charset="0"/>
              </a:rPr>
              <a:t> </a:t>
            </a:r>
          </a:p>
          <a:p>
            <a:r>
              <a:rPr lang="en-US" sz="2400" b="1" spc="-20" dirty="0" err="1" smtClean="0">
                <a:solidFill>
                  <a:schemeClr val="bg1"/>
                </a:solidFill>
                <a:latin typeface="Calibri" pitchFamily="34" charset="0"/>
                <a:cs typeface="Calibri" pitchFamily="34" charset="0"/>
              </a:rPr>
              <a:t>dengan</a:t>
            </a:r>
            <a:r>
              <a:rPr lang="en-US" sz="2400" b="1" spc="-20" dirty="0" smtClean="0">
                <a:solidFill>
                  <a:schemeClr val="bg1"/>
                </a:solidFill>
                <a:latin typeface="Calibri" pitchFamily="34" charset="0"/>
                <a:cs typeface="Calibri" pitchFamily="34" charset="0"/>
              </a:rPr>
              <a:t> Dia. ... </a:t>
            </a:r>
            <a:r>
              <a:rPr lang="en-US" sz="2400" b="1" u="sng" spc="-20" dirty="0" err="1" smtClean="0">
                <a:solidFill>
                  <a:schemeClr val="bg1"/>
                </a:solidFill>
                <a:latin typeface="Calibri" pitchFamily="34" charset="0"/>
                <a:cs typeface="Calibri" pitchFamily="34" charset="0"/>
              </a:rPr>
              <a:t>kehidupan-Nya</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adalah</a:t>
            </a:r>
            <a:r>
              <a:rPr lang="en-US" sz="2400" b="1" spc="-20" dirty="0" smtClean="0">
                <a:solidFill>
                  <a:schemeClr val="bg1"/>
                </a:solidFill>
                <a:latin typeface="Calibri" pitchFamily="34" charset="0"/>
                <a:cs typeface="Calibri" pitchFamily="34" charset="0"/>
              </a:rPr>
              <a:t> </a:t>
            </a:r>
            <a:r>
              <a:rPr lang="en-US" sz="2400" b="1" u="sng" spc="-20" dirty="0" err="1" smtClean="0">
                <a:solidFill>
                  <a:schemeClr val="bg1"/>
                </a:solidFill>
                <a:latin typeface="Calibri" pitchFamily="34" charset="0"/>
                <a:cs typeface="Calibri" pitchFamily="34" charset="0"/>
              </a:rPr>
              <a:t>kehidupan</a:t>
            </a:r>
            <a:r>
              <a:rPr lang="en-US" sz="2400" b="1" spc="-20" dirty="0" smtClean="0">
                <a:solidFill>
                  <a:schemeClr val="bg1"/>
                </a:solidFill>
                <a:latin typeface="Calibri" pitchFamily="34" charset="0"/>
                <a:cs typeface="Calibri" pitchFamily="34" charset="0"/>
              </a:rPr>
              <a:t> </a:t>
            </a:r>
          </a:p>
          <a:p>
            <a:r>
              <a:rPr lang="en-US" sz="2400" b="1" spc="-20" dirty="0" err="1" smtClean="0">
                <a:solidFill>
                  <a:schemeClr val="bg1"/>
                </a:solidFill>
                <a:latin typeface="Calibri" pitchFamily="34" charset="0"/>
                <a:cs typeface="Calibri" pitchFamily="34" charset="0"/>
              </a:rPr>
              <a:t>bagi</a:t>
            </a:r>
            <a:r>
              <a:rPr lang="en-US" sz="2400" b="1" spc="-20" dirty="0" smtClean="0">
                <a:solidFill>
                  <a:schemeClr val="bg1"/>
                </a:solidFill>
                <a:latin typeface="Calibri" pitchFamily="34" charset="0"/>
                <a:cs typeface="Calibri" pitchFamily="34" charset="0"/>
              </a:rPr>
              <a:t> Allah. ... </a:t>
            </a:r>
            <a:r>
              <a:rPr lang="en-US" sz="2400" b="1" spc="-20" dirty="0" err="1" smtClean="0">
                <a:solidFill>
                  <a:schemeClr val="bg1"/>
                </a:solidFill>
                <a:latin typeface="Calibri" pitchFamily="34" charset="0"/>
                <a:cs typeface="Calibri" pitchFamily="34" charset="0"/>
              </a:rPr>
              <a:t>kamu</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telah</a:t>
            </a:r>
            <a:r>
              <a:rPr lang="en-US" sz="2400" b="1" spc="-20" dirty="0" smtClean="0">
                <a:solidFill>
                  <a:schemeClr val="bg1"/>
                </a:solidFill>
                <a:latin typeface="Calibri" pitchFamily="34" charset="0"/>
                <a:cs typeface="Calibri" pitchFamily="34" charset="0"/>
              </a:rPr>
              <a:t> </a:t>
            </a:r>
            <a:r>
              <a:rPr lang="en-US" sz="2400" b="1" u="sng" spc="-20" dirty="0" err="1" smtClean="0">
                <a:solidFill>
                  <a:schemeClr val="bg1"/>
                </a:solidFill>
                <a:latin typeface="Calibri" pitchFamily="34" charset="0"/>
                <a:cs typeface="Calibri" pitchFamily="34" charset="0"/>
              </a:rPr>
              <a:t>mati</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bagi</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dosa</a:t>
            </a:r>
            <a:r>
              <a:rPr lang="en-US" sz="2400" b="1" spc="-20" dirty="0" smtClean="0">
                <a:solidFill>
                  <a:schemeClr val="bg1"/>
                </a:solidFill>
                <a:latin typeface="Calibri" pitchFamily="34" charset="0"/>
                <a:cs typeface="Calibri" pitchFamily="34" charset="0"/>
              </a:rPr>
              <a:t>, </a:t>
            </a:r>
          </a:p>
          <a:p>
            <a:r>
              <a:rPr lang="en-US" sz="2400" b="1" spc="-20" dirty="0" err="1" smtClean="0">
                <a:solidFill>
                  <a:schemeClr val="bg1"/>
                </a:solidFill>
                <a:latin typeface="Calibri" pitchFamily="34" charset="0"/>
                <a:cs typeface="Calibri" pitchFamily="34" charset="0"/>
              </a:rPr>
              <a:t>tetapi</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kamu</a:t>
            </a:r>
            <a:r>
              <a:rPr lang="en-US" sz="2400" b="1" spc="-20" dirty="0" smtClean="0">
                <a:solidFill>
                  <a:schemeClr val="bg1"/>
                </a:solidFill>
                <a:latin typeface="Calibri" pitchFamily="34" charset="0"/>
                <a:cs typeface="Calibri" pitchFamily="34" charset="0"/>
              </a:rPr>
              <a:t> </a:t>
            </a:r>
            <a:r>
              <a:rPr lang="en-US" sz="2400" b="1" u="sng" spc="-20" dirty="0" err="1" smtClean="0">
                <a:solidFill>
                  <a:schemeClr val="bg1"/>
                </a:solidFill>
                <a:latin typeface="Calibri" pitchFamily="34" charset="0"/>
                <a:cs typeface="Calibri" pitchFamily="34" charset="0"/>
              </a:rPr>
              <a:t>hidup</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bagi</a:t>
            </a:r>
            <a:r>
              <a:rPr lang="en-US" sz="2400" b="1" spc="-20" dirty="0" smtClean="0">
                <a:solidFill>
                  <a:schemeClr val="bg1"/>
                </a:solidFill>
                <a:latin typeface="Calibri" pitchFamily="34" charset="0"/>
                <a:cs typeface="Calibri" pitchFamily="34" charset="0"/>
              </a:rPr>
              <a:t> Allah </a:t>
            </a:r>
          </a:p>
          <a:p>
            <a:r>
              <a:rPr lang="en-US" sz="2400" b="1" spc="-20" dirty="0" err="1" smtClean="0">
                <a:solidFill>
                  <a:schemeClr val="bg1"/>
                </a:solidFill>
                <a:latin typeface="Calibri" pitchFamily="34" charset="0"/>
                <a:cs typeface="Calibri" pitchFamily="34" charset="0"/>
              </a:rPr>
              <a:t>dalam</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Kristus</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Yesus</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Rm</a:t>
            </a:r>
            <a:r>
              <a:rPr lang="en-US" sz="2400" b="1" spc="-20" dirty="0" smtClean="0">
                <a:solidFill>
                  <a:schemeClr val="bg1"/>
                </a:solidFill>
                <a:latin typeface="Calibri" pitchFamily="34" charset="0"/>
                <a:cs typeface="Calibri" pitchFamily="34" charset="0"/>
              </a:rPr>
              <a:t> 6:4,5,8,10-11</a:t>
            </a:r>
            <a:endParaRPr lang="en-CA" sz="2800" spc="-20" dirty="0" smtClean="0">
              <a:solidFill>
                <a:schemeClr val="bg1"/>
              </a:solidFill>
              <a:latin typeface="Calibri" pitchFamily="34" charset="0"/>
            </a:endParaRPr>
          </a:p>
        </p:txBody>
      </p:sp>
      <p:sp>
        <p:nvSpPr>
          <p:cNvPr id="14" name="Title 1"/>
          <p:cNvSpPr txBox="1">
            <a:spLocks/>
          </p:cNvSpPr>
          <p:nvPr/>
        </p:nvSpPr>
        <p:spPr bwMode="auto">
          <a:xfrm>
            <a:off x="0" y="5733256"/>
            <a:ext cx="9144000"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lvl="0" algn="ctr" eaLnBrk="0" hangingPunct="0">
              <a:defRPr/>
            </a:pPr>
            <a:r>
              <a:rPr kumimoji="0" lang="en-US" sz="2800" b="1" i="0" u="none" strike="noStrike" kern="0" cap="none" spc="-20" normalizeH="0" noProof="0" dirty="0" smtClean="0">
                <a:ln>
                  <a:noFill/>
                </a:ln>
                <a:solidFill>
                  <a:srgbClr val="FF0000"/>
                </a:solidFill>
                <a:effectLst/>
                <a:uLnTx/>
                <a:uFillTx/>
                <a:latin typeface="Calibri" pitchFamily="34" charset="0"/>
                <a:ea typeface="+mj-ea"/>
                <a:cs typeface="Calibri" pitchFamily="34" charset="0"/>
              </a:rPr>
              <a:t>36-37. </a:t>
            </a:r>
            <a:r>
              <a:rPr lang="en-US" sz="2800" b="1" spc="-20" noProof="0" dirty="0" err="1" smtClean="0">
                <a:solidFill>
                  <a:srgbClr val="FF0000"/>
                </a:solidFill>
                <a:latin typeface="Calibri" pitchFamily="34" charset="0"/>
                <a:cs typeface="Calibri" pitchFamily="34" charset="0"/>
              </a:rPr>
              <a:t>Manusia</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baru</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dlm</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Kristus</a:t>
            </a:r>
            <a:r>
              <a:rPr lang="en-US" sz="2800" b="1" spc="-20" noProof="0" dirty="0" smtClean="0">
                <a:solidFill>
                  <a:srgbClr val="FF0000"/>
                </a:solidFill>
                <a:latin typeface="Calibri" pitchFamily="34" charset="0"/>
                <a:cs typeface="Calibri" pitchFamily="34" charset="0"/>
              </a:rPr>
              <a:t> </a:t>
            </a:r>
            <a:r>
              <a:rPr lang="en-US" sz="2800" b="1" kern="0" spc="-20" dirty="0" err="1" smtClean="0">
                <a:solidFill>
                  <a:srgbClr val="FF0000"/>
                </a:solidFill>
                <a:latin typeface="Calibri" pitchFamily="34" charset="0"/>
                <a:ea typeface="+mj-ea"/>
                <a:cs typeface="+mj-cs"/>
              </a:rPr>
              <a:t>dibangkitkan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hidup</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dgn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Kristus</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dlm</a:t>
            </a:r>
            <a:r>
              <a:rPr lang="en-US" sz="2800" b="1" kern="0" dirty="0" smtClean="0">
                <a:solidFill>
                  <a:srgbClr val="FF0000"/>
                </a:solidFill>
                <a:latin typeface="Calibri" pitchFamily="34" charset="0"/>
                <a:ea typeface="+mj-ea"/>
                <a:cs typeface="+mj-cs"/>
              </a:rPr>
              <a:t> </a:t>
            </a:r>
            <a:r>
              <a:rPr lang="en-US" sz="2800" b="1" dirty="0" err="1" smtClean="0">
                <a:solidFill>
                  <a:srgbClr val="FF0000"/>
                </a:solidFill>
                <a:latin typeface="Calibri" pitchFamily="34" charset="0"/>
                <a:cs typeface="Calibri" pitchFamily="34" charset="0"/>
              </a:rPr>
              <a:t>kebangkitan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pic>
        <p:nvPicPr>
          <p:cNvPr id="9" name="Picture 8" descr="angry-face-01s.gif"/>
          <p:cNvPicPr>
            <a:picLocks noChangeAspect="1"/>
          </p:cNvPicPr>
          <p:nvPr/>
        </p:nvPicPr>
        <p:blipFill>
          <a:blip r:embed="rId3" cstate="print"/>
          <a:stretch>
            <a:fillRect/>
          </a:stretch>
        </p:blipFill>
        <p:spPr>
          <a:xfrm>
            <a:off x="107504" y="4005064"/>
            <a:ext cx="864096" cy="864096"/>
          </a:xfrm>
          <a:prstGeom prst="ellipse">
            <a:avLst/>
          </a:prstGeom>
        </p:spPr>
      </p:pic>
      <p:sp>
        <p:nvSpPr>
          <p:cNvPr id="10" name="TextBox 9"/>
          <p:cNvSpPr txBox="1"/>
          <p:nvPr/>
        </p:nvSpPr>
        <p:spPr>
          <a:xfrm>
            <a:off x="107504" y="39330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47251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12" name="Picture 11"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6" name="TextBox 15"/>
          <p:cNvSpPr txBox="1"/>
          <p:nvPr/>
        </p:nvSpPr>
        <p:spPr>
          <a:xfrm>
            <a:off x="5580112" y="3212976"/>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7"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rPr>
              <a:t>artwork by </a:t>
            </a:r>
            <a:r>
              <a:rPr lang="en-CA" altLang="ko-KR" sz="800" dirty="0" smtClean="0">
                <a:solidFill>
                  <a:srgbClr val="009999"/>
                </a:solidFill>
                <a:latin typeface="Calibri" pitchFamily="34" charset="0"/>
                <a:ea typeface="Gulim" pitchFamily="34" charset="-127"/>
              </a:rPr>
              <a:t>Yoon Nam Sun</a:t>
            </a:r>
            <a:endParaRPr lang="en-US" altLang="ko-KR" sz="800" dirty="0">
              <a:solidFill>
                <a:srgbClr val="009999"/>
              </a:solidFill>
              <a:ea typeface="Gulim" pitchFamily="34" charset="-127"/>
            </a:endParaRPr>
          </a:p>
        </p:txBody>
      </p:sp>
    </p:spTree>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7" name="TextBox 6"/>
          <p:cNvSpPr txBox="1"/>
          <p:nvPr/>
        </p:nvSpPr>
        <p:spPr>
          <a:xfrm>
            <a:off x="36512" y="-27384"/>
            <a:ext cx="9071992" cy="2308324"/>
          </a:xfrm>
          <a:prstGeom prst="rect">
            <a:avLst/>
          </a:prstGeom>
          <a:noFill/>
        </p:spPr>
        <p:txBody>
          <a:bodyPr wrap="square" rtlCol="0">
            <a:spAutoFit/>
          </a:bodyPr>
          <a:lstStyle/>
          <a:p>
            <a:r>
              <a:rPr lang="en-CA" sz="2400" b="1" spc="-20"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Tetapi</a:t>
            </a:r>
            <a:r>
              <a:rPr lang="en-US" sz="2400" b="1" dirty="0" smtClean="0">
                <a:solidFill>
                  <a:schemeClr val="bg1"/>
                </a:solidFill>
                <a:latin typeface="Calibri" pitchFamily="34" charset="0"/>
                <a:cs typeface="Calibri" pitchFamily="34" charset="0"/>
              </a:rPr>
              <a:t> Allah . . .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menghidupkan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bersama-sama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sekalipun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mati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oleh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kesalahan-kesalahan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 . .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Yesus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p>
          <a:p>
            <a:r>
              <a:rPr lang="en-US" sz="2400" b="1" u="sng" dirty="0" err="1" smtClean="0">
                <a:solidFill>
                  <a:schemeClr val="bg1"/>
                </a:solidFill>
                <a:latin typeface="Calibri" pitchFamily="34" charset="0"/>
                <a:cs typeface="Calibri" pitchFamily="34" charset="0"/>
              </a:rPr>
              <a:t>membangkitkan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juga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memberikan</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tempat</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bersama-sama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sorga</a:t>
            </a:r>
            <a:r>
              <a:rPr lang="en-US" sz="2400" b="1" dirty="0" smtClean="0">
                <a:solidFill>
                  <a:schemeClr val="bg1"/>
                </a:solidFill>
                <a:latin typeface="Calibri" pitchFamily="34" charset="0"/>
                <a:cs typeface="Calibri" pitchFamily="34" charset="0"/>
              </a:rPr>
              <a:t>”</a:t>
            </a:r>
          </a:p>
          <a:p>
            <a:r>
              <a:rPr lang="en-US" sz="2400" b="1" dirty="0" err="1" smtClean="0">
                <a:solidFill>
                  <a:schemeClr val="bg1"/>
                </a:solidFill>
                <a:latin typeface="Calibri" pitchFamily="34" charset="0"/>
                <a:cs typeface="Calibri" pitchFamily="34" charset="0"/>
              </a:rPr>
              <a:t>Ef</a:t>
            </a:r>
            <a:r>
              <a:rPr lang="en-US" sz="2400" b="1" dirty="0" smtClean="0">
                <a:solidFill>
                  <a:schemeClr val="bg1"/>
                </a:solidFill>
                <a:latin typeface="Calibri" pitchFamily="34" charset="0"/>
                <a:cs typeface="Calibri" pitchFamily="34" charset="0"/>
              </a:rPr>
              <a:t> 2:4-6</a:t>
            </a:r>
            <a:endParaRPr lang="en-CA" sz="2800" spc="-20" dirty="0" smtClean="0">
              <a:solidFill>
                <a:schemeClr val="bg1"/>
              </a:solidFill>
              <a:latin typeface="Calibri" pitchFamily="34" charset="0"/>
            </a:endParaRPr>
          </a:p>
        </p:txBody>
      </p:sp>
      <p:pic>
        <p:nvPicPr>
          <p:cNvPr id="9" name="Picture 8" descr="angry-face-01s.gif"/>
          <p:cNvPicPr>
            <a:picLocks noChangeAspect="1"/>
          </p:cNvPicPr>
          <p:nvPr/>
        </p:nvPicPr>
        <p:blipFill>
          <a:blip r:embed="rId3" cstate="print"/>
          <a:stretch>
            <a:fillRect/>
          </a:stretch>
        </p:blipFill>
        <p:spPr>
          <a:xfrm>
            <a:off x="107504" y="4005064"/>
            <a:ext cx="864096" cy="864096"/>
          </a:xfrm>
          <a:prstGeom prst="ellipse">
            <a:avLst/>
          </a:prstGeom>
        </p:spPr>
      </p:pic>
      <p:sp>
        <p:nvSpPr>
          <p:cNvPr id="10" name="TextBox 9"/>
          <p:cNvSpPr txBox="1"/>
          <p:nvPr/>
        </p:nvSpPr>
        <p:spPr>
          <a:xfrm>
            <a:off x="107504" y="39330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47251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2" name="Title 1"/>
          <p:cNvSpPr txBox="1">
            <a:spLocks/>
          </p:cNvSpPr>
          <p:nvPr/>
        </p:nvSpPr>
        <p:spPr bwMode="auto">
          <a:xfrm>
            <a:off x="0" y="5733256"/>
            <a:ext cx="9144000"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lvl="0" algn="ctr" eaLnBrk="0" hangingPunct="0">
              <a:defRPr/>
            </a:pPr>
            <a:r>
              <a:rPr kumimoji="0" lang="en-US" sz="2800" b="1" i="0" u="none" strike="noStrike" kern="0" cap="none" spc="-20" normalizeH="0" noProof="0" dirty="0" smtClean="0">
                <a:ln>
                  <a:noFill/>
                </a:ln>
                <a:solidFill>
                  <a:srgbClr val="FF0000"/>
                </a:solidFill>
                <a:effectLst/>
                <a:uLnTx/>
                <a:uFillTx/>
                <a:latin typeface="Calibri" pitchFamily="34" charset="0"/>
                <a:ea typeface="+mj-ea"/>
                <a:cs typeface="Calibri" pitchFamily="34" charset="0"/>
              </a:rPr>
              <a:t>36-37. </a:t>
            </a:r>
            <a:r>
              <a:rPr lang="en-US" sz="2800" b="1" spc="-20" noProof="0" dirty="0" err="1" smtClean="0">
                <a:solidFill>
                  <a:srgbClr val="FF0000"/>
                </a:solidFill>
                <a:latin typeface="Calibri" pitchFamily="34" charset="0"/>
                <a:cs typeface="Calibri" pitchFamily="34" charset="0"/>
              </a:rPr>
              <a:t>Manusia</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baru</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dlm</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Kristus</a:t>
            </a:r>
            <a:r>
              <a:rPr lang="en-US" sz="2800" b="1" spc="-20" noProof="0" dirty="0" smtClean="0">
                <a:solidFill>
                  <a:srgbClr val="FF0000"/>
                </a:solidFill>
                <a:latin typeface="Calibri" pitchFamily="34" charset="0"/>
                <a:cs typeface="Calibri" pitchFamily="34" charset="0"/>
              </a:rPr>
              <a:t> </a:t>
            </a:r>
            <a:r>
              <a:rPr lang="en-US" sz="2800" b="1" kern="0" spc="-20" dirty="0" err="1" smtClean="0">
                <a:solidFill>
                  <a:srgbClr val="FF0000"/>
                </a:solidFill>
                <a:latin typeface="Calibri" pitchFamily="34" charset="0"/>
                <a:ea typeface="+mj-ea"/>
                <a:cs typeface="+mj-cs"/>
              </a:rPr>
              <a:t>dibangkitkan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hidup</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dgn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Kristus</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dlm</a:t>
            </a:r>
            <a:r>
              <a:rPr lang="en-US" sz="2800" b="1" kern="0" dirty="0" smtClean="0">
                <a:solidFill>
                  <a:srgbClr val="FF0000"/>
                </a:solidFill>
                <a:latin typeface="Calibri" pitchFamily="34" charset="0"/>
                <a:ea typeface="+mj-ea"/>
                <a:cs typeface="+mj-cs"/>
              </a:rPr>
              <a:t> </a:t>
            </a:r>
            <a:r>
              <a:rPr lang="en-US" sz="2800" b="1" dirty="0" err="1" smtClean="0">
                <a:solidFill>
                  <a:srgbClr val="FF0000"/>
                </a:solidFill>
                <a:latin typeface="Calibri" pitchFamily="34" charset="0"/>
                <a:cs typeface="Calibri" pitchFamily="34" charset="0"/>
              </a:rPr>
              <a:t>kebangkitan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pic>
        <p:nvPicPr>
          <p:cNvPr id="14" name="Picture 13"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6" name="TextBox 15"/>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8"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rPr>
              <a:t>artwork by </a:t>
            </a:r>
            <a:r>
              <a:rPr lang="en-CA" altLang="ko-KR" sz="800" dirty="0" smtClean="0">
                <a:solidFill>
                  <a:srgbClr val="009999"/>
                </a:solidFill>
                <a:latin typeface="Calibri" pitchFamily="34" charset="0"/>
                <a:ea typeface="Gulim" pitchFamily="34" charset="-127"/>
              </a:rPr>
              <a:t>Yoon Nam Sun</a:t>
            </a:r>
            <a:endParaRPr lang="en-US" altLang="ko-KR" sz="800" dirty="0">
              <a:solidFill>
                <a:srgbClr val="009999"/>
              </a:solidFill>
              <a:ea typeface="Gulim" pitchFamily="34" charset="-127"/>
            </a:endParaRPr>
          </a:p>
        </p:txBody>
      </p:sp>
    </p:spTree>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7" name="TextBox 6"/>
          <p:cNvSpPr txBox="1"/>
          <p:nvPr/>
        </p:nvSpPr>
        <p:spPr>
          <a:xfrm>
            <a:off x="36512" y="-27384"/>
            <a:ext cx="9071992" cy="2308324"/>
          </a:xfrm>
          <a:prstGeom prst="rect">
            <a:avLst/>
          </a:prstGeom>
          <a:noFill/>
        </p:spPr>
        <p:txBody>
          <a:bodyPr wrap="square" rtlCol="0">
            <a:spAutoFit/>
          </a:bodyPr>
          <a:lstStyle/>
          <a:p>
            <a:r>
              <a:rPr lang="en-CA" sz="2400" b="1" spc="-20" dirty="0" smtClean="0">
                <a:solidFill>
                  <a:schemeClr val="bg1"/>
                </a:solidFill>
                <a:latin typeface="Calibri" pitchFamily="34" charset="0"/>
                <a:cs typeface="Calibri" pitchFamily="34" charset="0"/>
              </a:rPr>
              <a:t>“k</a:t>
            </a:r>
            <a:r>
              <a:rPr lang="en-US" sz="2400" b="1" dirty="0" err="1" smtClean="0">
                <a:solidFill>
                  <a:schemeClr val="bg1"/>
                </a:solidFill>
                <a:latin typeface="Calibri" pitchFamily="34" charset="0"/>
                <a:cs typeface="Calibri" pitchFamily="34" charset="0"/>
              </a:rPr>
              <a:t>amu</a:t>
            </a:r>
            <a:r>
              <a:rPr lang="en-US" sz="2400" b="1" dirty="0" smtClean="0">
                <a:solidFill>
                  <a:schemeClr val="bg1"/>
                </a:solidFill>
                <a:latin typeface="Calibri" pitchFamily="34" charset="0"/>
                <a:cs typeface="Calibri" pitchFamily="34" charset="0"/>
              </a:rPr>
              <a:t> . . . </a:t>
            </a:r>
            <a:r>
              <a:rPr lang="en-US" sz="2400" b="1" dirty="0" err="1" smtClean="0">
                <a:solidFill>
                  <a:schemeClr val="bg1"/>
                </a:solidFill>
                <a:latin typeface="Calibri" pitchFamily="34" charset="0"/>
                <a:cs typeface="Calibri" pitchFamily="34" charset="0"/>
              </a:rPr>
              <a:t>harus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menanggalkan</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manusia</a:t>
            </a:r>
            <a:r>
              <a:rPr lang="en-US" sz="2400" b="1" u="sng" dirty="0" smtClean="0">
                <a:solidFill>
                  <a:schemeClr val="bg1"/>
                </a:solidFill>
                <a:latin typeface="Calibri" pitchFamily="34" charset="0"/>
                <a:cs typeface="Calibri" pitchFamily="34" charset="0"/>
              </a:rPr>
              <a:t> lama</a:t>
            </a:r>
            <a:r>
              <a:rPr lang="en-US" sz="2400" b="1" dirty="0" smtClean="0">
                <a:solidFill>
                  <a:schemeClr val="bg1"/>
                </a:solidFill>
                <a:latin typeface="Calibri" pitchFamily="34" charset="0"/>
                <a:cs typeface="Calibri" pitchFamily="34" charset="0"/>
              </a:rPr>
              <a:t> . . . </a:t>
            </a:r>
            <a:r>
              <a:rPr lang="en-US" sz="2400" b="1" dirty="0" err="1" smtClean="0">
                <a:solidFill>
                  <a:schemeClr val="bg1"/>
                </a:solidFill>
                <a:latin typeface="Calibri" pitchFamily="34" charset="0"/>
                <a:cs typeface="Calibri" pitchFamily="34" charset="0"/>
              </a:rPr>
              <a:t>supaya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dibaharui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pikiranmu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mengenakan</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manusia</a:t>
            </a:r>
            <a:r>
              <a:rPr lang="en-US" sz="2400" b="1" u="sng"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baru</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diciptakan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menurut</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kehendak</a:t>
            </a:r>
            <a:r>
              <a:rPr lang="en-US" sz="2400" b="1" dirty="0" smtClean="0">
                <a:solidFill>
                  <a:schemeClr val="bg1"/>
                </a:solidFill>
                <a:latin typeface="Calibri" pitchFamily="34" charset="0"/>
                <a:cs typeface="Calibri" pitchFamily="34" charset="0"/>
              </a:rPr>
              <a:t> Allah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kebenaran</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kekudusan</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sesungguhnya</a:t>
            </a:r>
            <a:r>
              <a:rPr lang="en-US" sz="2400" b="1" dirty="0" smtClean="0">
                <a:solidFill>
                  <a:schemeClr val="bg1"/>
                </a:solidFill>
                <a:latin typeface="Calibri" pitchFamily="34" charset="0"/>
                <a:cs typeface="Calibri" pitchFamily="34" charset="0"/>
              </a:rPr>
              <a:t>.”</a:t>
            </a:r>
          </a:p>
          <a:p>
            <a:r>
              <a:rPr lang="en-US" sz="2400" b="1" dirty="0" err="1" smtClean="0">
                <a:solidFill>
                  <a:schemeClr val="bg1"/>
                </a:solidFill>
                <a:latin typeface="Calibri" pitchFamily="34" charset="0"/>
                <a:cs typeface="Calibri" pitchFamily="34" charset="0"/>
              </a:rPr>
              <a:t>Ef</a:t>
            </a:r>
            <a:r>
              <a:rPr lang="en-US" sz="2400" b="1" dirty="0" smtClean="0">
                <a:solidFill>
                  <a:schemeClr val="bg1"/>
                </a:solidFill>
                <a:latin typeface="Calibri" pitchFamily="34" charset="0"/>
                <a:cs typeface="Calibri" pitchFamily="34" charset="0"/>
              </a:rPr>
              <a:t> 4:22-24</a:t>
            </a:r>
            <a:endParaRPr lang="en-CA" sz="2800" spc="-20" dirty="0" smtClean="0">
              <a:solidFill>
                <a:schemeClr val="bg1"/>
              </a:solidFill>
              <a:latin typeface="Calibri" pitchFamily="34" charset="0"/>
            </a:endParaRPr>
          </a:p>
        </p:txBody>
      </p:sp>
      <p:pic>
        <p:nvPicPr>
          <p:cNvPr id="9" name="Picture 8" descr="angry-face-01s.gif"/>
          <p:cNvPicPr>
            <a:picLocks noChangeAspect="1"/>
          </p:cNvPicPr>
          <p:nvPr/>
        </p:nvPicPr>
        <p:blipFill>
          <a:blip r:embed="rId3" cstate="print"/>
          <a:stretch>
            <a:fillRect/>
          </a:stretch>
        </p:blipFill>
        <p:spPr>
          <a:xfrm>
            <a:off x="107504" y="4005064"/>
            <a:ext cx="864096" cy="864096"/>
          </a:xfrm>
          <a:prstGeom prst="ellipse">
            <a:avLst/>
          </a:prstGeom>
        </p:spPr>
      </p:pic>
      <p:sp>
        <p:nvSpPr>
          <p:cNvPr id="10" name="TextBox 9"/>
          <p:cNvSpPr txBox="1"/>
          <p:nvPr/>
        </p:nvSpPr>
        <p:spPr>
          <a:xfrm>
            <a:off x="107504" y="39330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47251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2" name="Title 1"/>
          <p:cNvSpPr txBox="1">
            <a:spLocks/>
          </p:cNvSpPr>
          <p:nvPr/>
        </p:nvSpPr>
        <p:spPr bwMode="auto">
          <a:xfrm>
            <a:off x="0" y="5733256"/>
            <a:ext cx="9144000"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lvl="0" algn="ctr" eaLnBrk="0" hangingPunct="0">
              <a:defRPr/>
            </a:pPr>
            <a:r>
              <a:rPr kumimoji="0" lang="en-US" sz="2800" b="1" i="0" u="none" strike="noStrike" kern="0" cap="none" spc="-20" normalizeH="0" noProof="0" dirty="0" smtClean="0">
                <a:ln>
                  <a:noFill/>
                </a:ln>
                <a:solidFill>
                  <a:srgbClr val="FF0000"/>
                </a:solidFill>
                <a:effectLst/>
                <a:uLnTx/>
                <a:uFillTx/>
                <a:latin typeface="Calibri" pitchFamily="34" charset="0"/>
                <a:ea typeface="+mj-ea"/>
                <a:cs typeface="Calibri" pitchFamily="34" charset="0"/>
              </a:rPr>
              <a:t>36-37. </a:t>
            </a:r>
            <a:r>
              <a:rPr lang="en-US" sz="2800" b="1" spc="-20" noProof="0" dirty="0" err="1" smtClean="0">
                <a:solidFill>
                  <a:srgbClr val="FF0000"/>
                </a:solidFill>
                <a:latin typeface="Calibri" pitchFamily="34" charset="0"/>
                <a:cs typeface="Calibri" pitchFamily="34" charset="0"/>
              </a:rPr>
              <a:t>Manusia</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baru</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dlm</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Kristus</a:t>
            </a:r>
            <a:r>
              <a:rPr lang="en-US" sz="2800" b="1" spc="-20" noProof="0" dirty="0" smtClean="0">
                <a:solidFill>
                  <a:srgbClr val="FF0000"/>
                </a:solidFill>
                <a:latin typeface="Calibri" pitchFamily="34" charset="0"/>
                <a:cs typeface="Calibri" pitchFamily="34" charset="0"/>
              </a:rPr>
              <a:t> </a:t>
            </a:r>
            <a:r>
              <a:rPr lang="en-US" sz="2800" b="1" kern="0" spc="-20" dirty="0" err="1" smtClean="0">
                <a:solidFill>
                  <a:srgbClr val="FF0000"/>
                </a:solidFill>
                <a:latin typeface="Calibri" pitchFamily="34" charset="0"/>
                <a:ea typeface="+mj-ea"/>
                <a:cs typeface="+mj-cs"/>
              </a:rPr>
              <a:t>dibangkitkan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hidup</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dgn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Kristus</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dlm</a:t>
            </a:r>
            <a:r>
              <a:rPr lang="en-US" sz="2800" b="1" kern="0" dirty="0" smtClean="0">
                <a:solidFill>
                  <a:srgbClr val="FF0000"/>
                </a:solidFill>
                <a:latin typeface="Calibri" pitchFamily="34" charset="0"/>
                <a:ea typeface="+mj-ea"/>
                <a:cs typeface="+mj-cs"/>
              </a:rPr>
              <a:t> </a:t>
            </a:r>
            <a:r>
              <a:rPr lang="en-US" sz="2800" b="1" dirty="0" err="1" smtClean="0">
                <a:solidFill>
                  <a:srgbClr val="FF0000"/>
                </a:solidFill>
                <a:latin typeface="Calibri" pitchFamily="34" charset="0"/>
                <a:cs typeface="Calibri" pitchFamily="34" charset="0"/>
              </a:rPr>
              <a:t>kebangkitan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pic>
        <p:nvPicPr>
          <p:cNvPr id="14" name="Picture 13"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6" name="TextBox 15"/>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8"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rPr>
              <a:t>artwork by </a:t>
            </a:r>
            <a:r>
              <a:rPr lang="en-CA" altLang="ko-KR" sz="800" dirty="0" smtClean="0">
                <a:solidFill>
                  <a:srgbClr val="009999"/>
                </a:solidFill>
                <a:latin typeface="Calibri" pitchFamily="34" charset="0"/>
                <a:ea typeface="Gulim" pitchFamily="34" charset="-127"/>
              </a:rPr>
              <a:t>Yoon Nam Sun</a:t>
            </a:r>
            <a:endParaRPr lang="en-US" altLang="ko-KR" sz="800" dirty="0">
              <a:solidFill>
                <a:srgbClr val="009999"/>
              </a:solidFill>
              <a:ea typeface="Gulim" pitchFamily="34" charset="-127"/>
            </a:endParaRPr>
          </a:p>
        </p:txBody>
      </p:sp>
    </p:spTree>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7" name="TextBox 6"/>
          <p:cNvSpPr txBox="1"/>
          <p:nvPr/>
        </p:nvSpPr>
        <p:spPr>
          <a:xfrm>
            <a:off x="36512" y="-27384"/>
            <a:ext cx="9071992" cy="4678204"/>
          </a:xfrm>
          <a:prstGeom prst="rect">
            <a:avLst/>
          </a:prstGeom>
          <a:noFill/>
        </p:spPr>
        <p:txBody>
          <a:bodyPr wrap="square" rtlCol="0">
            <a:spAutoFit/>
          </a:bodyPr>
          <a:lstStyle/>
          <a:p>
            <a:r>
              <a:rPr lang="en-CA" sz="2400" b="1" spc="-20"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karena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dikuburkan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baptisan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turut</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dibangkitkan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Kol</a:t>
            </a:r>
            <a:r>
              <a:rPr lang="en-US" sz="2400" b="1" dirty="0" smtClean="0">
                <a:solidFill>
                  <a:schemeClr val="bg1"/>
                </a:solidFill>
                <a:latin typeface="Calibri" pitchFamily="34" charset="0"/>
                <a:cs typeface="Calibri" pitchFamily="34" charset="0"/>
              </a:rPr>
              <a:t> 2:12</a:t>
            </a:r>
          </a:p>
          <a:p>
            <a:endParaRPr lang="en-US" sz="1000" b="1" dirty="0" smtClean="0">
              <a:solidFill>
                <a:schemeClr val="bg1"/>
              </a:solidFill>
              <a:latin typeface="Calibri" pitchFamily="34" charset="0"/>
              <a:cs typeface="Calibri" pitchFamily="34" charset="0"/>
            </a:endParaRPr>
          </a:p>
          <a:p>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Karena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itu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kalau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dibangkitkan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bersama</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carilah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perkara</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atas</a:t>
            </a:r>
            <a:r>
              <a:rPr lang="en-US" sz="2400" b="1" dirty="0" smtClean="0">
                <a:solidFill>
                  <a:schemeClr val="bg1"/>
                </a:solidFill>
                <a:latin typeface="Calibri" pitchFamily="34" charset="0"/>
                <a:cs typeface="Calibri" pitchFamily="34" charset="0"/>
              </a:rPr>
              <a:t> . . . </a:t>
            </a:r>
          </a:p>
          <a:p>
            <a:r>
              <a:rPr lang="en-US" sz="2400" b="1" dirty="0" err="1" smtClean="0">
                <a:solidFill>
                  <a:schemeClr val="bg1"/>
                </a:solidFill>
                <a:latin typeface="Calibri" pitchFamily="34" charset="0"/>
                <a:cs typeface="Calibri" pitchFamily="34" charset="0"/>
              </a:rPr>
              <a:t>Sebab</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telah</a:t>
            </a:r>
            <a:r>
              <a:rPr lang="en-US" sz="2400" b="1" u="sng"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mati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tersembunyi</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bersama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Allah.</a:t>
            </a:r>
          </a:p>
          <a:p>
            <a:r>
              <a:rPr lang="en-US" sz="2400" b="1" dirty="0" err="1" smtClean="0">
                <a:solidFill>
                  <a:schemeClr val="bg1"/>
                </a:solidFill>
                <a:latin typeface="Calibri" pitchFamily="34" charset="0"/>
                <a:cs typeface="Calibri" pitchFamily="34" charset="0"/>
              </a:rPr>
              <a:t>Apabila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adalah</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hidup</a:t>
            </a:r>
            <a:r>
              <a:rPr lang="en-US" sz="2400" b="1" u="sng"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menyatakan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kelak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kamupun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akan</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menyatakan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kemuliaan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Kol</a:t>
            </a:r>
            <a:r>
              <a:rPr lang="en-US" sz="2400" b="1" dirty="0" smtClean="0">
                <a:solidFill>
                  <a:schemeClr val="bg1"/>
                </a:solidFill>
                <a:latin typeface="Calibri" pitchFamily="34" charset="0"/>
                <a:cs typeface="Calibri" pitchFamily="34" charset="0"/>
              </a:rPr>
              <a:t> 3:1-4</a:t>
            </a:r>
          </a:p>
          <a:p>
            <a:endParaRPr lang="en-US" sz="2400" b="1" dirty="0" smtClean="0">
              <a:solidFill>
                <a:schemeClr val="bg1"/>
              </a:solidFill>
              <a:latin typeface="Calibri" pitchFamily="34" charset="0"/>
              <a:cs typeface="Calibri" pitchFamily="34" charset="0"/>
            </a:endParaRPr>
          </a:p>
          <a:p>
            <a:endParaRPr lang="en-US" sz="2400" b="1" dirty="0" smtClean="0">
              <a:solidFill>
                <a:schemeClr val="bg1"/>
              </a:solidFill>
              <a:latin typeface="Calibri" pitchFamily="34" charset="0"/>
              <a:cs typeface="Calibri" pitchFamily="34" charset="0"/>
            </a:endParaRPr>
          </a:p>
        </p:txBody>
      </p:sp>
      <p:pic>
        <p:nvPicPr>
          <p:cNvPr id="9" name="Picture 8" descr="angry-face-01s.gif"/>
          <p:cNvPicPr>
            <a:picLocks noChangeAspect="1"/>
          </p:cNvPicPr>
          <p:nvPr/>
        </p:nvPicPr>
        <p:blipFill>
          <a:blip r:embed="rId3" cstate="print"/>
          <a:stretch>
            <a:fillRect/>
          </a:stretch>
        </p:blipFill>
        <p:spPr>
          <a:xfrm>
            <a:off x="107504" y="4005064"/>
            <a:ext cx="864096" cy="864096"/>
          </a:xfrm>
          <a:prstGeom prst="ellipse">
            <a:avLst/>
          </a:prstGeom>
        </p:spPr>
      </p:pic>
      <p:sp>
        <p:nvSpPr>
          <p:cNvPr id="10" name="TextBox 9"/>
          <p:cNvSpPr txBox="1"/>
          <p:nvPr/>
        </p:nvSpPr>
        <p:spPr>
          <a:xfrm>
            <a:off x="107504" y="39330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47251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2" name="Title 1"/>
          <p:cNvSpPr txBox="1">
            <a:spLocks/>
          </p:cNvSpPr>
          <p:nvPr/>
        </p:nvSpPr>
        <p:spPr bwMode="auto">
          <a:xfrm>
            <a:off x="0" y="5733256"/>
            <a:ext cx="9144000"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lvl="0" algn="ctr" eaLnBrk="0" hangingPunct="0">
              <a:defRPr/>
            </a:pPr>
            <a:r>
              <a:rPr kumimoji="0" lang="en-US" sz="2800" b="1" i="0" u="none" strike="noStrike" kern="0" cap="none" spc="-20" normalizeH="0" noProof="0" dirty="0" smtClean="0">
                <a:ln>
                  <a:noFill/>
                </a:ln>
                <a:solidFill>
                  <a:srgbClr val="FF0000"/>
                </a:solidFill>
                <a:effectLst/>
                <a:uLnTx/>
                <a:uFillTx/>
                <a:latin typeface="Calibri" pitchFamily="34" charset="0"/>
                <a:ea typeface="+mj-ea"/>
                <a:cs typeface="Calibri" pitchFamily="34" charset="0"/>
              </a:rPr>
              <a:t>36-37. </a:t>
            </a:r>
            <a:r>
              <a:rPr lang="en-US" sz="2800" b="1" spc="-20" noProof="0" dirty="0" err="1" smtClean="0">
                <a:solidFill>
                  <a:srgbClr val="FF0000"/>
                </a:solidFill>
                <a:latin typeface="Calibri" pitchFamily="34" charset="0"/>
                <a:cs typeface="Calibri" pitchFamily="34" charset="0"/>
              </a:rPr>
              <a:t>Manusia</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baru</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dlm</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Kristus</a:t>
            </a:r>
            <a:r>
              <a:rPr lang="en-US" sz="2800" b="1" spc="-20" noProof="0" dirty="0" smtClean="0">
                <a:solidFill>
                  <a:srgbClr val="FF0000"/>
                </a:solidFill>
                <a:latin typeface="Calibri" pitchFamily="34" charset="0"/>
                <a:cs typeface="Calibri" pitchFamily="34" charset="0"/>
              </a:rPr>
              <a:t> </a:t>
            </a:r>
            <a:r>
              <a:rPr lang="en-US" sz="2800" b="1" kern="0" spc="-20" dirty="0" err="1" smtClean="0">
                <a:solidFill>
                  <a:srgbClr val="FF0000"/>
                </a:solidFill>
                <a:latin typeface="Calibri" pitchFamily="34" charset="0"/>
                <a:ea typeface="+mj-ea"/>
                <a:cs typeface="+mj-cs"/>
              </a:rPr>
              <a:t>dibangkitkan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hidup</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dgn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Kristus</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dlm</a:t>
            </a:r>
            <a:r>
              <a:rPr lang="en-US" sz="2800" b="1" kern="0" dirty="0" smtClean="0">
                <a:solidFill>
                  <a:srgbClr val="FF0000"/>
                </a:solidFill>
                <a:latin typeface="Calibri" pitchFamily="34" charset="0"/>
                <a:ea typeface="+mj-ea"/>
                <a:cs typeface="+mj-cs"/>
              </a:rPr>
              <a:t> </a:t>
            </a:r>
            <a:r>
              <a:rPr lang="en-US" sz="2800" b="1" dirty="0" err="1" smtClean="0">
                <a:solidFill>
                  <a:srgbClr val="FF0000"/>
                </a:solidFill>
                <a:latin typeface="Calibri" pitchFamily="34" charset="0"/>
                <a:cs typeface="Calibri" pitchFamily="34" charset="0"/>
              </a:rPr>
              <a:t>kebangkitan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pic>
        <p:nvPicPr>
          <p:cNvPr id="14" name="Picture 13"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6" name="TextBox 15"/>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8"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rPr>
              <a:t>artwork by </a:t>
            </a:r>
            <a:r>
              <a:rPr lang="en-CA" altLang="ko-KR" sz="800" dirty="0" smtClean="0">
                <a:solidFill>
                  <a:srgbClr val="009999"/>
                </a:solidFill>
                <a:latin typeface="Calibri" pitchFamily="34" charset="0"/>
                <a:ea typeface="Gulim" pitchFamily="34" charset="-127"/>
              </a:rPr>
              <a:t>Yoon Nam Sun</a:t>
            </a:r>
            <a:endParaRPr lang="en-US" altLang="ko-KR" sz="800" dirty="0">
              <a:solidFill>
                <a:srgbClr val="009999"/>
              </a:solidFill>
              <a:ea typeface="Gulim" pitchFamily="34" charset="-127"/>
            </a:endParaRPr>
          </a:p>
        </p:txBody>
      </p:sp>
    </p:spTree>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7" name="TextBox 6"/>
          <p:cNvSpPr txBox="1"/>
          <p:nvPr/>
        </p:nvSpPr>
        <p:spPr>
          <a:xfrm>
            <a:off x="180528" y="-27384"/>
            <a:ext cx="9071992" cy="4308872"/>
          </a:xfrm>
          <a:prstGeom prst="rect">
            <a:avLst/>
          </a:prstGeom>
          <a:noFill/>
        </p:spPr>
        <p:txBody>
          <a:bodyPr wrap="square" rtlCol="0">
            <a:spAutoFit/>
          </a:bodyPr>
          <a:lstStyle/>
          <a:p>
            <a:r>
              <a:rPr lang="en-CA" sz="2400" b="1" spc="-20"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menanggalkan</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manusia</a:t>
            </a:r>
            <a:r>
              <a:rPr lang="en-US" sz="2400" b="1" u="sng" dirty="0" smtClean="0">
                <a:solidFill>
                  <a:schemeClr val="bg1"/>
                </a:solidFill>
                <a:latin typeface="Calibri" pitchFamily="34" charset="0"/>
                <a:cs typeface="Calibri" pitchFamily="34" charset="0"/>
              </a:rPr>
              <a:t> lama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serta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kelakuannya</a:t>
            </a:r>
            <a:r>
              <a:rPr lang="en-US" sz="2400" b="1" dirty="0" smtClean="0">
                <a:solidFill>
                  <a:schemeClr val="bg1"/>
                </a:solidFill>
                <a:latin typeface="Calibri" pitchFamily="34" charset="0"/>
                <a:cs typeface="Calibri" pitchFamily="34" charset="0"/>
              </a:rPr>
              <a:t>,</a:t>
            </a:r>
          </a:p>
          <a:p>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mengenakan</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manusia</a:t>
            </a:r>
            <a:r>
              <a:rPr lang="en-US" sz="2400" b="1" u="sng"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baru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Kol</a:t>
            </a:r>
            <a:r>
              <a:rPr lang="en-US" sz="2400" b="1" dirty="0" smtClean="0">
                <a:solidFill>
                  <a:schemeClr val="bg1"/>
                </a:solidFill>
                <a:latin typeface="Calibri" pitchFamily="34" charset="0"/>
                <a:cs typeface="Calibri" pitchFamily="34" charset="0"/>
              </a:rPr>
              <a:t> 3:9-10</a:t>
            </a:r>
          </a:p>
          <a:p>
            <a:endParaRPr lang="en-US" sz="1000" b="1" dirty="0" smtClean="0">
              <a:solidFill>
                <a:schemeClr val="bg1"/>
              </a:solidFill>
              <a:latin typeface="Calibri" pitchFamily="34" charset="0"/>
              <a:cs typeface="Calibri" pitchFamily="34" charset="0"/>
            </a:endParaRPr>
          </a:p>
          <a:p>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Jadi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siapa</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ada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adalah</a:t>
            </a:r>
            <a:r>
              <a:rPr lang="en-US" sz="2400" b="1"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ciptaan</a:t>
            </a:r>
            <a:r>
              <a:rPr lang="en-US" sz="2400" b="1" u="sng" dirty="0" smtClean="0">
                <a:solidFill>
                  <a:schemeClr val="bg1"/>
                </a:solidFill>
                <a:latin typeface="Calibri" pitchFamily="34" charset="0"/>
                <a:cs typeface="Calibri" pitchFamily="34" charset="0"/>
              </a:rPr>
              <a:t> </a:t>
            </a:r>
            <a:r>
              <a:rPr lang="en-US" sz="2400" b="1" u="sng" dirty="0" err="1" smtClean="0">
                <a:solidFill>
                  <a:schemeClr val="bg1"/>
                </a:solidFill>
                <a:latin typeface="Calibri" pitchFamily="34" charset="0"/>
                <a:cs typeface="Calibri" pitchFamily="34" charset="0"/>
              </a:rPr>
              <a:t>baru</a:t>
            </a:r>
            <a:r>
              <a:rPr lang="en-US" sz="2400" b="1" dirty="0" smtClean="0">
                <a:solidFill>
                  <a:schemeClr val="bg1"/>
                </a:solidFill>
                <a:latin typeface="Calibri" pitchFamily="34" charset="0"/>
                <a:cs typeface="Calibri" pitchFamily="34" charset="0"/>
              </a:rPr>
              <a:t>: </a:t>
            </a:r>
          </a:p>
          <a:p>
            <a:r>
              <a:rPr lang="en-US" sz="2400" b="1" dirty="0" smtClean="0">
                <a:solidFill>
                  <a:schemeClr val="bg1"/>
                </a:solidFill>
                <a:latin typeface="Calibri" pitchFamily="34" charset="0"/>
                <a:cs typeface="Calibri" pitchFamily="34" charset="0"/>
              </a:rPr>
              <a:t>yang </a:t>
            </a:r>
            <a:r>
              <a:rPr lang="en-US" sz="2400" b="1" u="sng" dirty="0" smtClean="0">
                <a:solidFill>
                  <a:schemeClr val="bg1"/>
                </a:solidFill>
                <a:latin typeface="Calibri" pitchFamily="34" charset="0"/>
                <a:cs typeface="Calibri" pitchFamily="34" charset="0"/>
              </a:rPr>
              <a:t>lama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sudah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berlalu</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sesungguhnya</a:t>
            </a:r>
            <a:r>
              <a:rPr lang="en-US" sz="2400" b="1" dirty="0" smtClean="0">
                <a:solidFill>
                  <a:schemeClr val="bg1"/>
                </a:solidFill>
                <a:latin typeface="Calibri" pitchFamily="34" charset="0"/>
                <a:cs typeface="Calibri" pitchFamily="34" charset="0"/>
              </a:rPr>
              <a:t> yang </a:t>
            </a:r>
            <a:r>
              <a:rPr lang="en-US" sz="2400" b="1" u="sng" dirty="0" err="1" smtClean="0">
                <a:solidFill>
                  <a:schemeClr val="bg1"/>
                </a:solidFill>
                <a:latin typeface="Calibri" pitchFamily="34" charset="0"/>
                <a:cs typeface="Calibri" pitchFamily="34" charset="0"/>
              </a:rPr>
              <a:t>baru</a:t>
            </a:r>
            <a:r>
              <a:rPr lang="en-US" sz="2400" b="1" dirty="0" smtClean="0">
                <a:solidFill>
                  <a:schemeClr val="bg1"/>
                </a:solidFill>
                <a:latin typeface="Calibri" pitchFamily="34" charset="0"/>
                <a:cs typeface="Calibri" pitchFamily="34" charset="0"/>
              </a:rPr>
              <a:t> </a:t>
            </a:r>
          </a:p>
          <a:p>
            <a:r>
              <a:rPr lang="en-US" sz="2400" b="1" dirty="0" err="1" smtClean="0">
                <a:solidFill>
                  <a:schemeClr val="bg1"/>
                </a:solidFill>
                <a:latin typeface="Calibri" pitchFamily="34" charset="0"/>
                <a:cs typeface="Calibri" pitchFamily="34" charset="0"/>
              </a:rPr>
              <a:t>sudah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datang</a:t>
            </a:r>
            <a:r>
              <a:rPr lang="en-US" sz="2400" b="1" dirty="0" smtClean="0">
                <a:solidFill>
                  <a:schemeClr val="bg1"/>
                </a:solidFill>
                <a:latin typeface="Calibri" pitchFamily="34" charset="0"/>
                <a:cs typeface="Calibri" pitchFamily="34" charset="0"/>
              </a:rPr>
              <a:t>.” 2 </a:t>
            </a:r>
            <a:r>
              <a:rPr lang="en-US" sz="2400" b="1" dirty="0" err="1" smtClean="0">
                <a:solidFill>
                  <a:schemeClr val="bg1"/>
                </a:solidFill>
                <a:latin typeface="Calibri" pitchFamily="34" charset="0"/>
                <a:cs typeface="Calibri" pitchFamily="34" charset="0"/>
              </a:rPr>
              <a:t>Kor</a:t>
            </a:r>
            <a:r>
              <a:rPr lang="en-US" sz="2400" b="1" dirty="0" smtClean="0">
                <a:solidFill>
                  <a:schemeClr val="bg1"/>
                </a:solidFill>
                <a:latin typeface="Calibri" pitchFamily="34" charset="0"/>
                <a:cs typeface="Calibri" pitchFamily="34" charset="0"/>
              </a:rPr>
              <a:t> 5:17</a:t>
            </a:r>
          </a:p>
          <a:p>
            <a:endParaRPr lang="en-US" sz="2400" b="1" dirty="0" smtClean="0">
              <a:solidFill>
                <a:schemeClr val="bg1"/>
              </a:solidFill>
              <a:latin typeface="Calibri" pitchFamily="34" charset="0"/>
              <a:cs typeface="Calibri" pitchFamily="34" charset="0"/>
            </a:endParaRPr>
          </a:p>
          <a:p>
            <a:endParaRPr lang="en-US" sz="2400" b="1" dirty="0" smtClean="0">
              <a:solidFill>
                <a:schemeClr val="bg1"/>
              </a:solidFill>
              <a:latin typeface="Calibri" pitchFamily="34" charset="0"/>
              <a:cs typeface="Calibri" pitchFamily="34" charset="0"/>
            </a:endParaRPr>
          </a:p>
          <a:p>
            <a:endParaRPr lang="en-US" sz="2400" b="1" dirty="0" smtClean="0">
              <a:solidFill>
                <a:schemeClr val="bg1"/>
              </a:solidFill>
              <a:latin typeface="Calibri" pitchFamily="34" charset="0"/>
              <a:cs typeface="Calibri" pitchFamily="34" charset="0"/>
            </a:endParaRPr>
          </a:p>
          <a:p>
            <a:endParaRPr lang="en-US" sz="2400" b="1" dirty="0" smtClean="0">
              <a:solidFill>
                <a:schemeClr val="bg1"/>
              </a:solidFill>
              <a:latin typeface="Calibri" pitchFamily="34" charset="0"/>
              <a:cs typeface="Calibri" pitchFamily="34" charset="0"/>
            </a:endParaRPr>
          </a:p>
        </p:txBody>
      </p:sp>
      <p:pic>
        <p:nvPicPr>
          <p:cNvPr id="9" name="Picture 8" descr="angry-face-01s.gif"/>
          <p:cNvPicPr>
            <a:picLocks noChangeAspect="1"/>
          </p:cNvPicPr>
          <p:nvPr/>
        </p:nvPicPr>
        <p:blipFill>
          <a:blip r:embed="rId3" cstate="print"/>
          <a:stretch>
            <a:fillRect/>
          </a:stretch>
        </p:blipFill>
        <p:spPr>
          <a:xfrm>
            <a:off x="107504" y="4005064"/>
            <a:ext cx="864096" cy="864096"/>
          </a:xfrm>
          <a:prstGeom prst="ellipse">
            <a:avLst/>
          </a:prstGeom>
        </p:spPr>
      </p:pic>
      <p:sp>
        <p:nvSpPr>
          <p:cNvPr id="10" name="TextBox 9"/>
          <p:cNvSpPr txBox="1"/>
          <p:nvPr/>
        </p:nvSpPr>
        <p:spPr>
          <a:xfrm>
            <a:off x="107504" y="39330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8"/>
          <p:cNvSpPr txBox="1">
            <a:spLocks noChangeArrowheads="1"/>
          </p:cNvSpPr>
          <p:nvPr/>
        </p:nvSpPr>
        <p:spPr bwMode="auto">
          <a:xfrm>
            <a:off x="35496" y="47251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2" name="Title 1"/>
          <p:cNvSpPr txBox="1">
            <a:spLocks/>
          </p:cNvSpPr>
          <p:nvPr/>
        </p:nvSpPr>
        <p:spPr bwMode="auto">
          <a:xfrm>
            <a:off x="0" y="5733256"/>
            <a:ext cx="9144000"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lvl="0" algn="ctr" eaLnBrk="0" hangingPunct="0">
              <a:defRPr/>
            </a:pPr>
            <a:r>
              <a:rPr kumimoji="0" lang="en-US" sz="2800" b="1" i="0" u="none" strike="noStrike" kern="0" cap="none" spc="-20" normalizeH="0" noProof="0" dirty="0" smtClean="0">
                <a:ln>
                  <a:noFill/>
                </a:ln>
                <a:solidFill>
                  <a:srgbClr val="FF0000"/>
                </a:solidFill>
                <a:effectLst/>
                <a:uLnTx/>
                <a:uFillTx/>
                <a:latin typeface="Calibri" pitchFamily="34" charset="0"/>
                <a:ea typeface="+mj-ea"/>
                <a:cs typeface="Calibri" pitchFamily="34" charset="0"/>
              </a:rPr>
              <a:t>36-37. </a:t>
            </a:r>
            <a:r>
              <a:rPr lang="en-US" sz="2800" b="1" spc="-20" noProof="0" dirty="0" err="1" smtClean="0">
                <a:solidFill>
                  <a:srgbClr val="FF0000"/>
                </a:solidFill>
                <a:latin typeface="Calibri" pitchFamily="34" charset="0"/>
                <a:cs typeface="Calibri" pitchFamily="34" charset="0"/>
              </a:rPr>
              <a:t>Manusia</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baru</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dlm</a:t>
            </a:r>
            <a:r>
              <a:rPr lang="en-US" sz="2800" b="1" spc="-20" noProof="0" dirty="0" smtClean="0">
                <a:solidFill>
                  <a:srgbClr val="FF0000"/>
                </a:solidFill>
                <a:latin typeface="Calibri" pitchFamily="34" charset="0"/>
                <a:cs typeface="Calibri" pitchFamily="34" charset="0"/>
              </a:rPr>
              <a:t> </a:t>
            </a:r>
            <a:r>
              <a:rPr lang="en-US" sz="2800" b="1" spc="-20" noProof="0" dirty="0" err="1" smtClean="0">
                <a:solidFill>
                  <a:srgbClr val="FF0000"/>
                </a:solidFill>
                <a:latin typeface="Calibri" pitchFamily="34" charset="0"/>
                <a:cs typeface="Calibri" pitchFamily="34" charset="0"/>
              </a:rPr>
              <a:t>Kristus</a:t>
            </a:r>
            <a:r>
              <a:rPr lang="en-US" sz="2800" b="1" spc="-20" noProof="0" dirty="0" smtClean="0">
                <a:solidFill>
                  <a:srgbClr val="FF0000"/>
                </a:solidFill>
                <a:latin typeface="Calibri" pitchFamily="34" charset="0"/>
                <a:cs typeface="Calibri" pitchFamily="34" charset="0"/>
              </a:rPr>
              <a:t> </a:t>
            </a:r>
            <a:r>
              <a:rPr lang="en-US" sz="2800" b="1" kern="0" spc="-20" dirty="0" err="1" smtClean="0">
                <a:solidFill>
                  <a:srgbClr val="FF0000"/>
                </a:solidFill>
                <a:latin typeface="Calibri" pitchFamily="34" charset="0"/>
                <a:ea typeface="+mj-ea"/>
                <a:cs typeface="+mj-cs"/>
              </a:rPr>
              <a:t>dibangkitkan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dan</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hidup</a:t>
            </a:r>
            <a:r>
              <a:rPr lang="en-US" sz="2800" b="1" kern="0" spc="-20" dirty="0" smtClean="0">
                <a:solidFill>
                  <a:srgbClr val="FF0000"/>
                </a:solidFill>
                <a:latin typeface="Calibri" pitchFamily="34" charset="0"/>
                <a:ea typeface="+mj-ea"/>
                <a:cs typeface="+mj-cs"/>
              </a:rPr>
              <a:t> </a:t>
            </a:r>
            <a:r>
              <a:rPr lang="en-US" sz="2800" b="1" kern="0" spc="-20" dirty="0" err="1" smtClean="0">
                <a:solidFill>
                  <a:srgbClr val="FF0000"/>
                </a:solidFill>
                <a:latin typeface="Calibri" pitchFamily="34" charset="0"/>
                <a:ea typeface="+mj-ea"/>
                <a:cs typeface="+mj-cs"/>
              </a:rPr>
              <a:t>dgn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Kristus</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dlm</a:t>
            </a:r>
            <a:r>
              <a:rPr lang="en-US" sz="2800" b="1" kern="0" dirty="0" smtClean="0">
                <a:solidFill>
                  <a:srgbClr val="FF0000"/>
                </a:solidFill>
                <a:latin typeface="Calibri" pitchFamily="34" charset="0"/>
                <a:ea typeface="+mj-ea"/>
                <a:cs typeface="+mj-cs"/>
              </a:rPr>
              <a:t> </a:t>
            </a:r>
            <a:r>
              <a:rPr lang="en-US" sz="2800" b="1" dirty="0" err="1" smtClean="0">
                <a:solidFill>
                  <a:srgbClr val="FF0000"/>
                </a:solidFill>
                <a:latin typeface="Calibri" pitchFamily="34" charset="0"/>
                <a:cs typeface="Calibri" pitchFamily="34" charset="0"/>
              </a:rPr>
              <a:t>kebangkitan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pic>
        <p:nvPicPr>
          <p:cNvPr id="14" name="Picture 13"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7" name="TextBox 16"/>
          <p:cNvSpPr txBox="1"/>
          <p:nvPr/>
        </p:nvSpPr>
        <p:spPr>
          <a:xfrm>
            <a:off x="5580112" y="3212976"/>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8"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rPr>
              <a:t>artwork by </a:t>
            </a:r>
            <a:r>
              <a:rPr lang="en-CA" altLang="ko-KR" sz="800" dirty="0" smtClean="0">
                <a:solidFill>
                  <a:srgbClr val="009999"/>
                </a:solidFill>
                <a:latin typeface="Calibri" pitchFamily="34" charset="0"/>
                <a:ea typeface="Gulim" pitchFamily="34" charset="-127"/>
              </a:rPr>
              <a:t>Yoon Nam Sun</a:t>
            </a:r>
            <a:endParaRPr lang="en-US" altLang="ko-KR" sz="800" dirty="0">
              <a:solidFill>
                <a:srgbClr val="009999"/>
              </a:solidFill>
              <a:ea typeface="Gulim" pitchFamily="34" charset="-127"/>
            </a:endParaRPr>
          </a:p>
        </p:txBody>
      </p:sp>
    </p:spTree>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2" descr="Resurrection pic by Yoon Namsun.jpg"/>
          <p:cNvPicPr>
            <a:picLocks noChangeAspect="1"/>
          </p:cNvPicPr>
          <p:nvPr/>
        </p:nvPicPr>
        <p:blipFill>
          <a:blip r:embed="rId2" cstate="print">
            <a:lum bright="10000" contrast="20000"/>
          </a:blip>
          <a:srcRect t="10101"/>
          <a:stretch>
            <a:fillRect/>
          </a:stretch>
        </p:blipFill>
        <p:spPr bwMode="auto">
          <a:xfrm>
            <a:off x="0" y="396"/>
            <a:ext cx="9144000" cy="6884988"/>
          </a:xfrm>
          <a:prstGeom prst="rect">
            <a:avLst/>
          </a:prstGeom>
          <a:noFill/>
          <a:ln w="9525">
            <a:noFill/>
            <a:miter lim="800000"/>
            <a:headEnd/>
            <a:tailEnd/>
          </a:ln>
        </p:spPr>
      </p:pic>
      <p:pic>
        <p:nvPicPr>
          <p:cNvPr id="10" name="Picture 9" descr="angry-face-01s.gif"/>
          <p:cNvPicPr>
            <a:picLocks noChangeAspect="1"/>
          </p:cNvPicPr>
          <p:nvPr/>
        </p:nvPicPr>
        <p:blipFill>
          <a:blip r:embed="rId3" cstate="print"/>
          <a:stretch>
            <a:fillRect/>
          </a:stretch>
        </p:blipFill>
        <p:spPr>
          <a:xfrm>
            <a:off x="179512" y="4653136"/>
            <a:ext cx="864096" cy="864096"/>
          </a:xfrm>
          <a:prstGeom prst="ellipse">
            <a:avLst/>
          </a:prstGeom>
        </p:spPr>
      </p:pic>
      <p:sp>
        <p:nvSpPr>
          <p:cNvPr id="12" name="TextBox 11"/>
          <p:cNvSpPr txBox="1"/>
          <p:nvPr/>
        </p:nvSpPr>
        <p:spPr>
          <a:xfrm>
            <a:off x="179512" y="4581128"/>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4" name="TextBox 8"/>
          <p:cNvSpPr txBox="1">
            <a:spLocks noChangeArrowheads="1"/>
          </p:cNvSpPr>
          <p:nvPr/>
        </p:nvSpPr>
        <p:spPr bwMode="auto">
          <a:xfrm>
            <a:off x="107504" y="5373796"/>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3" name="Title 1"/>
          <p:cNvSpPr txBox="1">
            <a:spLocks/>
          </p:cNvSpPr>
          <p:nvPr/>
        </p:nvSpPr>
        <p:spPr bwMode="auto">
          <a:xfrm>
            <a:off x="179512" y="5996136"/>
            <a:ext cx="8820472" cy="4572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eaLnBrk="0" hangingPunct="0">
              <a:defRPr/>
            </a:pPr>
            <a:r>
              <a:rPr lang="en-US" sz="2400" b="1" kern="0" dirty="0" err="1" smtClean="0">
                <a:solidFill>
                  <a:srgbClr val="FF0000"/>
                </a:solidFill>
                <a:latin typeface="Calibri" pitchFamily="34" charset="0"/>
                <a:ea typeface="+mj-ea"/>
                <a:cs typeface="+mj-cs"/>
              </a:rPr>
              <a:t>Kebangkitan</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dengan</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Kristus</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di</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masa</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depan</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termasuk</a:t>
            </a:r>
            <a:r>
              <a:rPr lang="en-US" sz="2400" b="1" kern="0" dirty="0" smtClean="0">
                <a:solidFill>
                  <a:srgbClr val="FF0000"/>
                </a:solidFill>
                <a:latin typeface="Calibri" pitchFamily="34" charset="0"/>
                <a:ea typeface="+mj-ea"/>
                <a:cs typeface="+mj-cs"/>
              </a:rPr>
              <a:t> ‘D</a:t>
            </a:r>
            <a:r>
              <a:rPr lang="en-CA" sz="2400" b="1" dirty="0" err="1" smtClean="0">
                <a:solidFill>
                  <a:srgbClr val="FF0000"/>
                </a:solidFill>
                <a:latin typeface="Calibri" pitchFamily="34" charset="0"/>
              </a:rPr>
              <a:t>engan</a:t>
            </a:r>
            <a:r>
              <a:rPr lang="en-CA" sz="2400" b="1" dirty="0" smtClean="0">
                <a:solidFill>
                  <a:srgbClr val="FF0000"/>
                </a:solidFill>
                <a:latin typeface="Calibri" pitchFamily="34" charset="0"/>
              </a:rPr>
              <a:t> </a:t>
            </a:r>
            <a:r>
              <a:rPr lang="en-CA" sz="2400" b="1" dirty="0" err="1" smtClean="0">
                <a:solidFill>
                  <a:srgbClr val="FF0000"/>
                </a:solidFill>
                <a:latin typeface="Calibri" pitchFamily="34" charset="0"/>
              </a:rPr>
              <a:t>Kristus</a:t>
            </a:r>
            <a:r>
              <a:rPr lang="en-CA" sz="2400" b="1" dirty="0" smtClean="0">
                <a:solidFill>
                  <a:srgbClr val="FF0000"/>
                </a:solidFill>
                <a:latin typeface="Calibri" pitchFamily="34" charset="0"/>
              </a:rPr>
              <a:t> </a:t>
            </a:r>
            <a:r>
              <a:rPr lang="en-CA" sz="2400" b="1" dirty="0" err="1" smtClean="0">
                <a:solidFill>
                  <a:srgbClr val="FF0000"/>
                </a:solidFill>
                <a:latin typeface="Calibri" pitchFamily="34" charset="0"/>
              </a:rPr>
              <a:t>ketika</a:t>
            </a:r>
            <a:r>
              <a:rPr lang="en-CA" sz="2400" b="1" dirty="0" smtClean="0">
                <a:solidFill>
                  <a:srgbClr val="FF0000"/>
                </a:solidFill>
                <a:latin typeface="Calibri" pitchFamily="34" charset="0"/>
              </a:rPr>
              <a:t> </a:t>
            </a:r>
            <a:r>
              <a:rPr lang="en-CA" sz="2400" b="1" dirty="0" err="1" smtClean="0">
                <a:solidFill>
                  <a:srgbClr val="FF0000"/>
                </a:solidFill>
                <a:latin typeface="Calibri" pitchFamily="34" charset="0"/>
              </a:rPr>
              <a:t>kita</a:t>
            </a:r>
            <a:r>
              <a:rPr lang="en-CA" sz="2400" b="1" dirty="0" smtClean="0">
                <a:solidFill>
                  <a:srgbClr val="FF0000"/>
                </a:solidFill>
                <a:latin typeface="Calibri" pitchFamily="34" charset="0"/>
              </a:rPr>
              <a:t> </a:t>
            </a:r>
            <a:r>
              <a:rPr lang="en-CA" sz="2400" b="1" dirty="0" err="1" smtClean="0">
                <a:solidFill>
                  <a:srgbClr val="FF0000"/>
                </a:solidFill>
                <a:latin typeface="Calibri" pitchFamily="34" charset="0"/>
              </a:rPr>
              <a:t>mati</a:t>
            </a:r>
            <a:r>
              <a:rPr lang="en-CA" sz="2400" b="1" dirty="0" smtClean="0">
                <a:solidFill>
                  <a:srgbClr val="FF0000"/>
                </a:solidFill>
                <a:latin typeface="Calibri" pitchFamily="34" charset="0"/>
              </a:rPr>
              <a:t>’ </a:t>
            </a:r>
            <a:r>
              <a:rPr lang="en-US" sz="2400" b="1" kern="0" dirty="0" smtClean="0">
                <a:solidFill>
                  <a:srgbClr val="FF0000"/>
                </a:solidFill>
                <a:latin typeface="Calibri" pitchFamily="34" charset="0"/>
                <a:ea typeface="+mj-ea"/>
                <a:cs typeface="+mj-cs"/>
              </a:rPr>
              <a:t># 86, </a:t>
            </a:r>
            <a:r>
              <a:rPr lang="en-US" sz="2400" b="1" kern="0" dirty="0" err="1" smtClean="0">
                <a:solidFill>
                  <a:srgbClr val="FF0000"/>
                </a:solidFill>
                <a:latin typeface="Calibri" pitchFamily="34" charset="0"/>
                <a:ea typeface="+mj-ea"/>
                <a:cs typeface="+mj-cs"/>
              </a:rPr>
              <a:t>dan</a:t>
            </a:r>
            <a:r>
              <a:rPr lang="en-US" sz="2400" b="1" kern="0" dirty="0" smtClean="0">
                <a:solidFill>
                  <a:srgbClr val="FF0000"/>
                </a:solidFill>
                <a:latin typeface="Calibri" pitchFamily="34" charset="0"/>
                <a:ea typeface="+mj-ea"/>
                <a:cs typeface="+mj-cs"/>
              </a:rPr>
              <a:t> ‘</a:t>
            </a:r>
            <a:r>
              <a:rPr lang="en-CA" sz="2400" b="1" dirty="0" err="1" smtClean="0">
                <a:solidFill>
                  <a:srgbClr val="FF0000"/>
                </a:solidFill>
                <a:latin typeface="Calibri" pitchFamily="34" charset="0"/>
              </a:rPr>
              <a:t>Tubuh</a:t>
            </a:r>
            <a:r>
              <a:rPr lang="en-CA" sz="2400" b="1" dirty="0" smtClean="0">
                <a:solidFill>
                  <a:srgbClr val="FF0000"/>
                </a:solidFill>
                <a:latin typeface="Calibri" pitchFamily="34" charset="0"/>
              </a:rPr>
              <a:t> </a:t>
            </a:r>
            <a:r>
              <a:rPr lang="en-CA" sz="2400" b="1" dirty="0" err="1" smtClean="0">
                <a:solidFill>
                  <a:srgbClr val="FF0000"/>
                </a:solidFill>
                <a:latin typeface="Calibri" pitchFamily="34" charset="0"/>
              </a:rPr>
              <a:t>kebangkitan</a:t>
            </a:r>
            <a:r>
              <a:rPr lang="en-CA" sz="2400" b="1" dirty="0" smtClean="0">
                <a:solidFill>
                  <a:srgbClr val="FF0000"/>
                </a:solidFill>
                <a:latin typeface="Calibri" pitchFamily="34" charset="0"/>
              </a:rPr>
              <a:t> </a:t>
            </a:r>
            <a:r>
              <a:rPr lang="en-CA" sz="2400" b="1" dirty="0" err="1" smtClean="0">
                <a:solidFill>
                  <a:srgbClr val="FF0000"/>
                </a:solidFill>
                <a:latin typeface="Calibri" pitchFamily="34" charset="0"/>
              </a:rPr>
              <a:t>seperti</a:t>
            </a:r>
            <a:r>
              <a:rPr lang="en-CA" sz="2400" b="1" dirty="0" smtClean="0">
                <a:solidFill>
                  <a:srgbClr val="FF0000"/>
                </a:solidFill>
                <a:latin typeface="Calibri" pitchFamily="34" charset="0"/>
              </a:rPr>
              <a:t> </a:t>
            </a:r>
            <a:r>
              <a:rPr lang="en-CA" sz="2400" b="1" dirty="0" err="1" smtClean="0">
                <a:solidFill>
                  <a:srgbClr val="FF0000"/>
                </a:solidFill>
                <a:latin typeface="Calibri" pitchFamily="34" charset="0"/>
              </a:rPr>
              <a:t>Yesus</a:t>
            </a:r>
            <a:r>
              <a:rPr lang="en-CA" sz="2400" b="1" dirty="0" smtClean="0">
                <a:solidFill>
                  <a:srgbClr val="FF0000"/>
                </a:solidFill>
                <a:latin typeface="Calibri" pitchFamily="34" charset="0"/>
              </a:rPr>
              <a:t>’ </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pada</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kedatangan-Nya</a:t>
            </a:r>
            <a:r>
              <a:rPr lang="en-US" sz="2400" b="1" kern="0" dirty="0" smtClean="0">
                <a:solidFill>
                  <a:srgbClr val="FF0000"/>
                </a:solidFill>
                <a:latin typeface="Calibri" pitchFamily="34" charset="0"/>
                <a:ea typeface="+mj-ea"/>
                <a:cs typeface="+mj-cs"/>
              </a:rPr>
              <a:t> # 93.  </a:t>
            </a:r>
            <a:r>
              <a:rPr lang="en-US" sz="2400" b="1" kern="0" dirty="0" err="1" smtClean="0">
                <a:solidFill>
                  <a:srgbClr val="FF0000"/>
                </a:solidFill>
                <a:latin typeface="Calibri" pitchFamily="34" charset="0"/>
                <a:ea typeface="+mj-ea"/>
                <a:cs typeface="+mj-cs"/>
              </a:rPr>
              <a:t>Terima</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kasih</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Tuhan</a:t>
            </a:r>
            <a:r>
              <a:rPr lang="en-US" sz="2400" b="1" kern="0" dirty="0" smtClean="0">
                <a:solidFill>
                  <a:srgbClr val="FF0000"/>
                </a:solidFill>
                <a:latin typeface="Calibri" pitchFamily="34" charset="0"/>
                <a:ea typeface="+mj-ea"/>
                <a:cs typeface="+mj-cs"/>
              </a:rPr>
              <a:t>!</a:t>
            </a:r>
            <a:endParaRPr kumimoji="0" lang="en-CA" sz="2400" b="0"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pic>
        <p:nvPicPr>
          <p:cNvPr id="15" name="Picture 14" descr="dove and sword large cropped.png"/>
          <p:cNvPicPr>
            <a:picLocks noChangeAspect="1"/>
          </p:cNvPicPr>
          <p:nvPr/>
        </p:nvPicPr>
        <p:blipFill>
          <a:blip r:embed="rId4" cstate="print"/>
          <a:stretch>
            <a:fillRect/>
          </a:stretch>
        </p:blipFill>
        <p:spPr>
          <a:xfrm>
            <a:off x="5150485" y="2599341"/>
            <a:ext cx="1149707" cy="1189699"/>
          </a:xfrm>
          <a:prstGeom prst="rect">
            <a:avLst/>
          </a:prstGeom>
        </p:spPr>
      </p:pic>
      <p:sp>
        <p:nvSpPr>
          <p:cNvPr id="16" name="TextBox 15"/>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18"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latin typeface="Calibri" pitchFamily="34" charset="0"/>
                <a:cs typeface="Calibri" pitchFamily="34" charset="0"/>
              </a:rPr>
              <a:t>artwork by </a:t>
            </a:r>
            <a:r>
              <a:rPr lang="en-CA" altLang="ko-KR" sz="800" dirty="0" smtClean="0">
                <a:solidFill>
                  <a:srgbClr val="009999"/>
                </a:solidFill>
                <a:latin typeface="Calibri" pitchFamily="34" charset="0"/>
                <a:ea typeface="Gulim" pitchFamily="34" charset="-127"/>
                <a:cs typeface="Calibri" pitchFamily="34" charset="0"/>
              </a:rPr>
              <a:t>Yoon Nam Sun</a:t>
            </a:r>
            <a:endParaRPr lang="en-US" altLang="ko-KR" sz="800" dirty="0">
              <a:solidFill>
                <a:srgbClr val="009999"/>
              </a:solidFill>
              <a:latin typeface="Calibri" pitchFamily="34" charset="0"/>
              <a:ea typeface="Gulim" pitchFamily="34" charset="-127"/>
              <a:cs typeface="Calibri" pitchFamily="34" charset="0"/>
            </a:endParaRPr>
          </a:p>
        </p:txBody>
      </p:sp>
    </p:spTree>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15" name="Title 2"/>
          <p:cNvSpPr txBox="1">
            <a:spLocks/>
          </p:cNvSpPr>
          <p:nvPr/>
        </p:nvSpPr>
        <p:spPr bwMode="auto">
          <a:xfrm>
            <a:off x="107504" y="5805264"/>
            <a:ext cx="8856984"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defRPr/>
            </a:pP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Telah</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bebas</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dari</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dosa</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 . . </a:t>
            </a:r>
            <a:r>
              <a:rPr lang="en-US" sz="2800" b="1" kern="0" dirty="0" err="1" smtClean="0">
                <a:solidFill>
                  <a:schemeClr val="bg1"/>
                </a:solidFill>
                <a:latin typeface="Calibri" pitchFamily="34" charset="0"/>
                <a:ea typeface="+mj-ea"/>
                <a:cs typeface="+mj-cs"/>
              </a:rPr>
              <a:t>t</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elah</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mati</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lang="en-US" sz="2800" b="1" kern="0" dirty="0" err="1" smtClean="0">
                <a:solidFill>
                  <a:schemeClr val="bg1"/>
                </a:solidFill>
                <a:latin typeface="Calibri" pitchFamily="34" charset="0"/>
                <a:ea typeface="+mj-ea"/>
                <a:cs typeface="+mj-cs"/>
              </a:rPr>
              <a:t>bagi</a:t>
            </a:r>
            <a:r>
              <a:rPr lang="en-US" sz="2800" b="1" kern="0" dirty="0" smtClean="0">
                <a:solidFill>
                  <a:schemeClr val="bg1"/>
                </a:solidFill>
                <a:latin typeface="Calibri" pitchFamily="34" charset="0"/>
                <a:ea typeface="+mj-ea"/>
                <a:cs typeface="+mj-cs"/>
              </a:rPr>
              <a:t> </a:t>
            </a:r>
            <a:r>
              <a:rPr lang="en-US" sz="2800" b="1" kern="0" dirty="0" err="1" smtClean="0">
                <a:solidFill>
                  <a:schemeClr val="bg1"/>
                </a:solidFill>
                <a:latin typeface="Calibri" pitchFamily="34" charset="0"/>
                <a:ea typeface="+mj-ea"/>
                <a:cs typeface="+mj-cs"/>
              </a:rPr>
              <a:t>dosa</a:t>
            </a:r>
            <a:r>
              <a:rPr lang="en-US" sz="2800" b="1" kern="0" dirty="0" smtClean="0">
                <a:solidFill>
                  <a:schemeClr val="bg1"/>
                </a:solidFill>
                <a:latin typeface="Calibri" pitchFamily="34" charset="0"/>
                <a:ea typeface="+mj-ea"/>
                <a:cs typeface="+mj-cs"/>
              </a:rPr>
              <a:t> . . . </a:t>
            </a:r>
            <a:r>
              <a:rPr lang="en-US" sz="2800" b="1" kern="0" dirty="0" err="1" smtClean="0">
                <a:solidFill>
                  <a:schemeClr val="bg1"/>
                </a:solidFill>
                <a:latin typeface="Calibri" pitchFamily="34" charset="0"/>
                <a:ea typeface="+mj-ea"/>
                <a:cs typeface="+mj-cs"/>
              </a:rPr>
              <a:t>telah</a:t>
            </a:r>
            <a:r>
              <a:rPr lang="en-US" sz="2800" b="1" kern="0" dirty="0" smtClean="0">
                <a:solidFill>
                  <a:schemeClr val="bg1"/>
                </a:solidFill>
                <a:latin typeface="Calibri" pitchFamily="34" charset="0"/>
                <a:ea typeface="+mj-ea"/>
                <a:cs typeface="+mj-cs"/>
              </a:rPr>
              <a:t> </a:t>
            </a:r>
            <a:r>
              <a:rPr lang="en-US" sz="2800" b="1" kern="0" dirty="0" err="1" smtClean="0">
                <a:solidFill>
                  <a:schemeClr val="bg1"/>
                </a:solidFill>
                <a:latin typeface="Calibri" pitchFamily="34" charset="0"/>
                <a:ea typeface="+mj-ea"/>
                <a:cs typeface="+mj-cs"/>
              </a:rPr>
              <a:t>dimerdekakan</a:t>
            </a:r>
            <a:r>
              <a:rPr lang="en-US" sz="2800" b="1" kern="0" dirty="0" smtClean="0">
                <a:solidFill>
                  <a:schemeClr val="bg1"/>
                </a:solidFill>
                <a:latin typeface="Calibri" pitchFamily="34" charset="0"/>
                <a:ea typeface="+mj-ea"/>
                <a:cs typeface="+mj-cs"/>
              </a:rPr>
              <a:t> </a:t>
            </a:r>
            <a:r>
              <a:rPr lang="en-US" sz="2800" b="1" kern="0" dirty="0" err="1" smtClean="0">
                <a:solidFill>
                  <a:schemeClr val="bg1"/>
                </a:solidFill>
                <a:latin typeface="Calibri" pitchFamily="34" charset="0"/>
                <a:ea typeface="+mj-ea"/>
                <a:cs typeface="+mj-cs"/>
              </a:rPr>
              <a:t>dari</a:t>
            </a:r>
            <a:r>
              <a:rPr lang="en-US" sz="2800" b="1" kern="0" dirty="0" smtClean="0">
                <a:solidFill>
                  <a:schemeClr val="bg1"/>
                </a:solidFill>
                <a:latin typeface="Calibri" pitchFamily="34" charset="0"/>
                <a:ea typeface="+mj-ea"/>
                <a:cs typeface="+mj-cs"/>
              </a:rPr>
              <a:t> </a:t>
            </a:r>
            <a:r>
              <a:rPr lang="en-US" sz="2800" b="1" kern="0" dirty="0" err="1" smtClean="0">
                <a:solidFill>
                  <a:schemeClr val="bg1"/>
                </a:solidFill>
                <a:latin typeface="Calibri" pitchFamily="34" charset="0"/>
                <a:ea typeface="+mj-ea"/>
                <a:cs typeface="+mj-cs"/>
              </a:rPr>
              <a:t>dosa</a:t>
            </a:r>
            <a:r>
              <a:rPr lang="en-US" sz="2800" b="1" kern="0" dirty="0" smtClean="0">
                <a:solidFill>
                  <a:schemeClr val="bg1"/>
                </a:solidFill>
                <a:latin typeface="Calibri" pitchFamily="34" charset="0"/>
                <a:ea typeface="+mj-ea"/>
                <a:cs typeface="+mj-cs"/>
              </a:rPr>
              <a:t> . . . </a:t>
            </a:r>
            <a:r>
              <a:rPr lang="en-US" sz="2800" b="1" kern="0" dirty="0" err="1" smtClean="0">
                <a:solidFill>
                  <a:schemeClr val="bg1"/>
                </a:solidFill>
                <a:latin typeface="Calibri" pitchFamily="34" charset="0"/>
                <a:ea typeface="+mj-ea"/>
                <a:cs typeface="+mj-cs"/>
              </a:rPr>
              <a:t>setelah</a:t>
            </a:r>
            <a:r>
              <a:rPr lang="en-US" sz="2800" b="1" kern="0" dirty="0" smtClean="0">
                <a:solidFill>
                  <a:schemeClr val="bg1"/>
                </a:solidFill>
                <a:latin typeface="Calibri" pitchFamily="34" charset="0"/>
                <a:ea typeface="+mj-ea"/>
                <a:cs typeface="+mj-cs"/>
              </a:rPr>
              <a:t> </a:t>
            </a:r>
            <a:r>
              <a:rPr lang="en-US" sz="2800" b="1" kern="0" dirty="0" err="1" smtClean="0">
                <a:solidFill>
                  <a:schemeClr val="bg1"/>
                </a:solidFill>
                <a:latin typeface="Calibri" pitchFamily="34" charset="0"/>
                <a:ea typeface="+mj-ea"/>
                <a:cs typeface="+mj-cs"/>
              </a:rPr>
              <a:t>kamu</a:t>
            </a:r>
            <a:r>
              <a:rPr lang="en-US" sz="2800" b="1" kern="0" dirty="0" smtClean="0">
                <a:solidFill>
                  <a:schemeClr val="bg1"/>
                </a:solidFill>
                <a:latin typeface="Calibri" pitchFamily="34" charset="0"/>
                <a:ea typeface="+mj-ea"/>
                <a:cs typeface="+mj-cs"/>
              </a:rPr>
              <a:t> </a:t>
            </a:r>
            <a:r>
              <a:rPr lang="en-US" sz="2800" b="1" kern="0" dirty="0" err="1" smtClean="0">
                <a:solidFill>
                  <a:schemeClr val="bg1"/>
                </a:solidFill>
                <a:latin typeface="Calibri" pitchFamily="34" charset="0"/>
                <a:ea typeface="+mj-ea"/>
                <a:cs typeface="+mj-cs"/>
              </a:rPr>
              <a:t>dimerdekakan</a:t>
            </a:r>
            <a:r>
              <a:rPr lang="en-US" sz="2800" b="1" kern="0" dirty="0" smtClean="0">
                <a:solidFill>
                  <a:schemeClr val="bg1"/>
                </a:solidFill>
                <a:latin typeface="Calibri" pitchFamily="34" charset="0"/>
                <a:ea typeface="+mj-ea"/>
                <a:cs typeface="+mj-cs"/>
              </a:rPr>
              <a:t> </a:t>
            </a:r>
            <a:r>
              <a:rPr lang="en-US" sz="2800" b="1" kern="0" dirty="0" err="1" smtClean="0">
                <a:solidFill>
                  <a:schemeClr val="bg1"/>
                </a:solidFill>
                <a:latin typeface="Calibri" pitchFamily="34" charset="0"/>
                <a:ea typeface="+mj-ea"/>
                <a:cs typeface="+mj-cs"/>
              </a:rPr>
              <a:t>dari</a:t>
            </a:r>
            <a:r>
              <a:rPr lang="en-US" sz="2800" b="1" kern="0" dirty="0" smtClean="0">
                <a:solidFill>
                  <a:schemeClr val="bg1"/>
                </a:solidFill>
                <a:latin typeface="Calibri" pitchFamily="34" charset="0"/>
                <a:ea typeface="+mj-ea"/>
                <a:cs typeface="+mj-cs"/>
              </a:rPr>
              <a:t> </a:t>
            </a:r>
            <a:r>
              <a:rPr lang="en-US" sz="2800" b="1" kern="0" dirty="0" err="1" smtClean="0">
                <a:solidFill>
                  <a:schemeClr val="bg1"/>
                </a:solidFill>
                <a:latin typeface="Calibri" pitchFamily="34" charset="0"/>
                <a:ea typeface="+mj-ea"/>
                <a:cs typeface="+mj-cs"/>
              </a:rPr>
              <a:t>dosa</a:t>
            </a:r>
            <a:r>
              <a:rPr lang="en-US" sz="2800" b="1" kern="0" dirty="0" smtClean="0">
                <a:solidFill>
                  <a:schemeClr val="bg1"/>
                </a:solidFill>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Rm</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6:7, 11, 18, 22   </a:t>
            </a:r>
            <a:r>
              <a:rPr kumimoji="0" lang="en-US" sz="2400" b="1" i="0" u="none" strike="noStrike" kern="0" cap="none" spc="0" normalizeH="0" baseline="0" noProof="0" dirty="0" smtClean="0">
                <a:ln>
                  <a:noFill/>
                </a:ln>
                <a:solidFill>
                  <a:schemeClr val="bg1"/>
                </a:solidFill>
                <a:effectLst/>
                <a:uLnTx/>
                <a:uFillTx/>
                <a:latin typeface="Calibri" pitchFamily="34" charset="0"/>
                <a:ea typeface="+mj-ea"/>
                <a:cs typeface="+mj-cs"/>
              </a:rPr>
              <a:t>(</a:t>
            </a:r>
            <a:r>
              <a:rPr kumimoji="0" lang="en-US" sz="2400" b="1" i="0" u="none" strike="noStrike" kern="0" cap="none" spc="0" normalizeH="0" baseline="0" noProof="0" dirty="0" err="1" smtClean="0">
                <a:ln>
                  <a:noFill/>
                </a:ln>
                <a:solidFill>
                  <a:schemeClr val="bg1"/>
                </a:solidFill>
                <a:effectLst/>
                <a:uLnTx/>
                <a:uFillTx/>
                <a:latin typeface="Calibri" pitchFamily="34" charset="0"/>
                <a:ea typeface="+mj-ea"/>
                <a:cs typeface="+mj-cs"/>
              </a:rPr>
              <a:t>juga</a:t>
            </a:r>
            <a:r>
              <a:rPr kumimoji="0" lang="en-US" sz="24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chemeClr val="bg1"/>
                </a:solidFill>
                <a:effectLst/>
                <a:uLnTx/>
                <a:uFillTx/>
                <a:latin typeface="Calibri" pitchFamily="34" charset="0"/>
                <a:ea typeface="+mj-ea"/>
                <a:cs typeface="+mj-cs"/>
              </a:rPr>
              <a:t>Rm</a:t>
            </a:r>
            <a:r>
              <a:rPr kumimoji="0" lang="en-US" sz="2400" b="1" i="0" u="none" strike="noStrike" kern="0" cap="none" spc="0" normalizeH="0" baseline="0" noProof="0" dirty="0" smtClean="0">
                <a:ln>
                  <a:noFill/>
                </a:ln>
                <a:solidFill>
                  <a:schemeClr val="bg1"/>
                </a:solidFill>
                <a:effectLst/>
                <a:uLnTx/>
                <a:uFillTx/>
                <a:latin typeface="Calibri" pitchFamily="34" charset="0"/>
                <a:ea typeface="+mj-ea"/>
                <a:cs typeface="+mj-cs"/>
              </a:rPr>
              <a:t> 8:2; Why 1:5)</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endParaRPr kumimoji="0" lang="en-CA" sz="2800" b="0" i="0" u="none" strike="noStrike" kern="0" cap="none" spc="0" normalizeH="0" baseline="0" noProof="0" dirty="0" smtClean="0">
              <a:ln>
                <a:noFill/>
              </a:ln>
              <a:effectLst/>
              <a:uLnTx/>
              <a:uFillTx/>
              <a:latin typeface="Calibri" pitchFamily="34" charset="0"/>
              <a:ea typeface="+mj-ea"/>
              <a:cs typeface="+mj-cs"/>
            </a:endParaRPr>
          </a:p>
        </p:txBody>
      </p:sp>
      <p:pic>
        <p:nvPicPr>
          <p:cNvPr id="14" name="Picture 2" descr="msotw9_temp0"/>
          <p:cNvPicPr>
            <a:picLocks noChangeAspect="1" noChangeArrowheads="1"/>
          </p:cNvPicPr>
          <p:nvPr/>
        </p:nvPicPr>
        <p:blipFill>
          <a:blip r:embed="rId2" cstate="print">
            <a:duotone>
              <a:prstClr val="black"/>
              <a:srgbClr val="FFFF00">
                <a:tint val="45000"/>
                <a:satMod val="400000"/>
              </a:srgbClr>
            </a:duotone>
          </a:blip>
          <a:srcRect b="1610"/>
          <a:stretch>
            <a:fillRect/>
          </a:stretch>
        </p:blipFill>
        <p:spPr bwMode="auto">
          <a:xfrm>
            <a:off x="0" y="1268760"/>
            <a:ext cx="9144000" cy="4248472"/>
          </a:xfrm>
          <a:prstGeom prst="rect">
            <a:avLst/>
          </a:prstGeom>
          <a:noFill/>
          <a:ln w="9525">
            <a:noFill/>
            <a:miter lim="800000"/>
            <a:headEnd/>
            <a:tailEnd/>
          </a:ln>
        </p:spPr>
      </p:pic>
      <p:sp>
        <p:nvSpPr>
          <p:cNvPr id="16" name="TextBox 15"/>
          <p:cNvSpPr txBox="1"/>
          <p:nvPr/>
        </p:nvSpPr>
        <p:spPr>
          <a:xfrm>
            <a:off x="0" y="44624"/>
            <a:ext cx="9144000" cy="507831"/>
          </a:xfrm>
          <a:prstGeom prst="rect">
            <a:avLst/>
          </a:prstGeom>
          <a:solidFill>
            <a:schemeClr val="tx1"/>
          </a:solidFill>
          <a:ln>
            <a:noFill/>
          </a:ln>
        </p:spPr>
        <p:txBody>
          <a:bodyPr wrap="square" rtlCol="0">
            <a:spAutoFit/>
          </a:bodyPr>
          <a:lstStyle/>
          <a:p>
            <a:pPr algn="ctr"/>
            <a:r>
              <a:rPr lang="en-CA" sz="2700" b="1" spc="-20" dirty="0" smtClean="0">
                <a:solidFill>
                  <a:srgbClr val="FF0000"/>
                </a:solidFill>
                <a:latin typeface="Calibri" pitchFamily="34" charset="0"/>
              </a:rPr>
              <a:t>38.</a:t>
            </a:r>
            <a:r>
              <a:rPr lang="it-IT" sz="2700" b="1" spc="-20" dirty="0" smtClean="0">
                <a:solidFill>
                  <a:srgbClr val="FF0000"/>
                </a:solidFill>
                <a:latin typeface="Calibri" pitchFamily="34" charset="0"/>
              </a:rPr>
              <a:t> Dimerdekakan </a:t>
            </a:r>
            <a:r>
              <a:rPr lang="it-IT" sz="2700" b="1" spc="-20" dirty="0">
                <a:solidFill>
                  <a:srgbClr val="FF0000"/>
                </a:solidFill>
                <a:latin typeface="Calibri" pitchFamily="34" charset="0"/>
              </a:rPr>
              <a:t>dari perbudakan dosa</a:t>
            </a:r>
            <a:r>
              <a:rPr lang="en-CA" sz="2700" b="1" spc="-20" dirty="0" smtClean="0">
                <a:solidFill>
                  <a:srgbClr val="FF0000"/>
                </a:solidFill>
                <a:latin typeface="Calibri" pitchFamily="34" charset="0"/>
              </a:rPr>
              <a:t>! </a:t>
            </a:r>
            <a:r>
              <a:rPr lang="en-CA" sz="2700" b="1" spc="-20" dirty="0" err="1" smtClean="0">
                <a:solidFill>
                  <a:srgbClr val="FF0000"/>
                </a:solidFill>
                <a:latin typeface="Calibri" pitchFamily="34" charset="0"/>
              </a:rPr>
              <a:t>Terima</a:t>
            </a:r>
            <a:r>
              <a:rPr lang="en-CA" sz="2700" b="1" spc="-20" dirty="0" smtClean="0">
                <a:solidFill>
                  <a:srgbClr val="FF0000"/>
                </a:solidFill>
                <a:latin typeface="Calibri" pitchFamily="34" charset="0"/>
              </a:rPr>
              <a:t> </a:t>
            </a:r>
            <a:r>
              <a:rPr lang="en-CA" sz="2700" b="1" spc="-20" dirty="0" err="1" smtClean="0">
                <a:solidFill>
                  <a:srgbClr val="FF0000"/>
                </a:solidFill>
                <a:latin typeface="Calibri" pitchFamily="34" charset="0"/>
              </a:rPr>
              <a:t>kasih</a:t>
            </a:r>
            <a:r>
              <a:rPr lang="en-CA" sz="2700" b="1" spc="-20" dirty="0" smtClean="0">
                <a:solidFill>
                  <a:srgbClr val="FF0000"/>
                </a:solidFill>
                <a:latin typeface="Calibri" pitchFamily="34" charset="0"/>
              </a:rPr>
              <a:t>, </a:t>
            </a:r>
            <a:r>
              <a:rPr lang="en-CA" sz="2700" b="1" spc="-20" dirty="0" err="1" smtClean="0">
                <a:solidFill>
                  <a:srgbClr val="FF0000"/>
                </a:solidFill>
                <a:latin typeface="Calibri" pitchFamily="34" charset="0"/>
              </a:rPr>
              <a:t>Tuhan</a:t>
            </a:r>
            <a:r>
              <a:rPr lang="en-CA" sz="2700" b="1" spc="-20" dirty="0" smtClean="0">
                <a:solidFill>
                  <a:srgbClr val="FF0000"/>
                </a:solidFill>
                <a:latin typeface="Calibri" pitchFamily="34" charset="0"/>
              </a:rPr>
              <a:t>!</a:t>
            </a:r>
            <a:endParaRPr lang="en-CA" sz="2700" b="1" spc="-20" dirty="0">
              <a:solidFill>
                <a:srgbClr val="FF0000"/>
              </a:solidFill>
              <a:latin typeface="Calibri" pitchFamily="34" charset="0"/>
            </a:endParaRPr>
          </a:p>
        </p:txBody>
      </p:sp>
      <p:sp>
        <p:nvSpPr>
          <p:cNvPr id="17" name="Text Box 3"/>
          <p:cNvSpPr txBox="1">
            <a:spLocks noChangeArrowheads="1"/>
          </p:cNvSpPr>
          <p:nvPr/>
        </p:nvSpPr>
        <p:spPr bwMode="auto">
          <a:xfrm>
            <a:off x="7200800" y="4725144"/>
            <a:ext cx="2411760" cy="215444"/>
          </a:xfrm>
          <a:prstGeom prst="rect">
            <a:avLst/>
          </a:prstGeom>
          <a:noFill/>
          <a:ln w="9525">
            <a:noFill/>
            <a:miter lim="800000"/>
            <a:headEnd/>
            <a:tailEnd/>
          </a:ln>
        </p:spPr>
        <p:txBody>
          <a:bodyPr wrap="square">
            <a:spAutoFit/>
          </a:bodyPr>
          <a:lstStyle/>
          <a:p>
            <a:pPr>
              <a:spcAft>
                <a:spcPts val="1000"/>
              </a:spcAft>
            </a:pPr>
            <a:r>
              <a:rPr lang="en-CA" sz="800" dirty="0" smtClean="0">
                <a:solidFill>
                  <a:schemeClr val="tx1">
                    <a:lumMod val="50000"/>
                  </a:schemeClr>
                </a:solidFill>
              </a:rPr>
              <a:t>soccer teams by Kim Graham</a:t>
            </a:r>
            <a:endParaRPr lang="en-US" altLang="ko-KR" sz="800" dirty="0">
              <a:solidFill>
                <a:schemeClr val="tx1">
                  <a:lumMod val="50000"/>
                </a:schemeClr>
              </a:solidFill>
              <a:ea typeface="Gulim" pitchFamily="34" charset="-127"/>
            </a:endParaRPr>
          </a:p>
        </p:txBody>
      </p:sp>
      <p:sp>
        <p:nvSpPr>
          <p:cNvPr id="22" name="TextBox 21"/>
          <p:cNvSpPr txBox="1"/>
          <p:nvPr/>
        </p:nvSpPr>
        <p:spPr>
          <a:xfrm>
            <a:off x="0" y="1084674"/>
            <a:ext cx="8999984" cy="707886"/>
          </a:xfrm>
          <a:prstGeom prst="rect">
            <a:avLst/>
          </a:prstGeom>
          <a:noFill/>
        </p:spPr>
        <p:txBody>
          <a:bodyPr wrap="square" rtlCol="0">
            <a:spAutoFit/>
          </a:bodyPr>
          <a:lstStyle/>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adalah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pelatih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dari</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orang-orang</a:t>
            </a:r>
            <a:r>
              <a:rPr lang="en-US" sz="2000" b="1" dirty="0" smtClean="0">
                <a:solidFill>
                  <a:schemeClr val="bg1"/>
                </a:solidFill>
                <a:latin typeface="Calibri" pitchFamily="34" charset="0"/>
                <a:cs typeface="Calibri" pitchFamily="34" charset="0"/>
              </a:rPr>
              <a:t> yang </a:t>
            </a:r>
            <a:r>
              <a:rPr lang="en-US" sz="2000" b="1" dirty="0" err="1" smtClean="0">
                <a:solidFill>
                  <a:schemeClr val="bg1"/>
                </a:solidFill>
                <a:latin typeface="Calibri" pitchFamily="34" charset="0"/>
                <a:cs typeface="Calibri" pitchFamily="34" charset="0"/>
              </a:rPr>
              <a:t>sudah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disalibkan</a:t>
            </a:r>
            <a:r>
              <a:rPr lang="en-US" sz="2000" b="1" dirty="0" smtClean="0">
                <a:solidFill>
                  <a:schemeClr val="bg1"/>
                </a:solidFill>
                <a:latin typeface="Calibri" pitchFamily="34" charset="0"/>
                <a:cs typeface="Calibri" pitchFamily="34" charset="0"/>
              </a:rPr>
              <a:t> </a:t>
            </a:r>
          </a:p>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dibangkitkan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dengan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endParaRPr lang="en-CA" sz="2000" b="1" dirty="0" smtClean="0">
              <a:solidFill>
                <a:schemeClr val="bg1"/>
              </a:solidFill>
              <a:latin typeface="Calibri" pitchFamily="34" charset="0"/>
              <a:cs typeface="Calibri" pitchFamily="34" charset="0"/>
            </a:endParaRPr>
          </a:p>
        </p:txBody>
      </p:sp>
      <p:sp>
        <p:nvSpPr>
          <p:cNvPr id="19" name="TextBox 8"/>
          <p:cNvSpPr txBox="1">
            <a:spLocks noChangeArrowheads="1"/>
          </p:cNvSpPr>
          <p:nvPr/>
        </p:nvSpPr>
        <p:spPr bwMode="auto">
          <a:xfrm>
            <a:off x="2339752" y="1628800"/>
            <a:ext cx="1368152"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p>
        </p:txBody>
      </p:sp>
      <p:pic>
        <p:nvPicPr>
          <p:cNvPr id="21" name="Picture 20" descr="lord-jesus-christ-coming-293608.gif"/>
          <p:cNvPicPr>
            <a:picLocks noChangeAspect="1"/>
          </p:cNvPicPr>
          <p:nvPr/>
        </p:nvPicPr>
        <p:blipFill>
          <a:blip r:embed="rId3" cstate="print"/>
          <a:stretch>
            <a:fillRect/>
          </a:stretch>
        </p:blipFill>
        <p:spPr>
          <a:xfrm>
            <a:off x="3491880" y="684270"/>
            <a:ext cx="936104" cy="1363258"/>
          </a:xfrm>
          <a:prstGeom prst="rect">
            <a:avLst/>
          </a:prstGeom>
        </p:spPr>
      </p:pic>
      <p:sp>
        <p:nvSpPr>
          <p:cNvPr id="11" name="TextBox 10"/>
          <p:cNvSpPr txBox="1"/>
          <p:nvPr/>
        </p:nvSpPr>
        <p:spPr>
          <a:xfrm>
            <a:off x="-36512" y="5085184"/>
            <a:ext cx="8964488" cy="400110"/>
          </a:xfrm>
          <a:prstGeom prst="rect">
            <a:avLst/>
          </a:prstGeom>
          <a:noFill/>
        </p:spPr>
        <p:txBody>
          <a:bodyPr wrap="square" rtlCol="0">
            <a:spAutoFit/>
          </a:bodyPr>
          <a:lstStyle/>
          <a:p>
            <a:pPr algn="ctr"/>
            <a:r>
              <a:rPr lang="en-US" sz="2000" b="1" spc="-50" dirty="0" err="1" smtClean="0">
                <a:solidFill>
                  <a:schemeClr val="bg1"/>
                </a:solidFill>
                <a:latin typeface="Calibri" pitchFamily="34" charset="0"/>
                <a:cs typeface="Calibri" pitchFamily="34" charset="0"/>
              </a:rPr>
              <a:t>Pelatih</a:t>
            </a:r>
            <a:r>
              <a:rPr lang="en-US" sz="2000" b="1" spc="-50" dirty="0" smtClean="0">
                <a:solidFill>
                  <a:schemeClr val="bg1"/>
                </a:solidFill>
                <a:latin typeface="Calibri" pitchFamily="34" charset="0"/>
                <a:cs typeface="Calibri" pitchFamily="34" charset="0"/>
              </a:rPr>
              <a:t> lama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yaitu</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dosa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tidak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lagi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memiliki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wewenang</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untuk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memerintah</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endParaRPr lang="en-CA" sz="2000" b="1" spc="-50" dirty="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2" descr="Resurrection pic by Yoon Namsun.jpg"/>
          <p:cNvPicPr>
            <a:picLocks noChangeAspect="1"/>
          </p:cNvPicPr>
          <p:nvPr/>
        </p:nvPicPr>
        <p:blipFill>
          <a:blip r:embed="rId2" cstate="print">
            <a:lum bright="10000" contrast="20000"/>
          </a:blip>
          <a:srcRect t="10101"/>
          <a:stretch>
            <a:fillRect/>
          </a:stretch>
        </p:blipFill>
        <p:spPr bwMode="auto">
          <a:xfrm>
            <a:off x="0" y="396"/>
            <a:ext cx="9144000" cy="6884988"/>
          </a:xfrm>
          <a:prstGeom prst="rect">
            <a:avLst/>
          </a:prstGeom>
          <a:noFill/>
          <a:ln w="9525">
            <a:noFill/>
            <a:miter lim="800000"/>
            <a:headEnd/>
            <a:tailEnd/>
          </a:ln>
        </p:spPr>
      </p:pic>
      <p:pic>
        <p:nvPicPr>
          <p:cNvPr id="8" name="Picture 7" descr="dove and sword large cropped.png"/>
          <p:cNvPicPr>
            <a:picLocks noChangeAspect="1"/>
          </p:cNvPicPr>
          <p:nvPr/>
        </p:nvPicPr>
        <p:blipFill>
          <a:blip r:embed="rId3" cstate="print"/>
          <a:stretch>
            <a:fillRect/>
          </a:stretch>
        </p:blipFill>
        <p:spPr>
          <a:xfrm>
            <a:off x="5220072" y="2852936"/>
            <a:ext cx="983450" cy="1017658"/>
          </a:xfrm>
          <a:prstGeom prst="rect">
            <a:avLst/>
          </a:prstGeom>
        </p:spPr>
      </p:pic>
      <p:pic>
        <p:nvPicPr>
          <p:cNvPr id="10" name="Picture 9"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2" name="TextBox 11"/>
          <p:cNvSpPr txBox="1"/>
          <p:nvPr/>
        </p:nvSpPr>
        <p:spPr>
          <a:xfrm>
            <a:off x="179512" y="5805264"/>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4"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5" name="Title 1"/>
          <p:cNvSpPr txBox="1">
            <a:spLocks/>
          </p:cNvSpPr>
          <p:nvPr/>
        </p:nvSpPr>
        <p:spPr bwMode="auto">
          <a:xfrm>
            <a:off x="1556048" y="188640"/>
            <a:ext cx="7272808" cy="4572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eaLnBrk="0" hangingPunct="0">
              <a:defRPr/>
            </a:pPr>
            <a:r>
              <a:rPr lang="en-US" sz="2400" b="1" kern="0" dirty="0" err="1" smtClean="0">
                <a:solidFill>
                  <a:srgbClr val="FF0000"/>
                </a:solidFill>
                <a:latin typeface="Calibri" pitchFamily="34" charset="0"/>
                <a:ea typeface="+mj-ea"/>
                <a:cs typeface="+mj-cs"/>
              </a:rPr>
              <a:t>Dalam</a:t>
            </a:r>
            <a:r>
              <a:rPr lang="en-US" sz="2400" b="1" kern="0" dirty="0" smtClean="0">
                <a:solidFill>
                  <a:srgbClr val="FF0000"/>
                </a:solidFill>
                <a:latin typeface="Calibri" pitchFamily="34" charset="0"/>
                <a:ea typeface="+mj-ea"/>
                <a:cs typeface="+mj-cs"/>
              </a:rPr>
              <a:t> Roma 6, </a:t>
            </a:r>
            <a:r>
              <a:rPr lang="en-US" sz="2400" b="1" kern="0" dirty="0" err="1" smtClean="0">
                <a:solidFill>
                  <a:srgbClr val="FF0000"/>
                </a:solidFill>
                <a:latin typeface="Calibri" pitchFamily="34" charset="0"/>
                <a:ea typeface="+mj-ea"/>
                <a:cs typeface="+mj-cs"/>
              </a:rPr>
              <a:t>perhatikan</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deskripsi</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berbeda</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tentang</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dibebaskan</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dari</a:t>
            </a:r>
            <a:r>
              <a:rPr lang="en-US" sz="2400" b="1" kern="0" dirty="0" smtClean="0">
                <a:solidFill>
                  <a:srgbClr val="FF0000"/>
                </a:solidFill>
                <a:latin typeface="Calibri" pitchFamily="34" charset="0"/>
                <a:ea typeface="+mj-ea"/>
                <a:cs typeface="+mj-cs"/>
              </a:rPr>
              <a:t> </a:t>
            </a:r>
            <a:r>
              <a:rPr lang="en-US" sz="2400" b="1" kern="0" dirty="0" err="1" smtClean="0">
                <a:solidFill>
                  <a:srgbClr val="FF0000"/>
                </a:solidFill>
                <a:latin typeface="Calibri" pitchFamily="34" charset="0"/>
                <a:ea typeface="+mj-ea"/>
                <a:cs typeface="+mj-cs"/>
              </a:rPr>
              <a:t>dosa</a:t>
            </a:r>
            <a:endParaRPr kumimoji="0" lang="en-CA" sz="2400" b="0"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
        <p:nvSpPr>
          <p:cNvPr id="16" name="Title 1"/>
          <p:cNvSpPr txBox="1">
            <a:spLocks/>
          </p:cNvSpPr>
          <p:nvPr/>
        </p:nvSpPr>
        <p:spPr bwMode="auto">
          <a:xfrm>
            <a:off x="251520" y="2611760"/>
            <a:ext cx="8640960" cy="4572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r>
              <a:rPr lang="en-US" sz="2400" b="1" dirty="0" smtClean="0">
                <a:solidFill>
                  <a:schemeClr val="bg1"/>
                </a:solidFill>
                <a:latin typeface="Calibri" pitchFamily="34" charset="0"/>
                <a:cs typeface="Calibri" pitchFamily="34" charset="0"/>
              </a:rPr>
              <a:t>Kita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mati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bagi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(2)</a:t>
            </a:r>
          </a:p>
          <a:p>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baru</a:t>
            </a:r>
            <a:r>
              <a:rPr lang="en-US" sz="2400" b="1" dirty="0" smtClean="0">
                <a:solidFill>
                  <a:schemeClr val="bg1"/>
                </a:solidFill>
                <a:latin typeface="Calibri" pitchFamily="34" charset="0"/>
                <a:cs typeface="Calibri" pitchFamily="34" charset="0"/>
              </a:rPr>
              <a:t> (4)</a:t>
            </a:r>
          </a:p>
          <a:p>
            <a:r>
              <a:rPr lang="en-US" sz="2400" b="1" dirty="0" err="1" smtClean="0">
                <a:solidFill>
                  <a:schemeClr val="bg1"/>
                </a:solidFill>
                <a:latin typeface="Calibri" pitchFamily="34" charset="0"/>
                <a:cs typeface="Calibri" pitchFamily="34" charset="0"/>
              </a:rPr>
              <a:t>manusia</a:t>
            </a:r>
            <a:r>
              <a:rPr lang="en-US" sz="2400" b="1" dirty="0" smtClean="0">
                <a:solidFill>
                  <a:schemeClr val="bg1"/>
                </a:solidFill>
                <a:latin typeface="Calibri" pitchFamily="34" charset="0"/>
                <a:cs typeface="Calibri" pitchFamily="34" charset="0"/>
              </a:rPr>
              <a:t> lama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turut</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disalibkan</a:t>
            </a:r>
            <a:r>
              <a:rPr lang="en-US" sz="2400" b="1" dirty="0" smtClean="0">
                <a:solidFill>
                  <a:schemeClr val="bg1"/>
                </a:solidFill>
                <a:latin typeface="Calibri" pitchFamily="34" charset="0"/>
                <a:cs typeface="Calibri" pitchFamily="34" charset="0"/>
              </a:rPr>
              <a:t>, </a:t>
            </a:r>
            <a:r>
              <a:rPr lang="fi-FI" sz="2400" b="1" dirty="0" smtClean="0">
                <a:solidFill>
                  <a:schemeClr val="bg1"/>
                </a:solidFill>
                <a:latin typeface="Calibri" pitchFamily="34" charset="0"/>
                <a:cs typeface="Calibri" pitchFamily="34" charset="0"/>
              </a:rPr>
              <a:t>supaya tubuh dosa kita hilang kuasanya </a:t>
            </a:r>
            <a:r>
              <a:rPr lang="en-US" sz="2400" b="1" dirty="0" smtClean="0">
                <a:solidFill>
                  <a:schemeClr val="bg1"/>
                </a:solidFill>
                <a:latin typeface="Calibri" pitchFamily="34" charset="0"/>
                <a:cs typeface="Calibri" pitchFamily="34" charset="0"/>
              </a:rPr>
              <a:t>(6) =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tidak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berkuasa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anggota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tubuh</a:t>
            </a:r>
            <a:r>
              <a:rPr lang="en-US" sz="2400" b="1" dirty="0" smtClean="0">
                <a:solidFill>
                  <a:schemeClr val="bg1"/>
                </a:solidFill>
                <a:latin typeface="Calibri" pitchFamily="34" charset="0"/>
                <a:cs typeface="Calibri" pitchFamily="34" charset="0"/>
              </a:rPr>
              <a:t> (12-13)</a:t>
            </a:r>
          </a:p>
          <a:p>
            <a:r>
              <a:rPr lang="en-US" sz="2400" b="1" dirty="0" smtClean="0">
                <a:solidFill>
                  <a:schemeClr val="bg1"/>
                </a:solidFill>
                <a:latin typeface="Calibri" pitchFamily="34" charset="0"/>
                <a:cs typeface="Calibri" pitchFamily="34" charset="0"/>
              </a:rPr>
              <a:t>agar </a:t>
            </a:r>
            <a:r>
              <a:rPr lang="en-US" sz="2400" b="1" dirty="0" err="1" smtClean="0">
                <a:solidFill>
                  <a:schemeClr val="bg1"/>
                </a:solidFill>
                <a:latin typeface="Calibri" pitchFamily="34" charset="0"/>
                <a:cs typeface="Calibri" pitchFamily="34" charset="0"/>
              </a:rPr>
              <a:t>jangan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menghambakan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lagi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kepada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(6)</a:t>
            </a:r>
          </a:p>
          <a:p>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mati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bebas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(7)</a:t>
            </a:r>
          </a:p>
          <a:p>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mati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(8)</a:t>
            </a:r>
          </a:p>
          <a:p>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mati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bagi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bagi</a:t>
            </a:r>
            <a:r>
              <a:rPr lang="en-US" sz="2400" b="1" dirty="0" smtClean="0">
                <a:solidFill>
                  <a:schemeClr val="bg1"/>
                </a:solidFill>
                <a:latin typeface="Calibri" pitchFamily="34" charset="0"/>
                <a:cs typeface="Calibri" pitchFamily="34" charset="0"/>
              </a:rPr>
              <a:t> Allah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Yesus</a:t>
            </a:r>
            <a:r>
              <a:rPr lang="en-US" sz="2400" b="1" dirty="0" smtClean="0">
                <a:solidFill>
                  <a:schemeClr val="bg1"/>
                </a:solidFill>
                <a:latin typeface="Calibri" pitchFamily="34" charset="0"/>
                <a:cs typeface="Calibri" pitchFamily="34" charset="0"/>
              </a:rPr>
              <a:t> (11)</a:t>
            </a:r>
          </a:p>
          <a:p>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tidak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dikuasai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lagi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oleh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(14)</a:t>
            </a:r>
          </a:p>
          <a:p>
            <a:r>
              <a:rPr lang="en-US" sz="2400" b="1" dirty="0" smtClean="0">
                <a:solidFill>
                  <a:schemeClr val="bg1"/>
                </a:solidFill>
                <a:latin typeface="Calibri" pitchFamily="34" charset="0"/>
                <a:cs typeface="Calibri" pitchFamily="34" charset="0"/>
              </a:rPr>
              <a:t/>
            </a:r>
            <a:br>
              <a:rPr lang="en-US" sz="2400" b="1" dirty="0" smtClean="0">
                <a:solidFill>
                  <a:schemeClr val="bg1"/>
                </a:solidFill>
                <a:latin typeface="Calibri" pitchFamily="34" charset="0"/>
                <a:cs typeface="Calibri" pitchFamily="34" charset="0"/>
              </a:rPr>
            </a:br>
            <a:endParaRPr lang="en-US" sz="2400" b="1" dirty="0" smtClean="0">
              <a:solidFill>
                <a:schemeClr val="bg1"/>
              </a:solidFill>
              <a:latin typeface="Calibri" pitchFamily="34" charset="0"/>
              <a:cs typeface="Calibri" pitchFamily="34" charset="0"/>
            </a:endParaRPr>
          </a:p>
        </p:txBody>
      </p:sp>
      <p:sp>
        <p:nvSpPr>
          <p:cNvPr id="17" name="Title 1"/>
          <p:cNvSpPr txBox="1">
            <a:spLocks/>
          </p:cNvSpPr>
          <p:nvPr/>
        </p:nvSpPr>
        <p:spPr bwMode="auto">
          <a:xfrm>
            <a:off x="1331640" y="5780112"/>
            <a:ext cx="7632848" cy="4572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r>
              <a:rPr lang="en-US" sz="2400" b="1" dirty="0" smtClean="0">
                <a:solidFill>
                  <a:schemeClr val="bg1"/>
                </a:solidFill>
                <a:latin typeface="Calibri" pitchFamily="34" charset="0"/>
                <a:cs typeface="Calibri" pitchFamily="34" charset="0"/>
              </a:rPr>
              <a:t/>
            </a:r>
            <a:br>
              <a:rPr lang="en-US" sz="2400" b="1" dirty="0" smtClean="0">
                <a:solidFill>
                  <a:schemeClr val="bg1"/>
                </a:solidFill>
                <a:latin typeface="Calibri" pitchFamily="34" charset="0"/>
                <a:cs typeface="Calibri" pitchFamily="34" charset="0"/>
              </a:rPr>
            </a:br>
            <a:r>
              <a:rPr lang="en-US" sz="2400" b="1" dirty="0" err="1" smtClean="0">
                <a:solidFill>
                  <a:schemeClr val="bg1"/>
                </a:solidFill>
                <a:latin typeface="Calibri" pitchFamily="34" charset="0"/>
                <a:cs typeface="Calibri" pitchFamily="34" charset="0"/>
              </a:rPr>
              <a:t>dahulu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memang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hamba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(17)</a:t>
            </a:r>
          </a:p>
          <a:p>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dimerdekakan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(18)</a:t>
            </a:r>
          </a:p>
          <a:p>
            <a:r>
              <a:rPr lang="en-US" sz="2400" b="1" dirty="0" err="1" smtClean="0">
                <a:solidFill>
                  <a:schemeClr val="bg1"/>
                </a:solidFill>
                <a:latin typeface="Calibri" pitchFamily="34" charset="0"/>
                <a:cs typeface="Calibri" pitchFamily="34" charset="0"/>
              </a:rPr>
              <a:t>setelah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dimerdekakan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(22)</a:t>
            </a:r>
          </a:p>
        </p:txBody>
      </p:sp>
      <p:sp>
        <p:nvSpPr>
          <p:cNvPr id="18" name="Title 1"/>
          <p:cNvSpPr txBox="1">
            <a:spLocks/>
          </p:cNvSpPr>
          <p:nvPr/>
        </p:nvSpPr>
        <p:spPr bwMode="auto">
          <a:xfrm>
            <a:off x="251520" y="2852936"/>
            <a:ext cx="5328592" cy="4572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r>
              <a:rPr lang="en-US" sz="2400" b="1" dirty="0" smtClean="0">
                <a:solidFill>
                  <a:schemeClr val="bg1"/>
                </a:solidFill>
                <a:latin typeface="Calibri" pitchFamily="34" charset="0"/>
                <a:cs typeface="Calibri" pitchFamily="34" charset="0"/>
              </a:rPr>
              <a:t/>
            </a:r>
            <a:br>
              <a:rPr lang="en-US" sz="2400" b="1" dirty="0" smtClean="0">
                <a:solidFill>
                  <a:schemeClr val="bg1"/>
                </a:solidFill>
                <a:latin typeface="Calibri" pitchFamily="34" charset="0"/>
                <a:cs typeface="Calibri" pitchFamily="34" charset="0"/>
              </a:rPr>
            </a:br>
            <a:endParaRPr lang="en-US" sz="2400" b="1" dirty="0" smtClean="0">
              <a:solidFill>
                <a:schemeClr val="bg1"/>
              </a:solidFill>
              <a:latin typeface="Calibri" pitchFamily="34" charset="0"/>
              <a:cs typeface="Calibri" pitchFamily="34" charset="0"/>
            </a:endParaRPr>
          </a:p>
        </p:txBody>
      </p:sp>
      <p:sp>
        <p:nvSpPr>
          <p:cNvPr id="13" name="TextBox 12"/>
          <p:cNvSpPr txBox="1"/>
          <p:nvPr/>
        </p:nvSpPr>
        <p:spPr>
          <a:xfrm>
            <a:off x="5580112" y="3212976"/>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20"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rPr>
              <a:t>artwork by </a:t>
            </a:r>
            <a:r>
              <a:rPr lang="en-CA" altLang="ko-KR" sz="800" dirty="0" smtClean="0">
                <a:solidFill>
                  <a:srgbClr val="009999"/>
                </a:solidFill>
                <a:latin typeface="Calibri" pitchFamily="34" charset="0"/>
                <a:ea typeface="Gulim" pitchFamily="34" charset="-127"/>
              </a:rPr>
              <a:t>Yoon Nam Sun</a:t>
            </a:r>
            <a:endParaRPr lang="en-US" altLang="ko-KR" sz="800" dirty="0">
              <a:solidFill>
                <a:srgbClr val="009999"/>
              </a:solidFill>
              <a:ea typeface="Gulim" pitchFamily="34" charset="-127"/>
            </a:endParaRPr>
          </a:p>
        </p:txBody>
      </p:sp>
    </p:spTree>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2" name="Picture 2" descr="http://www.google.com/url?source=imglanding&amp;ct=img&amp;q=http://static.guim.co.uk/sys-images/Guardian/Pix/site_furniture/2011/2/1/1296576746200/surgeons-gloves-page.jpg&amp;sa=X&amp;ei=vx8AT8WPG-yHmQXjiPCIAg&amp;ved=0CAsQ8wc&amp;usg=AFQjCNF22fH9nDFBqpLgiJdBZY4SSRwRpg"/>
          <p:cNvPicPr>
            <a:picLocks noChangeAspect="1" noChangeArrowheads="1"/>
          </p:cNvPicPr>
          <p:nvPr/>
        </p:nvPicPr>
        <p:blipFill>
          <a:blip r:embed="rId2" cstate="print"/>
          <a:srcRect l="13828" t="16844" r="14462" b="7838"/>
          <a:stretch>
            <a:fillRect/>
          </a:stretch>
        </p:blipFill>
        <p:spPr bwMode="auto">
          <a:xfrm>
            <a:off x="2786608" y="2420888"/>
            <a:ext cx="3628622" cy="2286000"/>
          </a:xfrm>
          <a:prstGeom prst="rect">
            <a:avLst/>
          </a:prstGeom>
          <a:noFill/>
          <a:ln w="9525">
            <a:noFill/>
            <a:miter lim="800000"/>
            <a:headEnd/>
            <a:tailEnd/>
          </a:ln>
        </p:spPr>
      </p:pic>
      <p:pic>
        <p:nvPicPr>
          <p:cNvPr id="18" name="Picture 17" descr="angry-face-01s.gif"/>
          <p:cNvPicPr>
            <a:picLocks noChangeAspect="1"/>
          </p:cNvPicPr>
          <p:nvPr/>
        </p:nvPicPr>
        <p:blipFill>
          <a:blip r:embed="rId3" cstate="print"/>
          <a:stretch>
            <a:fillRect/>
          </a:stretch>
        </p:blipFill>
        <p:spPr>
          <a:xfrm>
            <a:off x="8100392" y="3645024"/>
            <a:ext cx="864096" cy="864096"/>
          </a:xfrm>
          <a:prstGeom prst="ellipse">
            <a:avLst/>
          </a:prstGeom>
        </p:spPr>
      </p:pic>
      <p:pic>
        <p:nvPicPr>
          <p:cNvPr id="30724" name="Picture 2" descr="piano instrument MP900404920.JPG"/>
          <p:cNvPicPr>
            <a:picLocks noChangeAspect="1"/>
          </p:cNvPicPr>
          <p:nvPr/>
        </p:nvPicPr>
        <p:blipFill>
          <a:blip r:embed="rId4" cstate="print"/>
          <a:srcRect l="10500" t="8717" r="14915" b="4288"/>
          <a:stretch>
            <a:fillRect/>
          </a:stretch>
        </p:blipFill>
        <p:spPr bwMode="auto">
          <a:xfrm>
            <a:off x="6300192" y="44624"/>
            <a:ext cx="2743510" cy="2286000"/>
          </a:xfrm>
          <a:prstGeom prst="rect">
            <a:avLst/>
          </a:prstGeom>
          <a:noFill/>
          <a:ln w="9525">
            <a:noFill/>
            <a:miter lim="800000"/>
            <a:headEnd/>
            <a:tailEnd/>
          </a:ln>
        </p:spPr>
      </p:pic>
      <p:pic>
        <p:nvPicPr>
          <p:cNvPr id="30726" name="Picture 2" descr="msotw9_temp0"/>
          <p:cNvPicPr>
            <a:picLocks noChangeAspect="1" noChangeArrowheads="1"/>
          </p:cNvPicPr>
          <p:nvPr/>
        </p:nvPicPr>
        <p:blipFill>
          <a:blip r:embed="rId5" cstate="print">
            <a:grayscl/>
            <a:biLevel thresh="50000"/>
          </a:blip>
          <a:srcRect/>
          <a:stretch>
            <a:fillRect/>
          </a:stretch>
        </p:blipFill>
        <p:spPr bwMode="auto">
          <a:xfrm>
            <a:off x="108992" y="44623"/>
            <a:ext cx="2892056" cy="2286000"/>
          </a:xfrm>
          <a:prstGeom prst="rect">
            <a:avLst/>
          </a:prstGeom>
          <a:noFill/>
          <a:ln w="9525">
            <a:noFill/>
            <a:miter lim="800000"/>
            <a:headEnd/>
            <a:tailEnd/>
          </a:ln>
        </p:spPr>
      </p:pic>
      <p:sp>
        <p:nvSpPr>
          <p:cNvPr id="6" name="TextBox 5"/>
          <p:cNvSpPr txBox="1"/>
          <p:nvPr/>
        </p:nvSpPr>
        <p:spPr>
          <a:xfrm>
            <a:off x="0" y="4925486"/>
            <a:ext cx="9144000" cy="1815882"/>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serahkanlah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anggota-anggota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tubuhmu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senjata-senjata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kebenaran</a:t>
            </a:r>
            <a:r>
              <a:rPr lang="en-CA" sz="2800" b="1" dirty="0" smtClean="0">
                <a:solidFill>
                  <a:schemeClr val="bg1"/>
                </a:solidFill>
                <a:latin typeface="Calibri" pitchFamily="34" charset="0"/>
                <a:cs typeface="Calibri" pitchFamily="34" charset="0"/>
              </a:rPr>
              <a:t>. . . . </a:t>
            </a:r>
            <a:r>
              <a:rPr lang="en-US" sz="2800" b="1" dirty="0" err="1" smtClean="0">
                <a:solidFill>
                  <a:schemeClr val="bg1"/>
                </a:solidFill>
                <a:latin typeface="Calibri" pitchFamily="34" charset="0"/>
                <a:cs typeface="Calibri" pitchFamily="34" charset="0"/>
              </a:rPr>
              <a:t>menyerahkan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anggota-anggota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tubuhmu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menjadi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hamba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kebenaran</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membawa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kepada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pengudusan</a:t>
            </a:r>
            <a:r>
              <a:rPr lang="en-US" sz="2800" b="1" dirty="0" smtClean="0">
                <a:solidFill>
                  <a:schemeClr val="bg1"/>
                </a:solidFill>
                <a:latin typeface="Calibri" pitchFamily="34" charset="0"/>
                <a:cs typeface="Calibri" pitchFamily="34" charset="0"/>
              </a:rPr>
              <a:t>. </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6:13,19</a:t>
            </a:r>
            <a:endParaRPr lang="en-CA" sz="2800" b="1" dirty="0">
              <a:solidFill>
                <a:schemeClr val="bg1"/>
              </a:solidFill>
              <a:latin typeface="Calibri" pitchFamily="34" charset="0"/>
              <a:cs typeface="Calibri" pitchFamily="34" charset="0"/>
            </a:endParaRPr>
          </a:p>
        </p:txBody>
      </p:sp>
      <p:sp>
        <p:nvSpPr>
          <p:cNvPr id="7" name="TextBox 6"/>
          <p:cNvSpPr txBox="1"/>
          <p:nvPr/>
        </p:nvSpPr>
        <p:spPr>
          <a:xfrm>
            <a:off x="3848228" y="3786425"/>
            <a:ext cx="1731884" cy="938719"/>
          </a:xfrm>
          <a:prstGeom prst="rect">
            <a:avLst/>
          </a:prstGeom>
          <a:noFill/>
        </p:spPr>
        <p:txBody>
          <a:bodyPr wrap="none" rtlCol="0">
            <a:spAutoFit/>
          </a:bodyPr>
          <a:lstStyle/>
          <a:p>
            <a:pPr algn="ctr">
              <a:lnSpc>
                <a:spcPts val="2200"/>
              </a:lnSpc>
            </a:pPr>
            <a:r>
              <a:rPr lang="en-CA" sz="2400" b="1" dirty="0" err="1" smtClean="0">
                <a:latin typeface="Calibri" pitchFamily="34" charset="0"/>
                <a:cs typeface="Calibri" pitchFamily="34" charset="0"/>
              </a:rPr>
              <a:t>Alat</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seperti</a:t>
            </a:r>
            <a:r>
              <a:rPr lang="en-CA" sz="2400" b="1" dirty="0" smtClean="0">
                <a:latin typeface="Calibri" pitchFamily="34" charset="0"/>
                <a:cs typeface="Calibri" pitchFamily="34" charset="0"/>
              </a:rPr>
              <a:t> </a:t>
            </a:r>
          </a:p>
          <a:p>
            <a:pPr algn="ctr">
              <a:lnSpc>
                <a:spcPts val="2200"/>
              </a:lnSpc>
            </a:pPr>
            <a:r>
              <a:rPr lang="en-CA" sz="2400" b="1" dirty="0" err="1" smtClean="0">
                <a:latin typeface="Calibri" pitchFamily="34" charset="0"/>
                <a:cs typeface="Calibri" pitchFamily="34" charset="0"/>
              </a:rPr>
              <a:t>sarung</a:t>
            </a:r>
            <a:r>
              <a:rPr lang="en-CA" sz="2400" b="1" dirty="0" smtClean="0">
                <a:latin typeface="Calibri" pitchFamily="34" charset="0"/>
                <a:cs typeface="Calibri" pitchFamily="34" charset="0"/>
              </a:rPr>
              <a:t> </a:t>
            </a:r>
          </a:p>
          <a:p>
            <a:pPr algn="ctr">
              <a:lnSpc>
                <a:spcPts val="2200"/>
              </a:lnSpc>
            </a:pPr>
            <a:r>
              <a:rPr lang="en-CA" sz="2400" b="1" dirty="0" err="1" smtClean="0">
                <a:latin typeface="Calibri" pitchFamily="34" charset="0"/>
                <a:cs typeface="Calibri" pitchFamily="34" charset="0"/>
              </a:rPr>
              <a:t>tangan-Nya</a:t>
            </a:r>
            <a:endParaRPr lang="en-CA" sz="2400" b="1" dirty="0" smtClean="0">
              <a:latin typeface="Calibri" pitchFamily="34" charset="0"/>
              <a:cs typeface="Calibri" pitchFamily="34" charset="0"/>
            </a:endParaRPr>
          </a:p>
        </p:txBody>
      </p:sp>
      <p:sp>
        <p:nvSpPr>
          <p:cNvPr id="8" name="TextBox 7"/>
          <p:cNvSpPr txBox="1"/>
          <p:nvPr/>
        </p:nvSpPr>
        <p:spPr>
          <a:xfrm>
            <a:off x="831938" y="2316846"/>
            <a:ext cx="1587935" cy="938719"/>
          </a:xfrm>
          <a:prstGeom prst="rect">
            <a:avLst/>
          </a:prstGeom>
          <a:noFill/>
        </p:spPr>
        <p:txBody>
          <a:bodyPr wrap="none" rtlCol="0">
            <a:spAutoFit/>
          </a:bodyPr>
          <a:lstStyle/>
          <a:p>
            <a:pPr algn="ctr">
              <a:lnSpc>
                <a:spcPts val="2200"/>
              </a:lnSpc>
            </a:pPr>
            <a:r>
              <a:rPr lang="en-CA" sz="2400" b="1" dirty="0" err="1" smtClean="0">
                <a:latin typeface="Calibri" pitchFamily="34" charset="0"/>
                <a:cs typeface="Calibri" pitchFamily="34" charset="0"/>
              </a:rPr>
              <a:t>Alat</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untuk</a:t>
            </a:r>
            <a:r>
              <a:rPr lang="en-CA" sz="2400" b="1" dirty="0" smtClean="0">
                <a:latin typeface="Calibri" pitchFamily="34" charset="0"/>
                <a:cs typeface="Calibri" pitchFamily="34" charset="0"/>
              </a:rPr>
              <a:t> </a:t>
            </a:r>
          </a:p>
          <a:p>
            <a:pPr algn="ctr">
              <a:lnSpc>
                <a:spcPts val="2200"/>
              </a:lnSpc>
            </a:pPr>
            <a:r>
              <a:rPr lang="en-CA" sz="2400" b="1" dirty="0" err="1" smtClean="0">
                <a:latin typeface="Calibri" pitchFamily="34" charset="0"/>
                <a:cs typeface="Calibri" pitchFamily="34" charset="0"/>
              </a:rPr>
              <a:t>kasih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dan</a:t>
            </a:r>
            <a:r>
              <a:rPr lang="en-CA" sz="2400" b="1" dirty="0" smtClean="0">
                <a:latin typeface="Calibri" pitchFamily="34" charset="0"/>
                <a:cs typeface="Calibri" pitchFamily="34" charset="0"/>
              </a:rPr>
              <a:t> </a:t>
            </a:r>
          </a:p>
          <a:p>
            <a:pPr algn="ctr">
              <a:lnSpc>
                <a:spcPts val="2200"/>
              </a:lnSpc>
            </a:pPr>
            <a:r>
              <a:rPr lang="en-CA" sz="2400" b="1" dirty="0" err="1" smtClean="0">
                <a:latin typeface="Calibri" pitchFamily="34" charset="0"/>
                <a:cs typeface="Calibri" pitchFamily="34" charset="0"/>
              </a:rPr>
              <a:t>bersaksi</a:t>
            </a:r>
            <a:endParaRPr lang="en-CA" sz="2400" b="1" dirty="0" smtClean="0">
              <a:latin typeface="Calibri" pitchFamily="34" charset="0"/>
              <a:cs typeface="Calibri" pitchFamily="34" charset="0"/>
            </a:endParaRPr>
          </a:p>
        </p:txBody>
      </p:sp>
      <p:sp>
        <p:nvSpPr>
          <p:cNvPr id="9" name="TextBox 8"/>
          <p:cNvSpPr txBox="1"/>
          <p:nvPr/>
        </p:nvSpPr>
        <p:spPr>
          <a:xfrm>
            <a:off x="6810885" y="2304051"/>
            <a:ext cx="2081595" cy="949427"/>
          </a:xfrm>
          <a:prstGeom prst="rect">
            <a:avLst/>
          </a:prstGeom>
          <a:noFill/>
        </p:spPr>
        <p:txBody>
          <a:bodyPr wrap="none" rtlCol="0">
            <a:spAutoFit/>
          </a:bodyPr>
          <a:lstStyle/>
          <a:p>
            <a:pPr algn="ctr">
              <a:lnSpc>
                <a:spcPts val="2200"/>
              </a:lnSpc>
            </a:pPr>
            <a:r>
              <a:rPr lang="en-CA" sz="2400" b="1" dirty="0" err="1" smtClean="0">
                <a:latin typeface="Calibri" pitchFamily="34" charset="0"/>
                <a:cs typeface="Calibri" pitchFamily="34" charset="0"/>
              </a:rPr>
              <a:t>Alat</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untuk</a:t>
            </a:r>
            <a:r>
              <a:rPr lang="en-CA" sz="2400" b="1" dirty="0" smtClean="0">
                <a:latin typeface="Calibri" pitchFamily="34" charset="0"/>
                <a:cs typeface="Calibri" pitchFamily="34" charset="0"/>
              </a:rPr>
              <a:t> </a:t>
            </a:r>
          </a:p>
          <a:p>
            <a:pPr algn="ctr">
              <a:lnSpc>
                <a:spcPts val="2200"/>
              </a:lnSpc>
            </a:pPr>
            <a:r>
              <a:rPr lang="en-CA" sz="2400" b="1" dirty="0" err="1" smtClean="0">
                <a:latin typeface="Calibri" pitchFamily="34" charset="0"/>
                <a:cs typeface="Calibri" pitchFamily="34" charset="0"/>
              </a:rPr>
              <a:t>penyembahan</a:t>
            </a:r>
            <a:r>
              <a:rPr lang="en-CA" sz="2400" b="1" dirty="0" smtClean="0">
                <a:latin typeface="Calibri" pitchFamily="34" charset="0"/>
                <a:cs typeface="Calibri" pitchFamily="34" charset="0"/>
              </a:rPr>
              <a:t> </a:t>
            </a:r>
          </a:p>
          <a:p>
            <a:pPr algn="ctr">
              <a:lnSpc>
                <a:spcPts val="2200"/>
              </a:lnSpc>
            </a:pPr>
            <a:r>
              <a:rPr lang="en-CA" sz="2400" b="1" dirty="0" err="1" smtClean="0">
                <a:latin typeface="Calibri" pitchFamily="34" charset="0"/>
                <a:cs typeface="Calibri" pitchFamily="34" charset="0"/>
              </a:rPr>
              <a:t>dan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doa</a:t>
            </a:r>
            <a:endParaRPr lang="en-CA" sz="2400" b="1" dirty="0" smtClean="0">
              <a:latin typeface="Calibri" pitchFamily="34" charset="0"/>
              <a:cs typeface="Calibri" pitchFamily="34" charset="0"/>
            </a:endParaRPr>
          </a:p>
        </p:txBody>
      </p:sp>
      <p:sp>
        <p:nvSpPr>
          <p:cNvPr id="10" name="TextBox 9"/>
          <p:cNvSpPr txBox="1"/>
          <p:nvPr/>
        </p:nvSpPr>
        <p:spPr>
          <a:xfrm>
            <a:off x="6012160" y="1988840"/>
            <a:ext cx="1872208" cy="338554"/>
          </a:xfrm>
          <a:prstGeom prst="rect">
            <a:avLst/>
          </a:prstGeom>
          <a:noFill/>
        </p:spPr>
        <p:txBody>
          <a:bodyPr wrap="square" rtlCol="0">
            <a:spAutoFit/>
          </a:bodyPr>
          <a:lstStyle/>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endParaRPr lang="en-CA" sz="800" dirty="0">
              <a:solidFill>
                <a:schemeClr val="tx1">
                  <a:lumMod val="65000"/>
                </a:schemeClr>
              </a:solidFill>
            </a:endParaRPr>
          </a:p>
        </p:txBody>
      </p:sp>
      <p:sp>
        <p:nvSpPr>
          <p:cNvPr id="11" name="TextBox 10"/>
          <p:cNvSpPr txBox="1"/>
          <p:nvPr/>
        </p:nvSpPr>
        <p:spPr>
          <a:xfrm>
            <a:off x="3707904" y="2420888"/>
            <a:ext cx="1872208" cy="338554"/>
          </a:xfrm>
          <a:prstGeom prst="rect">
            <a:avLst/>
          </a:prstGeom>
          <a:noFill/>
        </p:spPr>
        <p:txBody>
          <a:bodyPr wrap="square" rtlCol="0">
            <a:spAutoFit/>
          </a:bodyPr>
          <a:lstStyle/>
          <a:p>
            <a:pPr algn="ctr"/>
            <a:r>
              <a:rPr lang="en-CA" sz="800" dirty="0" smtClean="0">
                <a:solidFill>
                  <a:schemeClr val="accent1">
                    <a:lumMod val="40000"/>
                    <a:lumOff val="60000"/>
                  </a:schemeClr>
                </a:solidFill>
              </a:rPr>
              <a:t>Microsoft clip art © 2013 </a:t>
            </a:r>
          </a:p>
          <a:p>
            <a:pPr algn="ctr"/>
            <a:r>
              <a:rPr lang="en-CA" sz="800" dirty="0" smtClean="0">
                <a:solidFill>
                  <a:schemeClr val="accent1">
                    <a:lumMod val="40000"/>
                    <a:lumOff val="60000"/>
                  </a:schemeClr>
                </a:solidFill>
              </a:rPr>
              <a:t>Microsoft Corporation. </a:t>
            </a:r>
            <a:endParaRPr lang="en-CA" sz="800" dirty="0">
              <a:solidFill>
                <a:schemeClr val="accent1">
                  <a:lumMod val="40000"/>
                  <a:lumOff val="60000"/>
                </a:schemeClr>
              </a:solidFill>
            </a:endParaRPr>
          </a:p>
        </p:txBody>
      </p:sp>
      <p:sp>
        <p:nvSpPr>
          <p:cNvPr id="13" name="TextBox 12"/>
          <p:cNvSpPr txBox="1"/>
          <p:nvPr/>
        </p:nvSpPr>
        <p:spPr>
          <a:xfrm>
            <a:off x="755576" y="29816"/>
            <a:ext cx="1872208" cy="230832"/>
          </a:xfrm>
          <a:prstGeom prst="rect">
            <a:avLst/>
          </a:prstGeom>
          <a:noFill/>
        </p:spPr>
        <p:txBody>
          <a:bodyPr wrap="square" rtlCol="0">
            <a:spAutoFit/>
          </a:bodyPr>
          <a:lstStyle/>
          <a:p>
            <a:pPr algn="ctr"/>
            <a:r>
              <a:rPr lang="en-CA" sz="900" dirty="0" smtClean="0">
                <a:solidFill>
                  <a:schemeClr val="tx1">
                    <a:lumMod val="85000"/>
                  </a:schemeClr>
                </a:solidFill>
              </a:rPr>
              <a:t>johncrozieris@gmail.com</a:t>
            </a:r>
            <a:endParaRPr lang="en-CA" sz="900" dirty="0">
              <a:solidFill>
                <a:schemeClr val="tx1">
                  <a:lumMod val="85000"/>
                </a:schemeClr>
              </a:solidFill>
            </a:endParaRPr>
          </a:p>
        </p:txBody>
      </p:sp>
      <p:sp>
        <p:nvSpPr>
          <p:cNvPr id="20" name="Smiley Face 19"/>
          <p:cNvSpPr/>
          <p:nvPr/>
        </p:nvSpPr>
        <p:spPr>
          <a:xfrm>
            <a:off x="1378496" y="1196752"/>
            <a:ext cx="457200" cy="457200"/>
          </a:xfrm>
          <a:prstGeom prst="smileyFace">
            <a:avLst>
              <a:gd name="adj" fmla="val 4653"/>
            </a:avLst>
          </a:prstGeom>
          <a:solidFill>
            <a:srgbClr val="FFFF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TextBox 21"/>
          <p:cNvSpPr txBox="1"/>
          <p:nvPr/>
        </p:nvSpPr>
        <p:spPr>
          <a:xfrm>
            <a:off x="7956376" y="3645024"/>
            <a:ext cx="1080120"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3" name="TextBox 8"/>
          <p:cNvSpPr txBox="1">
            <a:spLocks noChangeArrowheads="1"/>
          </p:cNvSpPr>
          <p:nvPr/>
        </p:nvSpPr>
        <p:spPr bwMode="auto">
          <a:xfrm>
            <a:off x="8028384" y="450912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sp>
        <p:nvSpPr>
          <p:cNvPr id="19" name="Title 1"/>
          <p:cNvSpPr txBox="1">
            <a:spLocks/>
          </p:cNvSpPr>
          <p:nvPr/>
        </p:nvSpPr>
        <p:spPr>
          <a:xfrm>
            <a:off x="3059832" y="44624"/>
            <a:ext cx="3168352" cy="2286000"/>
          </a:xfrm>
          <a:prstGeom prst="rect">
            <a:avLst/>
          </a:prstGeom>
          <a:solidFill>
            <a:schemeClr val="tx1"/>
          </a:solidFill>
        </p:spPr>
        <p:txBody>
          <a:bodyPr/>
          <a:lstStyle/>
          <a:p>
            <a:pPr algn="ctr">
              <a:spcBef>
                <a:spcPts val="0"/>
              </a:spcBef>
              <a:spcAft>
                <a:spcPts val="0"/>
              </a:spcAft>
              <a:defRPr/>
            </a:pPr>
            <a:r>
              <a:rPr lang="en-CA" sz="2800" b="1" dirty="0" smtClean="0">
                <a:solidFill>
                  <a:srgbClr val="FF0000"/>
                </a:solidFill>
                <a:latin typeface="Calibri" pitchFamily="34" charset="0"/>
                <a:cs typeface="Calibri" pitchFamily="34" charset="0"/>
              </a:rPr>
              <a:t>39. </a:t>
            </a:r>
            <a:r>
              <a:rPr lang="en-US" sz="2800" b="1" dirty="0" smtClean="0">
                <a:solidFill>
                  <a:srgbClr val="FF0000"/>
                </a:solidFill>
                <a:latin typeface="Calibri" pitchFamily="34" charset="0"/>
                <a:cs typeface="Calibri" pitchFamily="34" charset="0"/>
              </a:rPr>
              <a:t>A</a:t>
            </a:r>
            <a:r>
              <a:rPr lang="en-CA" sz="2800" b="1" dirty="0" err="1" smtClean="0">
                <a:solidFill>
                  <a:srgbClr val="FF0000"/>
                </a:solidFill>
                <a:latin typeface="Calibri" pitchFamily="34" charset="0"/>
                <a:cs typeface="Calibri" pitchFamily="34" charset="0"/>
              </a:rPr>
              <a:t>nggota-anggota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tubuh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senjata-senjata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kebenaran</a:t>
            </a:r>
            <a:r>
              <a:rPr lang="en-CA" sz="2800" b="1" dirty="0" smtClean="0">
                <a:solidFill>
                  <a:srgbClr val="FF0000"/>
                </a:solidFill>
                <a:latin typeface="Calibri" pitchFamily="34" charset="0"/>
              </a:rPr>
              <a:t>.</a:t>
            </a:r>
          </a:p>
          <a:p>
            <a:pPr algn="ctr">
              <a:spcBef>
                <a:spcPts val="0"/>
              </a:spcBef>
              <a:spcAft>
                <a:spcPts val="0"/>
              </a:spcAft>
              <a:defRPr/>
            </a:pPr>
            <a:r>
              <a:rPr lang="en-US" sz="2800" b="1" kern="0" dirty="0" err="1" smtClean="0">
                <a:solidFill>
                  <a:srgbClr val="FF0000"/>
                </a:solidFill>
                <a:latin typeface="Calibri" pitchFamily="34" charset="0"/>
                <a:ea typeface="+mj-ea"/>
                <a:cs typeface="+mj-cs"/>
              </a:rPr>
              <a:t>Terima</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Kasih</a:t>
            </a:r>
            <a:r>
              <a:rPr lang="en-US" sz="2800" b="1" kern="0" dirty="0" smtClean="0">
                <a:solidFill>
                  <a:srgbClr val="FF0000"/>
                </a:solidFill>
                <a:latin typeface="Calibri" pitchFamily="34" charset="0"/>
                <a:ea typeface="+mj-ea"/>
                <a:cs typeface="+mj-cs"/>
              </a:rPr>
              <a:t>!</a:t>
            </a:r>
            <a:endParaRPr lang="en-US" sz="2800" kern="0" dirty="0">
              <a:solidFill>
                <a:srgbClr val="FF0000"/>
              </a:solidFill>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805" name="Shape 805"/>
          <p:cNvSpPr/>
          <p:nvPr/>
        </p:nvSpPr>
        <p:spPr>
          <a:xfrm>
            <a:off x="7571184" y="2924943"/>
            <a:ext cx="457200" cy="504827"/>
          </a:xfrm>
          <a:prstGeom prst="ellipse">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6" name="Shape 806"/>
          <p:cNvSpPr/>
          <p:nvPr/>
        </p:nvSpPr>
        <p:spPr>
          <a:xfrm>
            <a:off x="7440880" y="3429000"/>
            <a:ext cx="731520" cy="935038"/>
          </a:xfrm>
          <a:prstGeom prst="roundRect">
            <a:avLst>
              <a:gd name="adj" fmla="val 16667"/>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7" name="Shape 807"/>
          <p:cNvSpPr/>
          <p:nvPr/>
        </p:nvSpPr>
        <p:spPr>
          <a:xfrm>
            <a:off x="7596336"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8" name="Shape 808"/>
          <p:cNvSpPr/>
          <p:nvPr/>
        </p:nvSpPr>
        <p:spPr>
          <a:xfrm>
            <a:off x="7883921"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9" name="Shape 809"/>
          <p:cNvSpPr/>
          <p:nvPr/>
        </p:nvSpPr>
        <p:spPr>
          <a:xfrm>
            <a:off x="1043608" y="2924175"/>
            <a:ext cx="457200" cy="504827"/>
          </a:xfrm>
          <a:prstGeom prst="ellipse">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0" name="Shape 810"/>
          <p:cNvSpPr/>
          <p:nvPr/>
        </p:nvSpPr>
        <p:spPr>
          <a:xfrm>
            <a:off x="899592" y="3429000"/>
            <a:ext cx="731520" cy="935038"/>
          </a:xfrm>
          <a:prstGeom prst="roundRect">
            <a:avLst>
              <a:gd name="adj" fmla="val 16667"/>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1" name="Shape 811"/>
          <p:cNvSpPr/>
          <p:nvPr/>
        </p:nvSpPr>
        <p:spPr>
          <a:xfrm>
            <a:off x="1043608"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2" name="Shape 812"/>
          <p:cNvSpPr/>
          <p:nvPr/>
        </p:nvSpPr>
        <p:spPr>
          <a:xfrm>
            <a:off x="1331193"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4" name="Shape 814"/>
          <p:cNvSpPr/>
          <p:nvPr/>
        </p:nvSpPr>
        <p:spPr>
          <a:xfrm>
            <a:off x="6660231" y="2204863"/>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5" name="Shape 815"/>
          <p:cNvSpPr/>
          <p:nvPr/>
        </p:nvSpPr>
        <p:spPr>
          <a:xfrm>
            <a:off x="7308303"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6" name="Shape 816"/>
          <p:cNvSpPr/>
          <p:nvPr/>
        </p:nvSpPr>
        <p:spPr>
          <a:xfrm>
            <a:off x="8676455"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7" name="Shape 817"/>
          <p:cNvSpPr/>
          <p:nvPr/>
        </p:nvSpPr>
        <p:spPr>
          <a:xfrm>
            <a:off x="6876255"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8" name="Shape 818"/>
          <p:cNvSpPr/>
          <p:nvPr/>
        </p:nvSpPr>
        <p:spPr>
          <a:xfrm>
            <a:off x="7092279" y="234887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9" name="Shape 819"/>
          <p:cNvSpPr/>
          <p:nvPr/>
        </p:nvSpPr>
        <p:spPr>
          <a:xfrm>
            <a:off x="7740351" y="198883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0" name="Shape 820"/>
          <p:cNvSpPr/>
          <p:nvPr/>
        </p:nvSpPr>
        <p:spPr>
          <a:xfrm>
            <a:off x="8388423" y="234887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1" name="Shape 821"/>
          <p:cNvSpPr/>
          <p:nvPr/>
        </p:nvSpPr>
        <p:spPr>
          <a:xfrm>
            <a:off x="7524327" y="227687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2" name="Shape 822"/>
          <p:cNvSpPr/>
          <p:nvPr/>
        </p:nvSpPr>
        <p:spPr>
          <a:xfrm>
            <a:off x="7308303" y="270891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3" name="Shape 823"/>
          <p:cNvSpPr/>
          <p:nvPr/>
        </p:nvSpPr>
        <p:spPr>
          <a:xfrm>
            <a:off x="8892479" y="2204864"/>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4" name="Shape 824"/>
          <p:cNvSpPr/>
          <p:nvPr/>
        </p:nvSpPr>
        <p:spPr>
          <a:xfrm>
            <a:off x="8172399"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5" name="Shape 825"/>
          <p:cNvSpPr/>
          <p:nvPr/>
        </p:nvSpPr>
        <p:spPr>
          <a:xfrm>
            <a:off x="7956375" y="227687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6" name="Shape 826"/>
          <p:cNvSpPr/>
          <p:nvPr/>
        </p:nvSpPr>
        <p:spPr>
          <a:xfrm>
            <a:off x="6876255" y="263691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7" name="Shape 827"/>
          <p:cNvSpPr/>
          <p:nvPr/>
        </p:nvSpPr>
        <p:spPr>
          <a:xfrm>
            <a:off x="7740351" y="2492895"/>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8" name="Shape 828"/>
          <p:cNvSpPr/>
          <p:nvPr/>
        </p:nvSpPr>
        <p:spPr>
          <a:xfrm>
            <a:off x="8172399" y="270891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9" name="Shape 829"/>
          <p:cNvSpPr/>
          <p:nvPr/>
        </p:nvSpPr>
        <p:spPr>
          <a:xfrm>
            <a:off x="8676455" y="2636911"/>
            <a:ext cx="1" cy="360041"/>
          </a:xfrm>
          <a:prstGeom prst="line">
            <a:avLst/>
          </a:prstGeom>
          <a:ln w="57150">
            <a:solidFill>
              <a:srgbClr val="00B0F0"/>
            </a:solidFill>
          </a:ln>
        </p:spPr>
        <p:txBody>
          <a:bodyPr lIns="45719" rIns="45719"/>
          <a:lstStyle/>
          <a:p>
            <a:pPr>
              <a:defRPr>
                <a:solidFill>
                  <a:srgbClr val="FFFFFF"/>
                </a:solidFill>
              </a:defRPr>
            </a:pPr>
            <a:endParaRPr/>
          </a:p>
        </p:txBody>
      </p:sp>
      <p:pic>
        <p:nvPicPr>
          <p:cNvPr id="831" name="image46.jpg" descr="chain MH900399019.JPG"/>
          <p:cNvPicPr>
            <a:picLocks noChangeAspect="1"/>
          </p:cNvPicPr>
          <p:nvPr/>
        </p:nvPicPr>
        <p:blipFill>
          <a:blip r:embed="rId2" cstate="print">
            <a:extLst/>
          </a:blip>
          <a:srcRect l="22086" r="24413"/>
          <a:stretch>
            <a:fillRect/>
          </a:stretch>
        </p:blipFill>
        <p:spPr>
          <a:xfrm>
            <a:off x="395536" y="1340767"/>
            <a:ext cx="751045" cy="1403798"/>
          </a:xfrm>
          <a:prstGeom prst="rect">
            <a:avLst/>
          </a:prstGeom>
          <a:ln w="12700">
            <a:miter lim="400000"/>
          </a:ln>
        </p:spPr>
      </p:pic>
      <p:pic>
        <p:nvPicPr>
          <p:cNvPr id="832" name="image46.jpg" descr="chain MH900399019.JPG"/>
          <p:cNvPicPr>
            <a:picLocks noChangeAspect="1"/>
          </p:cNvPicPr>
          <p:nvPr/>
        </p:nvPicPr>
        <p:blipFill>
          <a:blip r:embed="rId2" cstate="print">
            <a:extLst/>
          </a:blip>
          <a:srcRect l="22086" r="24413"/>
          <a:stretch>
            <a:fillRect/>
          </a:stretch>
        </p:blipFill>
        <p:spPr>
          <a:xfrm>
            <a:off x="899592" y="1340767"/>
            <a:ext cx="751044" cy="1403798"/>
          </a:xfrm>
          <a:prstGeom prst="rect">
            <a:avLst/>
          </a:prstGeom>
          <a:ln w="12700">
            <a:miter lim="400000"/>
          </a:ln>
        </p:spPr>
      </p:pic>
      <p:pic>
        <p:nvPicPr>
          <p:cNvPr id="833" name="image46.jpg" descr="chain MH900399019.JPG"/>
          <p:cNvPicPr>
            <a:picLocks noChangeAspect="1"/>
          </p:cNvPicPr>
          <p:nvPr/>
        </p:nvPicPr>
        <p:blipFill>
          <a:blip r:embed="rId2" cstate="print">
            <a:extLst/>
          </a:blip>
          <a:srcRect l="22086" r="24413"/>
          <a:stretch>
            <a:fillRect/>
          </a:stretch>
        </p:blipFill>
        <p:spPr>
          <a:xfrm>
            <a:off x="1475656" y="1340767"/>
            <a:ext cx="751044" cy="1403798"/>
          </a:xfrm>
          <a:prstGeom prst="rect">
            <a:avLst/>
          </a:prstGeom>
          <a:ln w="12700">
            <a:miter lim="400000"/>
          </a:ln>
        </p:spPr>
      </p:pic>
      <p:sp>
        <p:nvSpPr>
          <p:cNvPr id="835" name="Shape 835"/>
          <p:cNvSpPr/>
          <p:nvPr/>
        </p:nvSpPr>
        <p:spPr>
          <a:xfrm>
            <a:off x="539552" y="2442373"/>
            <a:ext cx="1872209" cy="316718"/>
          </a:xfrm>
          <a:prstGeom prst="rect">
            <a:avLst/>
          </a:prstGeom>
          <a:ln w="12700">
            <a:miter lim="400000"/>
          </a:ln>
          <a:extLst>
            <a:ext uri="{C572A759-6A51-4108-AA02-DFA0A04FC94B}">
              <ma14:wrappingTextBoxFlag xmlns:ma14="http://schemas.microsoft.com/office/mac/drawingml/2011/main" xmlns="" val="1"/>
            </a:ext>
          </a:extLst>
        </p:spPr>
        <p:txBody>
          <a:bodyPr lIns="45719" rIns="45719">
            <a:spAutoFit/>
          </a:bodyPr>
          <a:lstStyle/>
          <a:p>
            <a:pPr algn="ctr">
              <a:defRPr sz="800">
                <a:solidFill>
                  <a:srgbClr val="6D6D6D"/>
                </a:solidFill>
              </a:defRPr>
            </a:pPr>
            <a:r>
              <a:rPr dirty="0"/>
              <a:t>Microsoft clip art © 2013 </a:t>
            </a:r>
            <a:endParaRPr dirty="0">
              <a:solidFill>
                <a:srgbClr val="FFFFFF"/>
              </a:solidFill>
            </a:endParaRPr>
          </a:p>
          <a:p>
            <a:pPr algn="ctr">
              <a:defRPr sz="800">
                <a:solidFill>
                  <a:srgbClr val="6D6D6D"/>
                </a:solidFill>
              </a:defRPr>
            </a:pPr>
            <a:r>
              <a:rPr dirty="0"/>
              <a:t>Microsoft Corporation. </a:t>
            </a:r>
          </a:p>
        </p:txBody>
      </p:sp>
      <p:pic>
        <p:nvPicPr>
          <p:cNvPr id="37" name="Picture 36" descr="4you.png"/>
          <p:cNvPicPr>
            <a:picLocks noChangeAspect="1"/>
          </p:cNvPicPr>
          <p:nvPr/>
        </p:nvPicPr>
        <p:blipFill>
          <a:blip r:embed="rId3" cstate="print"/>
          <a:srcRect l="17780" t="14858" r="54067" b="44000"/>
          <a:stretch>
            <a:fillRect/>
          </a:stretch>
        </p:blipFill>
        <p:spPr>
          <a:xfrm>
            <a:off x="3635896" y="2852936"/>
            <a:ext cx="1656184" cy="2208246"/>
          </a:xfrm>
          <a:prstGeom prst="rect">
            <a:avLst/>
          </a:prstGeom>
        </p:spPr>
      </p:pic>
      <p:sp>
        <p:nvSpPr>
          <p:cNvPr id="38" name="Smiley Face 37"/>
          <p:cNvSpPr/>
          <p:nvPr/>
        </p:nvSpPr>
        <p:spPr>
          <a:xfrm>
            <a:off x="4258816" y="3645024"/>
            <a:ext cx="457200" cy="457200"/>
          </a:xfrm>
          <a:prstGeom prst="smileyFace">
            <a:avLst>
              <a:gd name="adj" fmla="val -4653"/>
            </a:avLst>
          </a:prstGeom>
          <a:solidFill>
            <a:schemeClr val="bg1"/>
          </a:solidFill>
          <a:ln>
            <a:solidFill>
              <a:srgbClr val="FFC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TextBox 8"/>
          <p:cNvSpPr txBox="1">
            <a:spLocks noChangeArrowheads="1"/>
          </p:cNvSpPr>
          <p:nvPr/>
        </p:nvSpPr>
        <p:spPr bwMode="auto">
          <a:xfrm>
            <a:off x="3635896" y="4510281"/>
            <a:ext cx="1656184"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bg2">
                    <a:lumMod val="75000"/>
                  </a:schemeClr>
                </a:solidFill>
              </a:rPr>
              <a:t>© </a:t>
            </a:r>
            <a:r>
              <a:rPr lang="en-CA" sz="900" dirty="0" smtClean="0">
                <a:solidFill>
                  <a:schemeClr val="bg2">
                    <a:lumMod val="75000"/>
                  </a:schemeClr>
                </a:solidFill>
              </a:rPr>
              <a:t>GospelGifs.com </a:t>
            </a:r>
          </a:p>
          <a:p>
            <a:pPr algn="ctr">
              <a:defRPr/>
            </a:pPr>
            <a:r>
              <a:rPr lang="en-CA" sz="900" dirty="0" smtClean="0">
                <a:solidFill>
                  <a:schemeClr val="bg2">
                    <a:lumMod val="75000"/>
                  </a:schemeClr>
                </a:solidFill>
              </a:rPr>
              <a:t>used with permission</a:t>
            </a:r>
            <a:endParaRPr lang="en-CA" sz="900" dirty="0">
              <a:solidFill>
                <a:schemeClr val="bg2">
                  <a:lumMod val="75000"/>
                </a:schemeClr>
              </a:solidFill>
            </a:endParaRPr>
          </a:p>
        </p:txBody>
      </p:sp>
      <p:cxnSp>
        <p:nvCxnSpPr>
          <p:cNvPr id="40" name="Straight Arrow Connector 39"/>
          <p:cNvCxnSpPr/>
          <p:nvPr/>
        </p:nvCxnSpPr>
        <p:spPr>
          <a:xfrm>
            <a:off x="2267744" y="3861048"/>
            <a:ext cx="792088" cy="0"/>
          </a:xfrm>
          <a:prstGeom prst="straightConnector1">
            <a:avLst/>
          </a:prstGeom>
          <a:ln w="571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5940152" y="3861048"/>
            <a:ext cx="792088" cy="0"/>
          </a:xfrm>
          <a:prstGeom prst="straightConnector1">
            <a:avLst/>
          </a:prstGeom>
          <a:ln w="571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7308304" y="3429000"/>
            <a:ext cx="1008112" cy="830997"/>
          </a:xfrm>
          <a:prstGeom prst="rect">
            <a:avLst/>
          </a:prstGeom>
          <a:noFill/>
        </p:spPr>
        <p:txBody>
          <a:bodyPr wrap="square" rtlCol="0">
            <a:spAutoFit/>
          </a:bodyPr>
          <a:lstStyle/>
          <a:p>
            <a:pPr algn="ctr"/>
            <a:r>
              <a:rPr lang="en-CA" sz="2400" b="1" dirty="0" err="1" smtClean="0">
                <a:latin typeface="Arial Narrow" pitchFamily="34" charset="0"/>
              </a:rPr>
              <a:t>dlm</a:t>
            </a:r>
            <a:r>
              <a:rPr lang="en-CA" sz="2400" b="1" dirty="0" smtClean="0">
                <a:latin typeface="Arial Narrow" pitchFamily="34" charset="0"/>
              </a:rPr>
              <a:t> </a:t>
            </a:r>
          </a:p>
          <a:p>
            <a:pPr algn="ctr"/>
            <a:r>
              <a:rPr lang="en-CA" sz="2400" b="1" kern="0" spc="-100" dirty="0" err="1" smtClean="0">
                <a:latin typeface="Arial Narrow" pitchFamily="34" charset="0"/>
              </a:rPr>
              <a:t>Kristus</a:t>
            </a:r>
            <a:endParaRPr lang="en-CA" sz="2400" b="1" kern="0" spc="-100" dirty="0">
              <a:latin typeface="Arial Narrow" pitchFamily="34" charset="0"/>
            </a:endParaRPr>
          </a:p>
        </p:txBody>
      </p:sp>
      <p:sp>
        <p:nvSpPr>
          <p:cNvPr id="49" name="TextBox 48"/>
          <p:cNvSpPr txBox="1"/>
          <p:nvPr/>
        </p:nvSpPr>
        <p:spPr>
          <a:xfrm>
            <a:off x="827584" y="3429000"/>
            <a:ext cx="864096" cy="830997"/>
          </a:xfrm>
          <a:prstGeom prst="rect">
            <a:avLst/>
          </a:prstGeom>
          <a:noFill/>
        </p:spPr>
        <p:txBody>
          <a:bodyPr wrap="square" rtlCol="0">
            <a:spAutoFit/>
          </a:bodyPr>
          <a:lstStyle/>
          <a:p>
            <a:pPr algn="ctr"/>
            <a:r>
              <a:rPr lang="en-CA" sz="2400" b="1" dirty="0" err="1" smtClean="0">
                <a:latin typeface="Arial Narrow" pitchFamily="34" charset="0"/>
              </a:rPr>
              <a:t>dlm</a:t>
            </a:r>
            <a:r>
              <a:rPr lang="en-CA" sz="2400" b="1" dirty="0" smtClean="0">
                <a:latin typeface="Arial Narrow" pitchFamily="34" charset="0"/>
              </a:rPr>
              <a:t> </a:t>
            </a:r>
          </a:p>
          <a:p>
            <a:pPr algn="ctr"/>
            <a:r>
              <a:rPr lang="en-CA" sz="2400" b="1" spc="-100" dirty="0" smtClean="0">
                <a:latin typeface="Arial Narrow" pitchFamily="34" charset="0"/>
              </a:rPr>
              <a:t>Adam</a:t>
            </a:r>
            <a:endParaRPr lang="en-CA" sz="2400" b="1" spc="-100" dirty="0">
              <a:latin typeface="Arial Narrow" pitchFamily="34" charset="0"/>
            </a:endParaRPr>
          </a:p>
        </p:txBody>
      </p:sp>
      <p:pic>
        <p:nvPicPr>
          <p:cNvPr id="45" name="Picture 44" descr="lord-jesus-christ-coming-293608.gif"/>
          <p:cNvPicPr>
            <a:picLocks noChangeAspect="1"/>
          </p:cNvPicPr>
          <p:nvPr/>
        </p:nvPicPr>
        <p:blipFill>
          <a:blip r:embed="rId4" cstate="print"/>
          <a:srcRect t="2048" b="38564"/>
          <a:stretch>
            <a:fillRect/>
          </a:stretch>
        </p:blipFill>
        <p:spPr>
          <a:xfrm>
            <a:off x="6697920" y="173752"/>
            <a:ext cx="2194560" cy="1898022"/>
          </a:xfrm>
          <a:prstGeom prst="ellipse">
            <a:avLst/>
          </a:prstGeom>
        </p:spPr>
      </p:pic>
      <p:sp>
        <p:nvSpPr>
          <p:cNvPr id="47" name="Rectangle 46"/>
          <p:cNvSpPr/>
          <p:nvPr/>
        </p:nvSpPr>
        <p:spPr>
          <a:xfrm>
            <a:off x="6527859" y="692696"/>
            <a:ext cx="2549095" cy="1323439"/>
          </a:xfrm>
          <a:prstGeom prst="rect">
            <a:avLst/>
          </a:prstGeom>
          <a:noFill/>
        </p:spPr>
        <p:txBody>
          <a:bodyPr wrap="none">
            <a:spAutoFit/>
          </a:bodyPr>
          <a:lstStyle/>
          <a:p>
            <a:pPr algn="ctr">
              <a:defRPr/>
            </a:pPr>
            <a:r>
              <a:rPr lang="en-US" sz="40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KASIH</a:t>
            </a:r>
          </a:p>
          <a:p>
            <a:pPr algn="ctr">
              <a:defRPr/>
            </a:pPr>
            <a:r>
              <a:rPr lang="en-US" sz="40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KARUNIA</a:t>
            </a:r>
            <a:endParaRPr lang="en-US" sz="40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0" name="TextBox 8"/>
          <p:cNvSpPr txBox="1">
            <a:spLocks noChangeArrowheads="1"/>
          </p:cNvSpPr>
          <p:nvPr/>
        </p:nvSpPr>
        <p:spPr bwMode="auto">
          <a:xfrm>
            <a:off x="6732240" y="1763524"/>
            <a:ext cx="2088233" cy="369332"/>
          </a:xfrm>
          <a:prstGeom prst="rect">
            <a:avLst/>
          </a:prstGeom>
          <a:noFill/>
          <a:ln w="9525">
            <a:noFill/>
            <a:miter lim="800000"/>
            <a:headEnd/>
            <a:tailEnd/>
          </a:ln>
        </p:spPr>
        <p:txBody>
          <a:bodyPr wrap="square">
            <a:spAutoFit/>
          </a:bodyPr>
          <a:lstStyle/>
          <a:p>
            <a:pPr algn="ctr">
              <a:defRPr/>
            </a:pPr>
            <a:r>
              <a:rPr lang="en-CA" altLang="ko-KR" sz="900" dirty="0" smtClean="0">
                <a:solidFill>
                  <a:srgbClr val="00B0F0"/>
                </a:solidFill>
              </a:rPr>
              <a:t>© </a:t>
            </a:r>
            <a:r>
              <a:rPr lang="en-CA" sz="900" dirty="0" smtClean="0">
                <a:solidFill>
                  <a:srgbClr val="00B0F0"/>
                </a:solidFill>
              </a:rPr>
              <a:t>GospelGifs.com </a:t>
            </a:r>
          </a:p>
          <a:p>
            <a:pPr algn="ctr">
              <a:defRPr/>
            </a:pPr>
            <a:r>
              <a:rPr lang="en-CA" sz="900" dirty="0" smtClean="0">
                <a:solidFill>
                  <a:srgbClr val="00B0F0"/>
                </a:solidFill>
              </a:rPr>
              <a:t>used with permission</a:t>
            </a:r>
            <a:endParaRPr lang="en-CA" sz="900" dirty="0">
              <a:solidFill>
                <a:srgbClr val="00B0F0"/>
              </a:solidFill>
            </a:endParaRPr>
          </a:p>
        </p:txBody>
      </p:sp>
      <p:sp>
        <p:nvSpPr>
          <p:cNvPr id="46" name="Rectangle 45"/>
          <p:cNvSpPr/>
          <p:nvPr/>
        </p:nvSpPr>
        <p:spPr>
          <a:xfrm>
            <a:off x="6750548" y="2124145"/>
            <a:ext cx="2143536" cy="584775"/>
          </a:xfrm>
          <a:prstGeom prst="rect">
            <a:avLst/>
          </a:prstGeom>
          <a:noFill/>
        </p:spPr>
        <p:txBody>
          <a:bodyPr wrap="none">
            <a:spAutoFit/>
          </a:bodyPr>
          <a:lstStyle/>
          <a:p>
            <a:pPr algn="ctr">
              <a:defRPr/>
            </a:pPr>
            <a:r>
              <a:rPr lang="en-US" sz="3200" b="1"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berlimpah</a:t>
            </a:r>
            <a:endParaRPr lang="en-US" sz="32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1" name="TextBox 50"/>
          <p:cNvSpPr txBox="1"/>
          <p:nvPr/>
        </p:nvSpPr>
        <p:spPr>
          <a:xfrm>
            <a:off x="2483769" y="116632"/>
            <a:ext cx="3931114" cy="2246769"/>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40. Di </a:t>
            </a:r>
            <a:r>
              <a:rPr lang="en-CA" sz="2800" b="1" dirty="0" err="1" smtClean="0">
                <a:solidFill>
                  <a:srgbClr val="FF0000"/>
                </a:solidFill>
                <a:latin typeface="Calibri" pitchFamily="34" charset="0"/>
              </a:rPr>
              <a:t>bawah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karunia</a:t>
            </a:r>
            <a:r>
              <a:rPr lang="en-CA" sz="2800" b="1" dirty="0" smtClean="0">
                <a:solidFill>
                  <a:srgbClr val="FF0000"/>
                </a:solidFill>
                <a:latin typeface="Calibri" pitchFamily="34" charset="0"/>
              </a:rPr>
              <a:t>-</a:t>
            </a:r>
            <a:r>
              <a:rPr lang="en-CA" sz="2800" b="1" dirty="0" err="1" smtClean="0">
                <a:solidFill>
                  <a:srgbClr val="FF0000"/>
                </a:solidFill>
                <a:latin typeface="Calibri" pitchFamily="34" charset="0"/>
              </a:rPr>
              <a:t>Nya</a:t>
            </a:r>
            <a:r>
              <a:rPr lang="en-CA" sz="2800" b="1" dirty="0" smtClean="0">
                <a:solidFill>
                  <a:srgbClr val="FF0000"/>
                </a:solidFill>
                <a:latin typeface="Calibri" pitchFamily="34" charset="0"/>
              </a:rPr>
              <a:t>,</a:t>
            </a:r>
          </a:p>
          <a:p>
            <a:pPr algn="ctr"/>
            <a:r>
              <a:rPr lang="en-US" sz="2800" b="1" dirty="0" err="1" smtClean="0">
                <a:solidFill>
                  <a:srgbClr val="FF0000"/>
                </a:solidFill>
                <a:latin typeface="Calibri" pitchFamily="34" charset="0"/>
                <a:cs typeface="Calibri" pitchFamily="34" charset="0"/>
              </a:rPr>
              <a:t>tidak</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bawah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dosa</a:t>
            </a:r>
            <a:r>
              <a:rPr lang="en-US" sz="2800" b="1" dirty="0" smtClean="0">
                <a:solidFill>
                  <a:srgbClr val="FF0000"/>
                </a:solidFill>
                <a:latin typeface="Calibri" pitchFamily="34" charset="0"/>
                <a:cs typeface="Calibri" pitchFamily="34" charset="0"/>
              </a:rPr>
              <a:t> </a:t>
            </a:r>
          </a:p>
          <a:p>
            <a:pPr algn="ct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hukum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taurat</a:t>
            </a:r>
            <a:r>
              <a:rPr lang="en-CA" sz="2800" b="1" dirty="0" smtClean="0">
                <a:solidFill>
                  <a:srgbClr val="FF0000"/>
                </a:solidFill>
                <a:latin typeface="Calibri" pitchFamily="34" charset="0"/>
              </a:rPr>
              <a:t>.</a:t>
            </a: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
        <p:nvSpPr>
          <p:cNvPr id="52" name="Rectangle 51"/>
          <p:cNvSpPr/>
          <p:nvPr/>
        </p:nvSpPr>
        <p:spPr>
          <a:xfrm>
            <a:off x="251520" y="332656"/>
            <a:ext cx="2016224" cy="830997"/>
          </a:xfrm>
          <a:prstGeom prst="rect">
            <a:avLst/>
          </a:prstGeom>
          <a:noFill/>
        </p:spPr>
        <p:txBody>
          <a:bodyPr wrap="square">
            <a:spAutoFit/>
          </a:bodyPr>
          <a:lstStyle/>
          <a:p>
            <a:pPr algn="ctr">
              <a:defRPr/>
            </a:pPr>
            <a:r>
              <a:rPr lang="en-US" sz="48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DOSA</a:t>
            </a:r>
            <a:endParaRPr lang="en-US" sz="48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3" name="Text Placeholder 7"/>
          <p:cNvSpPr txBox="1">
            <a:spLocks/>
          </p:cNvSpPr>
          <p:nvPr/>
        </p:nvSpPr>
        <p:spPr bwMode="auto">
          <a:xfrm>
            <a:off x="107504" y="5013176"/>
            <a:ext cx="8964488" cy="1305694"/>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CA" sz="28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“Sebab kamu tidak akan dikuasai lagi oleh dosa,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CA" sz="28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karena kamu tidak berada di bawah hukum Taurat,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CA" sz="28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tetapi di bawah kasih karunia.”  </a:t>
            </a:r>
            <a:r>
              <a:rPr kumimoji="0" lang="en-CA" sz="2800" b="1" i="0" u="none" strike="noStrike" kern="0" cap="none" spc="0" normalizeH="0" baseline="0" noProof="0" smtClean="0">
                <a:ln>
                  <a:noFill/>
                </a:ln>
                <a:solidFill>
                  <a:schemeClr val="bg1"/>
                </a:solidFill>
                <a:effectLst/>
                <a:uLnTx/>
                <a:uFillTx/>
                <a:latin typeface="Calibri" pitchFamily="34" charset="0"/>
                <a:ea typeface="+mn-ea"/>
                <a:cs typeface="+mn-cs"/>
              </a:rPr>
              <a:t>Rm 6:14</a:t>
            </a:r>
          </a:p>
          <a:p>
            <a:pPr marL="342900" marR="0" lvl="0" indent="-342900" algn="ctr" defTabSz="914400" rtl="0" eaLnBrk="0" fontAlgn="base" latinLnBrk="0" hangingPunct="0">
              <a:lnSpc>
                <a:spcPct val="100000"/>
              </a:lnSpc>
              <a:spcBef>
                <a:spcPts val="0"/>
              </a:spcBef>
              <a:spcAft>
                <a:spcPct val="0"/>
              </a:spcAft>
              <a:buClrTx/>
              <a:buSzTx/>
              <a:buFontTx/>
              <a:buNone/>
              <a:tabLst/>
              <a:defRPr/>
            </a:pPr>
            <a:r>
              <a:rPr kumimoji="0" lang="en-CA" sz="2400" b="1" i="0" u="none" strike="noStrike" kern="0" cap="none" spc="0" normalizeH="0" baseline="0" noProof="0" smtClean="0">
                <a:ln>
                  <a:noFill/>
                </a:ln>
                <a:solidFill>
                  <a:schemeClr val="bg1"/>
                </a:solidFill>
                <a:effectLst/>
                <a:uLnTx/>
                <a:uFillTx/>
                <a:latin typeface="Calibri" pitchFamily="34" charset="0"/>
                <a:ea typeface="+mn-ea"/>
                <a:cs typeface="+mn-cs"/>
              </a:rPr>
              <a:t>(juga Rm 5:15,17,20;  Ef 1:6-8;  2 Kor 9:8)</a:t>
            </a:r>
            <a:endParaRPr kumimoji="0" lang="en-CA" sz="2400" b="0" i="0" u="none" strike="noStrike" kern="0" cap="none" spc="0" normalizeH="0" baseline="0" noProof="0" smtClean="0">
              <a:ln>
                <a:noFill/>
              </a:ln>
              <a:solidFill>
                <a:schemeClr val="tx1"/>
              </a:solidFill>
              <a:effectLst/>
              <a:uLnTx/>
              <a:uFillTx/>
              <a:latin typeface="+mn-lt"/>
              <a:ea typeface="+mn-ea"/>
              <a:cs typeface="+mn-cs"/>
            </a:endParaRP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CA" sz="2800" b="1" i="0" u="none" strike="noStrike" kern="0" cap="none" spc="0" normalizeH="0" baseline="0" noProof="0" smtClean="0">
              <a:ln>
                <a:noFill/>
              </a:ln>
              <a:solidFill>
                <a:schemeClr val="bg1"/>
              </a:solidFill>
              <a:effectLst/>
              <a:uLnTx/>
              <a:uFillTx/>
              <a:latin typeface="Calibri" pitchFamily="34" charset="0"/>
              <a:ea typeface="+mn-ea"/>
              <a:cs typeface="+mn-cs"/>
            </a:endParaRP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CA" sz="3200" b="0" i="0" u="none" strike="noStrike" kern="0" cap="none" spc="0" normalizeH="0" baseline="0" noProof="0" dirty="0" smtClean="0">
              <a:ln>
                <a:noFill/>
              </a:ln>
              <a:solidFill>
                <a:schemeClr val="tx1"/>
              </a:solidFill>
              <a:effectLst/>
              <a:uLnTx/>
              <a:uFillTx/>
              <a:latin typeface="+mn-lt"/>
              <a:ea typeface="+mn-ea"/>
              <a:cs typeface="+mn-cs"/>
            </a:endParaRPr>
          </a:p>
        </p:txBody>
      </p:sp>
    </p:spTree>
  </p:cSld>
  <p:clrMapOvr>
    <a:masterClrMapping/>
  </p:clrMapOvr>
  <p:transition spd="slow"/>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805" name="Shape 805"/>
          <p:cNvSpPr/>
          <p:nvPr/>
        </p:nvSpPr>
        <p:spPr>
          <a:xfrm>
            <a:off x="7571184" y="2924943"/>
            <a:ext cx="457200" cy="504827"/>
          </a:xfrm>
          <a:prstGeom prst="ellipse">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6" name="Shape 806"/>
          <p:cNvSpPr/>
          <p:nvPr/>
        </p:nvSpPr>
        <p:spPr>
          <a:xfrm>
            <a:off x="7440880" y="3429000"/>
            <a:ext cx="731520" cy="935038"/>
          </a:xfrm>
          <a:prstGeom prst="roundRect">
            <a:avLst>
              <a:gd name="adj" fmla="val 16667"/>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7" name="Shape 807"/>
          <p:cNvSpPr/>
          <p:nvPr/>
        </p:nvSpPr>
        <p:spPr>
          <a:xfrm>
            <a:off x="7596336"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8" name="Shape 808"/>
          <p:cNvSpPr/>
          <p:nvPr/>
        </p:nvSpPr>
        <p:spPr>
          <a:xfrm>
            <a:off x="7883921"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9" name="Shape 809"/>
          <p:cNvSpPr/>
          <p:nvPr/>
        </p:nvSpPr>
        <p:spPr>
          <a:xfrm>
            <a:off x="1043608" y="2924175"/>
            <a:ext cx="457200" cy="504827"/>
          </a:xfrm>
          <a:prstGeom prst="ellipse">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0" name="Shape 810"/>
          <p:cNvSpPr/>
          <p:nvPr/>
        </p:nvSpPr>
        <p:spPr>
          <a:xfrm>
            <a:off x="899592" y="3429000"/>
            <a:ext cx="731520" cy="935038"/>
          </a:xfrm>
          <a:prstGeom prst="roundRect">
            <a:avLst>
              <a:gd name="adj" fmla="val 16667"/>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1" name="Shape 811"/>
          <p:cNvSpPr/>
          <p:nvPr/>
        </p:nvSpPr>
        <p:spPr>
          <a:xfrm>
            <a:off x="1043608"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2" name="Shape 812"/>
          <p:cNvSpPr/>
          <p:nvPr/>
        </p:nvSpPr>
        <p:spPr>
          <a:xfrm>
            <a:off x="1331193"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4" name="Shape 814"/>
          <p:cNvSpPr/>
          <p:nvPr/>
        </p:nvSpPr>
        <p:spPr>
          <a:xfrm>
            <a:off x="6660231" y="2204863"/>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5" name="Shape 815"/>
          <p:cNvSpPr/>
          <p:nvPr/>
        </p:nvSpPr>
        <p:spPr>
          <a:xfrm>
            <a:off x="7308303"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6" name="Shape 816"/>
          <p:cNvSpPr/>
          <p:nvPr/>
        </p:nvSpPr>
        <p:spPr>
          <a:xfrm>
            <a:off x="8676455"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7" name="Shape 817"/>
          <p:cNvSpPr/>
          <p:nvPr/>
        </p:nvSpPr>
        <p:spPr>
          <a:xfrm>
            <a:off x="6876255"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8" name="Shape 818"/>
          <p:cNvSpPr/>
          <p:nvPr/>
        </p:nvSpPr>
        <p:spPr>
          <a:xfrm>
            <a:off x="7092279" y="234887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9" name="Shape 819"/>
          <p:cNvSpPr/>
          <p:nvPr/>
        </p:nvSpPr>
        <p:spPr>
          <a:xfrm>
            <a:off x="7740351" y="198883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0" name="Shape 820"/>
          <p:cNvSpPr/>
          <p:nvPr/>
        </p:nvSpPr>
        <p:spPr>
          <a:xfrm>
            <a:off x="8388423" y="234887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1" name="Shape 821"/>
          <p:cNvSpPr/>
          <p:nvPr/>
        </p:nvSpPr>
        <p:spPr>
          <a:xfrm>
            <a:off x="7524327" y="227687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2" name="Shape 822"/>
          <p:cNvSpPr/>
          <p:nvPr/>
        </p:nvSpPr>
        <p:spPr>
          <a:xfrm>
            <a:off x="7308303" y="270891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3" name="Shape 823"/>
          <p:cNvSpPr/>
          <p:nvPr/>
        </p:nvSpPr>
        <p:spPr>
          <a:xfrm>
            <a:off x="8892479" y="2204864"/>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4" name="Shape 824"/>
          <p:cNvSpPr/>
          <p:nvPr/>
        </p:nvSpPr>
        <p:spPr>
          <a:xfrm>
            <a:off x="8172399"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5" name="Shape 825"/>
          <p:cNvSpPr/>
          <p:nvPr/>
        </p:nvSpPr>
        <p:spPr>
          <a:xfrm>
            <a:off x="7956375" y="227687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6" name="Shape 826"/>
          <p:cNvSpPr/>
          <p:nvPr/>
        </p:nvSpPr>
        <p:spPr>
          <a:xfrm>
            <a:off x="6876255" y="263691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7" name="Shape 827"/>
          <p:cNvSpPr/>
          <p:nvPr/>
        </p:nvSpPr>
        <p:spPr>
          <a:xfrm>
            <a:off x="7740351" y="2492895"/>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8" name="Shape 828"/>
          <p:cNvSpPr/>
          <p:nvPr/>
        </p:nvSpPr>
        <p:spPr>
          <a:xfrm>
            <a:off x="8172399" y="270891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9" name="Shape 829"/>
          <p:cNvSpPr/>
          <p:nvPr/>
        </p:nvSpPr>
        <p:spPr>
          <a:xfrm>
            <a:off x="8676455" y="2636911"/>
            <a:ext cx="1" cy="360041"/>
          </a:xfrm>
          <a:prstGeom prst="line">
            <a:avLst/>
          </a:prstGeom>
          <a:ln w="57150">
            <a:solidFill>
              <a:srgbClr val="00B0F0"/>
            </a:solidFill>
          </a:ln>
        </p:spPr>
        <p:txBody>
          <a:bodyPr lIns="45719" rIns="45719"/>
          <a:lstStyle/>
          <a:p>
            <a:pPr>
              <a:defRPr>
                <a:solidFill>
                  <a:srgbClr val="FFFFFF"/>
                </a:solidFill>
              </a:defRPr>
            </a:pPr>
            <a:endParaRPr/>
          </a:p>
        </p:txBody>
      </p:sp>
      <p:pic>
        <p:nvPicPr>
          <p:cNvPr id="831" name="image46.jpg" descr="chain MH900399019.JPG"/>
          <p:cNvPicPr>
            <a:picLocks noChangeAspect="1"/>
          </p:cNvPicPr>
          <p:nvPr/>
        </p:nvPicPr>
        <p:blipFill>
          <a:blip r:embed="rId2" cstate="print">
            <a:extLst/>
          </a:blip>
          <a:srcRect l="22086" r="24413"/>
          <a:stretch>
            <a:fillRect/>
          </a:stretch>
        </p:blipFill>
        <p:spPr>
          <a:xfrm>
            <a:off x="395536" y="1340767"/>
            <a:ext cx="751045" cy="1403798"/>
          </a:xfrm>
          <a:prstGeom prst="rect">
            <a:avLst/>
          </a:prstGeom>
          <a:ln w="12700">
            <a:miter lim="400000"/>
          </a:ln>
        </p:spPr>
      </p:pic>
      <p:pic>
        <p:nvPicPr>
          <p:cNvPr id="832" name="image46.jpg" descr="chain MH900399019.JPG"/>
          <p:cNvPicPr>
            <a:picLocks noChangeAspect="1"/>
          </p:cNvPicPr>
          <p:nvPr/>
        </p:nvPicPr>
        <p:blipFill>
          <a:blip r:embed="rId2" cstate="print">
            <a:extLst/>
          </a:blip>
          <a:srcRect l="22086" r="24413"/>
          <a:stretch>
            <a:fillRect/>
          </a:stretch>
        </p:blipFill>
        <p:spPr>
          <a:xfrm>
            <a:off x="899592" y="1340767"/>
            <a:ext cx="751044" cy="1403798"/>
          </a:xfrm>
          <a:prstGeom prst="rect">
            <a:avLst/>
          </a:prstGeom>
          <a:ln w="12700">
            <a:miter lim="400000"/>
          </a:ln>
        </p:spPr>
      </p:pic>
      <p:pic>
        <p:nvPicPr>
          <p:cNvPr id="833" name="image46.jpg" descr="chain MH900399019.JPG"/>
          <p:cNvPicPr>
            <a:picLocks noChangeAspect="1"/>
          </p:cNvPicPr>
          <p:nvPr/>
        </p:nvPicPr>
        <p:blipFill>
          <a:blip r:embed="rId2" cstate="print">
            <a:extLst/>
          </a:blip>
          <a:srcRect l="22086" r="24413"/>
          <a:stretch>
            <a:fillRect/>
          </a:stretch>
        </p:blipFill>
        <p:spPr>
          <a:xfrm>
            <a:off x="1475656" y="1340767"/>
            <a:ext cx="751044" cy="1403798"/>
          </a:xfrm>
          <a:prstGeom prst="rect">
            <a:avLst/>
          </a:prstGeom>
          <a:ln w="12700">
            <a:miter lim="400000"/>
          </a:ln>
        </p:spPr>
      </p:pic>
      <p:sp>
        <p:nvSpPr>
          <p:cNvPr id="835" name="Shape 835"/>
          <p:cNvSpPr/>
          <p:nvPr/>
        </p:nvSpPr>
        <p:spPr>
          <a:xfrm>
            <a:off x="539552" y="2442373"/>
            <a:ext cx="1872209" cy="316718"/>
          </a:xfrm>
          <a:prstGeom prst="rect">
            <a:avLst/>
          </a:prstGeom>
          <a:ln w="12700">
            <a:miter lim="400000"/>
          </a:ln>
          <a:extLst>
            <a:ext uri="{C572A759-6A51-4108-AA02-DFA0A04FC94B}">
              <ma14:wrappingTextBoxFlag xmlns:ma14="http://schemas.microsoft.com/office/mac/drawingml/2011/main" xmlns="" val="1"/>
            </a:ext>
          </a:extLst>
        </p:spPr>
        <p:txBody>
          <a:bodyPr lIns="45719" rIns="45719">
            <a:spAutoFit/>
          </a:bodyPr>
          <a:lstStyle/>
          <a:p>
            <a:pPr algn="ctr">
              <a:defRPr sz="800">
                <a:solidFill>
                  <a:srgbClr val="6D6D6D"/>
                </a:solidFill>
              </a:defRPr>
            </a:pPr>
            <a:r>
              <a:rPr dirty="0"/>
              <a:t>Microsoft clip art © 2013 </a:t>
            </a:r>
            <a:endParaRPr dirty="0">
              <a:solidFill>
                <a:srgbClr val="FFFFFF"/>
              </a:solidFill>
            </a:endParaRPr>
          </a:p>
          <a:p>
            <a:pPr algn="ctr">
              <a:defRPr sz="800">
                <a:solidFill>
                  <a:srgbClr val="6D6D6D"/>
                </a:solidFill>
              </a:defRPr>
            </a:pPr>
            <a:r>
              <a:rPr dirty="0"/>
              <a:t>Microsoft Corporation. </a:t>
            </a:r>
          </a:p>
        </p:txBody>
      </p:sp>
      <p:pic>
        <p:nvPicPr>
          <p:cNvPr id="37" name="Picture 36" descr="4you.png"/>
          <p:cNvPicPr>
            <a:picLocks noChangeAspect="1"/>
          </p:cNvPicPr>
          <p:nvPr/>
        </p:nvPicPr>
        <p:blipFill>
          <a:blip r:embed="rId3" cstate="print"/>
          <a:srcRect l="17780" t="14858" r="54067" b="44000"/>
          <a:stretch>
            <a:fillRect/>
          </a:stretch>
        </p:blipFill>
        <p:spPr>
          <a:xfrm>
            <a:off x="3635896" y="2852936"/>
            <a:ext cx="1656184" cy="2208246"/>
          </a:xfrm>
          <a:prstGeom prst="rect">
            <a:avLst/>
          </a:prstGeom>
        </p:spPr>
      </p:pic>
      <p:sp>
        <p:nvSpPr>
          <p:cNvPr id="38" name="Smiley Face 37"/>
          <p:cNvSpPr/>
          <p:nvPr/>
        </p:nvSpPr>
        <p:spPr>
          <a:xfrm>
            <a:off x="4258816" y="3645024"/>
            <a:ext cx="457200" cy="457200"/>
          </a:xfrm>
          <a:prstGeom prst="smileyFace">
            <a:avLst>
              <a:gd name="adj" fmla="val -4653"/>
            </a:avLst>
          </a:prstGeom>
          <a:solidFill>
            <a:schemeClr val="bg1"/>
          </a:solidFill>
          <a:ln>
            <a:solidFill>
              <a:srgbClr val="FFC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TextBox 8"/>
          <p:cNvSpPr txBox="1">
            <a:spLocks noChangeArrowheads="1"/>
          </p:cNvSpPr>
          <p:nvPr/>
        </p:nvSpPr>
        <p:spPr bwMode="auto">
          <a:xfrm>
            <a:off x="3635896" y="4510281"/>
            <a:ext cx="1656184"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bg2">
                    <a:lumMod val="75000"/>
                  </a:schemeClr>
                </a:solidFill>
              </a:rPr>
              <a:t>© </a:t>
            </a:r>
            <a:r>
              <a:rPr lang="en-CA" sz="900" dirty="0" smtClean="0">
                <a:solidFill>
                  <a:schemeClr val="bg2">
                    <a:lumMod val="75000"/>
                  </a:schemeClr>
                </a:solidFill>
              </a:rPr>
              <a:t>GospelGifs.com </a:t>
            </a:r>
          </a:p>
          <a:p>
            <a:pPr algn="ctr">
              <a:defRPr/>
            </a:pPr>
            <a:r>
              <a:rPr lang="en-CA" sz="900" dirty="0" smtClean="0">
                <a:solidFill>
                  <a:schemeClr val="bg2">
                    <a:lumMod val="75000"/>
                  </a:schemeClr>
                </a:solidFill>
              </a:rPr>
              <a:t>used with permission</a:t>
            </a:r>
            <a:endParaRPr lang="en-CA" sz="900" dirty="0">
              <a:solidFill>
                <a:schemeClr val="bg2">
                  <a:lumMod val="75000"/>
                </a:schemeClr>
              </a:solidFill>
            </a:endParaRPr>
          </a:p>
        </p:txBody>
      </p:sp>
      <p:cxnSp>
        <p:nvCxnSpPr>
          <p:cNvPr id="40" name="Straight Arrow Connector 39"/>
          <p:cNvCxnSpPr/>
          <p:nvPr/>
        </p:nvCxnSpPr>
        <p:spPr>
          <a:xfrm>
            <a:off x="2267744" y="3861048"/>
            <a:ext cx="792088" cy="0"/>
          </a:xfrm>
          <a:prstGeom prst="straightConnector1">
            <a:avLst/>
          </a:prstGeom>
          <a:ln w="571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5940152" y="3861048"/>
            <a:ext cx="792088" cy="0"/>
          </a:xfrm>
          <a:prstGeom prst="straightConnector1">
            <a:avLst/>
          </a:prstGeom>
          <a:ln w="571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7308304" y="3429000"/>
            <a:ext cx="1008112" cy="830997"/>
          </a:xfrm>
          <a:prstGeom prst="rect">
            <a:avLst/>
          </a:prstGeom>
          <a:noFill/>
        </p:spPr>
        <p:txBody>
          <a:bodyPr wrap="square" rtlCol="0">
            <a:spAutoFit/>
          </a:bodyPr>
          <a:lstStyle/>
          <a:p>
            <a:pPr algn="ctr"/>
            <a:r>
              <a:rPr lang="en-CA" sz="2400" b="1" dirty="0" err="1" smtClean="0">
                <a:latin typeface="Arial Narrow" pitchFamily="34" charset="0"/>
              </a:rPr>
              <a:t>dlm</a:t>
            </a:r>
            <a:r>
              <a:rPr lang="en-CA" sz="2400" b="1" dirty="0" smtClean="0">
                <a:latin typeface="Arial Narrow" pitchFamily="34" charset="0"/>
              </a:rPr>
              <a:t> </a:t>
            </a:r>
          </a:p>
          <a:p>
            <a:pPr algn="ctr"/>
            <a:r>
              <a:rPr lang="en-CA" sz="2400" b="1" kern="0" spc="-100" dirty="0" err="1" smtClean="0">
                <a:latin typeface="Arial Narrow" pitchFamily="34" charset="0"/>
              </a:rPr>
              <a:t>Kristus</a:t>
            </a:r>
            <a:endParaRPr lang="en-CA" sz="2400" b="1" kern="0" spc="-100" dirty="0">
              <a:latin typeface="Arial Narrow" pitchFamily="34" charset="0"/>
            </a:endParaRPr>
          </a:p>
        </p:txBody>
      </p:sp>
      <p:sp>
        <p:nvSpPr>
          <p:cNvPr id="49" name="TextBox 48"/>
          <p:cNvSpPr txBox="1"/>
          <p:nvPr/>
        </p:nvSpPr>
        <p:spPr>
          <a:xfrm>
            <a:off x="827584" y="3429000"/>
            <a:ext cx="864096" cy="830997"/>
          </a:xfrm>
          <a:prstGeom prst="rect">
            <a:avLst/>
          </a:prstGeom>
          <a:noFill/>
        </p:spPr>
        <p:txBody>
          <a:bodyPr wrap="square" rtlCol="0">
            <a:spAutoFit/>
          </a:bodyPr>
          <a:lstStyle/>
          <a:p>
            <a:pPr algn="ctr"/>
            <a:r>
              <a:rPr lang="en-CA" sz="2400" b="1" dirty="0" err="1" smtClean="0">
                <a:latin typeface="Arial Narrow" pitchFamily="34" charset="0"/>
              </a:rPr>
              <a:t>dlm</a:t>
            </a:r>
            <a:r>
              <a:rPr lang="en-CA" sz="2400" b="1" dirty="0" smtClean="0">
                <a:latin typeface="Arial Narrow" pitchFamily="34" charset="0"/>
              </a:rPr>
              <a:t> </a:t>
            </a:r>
          </a:p>
          <a:p>
            <a:pPr algn="ctr"/>
            <a:r>
              <a:rPr lang="en-CA" sz="2400" b="1" spc="-100" dirty="0" smtClean="0">
                <a:latin typeface="Arial Narrow" pitchFamily="34" charset="0"/>
              </a:rPr>
              <a:t>Adam</a:t>
            </a:r>
            <a:endParaRPr lang="en-CA" sz="2400" b="1" spc="-100" dirty="0">
              <a:latin typeface="Arial Narrow" pitchFamily="34" charset="0"/>
            </a:endParaRPr>
          </a:p>
        </p:txBody>
      </p:sp>
      <p:pic>
        <p:nvPicPr>
          <p:cNvPr id="45" name="Picture 44" descr="lord-jesus-christ-coming-293608.gif"/>
          <p:cNvPicPr>
            <a:picLocks noChangeAspect="1"/>
          </p:cNvPicPr>
          <p:nvPr/>
        </p:nvPicPr>
        <p:blipFill>
          <a:blip r:embed="rId4" cstate="print"/>
          <a:srcRect t="2048" b="38564"/>
          <a:stretch>
            <a:fillRect/>
          </a:stretch>
        </p:blipFill>
        <p:spPr>
          <a:xfrm>
            <a:off x="6697920" y="173752"/>
            <a:ext cx="2194560" cy="1898022"/>
          </a:xfrm>
          <a:prstGeom prst="ellipse">
            <a:avLst/>
          </a:prstGeom>
        </p:spPr>
      </p:pic>
      <p:sp>
        <p:nvSpPr>
          <p:cNvPr id="47" name="Rectangle 46"/>
          <p:cNvSpPr/>
          <p:nvPr/>
        </p:nvSpPr>
        <p:spPr>
          <a:xfrm>
            <a:off x="6527859" y="692696"/>
            <a:ext cx="2549095" cy="1323439"/>
          </a:xfrm>
          <a:prstGeom prst="rect">
            <a:avLst/>
          </a:prstGeom>
          <a:noFill/>
        </p:spPr>
        <p:txBody>
          <a:bodyPr wrap="none">
            <a:spAutoFit/>
          </a:bodyPr>
          <a:lstStyle/>
          <a:p>
            <a:pPr algn="ctr">
              <a:defRPr/>
            </a:pPr>
            <a:r>
              <a:rPr lang="en-US" sz="40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KASIH</a:t>
            </a:r>
          </a:p>
          <a:p>
            <a:pPr algn="ctr">
              <a:defRPr/>
            </a:pPr>
            <a:r>
              <a:rPr lang="en-US" sz="40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KARUNIA</a:t>
            </a:r>
            <a:endParaRPr lang="en-US" sz="40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0" name="TextBox 8"/>
          <p:cNvSpPr txBox="1">
            <a:spLocks noChangeArrowheads="1"/>
          </p:cNvSpPr>
          <p:nvPr/>
        </p:nvSpPr>
        <p:spPr bwMode="auto">
          <a:xfrm>
            <a:off x="6732240" y="1763524"/>
            <a:ext cx="2088233" cy="369332"/>
          </a:xfrm>
          <a:prstGeom prst="rect">
            <a:avLst/>
          </a:prstGeom>
          <a:noFill/>
          <a:ln w="9525">
            <a:noFill/>
            <a:miter lim="800000"/>
            <a:headEnd/>
            <a:tailEnd/>
          </a:ln>
        </p:spPr>
        <p:txBody>
          <a:bodyPr wrap="square">
            <a:spAutoFit/>
          </a:bodyPr>
          <a:lstStyle/>
          <a:p>
            <a:pPr algn="ctr">
              <a:defRPr/>
            </a:pPr>
            <a:r>
              <a:rPr lang="en-CA" altLang="ko-KR" sz="900" dirty="0" smtClean="0">
                <a:solidFill>
                  <a:srgbClr val="00B0F0"/>
                </a:solidFill>
              </a:rPr>
              <a:t>© </a:t>
            </a:r>
            <a:r>
              <a:rPr lang="en-CA" sz="900" dirty="0" smtClean="0">
                <a:solidFill>
                  <a:srgbClr val="00B0F0"/>
                </a:solidFill>
              </a:rPr>
              <a:t>GospelGifs.com </a:t>
            </a:r>
          </a:p>
          <a:p>
            <a:pPr algn="ctr">
              <a:defRPr/>
            </a:pPr>
            <a:r>
              <a:rPr lang="en-CA" sz="900" dirty="0" smtClean="0">
                <a:solidFill>
                  <a:srgbClr val="00B0F0"/>
                </a:solidFill>
              </a:rPr>
              <a:t>used with permission</a:t>
            </a:r>
            <a:endParaRPr lang="en-CA" sz="900" dirty="0">
              <a:solidFill>
                <a:srgbClr val="00B0F0"/>
              </a:solidFill>
            </a:endParaRPr>
          </a:p>
        </p:txBody>
      </p:sp>
      <p:sp>
        <p:nvSpPr>
          <p:cNvPr id="46" name="Rectangle 45"/>
          <p:cNvSpPr/>
          <p:nvPr/>
        </p:nvSpPr>
        <p:spPr>
          <a:xfrm>
            <a:off x="6750548" y="2124145"/>
            <a:ext cx="2143536" cy="584775"/>
          </a:xfrm>
          <a:prstGeom prst="rect">
            <a:avLst/>
          </a:prstGeom>
          <a:noFill/>
        </p:spPr>
        <p:txBody>
          <a:bodyPr wrap="none">
            <a:spAutoFit/>
          </a:bodyPr>
          <a:lstStyle/>
          <a:p>
            <a:pPr algn="ctr">
              <a:defRPr/>
            </a:pPr>
            <a:r>
              <a:rPr lang="en-US" sz="3200" b="1"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berlimpah</a:t>
            </a:r>
            <a:endParaRPr lang="en-US" sz="32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2" name="Rectangle 51"/>
          <p:cNvSpPr/>
          <p:nvPr/>
        </p:nvSpPr>
        <p:spPr>
          <a:xfrm>
            <a:off x="251520" y="332656"/>
            <a:ext cx="2016224" cy="830997"/>
          </a:xfrm>
          <a:prstGeom prst="rect">
            <a:avLst/>
          </a:prstGeom>
          <a:noFill/>
        </p:spPr>
        <p:txBody>
          <a:bodyPr wrap="square">
            <a:spAutoFit/>
          </a:bodyPr>
          <a:lstStyle/>
          <a:p>
            <a:pPr algn="ctr">
              <a:defRPr/>
            </a:pPr>
            <a:r>
              <a:rPr lang="en-US" sz="48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DOSA</a:t>
            </a:r>
            <a:endParaRPr lang="en-US" sz="48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44" name="Text Placeholder 7"/>
          <p:cNvSpPr txBox="1">
            <a:spLocks/>
          </p:cNvSpPr>
          <p:nvPr/>
        </p:nvSpPr>
        <p:spPr bwMode="auto">
          <a:xfrm>
            <a:off x="107504" y="4941168"/>
            <a:ext cx="8964488" cy="1305694"/>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CA"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a:t>
            </a:r>
            <a:r>
              <a:rPr kumimoji="0" lang="en-US"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menyerahkan dirimu . . . hamba . . . ketaatan yang memimpin kamu kepada kebenaran . . . Kamu telah dimerdekakan dari dosa dan menjadi hamba kebenaran. . . . menyerahkan anggota-anggota tubuhmu menjadi hamba kebenaran yang membawa kamu kepada pengudusan. . . . hamba Allah”  Rm 6:16,18,19,22</a:t>
            </a:r>
            <a:endParaRPr kumimoji="0" lang="en-US" sz="2400" b="1" i="0" u="none" strike="noStrike" kern="0" cap="none" spc="0" normalizeH="0" baseline="0" noProof="0" dirty="0" smtClean="0">
              <a:ln>
                <a:noFill/>
              </a:ln>
              <a:solidFill>
                <a:schemeClr val="bg1"/>
              </a:solidFill>
              <a:effectLst/>
              <a:uLnTx/>
              <a:uFillTx/>
              <a:latin typeface="Calibri" pitchFamily="34" charset="0"/>
              <a:ea typeface="+mn-ea"/>
              <a:cs typeface="Calibri" pitchFamily="34" charset="0"/>
            </a:endParaRPr>
          </a:p>
        </p:txBody>
      </p:sp>
      <p:sp>
        <p:nvSpPr>
          <p:cNvPr id="54" name="TextBox 53"/>
          <p:cNvSpPr txBox="1"/>
          <p:nvPr/>
        </p:nvSpPr>
        <p:spPr>
          <a:xfrm>
            <a:off x="2483769" y="116632"/>
            <a:ext cx="3931114" cy="2677656"/>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cs typeface="Calibri" pitchFamily="34" charset="0"/>
              </a:rPr>
              <a:t>41. </a:t>
            </a:r>
            <a:r>
              <a:rPr lang="en-CA" sz="2800" b="1" dirty="0" smtClean="0">
                <a:solidFill>
                  <a:srgbClr val="FF0000"/>
                </a:solidFill>
                <a:latin typeface="Calibri" pitchFamily="34" charset="0"/>
              </a:rPr>
              <a:t>Di </a:t>
            </a:r>
            <a:r>
              <a:rPr lang="en-CA" sz="2800" b="1" dirty="0" err="1" smtClean="0">
                <a:solidFill>
                  <a:srgbClr val="FF0000"/>
                </a:solidFill>
                <a:latin typeface="Calibri" pitchFamily="34" charset="0"/>
              </a:rPr>
              <a:t>bawah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h</a:t>
            </a:r>
            <a:r>
              <a:rPr lang="en-US" sz="2800" b="1" dirty="0" err="1" smtClean="0">
                <a:solidFill>
                  <a:srgbClr val="FF0000"/>
                </a:solidFill>
                <a:latin typeface="Calibri" pitchFamily="34" charset="0"/>
                <a:cs typeface="Calibri" pitchFamily="34" charset="0"/>
              </a:rPr>
              <a:t>amba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Allah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kebenaran</a:t>
            </a:r>
            <a:r>
              <a:rPr lang="en-US" sz="2800" b="1" dirty="0" smtClean="0">
                <a:solidFill>
                  <a:srgbClr val="FF0000"/>
                </a:solidFill>
                <a:latin typeface="Calibri" pitchFamily="34" charset="0"/>
                <a:cs typeface="Calibri" pitchFamily="34" charset="0"/>
              </a:rPr>
              <a:t> </a:t>
            </a:r>
          </a:p>
          <a:p>
            <a:pPr algn="ct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ketaatan</a:t>
            </a:r>
            <a:r>
              <a:rPr lang="en-US" sz="2800" b="1" dirty="0" smtClean="0">
                <a:solidFill>
                  <a:srgbClr val="FF0000"/>
                </a:solidFill>
                <a:latin typeface="Calibri" pitchFamily="34" charset="0"/>
                <a:cs typeface="Calibri" pitchFamily="34" charset="0"/>
              </a:rPr>
              <a:t>,</a:t>
            </a:r>
          </a:p>
          <a:p>
            <a:pPr algn="ctr"/>
            <a:r>
              <a:rPr lang="en-US" sz="2800" b="1" dirty="0" err="1" smtClean="0">
                <a:solidFill>
                  <a:srgbClr val="FF0000"/>
                </a:solidFill>
                <a:latin typeface="Calibri" pitchFamily="34" charset="0"/>
                <a:cs typeface="Calibri" pitchFamily="34" charset="0"/>
              </a:rPr>
              <a:t>tidak</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hamba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dosa</a:t>
            </a:r>
            <a:r>
              <a:rPr lang="en-US" sz="2800" b="1" dirty="0" smtClean="0">
                <a:solidFill>
                  <a:srgbClr val="FF0000"/>
                </a:solidFill>
                <a:latin typeface="Calibri" pitchFamily="34" charset="0"/>
                <a:cs typeface="Calibri" pitchFamily="34" charset="0"/>
              </a:rPr>
              <a:t>. </a:t>
            </a:r>
            <a:endParaRPr lang="en-US" sz="2800" dirty="0" smtClean="0">
              <a:solidFill>
                <a:srgbClr val="FF0000"/>
              </a:solidFill>
              <a:latin typeface="Calibri" pitchFamily="34" charset="0"/>
              <a:cs typeface="Calibri" pitchFamily="34" charset="0"/>
            </a:endParaRP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Tree>
  </p:cSld>
  <p:clrMapOvr>
    <a:masterClrMapping/>
  </p:clrMapOvr>
  <p:transition spd="slow"/>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805" name="Shape 805"/>
          <p:cNvSpPr/>
          <p:nvPr/>
        </p:nvSpPr>
        <p:spPr>
          <a:xfrm>
            <a:off x="7571184" y="2924943"/>
            <a:ext cx="457200" cy="504827"/>
          </a:xfrm>
          <a:prstGeom prst="ellipse">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6" name="Shape 806"/>
          <p:cNvSpPr/>
          <p:nvPr/>
        </p:nvSpPr>
        <p:spPr>
          <a:xfrm>
            <a:off x="7440880" y="3429000"/>
            <a:ext cx="731520" cy="935038"/>
          </a:xfrm>
          <a:prstGeom prst="roundRect">
            <a:avLst>
              <a:gd name="adj" fmla="val 16667"/>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7" name="Shape 807"/>
          <p:cNvSpPr/>
          <p:nvPr/>
        </p:nvSpPr>
        <p:spPr>
          <a:xfrm>
            <a:off x="7596336"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8" name="Shape 808"/>
          <p:cNvSpPr/>
          <p:nvPr/>
        </p:nvSpPr>
        <p:spPr>
          <a:xfrm>
            <a:off x="7883921"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9" name="Shape 809"/>
          <p:cNvSpPr/>
          <p:nvPr/>
        </p:nvSpPr>
        <p:spPr>
          <a:xfrm>
            <a:off x="1043608" y="2924175"/>
            <a:ext cx="457200" cy="504827"/>
          </a:xfrm>
          <a:prstGeom prst="ellipse">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0" name="Shape 810"/>
          <p:cNvSpPr/>
          <p:nvPr/>
        </p:nvSpPr>
        <p:spPr>
          <a:xfrm>
            <a:off x="899592" y="3429000"/>
            <a:ext cx="731520" cy="935038"/>
          </a:xfrm>
          <a:prstGeom prst="roundRect">
            <a:avLst>
              <a:gd name="adj" fmla="val 16667"/>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1" name="Shape 811"/>
          <p:cNvSpPr/>
          <p:nvPr/>
        </p:nvSpPr>
        <p:spPr>
          <a:xfrm>
            <a:off x="1043608"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2" name="Shape 812"/>
          <p:cNvSpPr/>
          <p:nvPr/>
        </p:nvSpPr>
        <p:spPr>
          <a:xfrm>
            <a:off x="1331193"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4" name="Shape 814"/>
          <p:cNvSpPr/>
          <p:nvPr/>
        </p:nvSpPr>
        <p:spPr>
          <a:xfrm>
            <a:off x="6660231" y="2204863"/>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5" name="Shape 815"/>
          <p:cNvSpPr/>
          <p:nvPr/>
        </p:nvSpPr>
        <p:spPr>
          <a:xfrm>
            <a:off x="7308303"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6" name="Shape 816"/>
          <p:cNvSpPr/>
          <p:nvPr/>
        </p:nvSpPr>
        <p:spPr>
          <a:xfrm>
            <a:off x="8676455"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7" name="Shape 817"/>
          <p:cNvSpPr/>
          <p:nvPr/>
        </p:nvSpPr>
        <p:spPr>
          <a:xfrm>
            <a:off x="6876255"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8" name="Shape 818"/>
          <p:cNvSpPr/>
          <p:nvPr/>
        </p:nvSpPr>
        <p:spPr>
          <a:xfrm>
            <a:off x="7092279" y="234887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9" name="Shape 819"/>
          <p:cNvSpPr/>
          <p:nvPr/>
        </p:nvSpPr>
        <p:spPr>
          <a:xfrm>
            <a:off x="7740351" y="198883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0" name="Shape 820"/>
          <p:cNvSpPr/>
          <p:nvPr/>
        </p:nvSpPr>
        <p:spPr>
          <a:xfrm>
            <a:off x="8388423" y="234887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1" name="Shape 821"/>
          <p:cNvSpPr/>
          <p:nvPr/>
        </p:nvSpPr>
        <p:spPr>
          <a:xfrm>
            <a:off x="7524327" y="227687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2" name="Shape 822"/>
          <p:cNvSpPr/>
          <p:nvPr/>
        </p:nvSpPr>
        <p:spPr>
          <a:xfrm>
            <a:off x="7308303" y="270891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3" name="Shape 823"/>
          <p:cNvSpPr/>
          <p:nvPr/>
        </p:nvSpPr>
        <p:spPr>
          <a:xfrm>
            <a:off x="8892479" y="2204864"/>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4" name="Shape 824"/>
          <p:cNvSpPr/>
          <p:nvPr/>
        </p:nvSpPr>
        <p:spPr>
          <a:xfrm>
            <a:off x="8172399"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5" name="Shape 825"/>
          <p:cNvSpPr/>
          <p:nvPr/>
        </p:nvSpPr>
        <p:spPr>
          <a:xfrm>
            <a:off x="7956375" y="227687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6" name="Shape 826"/>
          <p:cNvSpPr/>
          <p:nvPr/>
        </p:nvSpPr>
        <p:spPr>
          <a:xfrm>
            <a:off x="6876255" y="263691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7" name="Shape 827"/>
          <p:cNvSpPr/>
          <p:nvPr/>
        </p:nvSpPr>
        <p:spPr>
          <a:xfrm>
            <a:off x="7740351" y="2492895"/>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8" name="Shape 828"/>
          <p:cNvSpPr/>
          <p:nvPr/>
        </p:nvSpPr>
        <p:spPr>
          <a:xfrm>
            <a:off x="8172399" y="270891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9" name="Shape 829"/>
          <p:cNvSpPr/>
          <p:nvPr/>
        </p:nvSpPr>
        <p:spPr>
          <a:xfrm>
            <a:off x="8676455" y="2636911"/>
            <a:ext cx="1" cy="360041"/>
          </a:xfrm>
          <a:prstGeom prst="line">
            <a:avLst/>
          </a:prstGeom>
          <a:ln w="57150">
            <a:solidFill>
              <a:srgbClr val="00B0F0"/>
            </a:solidFill>
          </a:ln>
        </p:spPr>
        <p:txBody>
          <a:bodyPr lIns="45719" rIns="45719"/>
          <a:lstStyle/>
          <a:p>
            <a:pPr>
              <a:defRPr>
                <a:solidFill>
                  <a:srgbClr val="FFFFFF"/>
                </a:solidFill>
              </a:defRPr>
            </a:pPr>
            <a:endParaRPr/>
          </a:p>
        </p:txBody>
      </p:sp>
      <p:pic>
        <p:nvPicPr>
          <p:cNvPr id="831" name="image46.jpg" descr="chain MH900399019.JPG"/>
          <p:cNvPicPr>
            <a:picLocks noChangeAspect="1"/>
          </p:cNvPicPr>
          <p:nvPr/>
        </p:nvPicPr>
        <p:blipFill>
          <a:blip r:embed="rId2" cstate="print">
            <a:extLst/>
          </a:blip>
          <a:srcRect l="22086" r="24413"/>
          <a:stretch>
            <a:fillRect/>
          </a:stretch>
        </p:blipFill>
        <p:spPr>
          <a:xfrm>
            <a:off x="395536" y="1340767"/>
            <a:ext cx="751045" cy="1403798"/>
          </a:xfrm>
          <a:prstGeom prst="rect">
            <a:avLst/>
          </a:prstGeom>
          <a:ln w="12700">
            <a:miter lim="400000"/>
          </a:ln>
        </p:spPr>
      </p:pic>
      <p:pic>
        <p:nvPicPr>
          <p:cNvPr id="832" name="image46.jpg" descr="chain MH900399019.JPG"/>
          <p:cNvPicPr>
            <a:picLocks noChangeAspect="1"/>
          </p:cNvPicPr>
          <p:nvPr/>
        </p:nvPicPr>
        <p:blipFill>
          <a:blip r:embed="rId2" cstate="print">
            <a:extLst/>
          </a:blip>
          <a:srcRect l="22086" r="24413"/>
          <a:stretch>
            <a:fillRect/>
          </a:stretch>
        </p:blipFill>
        <p:spPr>
          <a:xfrm>
            <a:off x="899592" y="1340767"/>
            <a:ext cx="751044" cy="1403798"/>
          </a:xfrm>
          <a:prstGeom prst="rect">
            <a:avLst/>
          </a:prstGeom>
          <a:ln w="12700">
            <a:miter lim="400000"/>
          </a:ln>
        </p:spPr>
      </p:pic>
      <p:pic>
        <p:nvPicPr>
          <p:cNvPr id="833" name="image46.jpg" descr="chain MH900399019.JPG"/>
          <p:cNvPicPr>
            <a:picLocks noChangeAspect="1"/>
          </p:cNvPicPr>
          <p:nvPr/>
        </p:nvPicPr>
        <p:blipFill>
          <a:blip r:embed="rId2" cstate="print">
            <a:extLst/>
          </a:blip>
          <a:srcRect l="22086" r="24413"/>
          <a:stretch>
            <a:fillRect/>
          </a:stretch>
        </p:blipFill>
        <p:spPr>
          <a:xfrm>
            <a:off x="1475656" y="1340767"/>
            <a:ext cx="751044" cy="1403798"/>
          </a:xfrm>
          <a:prstGeom prst="rect">
            <a:avLst/>
          </a:prstGeom>
          <a:ln w="12700">
            <a:miter lim="400000"/>
          </a:ln>
        </p:spPr>
      </p:pic>
      <p:sp>
        <p:nvSpPr>
          <p:cNvPr id="835" name="Shape 835"/>
          <p:cNvSpPr/>
          <p:nvPr/>
        </p:nvSpPr>
        <p:spPr>
          <a:xfrm>
            <a:off x="539552" y="2442373"/>
            <a:ext cx="1872209" cy="316718"/>
          </a:xfrm>
          <a:prstGeom prst="rect">
            <a:avLst/>
          </a:prstGeom>
          <a:ln w="12700">
            <a:miter lim="400000"/>
          </a:ln>
          <a:extLst>
            <a:ext uri="{C572A759-6A51-4108-AA02-DFA0A04FC94B}">
              <ma14:wrappingTextBoxFlag xmlns:ma14="http://schemas.microsoft.com/office/mac/drawingml/2011/main" xmlns="" val="1"/>
            </a:ext>
          </a:extLst>
        </p:spPr>
        <p:txBody>
          <a:bodyPr lIns="45719" rIns="45719">
            <a:spAutoFit/>
          </a:bodyPr>
          <a:lstStyle/>
          <a:p>
            <a:pPr algn="ctr">
              <a:defRPr sz="800">
                <a:solidFill>
                  <a:srgbClr val="6D6D6D"/>
                </a:solidFill>
              </a:defRPr>
            </a:pPr>
            <a:r>
              <a:rPr dirty="0"/>
              <a:t>Microsoft clip art © 2013 </a:t>
            </a:r>
            <a:endParaRPr dirty="0">
              <a:solidFill>
                <a:srgbClr val="FFFFFF"/>
              </a:solidFill>
            </a:endParaRPr>
          </a:p>
          <a:p>
            <a:pPr algn="ctr">
              <a:defRPr sz="800">
                <a:solidFill>
                  <a:srgbClr val="6D6D6D"/>
                </a:solidFill>
              </a:defRPr>
            </a:pPr>
            <a:r>
              <a:rPr dirty="0"/>
              <a:t>Microsoft Corporation. </a:t>
            </a:r>
          </a:p>
        </p:txBody>
      </p:sp>
      <p:pic>
        <p:nvPicPr>
          <p:cNvPr id="37" name="Picture 36" descr="4you.png"/>
          <p:cNvPicPr>
            <a:picLocks noChangeAspect="1"/>
          </p:cNvPicPr>
          <p:nvPr/>
        </p:nvPicPr>
        <p:blipFill>
          <a:blip r:embed="rId3" cstate="print"/>
          <a:srcRect l="17780" t="14858" r="54067" b="44000"/>
          <a:stretch>
            <a:fillRect/>
          </a:stretch>
        </p:blipFill>
        <p:spPr>
          <a:xfrm>
            <a:off x="3635896" y="2852936"/>
            <a:ext cx="1656184" cy="2208246"/>
          </a:xfrm>
          <a:prstGeom prst="rect">
            <a:avLst/>
          </a:prstGeom>
        </p:spPr>
      </p:pic>
      <p:sp>
        <p:nvSpPr>
          <p:cNvPr id="38" name="Smiley Face 37"/>
          <p:cNvSpPr/>
          <p:nvPr/>
        </p:nvSpPr>
        <p:spPr>
          <a:xfrm>
            <a:off x="4258816" y="3645024"/>
            <a:ext cx="457200" cy="457200"/>
          </a:xfrm>
          <a:prstGeom prst="smileyFace">
            <a:avLst>
              <a:gd name="adj" fmla="val -4653"/>
            </a:avLst>
          </a:prstGeom>
          <a:solidFill>
            <a:schemeClr val="bg1"/>
          </a:solidFill>
          <a:ln>
            <a:solidFill>
              <a:srgbClr val="FFC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TextBox 8"/>
          <p:cNvSpPr txBox="1">
            <a:spLocks noChangeArrowheads="1"/>
          </p:cNvSpPr>
          <p:nvPr/>
        </p:nvSpPr>
        <p:spPr bwMode="auto">
          <a:xfrm>
            <a:off x="3635896" y="4510281"/>
            <a:ext cx="1656184"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bg2">
                    <a:lumMod val="75000"/>
                  </a:schemeClr>
                </a:solidFill>
              </a:rPr>
              <a:t>© </a:t>
            </a:r>
            <a:r>
              <a:rPr lang="en-CA" sz="900" dirty="0" smtClean="0">
                <a:solidFill>
                  <a:schemeClr val="bg2">
                    <a:lumMod val="75000"/>
                  </a:schemeClr>
                </a:solidFill>
              </a:rPr>
              <a:t>GospelGifs.com </a:t>
            </a:r>
          </a:p>
          <a:p>
            <a:pPr algn="ctr">
              <a:defRPr/>
            </a:pPr>
            <a:r>
              <a:rPr lang="en-CA" sz="900" dirty="0" smtClean="0">
                <a:solidFill>
                  <a:schemeClr val="bg2">
                    <a:lumMod val="75000"/>
                  </a:schemeClr>
                </a:solidFill>
              </a:rPr>
              <a:t>used with permission</a:t>
            </a:r>
            <a:endParaRPr lang="en-CA" sz="900" dirty="0">
              <a:solidFill>
                <a:schemeClr val="bg2">
                  <a:lumMod val="75000"/>
                </a:schemeClr>
              </a:solidFill>
            </a:endParaRPr>
          </a:p>
        </p:txBody>
      </p:sp>
      <p:cxnSp>
        <p:nvCxnSpPr>
          <p:cNvPr id="40" name="Straight Arrow Connector 39"/>
          <p:cNvCxnSpPr/>
          <p:nvPr/>
        </p:nvCxnSpPr>
        <p:spPr>
          <a:xfrm>
            <a:off x="2267744" y="3861048"/>
            <a:ext cx="792088" cy="0"/>
          </a:xfrm>
          <a:prstGeom prst="straightConnector1">
            <a:avLst/>
          </a:prstGeom>
          <a:ln w="571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5940152" y="3861048"/>
            <a:ext cx="792088" cy="0"/>
          </a:xfrm>
          <a:prstGeom prst="straightConnector1">
            <a:avLst/>
          </a:prstGeom>
          <a:ln w="571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7308304" y="3429000"/>
            <a:ext cx="1008112" cy="830997"/>
          </a:xfrm>
          <a:prstGeom prst="rect">
            <a:avLst/>
          </a:prstGeom>
          <a:noFill/>
        </p:spPr>
        <p:txBody>
          <a:bodyPr wrap="square" rtlCol="0">
            <a:spAutoFit/>
          </a:bodyPr>
          <a:lstStyle/>
          <a:p>
            <a:pPr algn="ctr"/>
            <a:r>
              <a:rPr lang="en-CA" sz="2400" b="1" dirty="0" err="1" smtClean="0">
                <a:latin typeface="Arial Narrow" pitchFamily="34" charset="0"/>
              </a:rPr>
              <a:t>dlm</a:t>
            </a:r>
            <a:r>
              <a:rPr lang="en-CA" sz="2400" b="1" dirty="0" smtClean="0">
                <a:latin typeface="Arial Narrow" pitchFamily="34" charset="0"/>
              </a:rPr>
              <a:t> </a:t>
            </a:r>
          </a:p>
          <a:p>
            <a:pPr algn="ctr"/>
            <a:r>
              <a:rPr lang="en-CA" sz="2400" b="1" kern="0" spc="-100" dirty="0" err="1" smtClean="0">
                <a:latin typeface="Arial Narrow" pitchFamily="34" charset="0"/>
              </a:rPr>
              <a:t>Kristus</a:t>
            </a:r>
            <a:endParaRPr lang="en-CA" sz="2400" b="1" kern="0" spc="-100" dirty="0">
              <a:latin typeface="Arial Narrow" pitchFamily="34" charset="0"/>
            </a:endParaRPr>
          </a:p>
        </p:txBody>
      </p:sp>
      <p:sp>
        <p:nvSpPr>
          <p:cNvPr id="49" name="TextBox 48"/>
          <p:cNvSpPr txBox="1"/>
          <p:nvPr/>
        </p:nvSpPr>
        <p:spPr>
          <a:xfrm>
            <a:off x="827584" y="3429000"/>
            <a:ext cx="864096" cy="830997"/>
          </a:xfrm>
          <a:prstGeom prst="rect">
            <a:avLst/>
          </a:prstGeom>
          <a:noFill/>
        </p:spPr>
        <p:txBody>
          <a:bodyPr wrap="square" rtlCol="0">
            <a:spAutoFit/>
          </a:bodyPr>
          <a:lstStyle/>
          <a:p>
            <a:pPr algn="ctr"/>
            <a:r>
              <a:rPr lang="en-CA" sz="2400" b="1" dirty="0" err="1" smtClean="0">
                <a:latin typeface="Arial Narrow" pitchFamily="34" charset="0"/>
              </a:rPr>
              <a:t>dlm</a:t>
            </a:r>
            <a:r>
              <a:rPr lang="en-CA" sz="2400" b="1" dirty="0" smtClean="0">
                <a:latin typeface="Arial Narrow" pitchFamily="34" charset="0"/>
              </a:rPr>
              <a:t> </a:t>
            </a:r>
          </a:p>
          <a:p>
            <a:pPr algn="ctr"/>
            <a:r>
              <a:rPr lang="en-CA" sz="2400" b="1" spc="-100" dirty="0" smtClean="0">
                <a:latin typeface="Arial Narrow" pitchFamily="34" charset="0"/>
              </a:rPr>
              <a:t>Adam</a:t>
            </a:r>
            <a:endParaRPr lang="en-CA" sz="2400" b="1" spc="-100" dirty="0">
              <a:latin typeface="Arial Narrow" pitchFamily="34" charset="0"/>
            </a:endParaRPr>
          </a:p>
        </p:txBody>
      </p:sp>
      <p:pic>
        <p:nvPicPr>
          <p:cNvPr id="45" name="Picture 44" descr="lord-jesus-christ-coming-293608.gif"/>
          <p:cNvPicPr>
            <a:picLocks noChangeAspect="1"/>
          </p:cNvPicPr>
          <p:nvPr/>
        </p:nvPicPr>
        <p:blipFill>
          <a:blip r:embed="rId4" cstate="print"/>
          <a:srcRect t="2048" b="38564"/>
          <a:stretch>
            <a:fillRect/>
          </a:stretch>
        </p:blipFill>
        <p:spPr>
          <a:xfrm>
            <a:off x="6697920" y="173752"/>
            <a:ext cx="2194560" cy="1898022"/>
          </a:xfrm>
          <a:prstGeom prst="ellipse">
            <a:avLst/>
          </a:prstGeom>
        </p:spPr>
      </p:pic>
      <p:sp>
        <p:nvSpPr>
          <p:cNvPr id="47" name="Rectangle 46"/>
          <p:cNvSpPr/>
          <p:nvPr/>
        </p:nvSpPr>
        <p:spPr>
          <a:xfrm>
            <a:off x="6527859" y="692696"/>
            <a:ext cx="2549095" cy="1323439"/>
          </a:xfrm>
          <a:prstGeom prst="rect">
            <a:avLst/>
          </a:prstGeom>
          <a:noFill/>
        </p:spPr>
        <p:txBody>
          <a:bodyPr wrap="none">
            <a:spAutoFit/>
          </a:bodyPr>
          <a:lstStyle/>
          <a:p>
            <a:pPr algn="ctr">
              <a:defRPr/>
            </a:pPr>
            <a:r>
              <a:rPr lang="en-US" sz="40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KASIH</a:t>
            </a:r>
          </a:p>
          <a:p>
            <a:pPr algn="ctr">
              <a:defRPr/>
            </a:pPr>
            <a:r>
              <a:rPr lang="en-US" sz="40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KARUNIA</a:t>
            </a:r>
            <a:endParaRPr lang="en-US" sz="40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0" name="TextBox 8"/>
          <p:cNvSpPr txBox="1">
            <a:spLocks noChangeArrowheads="1"/>
          </p:cNvSpPr>
          <p:nvPr/>
        </p:nvSpPr>
        <p:spPr bwMode="auto">
          <a:xfrm>
            <a:off x="6732240" y="1763524"/>
            <a:ext cx="2088233" cy="369332"/>
          </a:xfrm>
          <a:prstGeom prst="rect">
            <a:avLst/>
          </a:prstGeom>
          <a:noFill/>
          <a:ln w="9525">
            <a:noFill/>
            <a:miter lim="800000"/>
            <a:headEnd/>
            <a:tailEnd/>
          </a:ln>
        </p:spPr>
        <p:txBody>
          <a:bodyPr wrap="square">
            <a:spAutoFit/>
          </a:bodyPr>
          <a:lstStyle/>
          <a:p>
            <a:pPr algn="ctr">
              <a:defRPr/>
            </a:pPr>
            <a:r>
              <a:rPr lang="en-CA" altLang="ko-KR" sz="900" dirty="0" smtClean="0">
                <a:solidFill>
                  <a:srgbClr val="00B0F0"/>
                </a:solidFill>
              </a:rPr>
              <a:t>© </a:t>
            </a:r>
            <a:r>
              <a:rPr lang="en-CA" sz="900" dirty="0" smtClean="0">
                <a:solidFill>
                  <a:srgbClr val="00B0F0"/>
                </a:solidFill>
              </a:rPr>
              <a:t>GospelGifs.com </a:t>
            </a:r>
          </a:p>
          <a:p>
            <a:pPr algn="ctr">
              <a:defRPr/>
            </a:pPr>
            <a:r>
              <a:rPr lang="en-CA" sz="900" dirty="0" smtClean="0">
                <a:solidFill>
                  <a:srgbClr val="00B0F0"/>
                </a:solidFill>
              </a:rPr>
              <a:t>used with permission</a:t>
            </a:r>
            <a:endParaRPr lang="en-CA" sz="900" dirty="0">
              <a:solidFill>
                <a:srgbClr val="00B0F0"/>
              </a:solidFill>
            </a:endParaRPr>
          </a:p>
        </p:txBody>
      </p:sp>
      <p:sp>
        <p:nvSpPr>
          <p:cNvPr id="46" name="Rectangle 45"/>
          <p:cNvSpPr/>
          <p:nvPr/>
        </p:nvSpPr>
        <p:spPr>
          <a:xfrm>
            <a:off x="6750548" y="2124145"/>
            <a:ext cx="2143536" cy="584775"/>
          </a:xfrm>
          <a:prstGeom prst="rect">
            <a:avLst/>
          </a:prstGeom>
          <a:noFill/>
        </p:spPr>
        <p:txBody>
          <a:bodyPr wrap="none">
            <a:spAutoFit/>
          </a:bodyPr>
          <a:lstStyle/>
          <a:p>
            <a:pPr algn="ctr">
              <a:defRPr/>
            </a:pPr>
            <a:r>
              <a:rPr lang="en-US" sz="3200" b="1"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berlimpah</a:t>
            </a:r>
            <a:endParaRPr lang="en-US" sz="32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2" name="Rectangle 51"/>
          <p:cNvSpPr/>
          <p:nvPr/>
        </p:nvSpPr>
        <p:spPr>
          <a:xfrm>
            <a:off x="251520" y="332656"/>
            <a:ext cx="2016224" cy="830997"/>
          </a:xfrm>
          <a:prstGeom prst="rect">
            <a:avLst/>
          </a:prstGeom>
          <a:noFill/>
        </p:spPr>
        <p:txBody>
          <a:bodyPr wrap="square">
            <a:spAutoFit/>
          </a:bodyPr>
          <a:lstStyle/>
          <a:p>
            <a:pPr algn="ctr">
              <a:defRPr/>
            </a:pPr>
            <a:r>
              <a:rPr lang="en-US" sz="48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DOSA</a:t>
            </a:r>
            <a:endParaRPr lang="en-US" sz="48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44" name="TextBox 43"/>
          <p:cNvSpPr txBox="1"/>
          <p:nvPr/>
        </p:nvSpPr>
        <p:spPr>
          <a:xfrm>
            <a:off x="2483769" y="116632"/>
            <a:ext cx="3931114" cy="2677656"/>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cs typeface="Calibri" pitchFamily="34" charset="0"/>
              </a:rPr>
              <a:t>41. </a:t>
            </a:r>
            <a:r>
              <a:rPr lang="en-CA" sz="2800" b="1" dirty="0" smtClean="0">
                <a:solidFill>
                  <a:srgbClr val="FF0000"/>
                </a:solidFill>
                <a:latin typeface="Calibri" pitchFamily="34" charset="0"/>
              </a:rPr>
              <a:t>Di </a:t>
            </a:r>
            <a:r>
              <a:rPr lang="en-CA" sz="2800" b="1" dirty="0" err="1" smtClean="0">
                <a:solidFill>
                  <a:srgbClr val="FF0000"/>
                </a:solidFill>
                <a:latin typeface="Calibri" pitchFamily="34" charset="0"/>
              </a:rPr>
              <a:t>bawah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h</a:t>
            </a:r>
            <a:r>
              <a:rPr lang="en-US" sz="2800" b="1" dirty="0" err="1" smtClean="0">
                <a:solidFill>
                  <a:srgbClr val="FF0000"/>
                </a:solidFill>
                <a:latin typeface="Calibri" pitchFamily="34" charset="0"/>
                <a:cs typeface="Calibri" pitchFamily="34" charset="0"/>
              </a:rPr>
              <a:t>amba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Allah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kebenaran</a:t>
            </a:r>
            <a:r>
              <a:rPr lang="en-US" sz="2800" b="1" dirty="0" smtClean="0">
                <a:solidFill>
                  <a:srgbClr val="FF0000"/>
                </a:solidFill>
                <a:latin typeface="Calibri" pitchFamily="34" charset="0"/>
                <a:cs typeface="Calibri" pitchFamily="34" charset="0"/>
              </a:rPr>
              <a:t> </a:t>
            </a:r>
          </a:p>
          <a:p>
            <a:pPr algn="ct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ketaatan</a:t>
            </a:r>
            <a:r>
              <a:rPr lang="en-US" sz="2800" b="1" dirty="0" smtClean="0">
                <a:solidFill>
                  <a:srgbClr val="FF0000"/>
                </a:solidFill>
                <a:latin typeface="Calibri" pitchFamily="34" charset="0"/>
                <a:cs typeface="Calibri" pitchFamily="34" charset="0"/>
              </a:rPr>
              <a:t>,</a:t>
            </a:r>
          </a:p>
          <a:p>
            <a:pPr algn="ctr"/>
            <a:r>
              <a:rPr lang="en-US" sz="2800" b="1" dirty="0" err="1" smtClean="0">
                <a:solidFill>
                  <a:srgbClr val="FF0000"/>
                </a:solidFill>
                <a:latin typeface="Calibri" pitchFamily="34" charset="0"/>
                <a:cs typeface="Calibri" pitchFamily="34" charset="0"/>
              </a:rPr>
              <a:t>tidak</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hamba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dosa</a:t>
            </a:r>
            <a:r>
              <a:rPr lang="en-US" sz="2800" b="1" dirty="0" smtClean="0">
                <a:solidFill>
                  <a:srgbClr val="FF0000"/>
                </a:solidFill>
                <a:latin typeface="Calibri" pitchFamily="34" charset="0"/>
                <a:cs typeface="Calibri" pitchFamily="34" charset="0"/>
              </a:rPr>
              <a:t>. </a:t>
            </a:r>
            <a:endParaRPr lang="en-US" sz="2800" dirty="0" smtClean="0">
              <a:solidFill>
                <a:srgbClr val="FF0000"/>
              </a:solidFill>
              <a:latin typeface="Calibri" pitchFamily="34" charset="0"/>
              <a:cs typeface="Calibri" pitchFamily="34" charset="0"/>
            </a:endParaRP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
        <p:nvSpPr>
          <p:cNvPr id="54" name="Text Placeholder 7"/>
          <p:cNvSpPr txBox="1">
            <a:spLocks/>
          </p:cNvSpPr>
          <p:nvPr/>
        </p:nvSpPr>
        <p:spPr bwMode="auto">
          <a:xfrm>
            <a:off x="107504" y="5147642"/>
            <a:ext cx="8964488" cy="1305694"/>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CA"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a:t>
            </a:r>
            <a:r>
              <a:rPr kumimoji="0" lang="en-US"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Sekiranya aku masih mau mencoba berkenan kepada manusia, maka aku bukanlah </a:t>
            </a:r>
            <a:r>
              <a:rPr kumimoji="0" lang="en-US" sz="2400" b="1" i="0" u="sng" strike="noStrike" kern="0" cap="none" spc="0" normalizeH="0" baseline="0" noProof="0" smtClean="0">
                <a:ln>
                  <a:noFill/>
                </a:ln>
                <a:solidFill>
                  <a:schemeClr val="bg1"/>
                </a:solidFill>
                <a:effectLst/>
                <a:uLnTx/>
                <a:uFillTx/>
                <a:latin typeface="Calibri" pitchFamily="34" charset="0"/>
                <a:ea typeface="+mn-ea"/>
                <a:cs typeface="Calibri" pitchFamily="34" charset="0"/>
              </a:rPr>
              <a:t>hamba Kristus</a:t>
            </a:r>
            <a:r>
              <a:rPr kumimoji="0" lang="en-US"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  Gal 1:10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“Epafras . . . </a:t>
            </a:r>
            <a:r>
              <a:rPr kumimoji="0" lang="en-US" sz="2400" b="1" i="0" u="sng" strike="noStrike" kern="0" cap="none" spc="0" normalizeH="0" baseline="0" noProof="0" smtClean="0">
                <a:ln>
                  <a:noFill/>
                </a:ln>
                <a:solidFill>
                  <a:schemeClr val="bg1"/>
                </a:solidFill>
                <a:effectLst/>
                <a:uLnTx/>
                <a:uFillTx/>
                <a:latin typeface="Calibri" pitchFamily="34" charset="0"/>
                <a:ea typeface="+mn-ea"/>
                <a:cs typeface="Calibri" pitchFamily="34" charset="0"/>
              </a:rPr>
              <a:t>hamba Kristus Yesus</a:t>
            </a:r>
            <a:r>
              <a:rPr kumimoji="0" lang="en-US"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  Kol 4:12</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“Dari Yudas, </a:t>
            </a:r>
            <a:r>
              <a:rPr kumimoji="0" lang="en-US" sz="2400" b="1" i="0" u="sng" strike="noStrike" kern="0" cap="none" spc="0" normalizeH="0" baseline="0" noProof="0" smtClean="0">
                <a:ln>
                  <a:noFill/>
                </a:ln>
                <a:solidFill>
                  <a:schemeClr val="bg1"/>
                </a:solidFill>
                <a:effectLst/>
                <a:uLnTx/>
                <a:uFillTx/>
                <a:latin typeface="Calibri" pitchFamily="34" charset="0"/>
                <a:ea typeface="+mn-ea"/>
                <a:cs typeface="Calibri" pitchFamily="34" charset="0"/>
              </a:rPr>
              <a:t>hamba Yesus Kristus</a:t>
            </a:r>
            <a:r>
              <a:rPr kumimoji="0" lang="en-US" sz="2400" b="1" i="0" u="none" strike="noStrike" kern="0" cap="none" spc="0" normalizeH="0" baseline="0" noProof="0" smtClean="0">
                <a:ln>
                  <a:noFill/>
                </a:ln>
                <a:solidFill>
                  <a:schemeClr val="bg1"/>
                </a:solidFill>
                <a:effectLst/>
                <a:uLnTx/>
                <a:uFillTx/>
                <a:latin typeface="Calibri" pitchFamily="34" charset="0"/>
                <a:ea typeface="+mn-ea"/>
                <a:cs typeface="Calibri" pitchFamily="34" charset="0"/>
              </a:rPr>
              <a:t> dan saudara Yakobus”  Yudas 1:1</a:t>
            </a:r>
            <a:endParaRPr kumimoji="0" lang="en-CA" sz="3200" b="0" i="0" u="none" strike="noStrike" kern="0" cap="none" spc="0" normalizeH="0" baseline="0" noProof="0" dirty="0" smtClean="0">
              <a:ln>
                <a:noFill/>
              </a:ln>
              <a:solidFill>
                <a:schemeClr val="tx1"/>
              </a:solidFill>
              <a:effectLst/>
              <a:uLnTx/>
              <a:uFillTx/>
              <a:latin typeface="+mn-lt"/>
              <a:ea typeface="+mn-ea"/>
              <a:cs typeface="+mn-cs"/>
            </a:endParaRPr>
          </a:p>
        </p:txBody>
      </p:sp>
    </p:spTree>
  </p:cSld>
  <p:clrMapOvr>
    <a:masterClrMapping/>
  </p:clrMapOvr>
  <p:transition spd="slow"/>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805" name="Shape 805"/>
          <p:cNvSpPr/>
          <p:nvPr/>
        </p:nvSpPr>
        <p:spPr>
          <a:xfrm>
            <a:off x="7571184" y="2924943"/>
            <a:ext cx="457200" cy="504827"/>
          </a:xfrm>
          <a:prstGeom prst="ellipse">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6" name="Shape 806"/>
          <p:cNvSpPr/>
          <p:nvPr/>
        </p:nvSpPr>
        <p:spPr>
          <a:xfrm>
            <a:off x="7440880" y="3429000"/>
            <a:ext cx="731520" cy="935038"/>
          </a:xfrm>
          <a:prstGeom prst="roundRect">
            <a:avLst>
              <a:gd name="adj" fmla="val 16667"/>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7" name="Shape 807"/>
          <p:cNvSpPr/>
          <p:nvPr/>
        </p:nvSpPr>
        <p:spPr>
          <a:xfrm>
            <a:off x="7596336"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8" name="Shape 808"/>
          <p:cNvSpPr/>
          <p:nvPr/>
        </p:nvSpPr>
        <p:spPr>
          <a:xfrm>
            <a:off x="7883921"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09" name="Shape 809"/>
          <p:cNvSpPr/>
          <p:nvPr/>
        </p:nvSpPr>
        <p:spPr>
          <a:xfrm>
            <a:off x="1043608" y="2924175"/>
            <a:ext cx="457200" cy="504827"/>
          </a:xfrm>
          <a:prstGeom prst="ellipse">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0" name="Shape 810"/>
          <p:cNvSpPr/>
          <p:nvPr/>
        </p:nvSpPr>
        <p:spPr>
          <a:xfrm>
            <a:off x="899592" y="3429000"/>
            <a:ext cx="731520" cy="935038"/>
          </a:xfrm>
          <a:prstGeom prst="roundRect">
            <a:avLst>
              <a:gd name="adj" fmla="val 16667"/>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1" name="Shape 811"/>
          <p:cNvSpPr/>
          <p:nvPr/>
        </p:nvSpPr>
        <p:spPr>
          <a:xfrm>
            <a:off x="1043608"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2" name="Shape 812"/>
          <p:cNvSpPr/>
          <p:nvPr/>
        </p:nvSpPr>
        <p:spPr>
          <a:xfrm>
            <a:off x="1331193" y="4365104"/>
            <a:ext cx="144463" cy="647701"/>
          </a:xfrm>
          <a:prstGeom prst="rect">
            <a:avLst/>
          </a:prstGeom>
          <a:solidFill>
            <a:srgbClr val="0000FF"/>
          </a:solidFill>
          <a:ln w="25400">
            <a:solidFill>
              <a:srgbClr val="0000FF"/>
            </a:solidFill>
          </a:ln>
        </p:spPr>
        <p:txBody>
          <a:bodyPr lIns="45719" rIns="45719" anchor="ctr"/>
          <a:lstStyle/>
          <a:p>
            <a:pPr algn="ctr">
              <a:defRPr>
                <a:solidFill>
                  <a:srgbClr val="FFFFFF"/>
                </a:solidFill>
              </a:defRPr>
            </a:pPr>
            <a:endParaRPr/>
          </a:p>
        </p:txBody>
      </p:sp>
      <p:sp>
        <p:nvSpPr>
          <p:cNvPr id="814" name="Shape 814"/>
          <p:cNvSpPr/>
          <p:nvPr/>
        </p:nvSpPr>
        <p:spPr>
          <a:xfrm>
            <a:off x="6660231" y="2204863"/>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5" name="Shape 815"/>
          <p:cNvSpPr/>
          <p:nvPr/>
        </p:nvSpPr>
        <p:spPr>
          <a:xfrm>
            <a:off x="7308303"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6" name="Shape 816"/>
          <p:cNvSpPr/>
          <p:nvPr/>
        </p:nvSpPr>
        <p:spPr>
          <a:xfrm>
            <a:off x="8676455"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7" name="Shape 817"/>
          <p:cNvSpPr/>
          <p:nvPr/>
        </p:nvSpPr>
        <p:spPr>
          <a:xfrm>
            <a:off x="6876255"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8" name="Shape 818"/>
          <p:cNvSpPr/>
          <p:nvPr/>
        </p:nvSpPr>
        <p:spPr>
          <a:xfrm>
            <a:off x="7092279" y="234887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19" name="Shape 819"/>
          <p:cNvSpPr/>
          <p:nvPr/>
        </p:nvSpPr>
        <p:spPr>
          <a:xfrm>
            <a:off x="7740351" y="198883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0" name="Shape 820"/>
          <p:cNvSpPr/>
          <p:nvPr/>
        </p:nvSpPr>
        <p:spPr>
          <a:xfrm>
            <a:off x="8388423" y="234887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1" name="Shape 821"/>
          <p:cNvSpPr/>
          <p:nvPr/>
        </p:nvSpPr>
        <p:spPr>
          <a:xfrm>
            <a:off x="7524327" y="227687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2" name="Shape 822"/>
          <p:cNvSpPr/>
          <p:nvPr/>
        </p:nvSpPr>
        <p:spPr>
          <a:xfrm>
            <a:off x="7308303" y="270891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3" name="Shape 823"/>
          <p:cNvSpPr/>
          <p:nvPr/>
        </p:nvSpPr>
        <p:spPr>
          <a:xfrm>
            <a:off x="8892479" y="2204864"/>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4" name="Shape 824"/>
          <p:cNvSpPr/>
          <p:nvPr/>
        </p:nvSpPr>
        <p:spPr>
          <a:xfrm>
            <a:off x="8172399" y="1916832"/>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5" name="Shape 825"/>
          <p:cNvSpPr/>
          <p:nvPr/>
        </p:nvSpPr>
        <p:spPr>
          <a:xfrm>
            <a:off x="7956375" y="227687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6" name="Shape 826"/>
          <p:cNvSpPr/>
          <p:nvPr/>
        </p:nvSpPr>
        <p:spPr>
          <a:xfrm>
            <a:off x="6876255" y="2636911"/>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7" name="Shape 827"/>
          <p:cNvSpPr/>
          <p:nvPr/>
        </p:nvSpPr>
        <p:spPr>
          <a:xfrm>
            <a:off x="7740351" y="2492895"/>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8" name="Shape 828"/>
          <p:cNvSpPr/>
          <p:nvPr/>
        </p:nvSpPr>
        <p:spPr>
          <a:xfrm>
            <a:off x="8172399" y="2708919"/>
            <a:ext cx="1" cy="360041"/>
          </a:xfrm>
          <a:prstGeom prst="line">
            <a:avLst/>
          </a:prstGeom>
          <a:ln w="57150">
            <a:solidFill>
              <a:srgbClr val="00B0F0"/>
            </a:solidFill>
          </a:ln>
        </p:spPr>
        <p:txBody>
          <a:bodyPr lIns="45719" rIns="45719"/>
          <a:lstStyle/>
          <a:p>
            <a:pPr>
              <a:defRPr>
                <a:solidFill>
                  <a:srgbClr val="FFFFFF"/>
                </a:solidFill>
              </a:defRPr>
            </a:pPr>
            <a:endParaRPr/>
          </a:p>
        </p:txBody>
      </p:sp>
      <p:sp>
        <p:nvSpPr>
          <p:cNvPr id="829" name="Shape 829"/>
          <p:cNvSpPr/>
          <p:nvPr/>
        </p:nvSpPr>
        <p:spPr>
          <a:xfrm>
            <a:off x="8676455" y="2636911"/>
            <a:ext cx="1" cy="360041"/>
          </a:xfrm>
          <a:prstGeom prst="line">
            <a:avLst/>
          </a:prstGeom>
          <a:ln w="57150">
            <a:solidFill>
              <a:srgbClr val="00B0F0"/>
            </a:solidFill>
          </a:ln>
        </p:spPr>
        <p:txBody>
          <a:bodyPr lIns="45719" rIns="45719"/>
          <a:lstStyle/>
          <a:p>
            <a:pPr>
              <a:defRPr>
                <a:solidFill>
                  <a:srgbClr val="FFFFFF"/>
                </a:solidFill>
              </a:defRPr>
            </a:pPr>
            <a:endParaRPr/>
          </a:p>
        </p:txBody>
      </p:sp>
      <p:pic>
        <p:nvPicPr>
          <p:cNvPr id="831" name="image46.jpg" descr="chain MH900399019.JPG"/>
          <p:cNvPicPr>
            <a:picLocks noChangeAspect="1"/>
          </p:cNvPicPr>
          <p:nvPr/>
        </p:nvPicPr>
        <p:blipFill>
          <a:blip r:embed="rId2" cstate="print">
            <a:extLst/>
          </a:blip>
          <a:srcRect l="22086" r="24413"/>
          <a:stretch>
            <a:fillRect/>
          </a:stretch>
        </p:blipFill>
        <p:spPr>
          <a:xfrm>
            <a:off x="395536" y="1340767"/>
            <a:ext cx="751045" cy="1403798"/>
          </a:xfrm>
          <a:prstGeom prst="rect">
            <a:avLst/>
          </a:prstGeom>
          <a:ln w="12700">
            <a:miter lim="400000"/>
          </a:ln>
        </p:spPr>
      </p:pic>
      <p:pic>
        <p:nvPicPr>
          <p:cNvPr id="832" name="image46.jpg" descr="chain MH900399019.JPG"/>
          <p:cNvPicPr>
            <a:picLocks noChangeAspect="1"/>
          </p:cNvPicPr>
          <p:nvPr/>
        </p:nvPicPr>
        <p:blipFill>
          <a:blip r:embed="rId2" cstate="print">
            <a:extLst/>
          </a:blip>
          <a:srcRect l="22086" r="24413"/>
          <a:stretch>
            <a:fillRect/>
          </a:stretch>
        </p:blipFill>
        <p:spPr>
          <a:xfrm>
            <a:off x="899592" y="1340767"/>
            <a:ext cx="751044" cy="1403798"/>
          </a:xfrm>
          <a:prstGeom prst="rect">
            <a:avLst/>
          </a:prstGeom>
          <a:ln w="12700">
            <a:miter lim="400000"/>
          </a:ln>
        </p:spPr>
      </p:pic>
      <p:pic>
        <p:nvPicPr>
          <p:cNvPr id="833" name="image46.jpg" descr="chain MH900399019.JPG"/>
          <p:cNvPicPr>
            <a:picLocks noChangeAspect="1"/>
          </p:cNvPicPr>
          <p:nvPr/>
        </p:nvPicPr>
        <p:blipFill>
          <a:blip r:embed="rId2" cstate="print">
            <a:extLst/>
          </a:blip>
          <a:srcRect l="22086" r="24413"/>
          <a:stretch>
            <a:fillRect/>
          </a:stretch>
        </p:blipFill>
        <p:spPr>
          <a:xfrm>
            <a:off x="1475656" y="1340767"/>
            <a:ext cx="751044" cy="1403798"/>
          </a:xfrm>
          <a:prstGeom prst="rect">
            <a:avLst/>
          </a:prstGeom>
          <a:ln w="12700">
            <a:miter lim="400000"/>
          </a:ln>
        </p:spPr>
      </p:pic>
      <p:sp>
        <p:nvSpPr>
          <p:cNvPr id="835" name="Shape 835"/>
          <p:cNvSpPr/>
          <p:nvPr/>
        </p:nvSpPr>
        <p:spPr>
          <a:xfrm>
            <a:off x="539552" y="2442373"/>
            <a:ext cx="1872209" cy="316718"/>
          </a:xfrm>
          <a:prstGeom prst="rect">
            <a:avLst/>
          </a:prstGeom>
          <a:ln w="12700">
            <a:miter lim="400000"/>
          </a:ln>
          <a:extLst>
            <a:ext uri="{C572A759-6A51-4108-AA02-DFA0A04FC94B}">
              <ma14:wrappingTextBoxFlag xmlns:ma14="http://schemas.microsoft.com/office/mac/drawingml/2011/main" xmlns="" val="1"/>
            </a:ext>
          </a:extLst>
        </p:spPr>
        <p:txBody>
          <a:bodyPr lIns="45719" rIns="45719">
            <a:spAutoFit/>
          </a:bodyPr>
          <a:lstStyle/>
          <a:p>
            <a:pPr algn="ctr">
              <a:defRPr sz="800">
                <a:solidFill>
                  <a:srgbClr val="6D6D6D"/>
                </a:solidFill>
              </a:defRPr>
            </a:pPr>
            <a:r>
              <a:rPr dirty="0"/>
              <a:t>Microsoft clip art © 2013 </a:t>
            </a:r>
            <a:endParaRPr dirty="0">
              <a:solidFill>
                <a:srgbClr val="FFFFFF"/>
              </a:solidFill>
            </a:endParaRPr>
          </a:p>
          <a:p>
            <a:pPr algn="ctr">
              <a:defRPr sz="800">
                <a:solidFill>
                  <a:srgbClr val="6D6D6D"/>
                </a:solidFill>
              </a:defRPr>
            </a:pPr>
            <a:r>
              <a:rPr dirty="0"/>
              <a:t>Microsoft Corporation. </a:t>
            </a:r>
          </a:p>
        </p:txBody>
      </p:sp>
      <p:pic>
        <p:nvPicPr>
          <p:cNvPr id="37" name="Picture 36" descr="4you.png"/>
          <p:cNvPicPr>
            <a:picLocks noChangeAspect="1"/>
          </p:cNvPicPr>
          <p:nvPr/>
        </p:nvPicPr>
        <p:blipFill>
          <a:blip r:embed="rId3" cstate="print"/>
          <a:srcRect l="17780" t="14858" r="54067" b="44000"/>
          <a:stretch>
            <a:fillRect/>
          </a:stretch>
        </p:blipFill>
        <p:spPr>
          <a:xfrm>
            <a:off x="3635896" y="2852936"/>
            <a:ext cx="1656184" cy="2208246"/>
          </a:xfrm>
          <a:prstGeom prst="rect">
            <a:avLst/>
          </a:prstGeom>
        </p:spPr>
      </p:pic>
      <p:sp>
        <p:nvSpPr>
          <p:cNvPr id="38" name="Smiley Face 37"/>
          <p:cNvSpPr/>
          <p:nvPr/>
        </p:nvSpPr>
        <p:spPr>
          <a:xfrm>
            <a:off x="4258816" y="3645024"/>
            <a:ext cx="457200" cy="457200"/>
          </a:xfrm>
          <a:prstGeom prst="smileyFace">
            <a:avLst>
              <a:gd name="adj" fmla="val -4653"/>
            </a:avLst>
          </a:prstGeom>
          <a:solidFill>
            <a:schemeClr val="bg1"/>
          </a:solidFill>
          <a:ln>
            <a:solidFill>
              <a:srgbClr val="FFC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TextBox 8"/>
          <p:cNvSpPr txBox="1">
            <a:spLocks noChangeArrowheads="1"/>
          </p:cNvSpPr>
          <p:nvPr/>
        </p:nvSpPr>
        <p:spPr bwMode="auto">
          <a:xfrm>
            <a:off x="3635896" y="4510281"/>
            <a:ext cx="1656184"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bg2">
                    <a:lumMod val="75000"/>
                  </a:schemeClr>
                </a:solidFill>
              </a:rPr>
              <a:t>© </a:t>
            </a:r>
            <a:r>
              <a:rPr lang="en-CA" sz="900" dirty="0" smtClean="0">
                <a:solidFill>
                  <a:schemeClr val="bg2">
                    <a:lumMod val="75000"/>
                  </a:schemeClr>
                </a:solidFill>
              </a:rPr>
              <a:t>GospelGifs.com </a:t>
            </a:r>
          </a:p>
          <a:p>
            <a:pPr algn="ctr">
              <a:defRPr/>
            </a:pPr>
            <a:r>
              <a:rPr lang="en-CA" sz="900" dirty="0" smtClean="0">
                <a:solidFill>
                  <a:schemeClr val="bg2">
                    <a:lumMod val="75000"/>
                  </a:schemeClr>
                </a:solidFill>
              </a:rPr>
              <a:t>used with permission</a:t>
            </a:r>
            <a:endParaRPr lang="en-CA" sz="900" dirty="0">
              <a:solidFill>
                <a:schemeClr val="bg2">
                  <a:lumMod val="75000"/>
                </a:schemeClr>
              </a:solidFill>
            </a:endParaRPr>
          </a:p>
        </p:txBody>
      </p:sp>
      <p:cxnSp>
        <p:nvCxnSpPr>
          <p:cNvPr id="40" name="Straight Arrow Connector 39"/>
          <p:cNvCxnSpPr/>
          <p:nvPr/>
        </p:nvCxnSpPr>
        <p:spPr>
          <a:xfrm>
            <a:off x="2267744" y="3861048"/>
            <a:ext cx="792088" cy="0"/>
          </a:xfrm>
          <a:prstGeom prst="straightConnector1">
            <a:avLst/>
          </a:prstGeom>
          <a:ln w="571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5940152" y="3861048"/>
            <a:ext cx="792088" cy="0"/>
          </a:xfrm>
          <a:prstGeom prst="straightConnector1">
            <a:avLst/>
          </a:prstGeom>
          <a:ln w="571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7308304" y="3429000"/>
            <a:ext cx="1008112" cy="830997"/>
          </a:xfrm>
          <a:prstGeom prst="rect">
            <a:avLst/>
          </a:prstGeom>
          <a:noFill/>
        </p:spPr>
        <p:txBody>
          <a:bodyPr wrap="square" rtlCol="0">
            <a:spAutoFit/>
          </a:bodyPr>
          <a:lstStyle/>
          <a:p>
            <a:pPr algn="ctr"/>
            <a:r>
              <a:rPr lang="en-CA" sz="2400" b="1" dirty="0" err="1" smtClean="0">
                <a:latin typeface="Arial Narrow" pitchFamily="34" charset="0"/>
              </a:rPr>
              <a:t>dlm</a:t>
            </a:r>
            <a:r>
              <a:rPr lang="en-CA" sz="2400" b="1" dirty="0" smtClean="0">
                <a:latin typeface="Arial Narrow" pitchFamily="34" charset="0"/>
              </a:rPr>
              <a:t> </a:t>
            </a:r>
          </a:p>
          <a:p>
            <a:pPr algn="ctr"/>
            <a:r>
              <a:rPr lang="en-CA" sz="2400" b="1" kern="0" spc="-100" dirty="0" err="1" smtClean="0">
                <a:latin typeface="Arial Narrow" pitchFamily="34" charset="0"/>
              </a:rPr>
              <a:t>Kristus</a:t>
            </a:r>
            <a:endParaRPr lang="en-CA" sz="2400" b="1" kern="0" spc="-100" dirty="0">
              <a:latin typeface="Arial Narrow" pitchFamily="34" charset="0"/>
            </a:endParaRPr>
          </a:p>
        </p:txBody>
      </p:sp>
      <p:sp>
        <p:nvSpPr>
          <p:cNvPr id="49" name="TextBox 48"/>
          <p:cNvSpPr txBox="1"/>
          <p:nvPr/>
        </p:nvSpPr>
        <p:spPr>
          <a:xfrm>
            <a:off x="827584" y="3429000"/>
            <a:ext cx="864096" cy="830997"/>
          </a:xfrm>
          <a:prstGeom prst="rect">
            <a:avLst/>
          </a:prstGeom>
          <a:noFill/>
        </p:spPr>
        <p:txBody>
          <a:bodyPr wrap="square" rtlCol="0">
            <a:spAutoFit/>
          </a:bodyPr>
          <a:lstStyle/>
          <a:p>
            <a:pPr algn="ctr"/>
            <a:r>
              <a:rPr lang="en-CA" sz="2400" b="1" dirty="0" err="1" smtClean="0">
                <a:latin typeface="Arial Narrow" pitchFamily="34" charset="0"/>
              </a:rPr>
              <a:t>dlm</a:t>
            </a:r>
            <a:r>
              <a:rPr lang="en-CA" sz="2400" b="1" dirty="0" smtClean="0">
                <a:latin typeface="Arial Narrow" pitchFamily="34" charset="0"/>
              </a:rPr>
              <a:t> </a:t>
            </a:r>
          </a:p>
          <a:p>
            <a:pPr algn="ctr"/>
            <a:r>
              <a:rPr lang="en-CA" sz="2400" b="1" spc="-100" dirty="0" smtClean="0">
                <a:latin typeface="Arial Narrow" pitchFamily="34" charset="0"/>
              </a:rPr>
              <a:t>Adam</a:t>
            </a:r>
            <a:endParaRPr lang="en-CA" sz="2400" b="1" spc="-100" dirty="0">
              <a:latin typeface="Arial Narrow" pitchFamily="34" charset="0"/>
            </a:endParaRPr>
          </a:p>
        </p:txBody>
      </p:sp>
      <p:pic>
        <p:nvPicPr>
          <p:cNvPr id="45" name="Picture 44" descr="lord-jesus-christ-coming-293608.gif"/>
          <p:cNvPicPr>
            <a:picLocks noChangeAspect="1"/>
          </p:cNvPicPr>
          <p:nvPr/>
        </p:nvPicPr>
        <p:blipFill>
          <a:blip r:embed="rId4" cstate="print"/>
          <a:srcRect t="2048" b="38564"/>
          <a:stretch>
            <a:fillRect/>
          </a:stretch>
        </p:blipFill>
        <p:spPr>
          <a:xfrm>
            <a:off x="6697920" y="173752"/>
            <a:ext cx="2194560" cy="1898022"/>
          </a:xfrm>
          <a:prstGeom prst="ellipse">
            <a:avLst/>
          </a:prstGeom>
        </p:spPr>
      </p:pic>
      <p:sp>
        <p:nvSpPr>
          <p:cNvPr id="47" name="Rectangle 46"/>
          <p:cNvSpPr/>
          <p:nvPr/>
        </p:nvSpPr>
        <p:spPr>
          <a:xfrm>
            <a:off x="6527859" y="692696"/>
            <a:ext cx="2549095" cy="1323439"/>
          </a:xfrm>
          <a:prstGeom prst="rect">
            <a:avLst/>
          </a:prstGeom>
          <a:noFill/>
        </p:spPr>
        <p:txBody>
          <a:bodyPr wrap="none">
            <a:spAutoFit/>
          </a:bodyPr>
          <a:lstStyle/>
          <a:p>
            <a:pPr algn="ctr">
              <a:defRPr/>
            </a:pPr>
            <a:r>
              <a:rPr lang="en-US" sz="40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KASIH</a:t>
            </a:r>
          </a:p>
          <a:p>
            <a:pPr algn="ctr">
              <a:defRPr/>
            </a:pPr>
            <a:r>
              <a:rPr lang="en-US" sz="40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KARUNIA</a:t>
            </a:r>
            <a:endParaRPr lang="en-US" sz="40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0" name="TextBox 8"/>
          <p:cNvSpPr txBox="1">
            <a:spLocks noChangeArrowheads="1"/>
          </p:cNvSpPr>
          <p:nvPr/>
        </p:nvSpPr>
        <p:spPr bwMode="auto">
          <a:xfrm>
            <a:off x="6732240" y="1763524"/>
            <a:ext cx="2088233" cy="369332"/>
          </a:xfrm>
          <a:prstGeom prst="rect">
            <a:avLst/>
          </a:prstGeom>
          <a:noFill/>
          <a:ln w="9525">
            <a:noFill/>
            <a:miter lim="800000"/>
            <a:headEnd/>
            <a:tailEnd/>
          </a:ln>
        </p:spPr>
        <p:txBody>
          <a:bodyPr wrap="square">
            <a:spAutoFit/>
          </a:bodyPr>
          <a:lstStyle/>
          <a:p>
            <a:pPr algn="ctr">
              <a:defRPr/>
            </a:pPr>
            <a:r>
              <a:rPr lang="en-CA" altLang="ko-KR" sz="900" dirty="0" smtClean="0">
                <a:solidFill>
                  <a:srgbClr val="00B0F0"/>
                </a:solidFill>
              </a:rPr>
              <a:t>© </a:t>
            </a:r>
            <a:r>
              <a:rPr lang="en-CA" sz="900" dirty="0" smtClean="0">
                <a:solidFill>
                  <a:srgbClr val="00B0F0"/>
                </a:solidFill>
              </a:rPr>
              <a:t>GospelGifs.com </a:t>
            </a:r>
          </a:p>
          <a:p>
            <a:pPr algn="ctr">
              <a:defRPr/>
            </a:pPr>
            <a:r>
              <a:rPr lang="en-CA" sz="900" dirty="0" smtClean="0">
                <a:solidFill>
                  <a:srgbClr val="00B0F0"/>
                </a:solidFill>
              </a:rPr>
              <a:t>used with permission</a:t>
            </a:r>
            <a:endParaRPr lang="en-CA" sz="900" dirty="0">
              <a:solidFill>
                <a:srgbClr val="00B0F0"/>
              </a:solidFill>
            </a:endParaRPr>
          </a:p>
        </p:txBody>
      </p:sp>
      <p:sp>
        <p:nvSpPr>
          <p:cNvPr id="46" name="Rectangle 45"/>
          <p:cNvSpPr/>
          <p:nvPr/>
        </p:nvSpPr>
        <p:spPr>
          <a:xfrm>
            <a:off x="6750548" y="2124145"/>
            <a:ext cx="2143536" cy="584775"/>
          </a:xfrm>
          <a:prstGeom prst="rect">
            <a:avLst/>
          </a:prstGeom>
          <a:noFill/>
        </p:spPr>
        <p:txBody>
          <a:bodyPr wrap="none">
            <a:spAutoFit/>
          </a:bodyPr>
          <a:lstStyle/>
          <a:p>
            <a:pPr algn="ctr">
              <a:defRPr/>
            </a:pPr>
            <a:r>
              <a:rPr lang="en-US" sz="3200" b="1" dirty="0" err="1"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berlimpah</a:t>
            </a:r>
            <a:endParaRPr lang="en-US" sz="32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52" name="Rectangle 51"/>
          <p:cNvSpPr/>
          <p:nvPr/>
        </p:nvSpPr>
        <p:spPr>
          <a:xfrm>
            <a:off x="251520" y="332656"/>
            <a:ext cx="2016224" cy="830997"/>
          </a:xfrm>
          <a:prstGeom prst="rect">
            <a:avLst/>
          </a:prstGeom>
          <a:noFill/>
        </p:spPr>
        <p:txBody>
          <a:bodyPr wrap="square">
            <a:spAutoFit/>
          </a:bodyPr>
          <a:lstStyle/>
          <a:p>
            <a:pPr algn="ctr">
              <a:defRPr/>
            </a:pPr>
            <a:r>
              <a:rPr lang="en-US" sz="4800" b="1" dirty="0" smtClean="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rPr>
              <a:t>DOSA</a:t>
            </a:r>
            <a:endParaRPr lang="en-US" sz="4800" b="1"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ndParaRPr>
          </a:p>
        </p:txBody>
      </p:sp>
      <p:sp>
        <p:nvSpPr>
          <p:cNvPr id="44" name="TextBox 43"/>
          <p:cNvSpPr txBox="1"/>
          <p:nvPr/>
        </p:nvSpPr>
        <p:spPr>
          <a:xfrm>
            <a:off x="2483769" y="116632"/>
            <a:ext cx="3931114" cy="2677656"/>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cs typeface="Calibri" pitchFamily="34" charset="0"/>
              </a:rPr>
              <a:t>41. </a:t>
            </a:r>
            <a:r>
              <a:rPr lang="en-CA" sz="2800" b="1" dirty="0" smtClean="0">
                <a:solidFill>
                  <a:srgbClr val="FF0000"/>
                </a:solidFill>
                <a:latin typeface="Calibri" pitchFamily="34" charset="0"/>
              </a:rPr>
              <a:t>Di </a:t>
            </a:r>
            <a:r>
              <a:rPr lang="en-CA" sz="2800" b="1" dirty="0" err="1" smtClean="0">
                <a:solidFill>
                  <a:srgbClr val="FF0000"/>
                </a:solidFill>
                <a:latin typeface="Calibri" pitchFamily="34" charset="0"/>
              </a:rPr>
              <a:t>bawah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h</a:t>
            </a:r>
            <a:r>
              <a:rPr lang="en-US" sz="2800" b="1" dirty="0" err="1" smtClean="0">
                <a:solidFill>
                  <a:srgbClr val="FF0000"/>
                </a:solidFill>
                <a:latin typeface="Calibri" pitchFamily="34" charset="0"/>
                <a:cs typeface="Calibri" pitchFamily="34" charset="0"/>
              </a:rPr>
              <a:t>amba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Allah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kebenaran</a:t>
            </a:r>
            <a:r>
              <a:rPr lang="en-US" sz="2800" b="1" dirty="0" smtClean="0">
                <a:solidFill>
                  <a:srgbClr val="FF0000"/>
                </a:solidFill>
                <a:latin typeface="Calibri" pitchFamily="34" charset="0"/>
                <a:cs typeface="Calibri" pitchFamily="34" charset="0"/>
              </a:rPr>
              <a:t> </a:t>
            </a:r>
          </a:p>
          <a:p>
            <a:pPr algn="ct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ketaatan</a:t>
            </a:r>
            <a:r>
              <a:rPr lang="en-US" sz="2800" b="1" dirty="0" smtClean="0">
                <a:solidFill>
                  <a:srgbClr val="FF0000"/>
                </a:solidFill>
                <a:latin typeface="Calibri" pitchFamily="34" charset="0"/>
                <a:cs typeface="Calibri" pitchFamily="34" charset="0"/>
              </a:rPr>
              <a:t>,</a:t>
            </a:r>
          </a:p>
          <a:p>
            <a:pPr algn="ctr"/>
            <a:r>
              <a:rPr lang="en-US" sz="2800" b="1" dirty="0" err="1" smtClean="0">
                <a:solidFill>
                  <a:srgbClr val="FF0000"/>
                </a:solidFill>
                <a:latin typeface="Calibri" pitchFamily="34" charset="0"/>
                <a:cs typeface="Calibri" pitchFamily="34" charset="0"/>
              </a:rPr>
              <a:t>tidak</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hamba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dosa</a:t>
            </a:r>
            <a:r>
              <a:rPr lang="en-US" sz="2800" b="1" dirty="0" smtClean="0">
                <a:solidFill>
                  <a:srgbClr val="FF0000"/>
                </a:solidFill>
                <a:latin typeface="Calibri" pitchFamily="34" charset="0"/>
                <a:cs typeface="Calibri" pitchFamily="34" charset="0"/>
              </a:rPr>
              <a:t>. </a:t>
            </a:r>
            <a:endParaRPr lang="en-US" sz="2800" dirty="0" smtClean="0">
              <a:solidFill>
                <a:srgbClr val="FF0000"/>
              </a:solidFill>
              <a:latin typeface="Calibri" pitchFamily="34" charset="0"/>
              <a:cs typeface="Calibri" pitchFamily="34" charset="0"/>
            </a:endParaRP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
        <p:nvSpPr>
          <p:cNvPr id="54" name="Text Placeholder 7"/>
          <p:cNvSpPr txBox="1">
            <a:spLocks/>
          </p:cNvSpPr>
          <p:nvPr/>
        </p:nvSpPr>
        <p:spPr bwMode="auto">
          <a:xfrm>
            <a:off x="72008" y="4653136"/>
            <a:ext cx="8964488" cy="1305694"/>
          </a:xfrm>
          <a:prstGeom prst="rect">
            <a:avLst/>
          </a:prstGeom>
          <a:solidFill>
            <a:srgbClr val="FFC000"/>
          </a:solidFill>
          <a:ln w="9525">
            <a:noFill/>
            <a:miter lim="800000"/>
            <a:headEnd/>
            <a:tailEnd/>
          </a:ln>
        </p:spPr>
        <p:txBody>
          <a:bodyPr vert="horz" wrap="square" lIns="91440" tIns="45720" rIns="91440" bIns="45720" numCol="1" anchor="t" anchorCtr="0" compatLnSpc="1">
            <a:prstTxWarp prst="textNoShape">
              <a:avLst/>
            </a:prstTxWarp>
          </a:bodyPr>
          <a:lstStyle/>
          <a:p>
            <a:pPr>
              <a:lnSpc>
                <a:spcPts val="2400"/>
              </a:lnSpc>
            </a:pPr>
            <a:r>
              <a:rPr lang="en-US" sz="2400" b="1" dirty="0" err="1" smtClean="0">
                <a:solidFill>
                  <a:schemeClr val="bg1"/>
                </a:solidFill>
                <a:latin typeface="Calibri" pitchFamily="34" charset="0"/>
                <a:cs typeface="Calibri" pitchFamily="34" charset="0"/>
              </a:rPr>
              <a:t>Banyak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orang</a:t>
            </a:r>
            <a:r>
              <a:rPr lang="en-US" sz="2400" b="1" dirty="0" smtClean="0">
                <a:solidFill>
                  <a:schemeClr val="bg1"/>
                </a:solidFill>
                <a:latin typeface="Calibri" pitchFamily="34" charset="0"/>
                <a:cs typeface="Calibri" pitchFamily="34" charset="0"/>
              </a:rPr>
              <a:t> Kristen </a:t>
            </a:r>
            <a:r>
              <a:rPr lang="en-US" sz="2400" b="1" dirty="0" err="1" smtClean="0">
                <a:solidFill>
                  <a:schemeClr val="bg1"/>
                </a:solidFill>
                <a:latin typeface="Calibri" pitchFamily="34" charset="0"/>
                <a:cs typeface="Calibri" pitchFamily="34" charset="0"/>
              </a:rPr>
              <a:t>mula-mulai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adalah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budak-budak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romawi</a:t>
            </a:r>
            <a:r>
              <a:rPr lang="en-US" sz="2400" b="1" dirty="0" smtClean="0">
                <a:solidFill>
                  <a:schemeClr val="bg1"/>
                </a:solidFill>
                <a:latin typeface="Calibri" pitchFamily="34" charset="0"/>
                <a:cs typeface="Calibri" pitchFamily="34" charset="0"/>
              </a:rPr>
              <a:t>. </a:t>
            </a:r>
          </a:p>
          <a:p>
            <a:pPr>
              <a:lnSpc>
                <a:spcPts val="2400"/>
              </a:lnSpc>
            </a:pPr>
            <a:r>
              <a:rPr lang="en-US" sz="2400" b="1" dirty="0" smtClean="0">
                <a:solidFill>
                  <a:schemeClr val="bg1"/>
                </a:solidFill>
                <a:latin typeface="Calibri" pitchFamily="34" charset="0"/>
                <a:cs typeface="Calibri" pitchFamily="34" charset="0"/>
              </a:rPr>
              <a:t>Tuan </a:t>
            </a:r>
            <a:r>
              <a:rPr lang="en-US" sz="2400" b="1" dirty="0" err="1" smtClean="0">
                <a:solidFill>
                  <a:schemeClr val="bg1"/>
                </a:solidFill>
                <a:latin typeface="Calibri" pitchFamily="34" charset="0"/>
                <a:cs typeface="Calibri" pitchFamily="34" charset="0"/>
              </a:rPr>
              <a:t>romawi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menyediakan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makanan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pakaian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rumah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perlindung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kepada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hamba</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melayani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sesuai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perintah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Sebagai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hamba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Mesiah</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sangat</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amat</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baik</a:t>
            </a:r>
            <a:r>
              <a:rPr lang="en-US" sz="2400" b="1" dirty="0" smtClean="0">
                <a:solidFill>
                  <a:schemeClr val="bg1"/>
                </a:solidFill>
                <a:latin typeface="Calibri" pitchFamily="34" charset="0"/>
                <a:cs typeface="Calibri" pitchFamily="34" charset="0"/>
              </a:rPr>
              <a:t> – </a:t>
            </a:r>
            <a:r>
              <a:rPr lang="en-US" sz="2400" b="1" dirty="0" err="1" smtClean="0">
                <a:solidFill>
                  <a:schemeClr val="bg1"/>
                </a:solidFill>
                <a:latin typeface="Calibri" pitchFamily="34" charset="0"/>
                <a:cs typeface="Calibri" pitchFamily="34" charset="0"/>
              </a:rPr>
              <a:t>dibanding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hamba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kepada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Setan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 </a:t>
            </a:r>
            <a:r>
              <a:rPr lang="en-US" sz="2400" b="1" dirty="0" err="1" smtClean="0">
                <a:solidFill>
                  <a:schemeClr val="bg1"/>
                </a:solidFill>
                <a:latin typeface="Calibri" pitchFamily="34" charset="0"/>
                <a:cs typeface="Calibri" pitchFamily="34" charset="0"/>
              </a:rPr>
              <a:t>adalah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sangat</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positif</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menyediakan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segalanya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mereka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hanya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fokus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kepada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seperti</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diperintahkan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sambil</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mereka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menunggu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kedatangan</a:t>
            </a:r>
            <a:r>
              <a:rPr lang="en-US" sz="2400" b="1" dirty="0" smtClean="0">
                <a:solidFill>
                  <a:schemeClr val="bg1"/>
                </a:solidFill>
                <a:latin typeface="Calibri" pitchFamily="34" charset="0"/>
                <a:cs typeface="Calibri" pitchFamily="34" charset="0"/>
              </a:rPr>
              <a:t> Raja </a:t>
            </a:r>
            <a:r>
              <a:rPr lang="en-US" sz="2400" b="1" dirty="0" err="1" smtClean="0">
                <a:solidFill>
                  <a:schemeClr val="bg1"/>
                </a:solidFill>
                <a:latin typeface="Calibri" pitchFamily="34" charset="0"/>
                <a:cs typeface="Calibri" pitchFamily="34" charset="0"/>
              </a:rPr>
              <a:t>kembali</a:t>
            </a:r>
            <a:r>
              <a:rPr lang="en-US" sz="2400" b="1" dirty="0" smtClean="0">
                <a:solidFill>
                  <a:schemeClr val="bg1"/>
                </a:solidFill>
                <a:latin typeface="Calibri" pitchFamily="34" charset="0"/>
                <a:cs typeface="Calibri" pitchFamily="34" charset="0"/>
              </a:rPr>
              <a:t>.</a:t>
            </a:r>
            <a:endParaRPr lang="en-US" sz="2400" b="1" dirty="0">
              <a:solidFill>
                <a:schemeClr val="bg1"/>
              </a:solidFill>
              <a:latin typeface="Calibri" pitchFamily="34" charset="0"/>
              <a:cs typeface="Calibri" pitchFamily="34" charset="0"/>
            </a:endParaRPr>
          </a:p>
        </p:txBody>
      </p:sp>
    </p:spTree>
  </p:cSld>
  <p:clrMapOvr>
    <a:masterClrMapping/>
  </p:clrMapOvr>
  <p:transition spd="slow"/>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11" name="Rectangle 10"/>
          <p:cNvSpPr/>
          <p:nvPr/>
        </p:nvSpPr>
        <p:spPr>
          <a:xfrm>
            <a:off x="2714612" y="3743340"/>
            <a:ext cx="36576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Rectangle 11"/>
          <p:cNvSpPr/>
          <p:nvPr/>
        </p:nvSpPr>
        <p:spPr>
          <a:xfrm>
            <a:off x="2071670" y="4143380"/>
            <a:ext cx="1645920" cy="3657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3" name="Picture 2" descr="egyptian.gif"/>
          <p:cNvPicPr>
            <a:picLocks noChangeAspect="1"/>
          </p:cNvPicPr>
          <p:nvPr/>
        </p:nvPicPr>
        <p:blipFill>
          <a:blip r:embed="rId3" cstate="print"/>
          <a:stretch>
            <a:fillRect/>
          </a:stretch>
        </p:blipFill>
        <p:spPr>
          <a:xfrm>
            <a:off x="642910" y="1868812"/>
            <a:ext cx="4301334" cy="2560320"/>
          </a:xfrm>
          <a:prstGeom prst="rect">
            <a:avLst/>
          </a:prstGeom>
        </p:spPr>
      </p:pic>
      <p:pic>
        <p:nvPicPr>
          <p:cNvPr id="7" name="Picture 6" descr="egyptian.gif"/>
          <p:cNvPicPr>
            <a:picLocks noChangeAspect="1"/>
          </p:cNvPicPr>
          <p:nvPr/>
        </p:nvPicPr>
        <p:blipFill>
          <a:blip r:embed="rId3" cstate="print"/>
          <a:stretch>
            <a:fillRect/>
          </a:stretch>
        </p:blipFill>
        <p:spPr>
          <a:xfrm rot="7200000">
            <a:off x="2104988" y="3932507"/>
            <a:ext cx="4301334" cy="2560320"/>
          </a:xfrm>
          <a:prstGeom prst="rect">
            <a:avLst/>
          </a:prstGeom>
        </p:spPr>
      </p:pic>
      <p:pic>
        <p:nvPicPr>
          <p:cNvPr id="8" name="Picture 7" descr="egyptian.gif"/>
          <p:cNvPicPr>
            <a:picLocks noChangeAspect="1"/>
          </p:cNvPicPr>
          <p:nvPr/>
        </p:nvPicPr>
        <p:blipFill>
          <a:blip r:embed="rId3" cstate="print"/>
          <a:stretch>
            <a:fillRect/>
          </a:stretch>
        </p:blipFill>
        <p:spPr>
          <a:xfrm rot="14400000" flipH="1">
            <a:off x="-609656" y="3932507"/>
            <a:ext cx="4301334" cy="2560320"/>
          </a:xfrm>
          <a:prstGeom prst="rect">
            <a:avLst/>
          </a:prstGeom>
        </p:spPr>
      </p:pic>
      <p:sp>
        <p:nvSpPr>
          <p:cNvPr id="21" name="TextBox 20"/>
          <p:cNvSpPr txBox="1"/>
          <p:nvPr/>
        </p:nvSpPr>
        <p:spPr>
          <a:xfrm>
            <a:off x="1857356" y="6495147"/>
            <a:ext cx="2088232" cy="246221"/>
          </a:xfrm>
          <a:prstGeom prst="rect">
            <a:avLst/>
          </a:prstGeom>
          <a:noFill/>
        </p:spPr>
        <p:txBody>
          <a:bodyPr wrap="square" rtlCol="0">
            <a:spAutoFit/>
          </a:bodyPr>
          <a:lstStyle/>
          <a:p>
            <a:pPr algn="ctr"/>
            <a:r>
              <a:rPr lang="en-CA" sz="1000" dirty="0" smtClean="0">
                <a:solidFill>
                  <a:schemeClr val="tx1">
                    <a:lumMod val="85000"/>
                  </a:schemeClr>
                </a:solidFill>
              </a:rPr>
              <a:t>smiley © sherv.net</a:t>
            </a:r>
          </a:p>
        </p:txBody>
      </p:sp>
      <p:pic>
        <p:nvPicPr>
          <p:cNvPr id="25" name="Picture 24" descr="egyptian.gif"/>
          <p:cNvPicPr>
            <a:picLocks noChangeAspect="1"/>
          </p:cNvPicPr>
          <p:nvPr/>
        </p:nvPicPr>
        <p:blipFill>
          <a:blip r:embed="rId3" cstate="print"/>
          <a:stretch>
            <a:fillRect/>
          </a:stretch>
        </p:blipFill>
        <p:spPr>
          <a:xfrm rot="14400000" flipH="1">
            <a:off x="1292992" y="4332917"/>
            <a:ext cx="921716" cy="548640"/>
          </a:xfrm>
          <a:prstGeom prst="rect">
            <a:avLst/>
          </a:prstGeom>
        </p:spPr>
      </p:pic>
      <p:pic>
        <p:nvPicPr>
          <p:cNvPr id="26" name="Picture 25" descr="egyptian.gif"/>
          <p:cNvPicPr>
            <a:picLocks noChangeAspect="1"/>
          </p:cNvPicPr>
          <p:nvPr/>
        </p:nvPicPr>
        <p:blipFill>
          <a:blip r:embed="rId3" cstate="print"/>
          <a:stretch>
            <a:fillRect/>
          </a:stretch>
        </p:blipFill>
        <p:spPr>
          <a:xfrm rot="14400000" flipH="1">
            <a:off x="1292992" y="4833963"/>
            <a:ext cx="921716" cy="548640"/>
          </a:xfrm>
          <a:prstGeom prst="rect">
            <a:avLst/>
          </a:prstGeom>
        </p:spPr>
      </p:pic>
      <p:pic>
        <p:nvPicPr>
          <p:cNvPr id="27" name="Picture 26" descr="egyptian.gif"/>
          <p:cNvPicPr>
            <a:picLocks noChangeAspect="1"/>
          </p:cNvPicPr>
          <p:nvPr/>
        </p:nvPicPr>
        <p:blipFill>
          <a:blip r:embed="rId3" cstate="print"/>
          <a:stretch>
            <a:fillRect/>
          </a:stretch>
        </p:blipFill>
        <p:spPr>
          <a:xfrm rot="14400000" flipH="1">
            <a:off x="864364" y="4547231"/>
            <a:ext cx="921716" cy="548640"/>
          </a:xfrm>
          <a:prstGeom prst="rect">
            <a:avLst/>
          </a:prstGeom>
        </p:spPr>
      </p:pic>
      <p:pic>
        <p:nvPicPr>
          <p:cNvPr id="28" name="Picture 27" descr="egyptian.gif"/>
          <p:cNvPicPr>
            <a:picLocks noChangeAspect="1"/>
          </p:cNvPicPr>
          <p:nvPr/>
        </p:nvPicPr>
        <p:blipFill>
          <a:blip r:embed="rId3" cstate="print"/>
          <a:stretch>
            <a:fillRect/>
          </a:stretch>
        </p:blipFill>
        <p:spPr>
          <a:xfrm rot="14400000" flipH="1">
            <a:off x="1793058" y="5118735"/>
            <a:ext cx="921716" cy="548640"/>
          </a:xfrm>
          <a:prstGeom prst="rect">
            <a:avLst/>
          </a:prstGeom>
        </p:spPr>
      </p:pic>
      <p:pic>
        <p:nvPicPr>
          <p:cNvPr id="29" name="Picture 28" descr="egyptian.gif"/>
          <p:cNvPicPr>
            <a:picLocks noChangeAspect="1"/>
          </p:cNvPicPr>
          <p:nvPr/>
        </p:nvPicPr>
        <p:blipFill>
          <a:blip r:embed="rId3" cstate="print"/>
          <a:stretch>
            <a:fillRect/>
          </a:stretch>
        </p:blipFill>
        <p:spPr>
          <a:xfrm rot="14400000" flipH="1">
            <a:off x="1292992" y="5333049"/>
            <a:ext cx="921716" cy="548640"/>
          </a:xfrm>
          <a:prstGeom prst="rect">
            <a:avLst/>
          </a:prstGeom>
        </p:spPr>
      </p:pic>
      <p:pic>
        <p:nvPicPr>
          <p:cNvPr id="30" name="Picture 29" descr="egyptian.gif"/>
          <p:cNvPicPr>
            <a:picLocks noChangeAspect="1"/>
          </p:cNvPicPr>
          <p:nvPr/>
        </p:nvPicPr>
        <p:blipFill>
          <a:blip r:embed="rId3" cstate="print"/>
          <a:stretch>
            <a:fillRect/>
          </a:stretch>
        </p:blipFill>
        <p:spPr>
          <a:xfrm rot="14400000" flipH="1">
            <a:off x="792926" y="5118735"/>
            <a:ext cx="921716" cy="548640"/>
          </a:xfrm>
          <a:prstGeom prst="rect">
            <a:avLst/>
          </a:prstGeom>
        </p:spPr>
      </p:pic>
      <p:pic>
        <p:nvPicPr>
          <p:cNvPr id="31" name="Picture 30" descr="egyptian.gif"/>
          <p:cNvPicPr>
            <a:picLocks noChangeAspect="1"/>
          </p:cNvPicPr>
          <p:nvPr/>
        </p:nvPicPr>
        <p:blipFill>
          <a:blip r:embed="rId3" cstate="print"/>
          <a:stretch>
            <a:fillRect/>
          </a:stretch>
        </p:blipFill>
        <p:spPr>
          <a:xfrm rot="14400000" flipH="1">
            <a:off x="1793058" y="4548211"/>
            <a:ext cx="921716" cy="548640"/>
          </a:xfrm>
          <a:prstGeom prst="rect">
            <a:avLst/>
          </a:prstGeom>
        </p:spPr>
      </p:pic>
      <p:sp>
        <p:nvSpPr>
          <p:cNvPr id="22" name="TextBox 21"/>
          <p:cNvSpPr txBox="1"/>
          <p:nvPr/>
        </p:nvSpPr>
        <p:spPr>
          <a:xfrm>
            <a:off x="4355976" y="213603"/>
            <a:ext cx="4608512" cy="6955750"/>
          </a:xfrm>
          <a:prstGeom prst="rect">
            <a:avLst/>
          </a:prstGeom>
          <a:noFill/>
        </p:spPr>
        <p:txBody>
          <a:bodyPr wrap="square" rtlCol="0">
            <a:spAutoFit/>
          </a:bodyPr>
          <a:lstStyle/>
          <a:p>
            <a:pPr algn="r"/>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Tetapi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siapa</a:t>
            </a:r>
            <a:r>
              <a:rPr lang="en-US" sz="2400" b="1" dirty="0" smtClean="0">
                <a:solidFill>
                  <a:schemeClr val="bg1"/>
                </a:solidFill>
                <a:latin typeface="Calibri" pitchFamily="34" charset="0"/>
                <a:cs typeface="Calibri" pitchFamily="34" charset="0"/>
              </a:rPr>
              <a:t> yang </a:t>
            </a:r>
            <a:r>
              <a:rPr lang="en-US" sz="2400" b="1" dirty="0" err="1" smtClean="0">
                <a:solidFill>
                  <a:schemeClr val="bg1"/>
                </a:solidFill>
                <a:latin typeface="Calibri" pitchFamily="34" charset="0"/>
                <a:cs typeface="Calibri" pitchFamily="34" charset="0"/>
              </a:rPr>
              <a:t>mengikatkan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dirinya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pada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Tuhan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menjadi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a:t>
            </a:r>
            <a:r>
              <a:rPr lang="en-US" sz="2400" b="1" dirty="0" smtClean="0">
                <a:solidFill>
                  <a:schemeClr val="bg1"/>
                </a:solidFill>
                <a:latin typeface="Calibri" pitchFamily="34" charset="0"/>
                <a:cs typeface="Calibri" pitchFamily="34" charset="0"/>
              </a:rPr>
              <a:t>” </a:t>
            </a:r>
            <a:r>
              <a:rPr lang="en-US" sz="2400" b="1" dirty="0" smtClean="0">
                <a:solidFill>
                  <a:schemeClr val="bg1"/>
                </a:solidFill>
                <a:latin typeface="Calibri" pitchFamily="34" charset="0"/>
              </a:rPr>
              <a:t>1 </a:t>
            </a:r>
            <a:r>
              <a:rPr lang="en-US" sz="2400" b="1" dirty="0" err="1" smtClean="0">
                <a:solidFill>
                  <a:schemeClr val="bg1"/>
                </a:solidFill>
                <a:latin typeface="Calibri" pitchFamily="34" charset="0"/>
              </a:rPr>
              <a:t>Kor</a:t>
            </a:r>
            <a:r>
              <a:rPr lang="en-US" sz="2400" b="1" dirty="0" smtClean="0">
                <a:solidFill>
                  <a:schemeClr val="bg1"/>
                </a:solidFill>
                <a:latin typeface="Calibri" pitchFamily="34" charset="0"/>
              </a:rPr>
              <a:t> 6:17</a:t>
            </a:r>
            <a:endParaRPr lang="en-CA" sz="2400" b="1" dirty="0" smtClean="0">
              <a:solidFill>
                <a:schemeClr val="bg1"/>
              </a:solidFill>
              <a:latin typeface="Calibri" pitchFamily="34" charset="0"/>
            </a:endParaRPr>
          </a:p>
          <a:p>
            <a:pPr algn="r"/>
            <a:endParaRPr lang="en-US" sz="800" b="1" dirty="0" smtClean="0">
              <a:solidFill>
                <a:schemeClr val="bg1"/>
              </a:solidFill>
              <a:latin typeface="Calibri" pitchFamily="34" charset="0"/>
            </a:endParaRPr>
          </a:p>
          <a:p>
            <a:pPr algn="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menjadi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satu</a:t>
            </a:r>
            <a:r>
              <a:rPr lang="en-CA" sz="2400" b="1" dirty="0" smtClean="0">
                <a:solidFill>
                  <a:schemeClr val="bg1"/>
                </a:solidFill>
                <a:latin typeface="Calibri" pitchFamily="34" charset="0"/>
                <a:cs typeface="Calibri" pitchFamily="34" charset="0"/>
              </a:rPr>
              <a:t> . . . </a:t>
            </a:r>
            <a:r>
              <a:rPr lang="en-CA" sz="2400" b="1" dirty="0" err="1" smtClean="0">
                <a:solidFill>
                  <a:schemeClr val="bg1"/>
                </a:solidFill>
                <a:latin typeface="Calibri" pitchFamily="34" charset="0"/>
                <a:cs typeface="Calibri" pitchFamily="34" charset="0"/>
              </a:rPr>
              <a:t>Rahasia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ini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besar</a:t>
            </a:r>
            <a:r>
              <a:rPr lang="en-CA" sz="2400" b="1" dirty="0" smtClean="0">
                <a:solidFill>
                  <a:schemeClr val="bg1"/>
                </a:solidFill>
                <a:latin typeface="Calibri" pitchFamily="34" charset="0"/>
                <a:cs typeface="Calibri" pitchFamily="34" charset="0"/>
              </a:rPr>
              <a:t> . . . </a:t>
            </a:r>
            <a:r>
              <a:rPr lang="en-CA" sz="2400" b="1" dirty="0" err="1" smtClean="0">
                <a:solidFill>
                  <a:schemeClr val="bg1"/>
                </a:solidFill>
                <a:latin typeface="Calibri" pitchFamily="34" charset="0"/>
                <a:cs typeface="Calibri" pitchFamily="34" charset="0"/>
              </a:rPr>
              <a:t>Kristus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jemaat</a:t>
            </a:r>
            <a:r>
              <a:rPr lang="en-CA" sz="2400" b="1" dirty="0" smtClean="0">
                <a:solidFill>
                  <a:schemeClr val="bg1"/>
                </a:solidFill>
                <a:latin typeface="Calibri" pitchFamily="34" charset="0"/>
                <a:cs typeface="Calibri" pitchFamily="34" charset="0"/>
              </a:rPr>
              <a:t>”  </a:t>
            </a:r>
          </a:p>
          <a:p>
            <a:pPr algn="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Ef</a:t>
            </a:r>
            <a:r>
              <a:rPr lang="en-CA" sz="2400" b="1" dirty="0" smtClean="0">
                <a:solidFill>
                  <a:schemeClr val="bg1"/>
                </a:solidFill>
                <a:latin typeface="Calibri" pitchFamily="34" charset="0"/>
                <a:cs typeface="Calibri" pitchFamily="34" charset="0"/>
              </a:rPr>
              <a:t> 5:31-32</a:t>
            </a:r>
          </a:p>
          <a:p>
            <a:pPr algn="r"/>
            <a:endParaRPr lang="en-CA" sz="800" b="1" dirty="0" smtClean="0">
              <a:solidFill>
                <a:schemeClr val="bg1"/>
              </a:solidFill>
              <a:latin typeface="Calibri" pitchFamily="34" charset="0"/>
              <a:cs typeface="Calibri" pitchFamily="34" charset="0"/>
            </a:endParaRPr>
          </a:p>
          <a:p>
            <a:pPr algn="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Ia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membangkitkan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memberikan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tempat</a:t>
            </a:r>
            <a:r>
              <a:rPr lang="en-CA" sz="2400" b="1" dirty="0" smtClean="0">
                <a:solidFill>
                  <a:schemeClr val="bg1"/>
                </a:solidFill>
                <a:latin typeface="Calibri" pitchFamily="34" charset="0"/>
                <a:cs typeface="Calibri" pitchFamily="34" charset="0"/>
              </a:rPr>
              <a:t> </a:t>
            </a:r>
          </a:p>
          <a:p>
            <a:pPr algn="r"/>
            <a:r>
              <a:rPr lang="en-CA" sz="2400" b="1" dirty="0" err="1" smtClean="0">
                <a:solidFill>
                  <a:schemeClr val="bg1"/>
                </a:solidFill>
                <a:latin typeface="Calibri" pitchFamily="34" charset="0"/>
                <a:cs typeface="Calibri" pitchFamily="34" charset="0"/>
              </a:rPr>
              <a:t>bersama-sama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dengan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a:t>
            </a:r>
            <a:r>
              <a:rPr lang="en-CA" sz="2400" b="1" dirty="0" smtClean="0">
                <a:solidFill>
                  <a:schemeClr val="bg1"/>
                </a:solidFill>
                <a:latin typeface="Calibri" pitchFamily="34" charset="0"/>
                <a:cs typeface="Calibri" pitchFamily="34" charset="0"/>
              </a:rPr>
              <a:t> </a:t>
            </a:r>
          </a:p>
          <a:p>
            <a:pPr algn="r"/>
            <a:r>
              <a:rPr lang="en-CA" sz="2400" b="1" dirty="0" err="1" smtClean="0">
                <a:solidFill>
                  <a:schemeClr val="bg1"/>
                </a:solidFill>
                <a:latin typeface="Calibri" pitchFamily="34" charset="0"/>
                <a:cs typeface="Calibri" pitchFamily="34" charset="0"/>
              </a:rPr>
              <a:t>di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sorga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Ef</a:t>
            </a:r>
            <a:r>
              <a:rPr lang="en-CA" sz="2400" b="1" dirty="0" smtClean="0">
                <a:solidFill>
                  <a:schemeClr val="bg1"/>
                </a:solidFill>
                <a:latin typeface="Calibri" pitchFamily="34" charset="0"/>
                <a:cs typeface="Calibri" pitchFamily="34" charset="0"/>
              </a:rPr>
              <a:t> 2:5-6</a:t>
            </a:r>
          </a:p>
          <a:p>
            <a:pPr algn="r"/>
            <a:endParaRPr lang="en-CA" sz="800" b="1" dirty="0" smtClean="0">
              <a:solidFill>
                <a:schemeClr val="bg1"/>
              </a:solidFill>
              <a:latin typeface="Calibri" pitchFamily="34" charset="0"/>
              <a:cs typeface="Calibri" pitchFamily="34" charset="0"/>
            </a:endParaRPr>
          </a:p>
          <a:p>
            <a:pPr algn="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Sebab</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kamu</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mati</a:t>
            </a:r>
            <a:r>
              <a:rPr lang="en-CA" sz="2400" b="1" dirty="0" smtClean="0">
                <a:solidFill>
                  <a:schemeClr val="bg1"/>
                </a:solidFill>
                <a:latin typeface="Calibri" pitchFamily="34" charset="0"/>
                <a:cs typeface="Calibri" pitchFamily="34" charset="0"/>
              </a:rPr>
              <a:t> </a:t>
            </a:r>
          </a:p>
          <a:p>
            <a:pPr algn="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hidupmu</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tersembunyi</a:t>
            </a:r>
            <a:r>
              <a:rPr lang="en-CA" sz="2400" b="1" dirty="0" smtClean="0">
                <a:solidFill>
                  <a:schemeClr val="bg1"/>
                </a:solidFill>
                <a:latin typeface="Calibri" pitchFamily="34" charset="0"/>
                <a:cs typeface="Calibri" pitchFamily="34" charset="0"/>
              </a:rPr>
              <a:t> </a:t>
            </a:r>
          </a:p>
          <a:p>
            <a:pPr algn="r"/>
            <a:r>
              <a:rPr lang="en-CA" sz="2400" b="1" dirty="0" err="1" smtClean="0">
                <a:solidFill>
                  <a:schemeClr val="bg1"/>
                </a:solidFill>
                <a:latin typeface="Calibri" pitchFamily="34" charset="0"/>
                <a:cs typeface="Calibri" pitchFamily="34" charset="0"/>
              </a:rPr>
              <a:t>bersama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dengan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r>
              <a:rPr lang="en-CA" sz="2400" b="1" dirty="0" smtClean="0">
                <a:solidFill>
                  <a:schemeClr val="bg1"/>
                </a:solidFill>
                <a:latin typeface="Calibri" pitchFamily="34" charset="0"/>
                <a:cs typeface="Calibri" pitchFamily="34" charset="0"/>
              </a:rPr>
              <a:t> </a:t>
            </a:r>
          </a:p>
          <a:p>
            <a:pPr algn="r"/>
            <a:r>
              <a:rPr lang="en-CA" sz="2400" b="1" dirty="0" err="1" smtClean="0">
                <a:solidFill>
                  <a:schemeClr val="bg1"/>
                </a:solidFill>
                <a:latin typeface="Calibri" pitchFamily="34" charset="0"/>
                <a:cs typeface="Calibri" pitchFamily="34" charset="0"/>
              </a:rPr>
              <a:t>di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Allah”  </a:t>
            </a:r>
            <a:r>
              <a:rPr lang="en-CA" sz="2400" b="1" dirty="0" err="1" smtClean="0">
                <a:solidFill>
                  <a:schemeClr val="bg1"/>
                </a:solidFill>
                <a:latin typeface="Calibri" pitchFamily="34" charset="0"/>
                <a:cs typeface="Calibri" pitchFamily="34" charset="0"/>
              </a:rPr>
              <a:t>Kol</a:t>
            </a:r>
            <a:r>
              <a:rPr lang="en-CA" sz="2400" b="1" dirty="0" smtClean="0">
                <a:solidFill>
                  <a:schemeClr val="bg1"/>
                </a:solidFill>
                <a:latin typeface="Calibri" pitchFamily="34" charset="0"/>
                <a:cs typeface="Calibri" pitchFamily="34" charset="0"/>
              </a:rPr>
              <a:t> 3:3</a:t>
            </a:r>
            <a:endParaRPr lang="en-CA" sz="2400" dirty="0" smtClean="0">
              <a:solidFill>
                <a:schemeClr val="bg1"/>
              </a:solidFill>
              <a:latin typeface="Calibri" pitchFamily="34" charset="0"/>
            </a:endParaRPr>
          </a:p>
          <a:p>
            <a:pPr algn="r"/>
            <a:endParaRPr lang="en-CA" sz="2400" dirty="0" smtClean="0">
              <a:solidFill>
                <a:schemeClr val="bg1"/>
              </a:solidFill>
              <a:latin typeface="Calibri" pitchFamily="34" charset="0"/>
            </a:endParaRPr>
          </a:p>
          <a:p>
            <a:pPr algn="r"/>
            <a:endParaRPr lang="en-CA" sz="2400" b="1" dirty="0" smtClean="0">
              <a:solidFill>
                <a:schemeClr val="bg1"/>
              </a:solidFill>
              <a:latin typeface="Calibri" pitchFamily="34" charset="0"/>
              <a:cs typeface="Calibri" pitchFamily="34" charset="0"/>
            </a:endParaRPr>
          </a:p>
          <a:p>
            <a:pPr algn="r"/>
            <a:endParaRPr lang="en-US" sz="2600" b="1" dirty="0" smtClean="0">
              <a:solidFill>
                <a:schemeClr val="bg1"/>
              </a:solidFill>
              <a:latin typeface="Calibri" pitchFamily="34" charset="0"/>
            </a:endParaRPr>
          </a:p>
          <a:p>
            <a:pPr algn="r"/>
            <a:endParaRPr lang="en-US" sz="1200" b="1" dirty="0" smtClean="0">
              <a:solidFill>
                <a:schemeClr val="bg1"/>
              </a:solidFill>
              <a:latin typeface="Calibri" pitchFamily="34" charset="0"/>
            </a:endParaRPr>
          </a:p>
        </p:txBody>
      </p:sp>
      <p:pic>
        <p:nvPicPr>
          <p:cNvPr id="23" name="Picture 22" descr="angry-face-01s.gif"/>
          <p:cNvPicPr>
            <a:picLocks noChangeAspect="1"/>
          </p:cNvPicPr>
          <p:nvPr/>
        </p:nvPicPr>
        <p:blipFill>
          <a:blip r:embed="rId4" cstate="print"/>
          <a:stretch>
            <a:fillRect/>
          </a:stretch>
        </p:blipFill>
        <p:spPr>
          <a:xfrm>
            <a:off x="8215338" y="5857892"/>
            <a:ext cx="864096" cy="864096"/>
          </a:xfrm>
          <a:prstGeom prst="ellipse">
            <a:avLst/>
          </a:prstGeom>
        </p:spPr>
      </p:pic>
      <p:sp>
        <p:nvSpPr>
          <p:cNvPr id="24" name="TextBox 23"/>
          <p:cNvSpPr txBox="1"/>
          <p:nvPr/>
        </p:nvSpPr>
        <p:spPr>
          <a:xfrm>
            <a:off x="8215338" y="5786454"/>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32" name="TextBox 8"/>
          <p:cNvSpPr txBox="1">
            <a:spLocks noChangeArrowheads="1"/>
          </p:cNvSpPr>
          <p:nvPr/>
        </p:nvSpPr>
        <p:spPr bwMode="auto">
          <a:xfrm>
            <a:off x="80639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t>© </a:t>
            </a:r>
            <a:r>
              <a:rPr lang="en-CA" sz="800" dirty="0" smtClean="0"/>
              <a:t>GospelGifs.com </a:t>
            </a:r>
            <a:endParaRPr lang="en-CA" sz="800" dirty="0"/>
          </a:p>
        </p:txBody>
      </p:sp>
      <p:sp>
        <p:nvSpPr>
          <p:cNvPr id="33" name="TextBox 32"/>
          <p:cNvSpPr txBox="1"/>
          <p:nvPr/>
        </p:nvSpPr>
        <p:spPr>
          <a:xfrm>
            <a:off x="4931187" y="5879013"/>
            <a:ext cx="3275256" cy="646331"/>
          </a:xfrm>
          <a:prstGeom prst="rect">
            <a:avLst/>
          </a:prstGeom>
          <a:noFill/>
        </p:spPr>
        <p:txBody>
          <a:bodyPr wrap="none" rtlCol="0">
            <a:spAutoFit/>
          </a:bodyPr>
          <a:lstStyle/>
          <a:p>
            <a:pPr algn="ctr"/>
            <a:r>
              <a:rPr lang="en-US" dirty="0" smtClean="0">
                <a:cs typeface="Arial" pitchFamily="34" charset="0"/>
              </a:rPr>
              <a:t> (</a:t>
            </a:r>
            <a:r>
              <a:rPr lang="it-IT" dirty="0" smtClean="0">
                <a:cs typeface="Arial" pitchFamily="34" charset="0"/>
              </a:rPr>
              <a:t>tidak dlm Roma 6, </a:t>
            </a:r>
          </a:p>
          <a:p>
            <a:pPr algn="ctr"/>
            <a:r>
              <a:rPr lang="it-IT" dirty="0" smtClean="0">
                <a:cs typeface="Arial" pitchFamily="34" charset="0"/>
              </a:rPr>
              <a:t>tetapi mirip dgn </a:t>
            </a:r>
            <a:r>
              <a:rPr lang="en-US" dirty="0" smtClean="0">
                <a:cs typeface="Arial" pitchFamily="34" charset="0"/>
              </a:rPr>
              <a:t>32-33, 36-37) </a:t>
            </a:r>
            <a:endParaRPr lang="en-US" dirty="0"/>
          </a:p>
        </p:txBody>
      </p:sp>
      <p:sp>
        <p:nvSpPr>
          <p:cNvPr id="34" name="Title 1"/>
          <p:cNvSpPr txBox="1">
            <a:spLocks/>
          </p:cNvSpPr>
          <p:nvPr/>
        </p:nvSpPr>
        <p:spPr bwMode="auto">
          <a:xfrm>
            <a:off x="-36512" y="0"/>
            <a:ext cx="4139952" cy="228600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noAutofit/>
          </a:bodyPr>
          <a:lstStyle/>
          <a:p>
            <a:pPr algn="ctr">
              <a:lnSpc>
                <a:spcPts val="2900"/>
              </a:lnSpc>
            </a:pPr>
            <a:r>
              <a:rPr kumimoji="0" lang="en-US" sz="2800" b="1" i="0" u="none" strike="noStrike" kern="0" cap="none" normalizeH="0" baseline="0" noProof="0" dirty="0" smtClean="0">
                <a:ln>
                  <a:noFill/>
                </a:ln>
                <a:solidFill>
                  <a:srgbClr val="FF0000"/>
                </a:solidFill>
                <a:effectLst/>
                <a:uLnTx/>
                <a:uFillTx/>
                <a:latin typeface="Calibri" pitchFamily="34" charset="0"/>
                <a:ea typeface="+mj-ea"/>
                <a:cs typeface="Calibri" pitchFamily="34" charset="0"/>
              </a:rPr>
              <a:t>42-45. M</a:t>
            </a:r>
            <a:r>
              <a:rPr lang="en-CA" sz="2800" b="1" dirty="0" err="1" smtClean="0">
                <a:solidFill>
                  <a:srgbClr val="FF0000"/>
                </a:solidFill>
                <a:latin typeface="Calibri" pitchFamily="34" charset="0"/>
                <a:cs typeface="Calibri" pitchFamily="34" charset="0"/>
              </a:rPr>
              <a:t>engikatkan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pada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s</a:t>
            </a:r>
            <a:r>
              <a:rPr lang="en-US" sz="2800" b="1" dirty="0" err="1" smtClean="0">
                <a:solidFill>
                  <a:srgbClr val="FF0000"/>
                </a:solidFill>
                <a:latin typeface="Calibri" pitchFamily="34" charset="0"/>
                <a:cs typeface="Calibri" pitchFamily="34" charset="0"/>
              </a:rPr>
              <a:t>atu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duduk</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tersembunyi</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bersama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dgn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di</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dalam</a:t>
            </a:r>
            <a:r>
              <a:rPr lang="en-CA" sz="2800" b="1" dirty="0" smtClean="0">
                <a:solidFill>
                  <a:srgbClr val="FF0000"/>
                </a:solidFill>
                <a:latin typeface="Calibri" pitchFamily="34" charset="0"/>
                <a:cs typeface="Calibri" pitchFamily="34" charset="0"/>
              </a:rPr>
              <a:t> Allah.</a:t>
            </a:r>
          </a:p>
          <a:p>
            <a:pPr lvl="0" algn="ctr" eaLnBrk="0" hangingPunct="0">
              <a:lnSpc>
                <a:spcPts val="2900"/>
              </a:lnSpc>
              <a:defRPr/>
            </a:pPr>
            <a:r>
              <a:rPr kumimoji="0" lang="en-US" sz="2800" b="1" i="0" u="none" strike="noStrike" kern="0" cap="none" normalizeH="0" baseline="0" noProof="0" dirty="0" err="1" smtClean="0">
                <a:ln>
                  <a:noFill/>
                </a:ln>
                <a:solidFill>
                  <a:srgbClr val="FF0000"/>
                </a:solidFill>
                <a:effectLst/>
                <a:uLnTx/>
                <a:uFillTx/>
                <a:latin typeface="Calibri" pitchFamily="34" charset="0"/>
                <a:ea typeface="+mj-ea"/>
                <a:cs typeface="+mj-cs"/>
              </a:rPr>
              <a:t>Terima</a:t>
            </a:r>
            <a:r>
              <a:rPr kumimoji="0" lang="en-US" sz="2800" b="1" i="0" u="none" strike="noStrike" kern="0" cap="none" normalizeH="0" noProof="0" dirty="0" smtClean="0">
                <a:ln>
                  <a:noFill/>
                </a:ln>
                <a:solidFill>
                  <a:srgbClr val="FF0000"/>
                </a:solidFill>
                <a:effectLst/>
                <a:uLnTx/>
                <a:uFillTx/>
                <a:latin typeface="Calibri" pitchFamily="34" charset="0"/>
                <a:ea typeface="+mj-ea"/>
                <a:cs typeface="+mj-cs"/>
              </a:rPr>
              <a:t> </a:t>
            </a:r>
            <a:r>
              <a:rPr kumimoji="0" lang="en-US" sz="2800" b="1" i="0" u="none" strike="noStrike" kern="0" cap="none" normalizeH="0" noProof="0" dirty="0" err="1" smtClean="0">
                <a:ln>
                  <a:noFill/>
                </a:ln>
                <a:solidFill>
                  <a:srgbClr val="FF0000"/>
                </a:solidFill>
                <a:effectLst/>
                <a:uLnTx/>
                <a:uFillTx/>
                <a:latin typeface="Calibri" pitchFamily="34" charset="0"/>
                <a:ea typeface="+mj-ea"/>
                <a:cs typeface="+mj-cs"/>
              </a:rPr>
              <a:t>Kasih</a:t>
            </a:r>
            <a:r>
              <a:rPr kumimoji="0" lang="en-US" sz="2800" b="1" i="0" u="none" strike="noStrike" kern="0" cap="none" normalizeH="0" noProof="0" dirty="0" smtClean="0">
                <a:ln>
                  <a:noFill/>
                </a:ln>
                <a:solidFill>
                  <a:srgbClr val="FF0000"/>
                </a:solidFill>
                <a:effectLst/>
                <a:uLnTx/>
                <a:uFillTx/>
                <a:latin typeface="Calibri" pitchFamily="34" charset="0"/>
                <a:ea typeface="+mj-ea"/>
                <a:cs typeface="+mj-cs"/>
              </a:rPr>
              <a:t>, </a:t>
            </a:r>
            <a:r>
              <a:rPr kumimoji="0" lang="en-US" sz="2800" b="1" i="0" u="none" strike="noStrike" kern="0" cap="none" normalizeH="0" noProof="0" dirty="0" err="1" smtClean="0">
                <a:ln>
                  <a:noFill/>
                </a:ln>
                <a:solidFill>
                  <a:srgbClr val="FF0000"/>
                </a:solidFill>
                <a:effectLst/>
                <a:uLnTx/>
                <a:uFillTx/>
                <a:latin typeface="Calibri" pitchFamily="34" charset="0"/>
                <a:ea typeface="+mj-ea"/>
                <a:cs typeface="+mj-cs"/>
              </a:rPr>
              <a:t>Tuhan</a:t>
            </a:r>
            <a:r>
              <a:rPr kumimoji="0" lang="en-US" sz="2800" b="1" i="0" u="none" strike="noStrike" kern="0" cap="none" normalizeH="0" baseline="0" noProof="0" dirty="0" smtClean="0">
                <a:ln>
                  <a:noFill/>
                </a:ln>
                <a:solidFill>
                  <a:srgbClr val="FF0000"/>
                </a:solidFill>
                <a:effectLst/>
                <a:uLnTx/>
                <a:uFillTx/>
                <a:latin typeface="Calibri" pitchFamily="34" charset="0"/>
                <a:ea typeface="+mj-ea"/>
                <a:cs typeface="+mj-cs"/>
              </a:rPr>
              <a:t>!</a:t>
            </a:r>
            <a:endParaRPr kumimoji="0" lang="en-CA" sz="2800" b="0" i="0" u="none" strike="noStrike" kern="0" cap="none" normalizeH="0" baseline="0" noProof="0" dirty="0" smtClean="0">
              <a:ln>
                <a:noFill/>
              </a:ln>
              <a:solidFill>
                <a:srgbClr val="FF0000"/>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2" name="Rectangle 21"/>
          <p:cNvSpPr/>
          <p:nvPr/>
        </p:nvSpPr>
        <p:spPr>
          <a:xfrm>
            <a:off x="827584" y="1772816"/>
            <a:ext cx="720080" cy="1296144"/>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Oval 15"/>
          <p:cNvSpPr/>
          <p:nvPr/>
        </p:nvSpPr>
        <p:spPr>
          <a:xfrm>
            <a:off x="971600" y="1340768"/>
            <a:ext cx="432048" cy="432048"/>
          </a:xfrm>
          <a:prstGeom prst="ellipse">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Oval 20"/>
          <p:cNvSpPr/>
          <p:nvPr/>
        </p:nvSpPr>
        <p:spPr>
          <a:xfrm>
            <a:off x="2267744" y="1484784"/>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bg1"/>
              </a:solidFill>
            </a:endParaRPr>
          </a:p>
        </p:txBody>
      </p:sp>
      <p:sp>
        <p:nvSpPr>
          <p:cNvPr id="23" name="Trapezoid 22"/>
          <p:cNvSpPr/>
          <p:nvPr/>
        </p:nvSpPr>
        <p:spPr>
          <a:xfrm>
            <a:off x="2123728" y="1916832"/>
            <a:ext cx="720080" cy="1296144"/>
          </a:xfrm>
          <a:prstGeom prst="trapezoi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Rectangle 24"/>
          <p:cNvSpPr/>
          <p:nvPr/>
        </p:nvSpPr>
        <p:spPr>
          <a:xfrm>
            <a:off x="971600" y="3068960"/>
            <a:ext cx="144016" cy="720080"/>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6" name="Rectangle 25"/>
          <p:cNvSpPr/>
          <p:nvPr/>
        </p:nvSpPr>
        <p:spPr>
          <a:xfrm>
            <a:off x="1259632" y="3068960"/>
            <a:ext cx="144016" cy="720080"/>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Rectangle 26"/>
          <p:cNvSpPr/>
          <p:nvPr/>
        </p:nvSpPr>
        <p:spPr>
          <a:xfrm>
            <a:off x="2267744" y="3068960"/>
            <a:ext cx="144016"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Rectangle 27"/>
          <p:cNvSpPr/>
          <p:nvPr/>
        </p:nvSpPr>
        <p:spPr>
          <a:xfrm>
            <a:off x="2555776" y="3068960"/>
            <a:ext cx="144016"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Rectangle 31"/>
          <p:cNvSpPr/>
          <p:nvPr/>
        </p:nvSpPr>
        <p:spPr>
          <a:xfrm rot="1500000">
            <a:off x="602465" y="1751845"/>
            <a:ext cx="144016" cy="1097280"/>
          </a:xfrm>
          <a:prstGeom prst="rect">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Rectangle 32"/>
          <p:cNvSpPr/>
          <p:nvPr/>
        </p:nvSpPr>
        <p:spPr>
          <a:xfrm rot="1500000">
            <a:off x="2081269" y="1904428"/>
            <a:ext cx="144016" cy="914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4" name="Rectangle 33"/>
          <p:cNvSpPr/>
          <p:nvPr/>
        </p:nvSpPr>
        <p:spPr>
          <a:xfrm rot="20100000" flipV="1">
            <a:off x="1648261" y="1751845"/>
            <a:ext cx="144016" cy="1097280"/>
          </a:xfrm>
          <a:prstGeom prst="rect">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5" name="Rectangle 34"/>
          <p:cNvSpPr/>
          <p:nvPr/>
        </p:nvSpPr>
        <p:spPr>
          <a:xfrm rot="20100000" flipV="1">
            <a:off x="2742251" y="1904428"/>
            <a:ext cx="144016" cy="914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Rectangle 28"/>
          <p:cNvSpPr/>
          <p:nvPr/>
        </p:nvSpPr>
        <p:spPr>
          <a:xfrm rot="20100000" flipV="1">
            <a:off x="8430883" y="1904428"/>
            <a:ext cx="144016" cy="9144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rot="1500000">
            <a:off x="7769901" y="1904428"/>
            <a:ext cx="144016" cy="9144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1" name="Trapezoid 30"/>
          <p:cNvSpPr/>
          <p:nvPr/>
        </p:nvSpPr>
        <p:spPr>
          <a:xfrm>
            <a:off x="7812360" y="1916832"/>
            <a:ext cx="720080" cy="1296144"/>
          </a:xfrm>
          <a:prstGeom prst="trapezoid">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6" name="Rectangle 35"/>
          <p:cNvSpPr/>
          <p:nvPr/>
        </p:nvSpPr>
        <p:spPr>
          <a:xfrm>
            <a:off x="8244408" y="3068960"/>
            <a:ext cx="144016" cy="7200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7" name="Rectangle 36"/>
          <p:cNvSpPr/>
          <p:nvPr/>
        </p:nvSpPr>
        <p:spPr>
          <a:xfrm>
            <a:off x="7956376" y="3068960"/>
            <a:ext cx="144016" cy="7200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4" name="Picture 23" descr="small dove.png"/>
          <p:cNvPicPr>
            <a:picLocks noChangeAspect="1"/>
          </p:cNvPicPr>
          <p:nvPr/>
        </p:nvPicPr>
        <p:blipFill>
          <a:blip r:embed="rId2" cstate="print"/>
          <a:stretch>
            <a:fillRect/>
          </a:stretch>
        </p:blipFill>
        <p:spPr>
          <a:xfrm>
            <a:off x="7749993" y="1844824"/>
            <a:ext cx="854455" cy="888095"/>
          </a:xfrm>
          <a:prstGeom prst="rect">
            <a:avLst/>
          </a:prstGeom>
        </p:spPr>
      </p:pic>
      <p:sp>
        <p:nvSpPr>
          <p:cNvPr id="38" name="Oval 37"/>
          <p:cNvSpPr/>
          <p:nvPr/>
        </p:nvSpPr>
        <p:spPr>
          <a:xfrm>
            <a:off x="7956376" y="1484784"/>
            <a:ext cx="432048" cy="432048"/>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0" name="Rectangle 39"/>
          <p:cNvSpPr/>
          <p:nvPr/>
        </p:nvSpPr>
        <p:spPr>
          <a:xfrm rot="20100000" flipV="1">
            <a:off x="7371217" y="1751845"/>
            <a:ext cx="144016" cy="1097280"/>
          </a:xfrm>
          <a:prstGeom prst="rect">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1" name="Rectangle 40"/>
          <p:cNvSpPr/>
          <p:nvPr/>
        </p:nvSpPr>
        <p:spPr>
          <a:xfrm>
            <a:off x="6588224" y="1772816"/>
            <a:ext cx="720080" cy="1296144"/>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2" name="Rectangle 41"/>
          <p:cNvSpPr/>
          <p:nvPr/>
        </p:nvSpPr>
        <p:spPr>
          <a:xfrm rot="1500000">
            <a:off x="6363105" y="1751845"/>
            <a:ext cx="144016" cy="1097280"/>
          </a:xfrm>
          <a:prstGeom prst="rect">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4" name="Rectangle 43"/>
          <p:cNvSpPr/>
          <p:nvPr/>
        </p:nvSpPr>
        <p:spPr>
          <a:xfrm>
            <a:off x="6732240" y="3068960"/>
            <a:ext cx="144016" cy="7200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5" name="Rectangle 44"/>
          <p:cNvSpPr/>
          <p:nvPr/>
        </p:nvSpPr>
        <p:spPr>
          <a:xfrm>
            <a:off x="7020272" y="3068960"/>
            <a:ext cx="144016" cy="7200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3" name="Oval 42"/>
          <p:cNvSpPr/>
          <p:nvPr/>
        </p:nvSpPr>
        <p:spPr>
          <a:xfrm>
            <a:off x="6732240" y="1340768"/>
            <a:ext cx="432048" cy="432048"/>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Title 1"/>
          <p:cNvSpPr txBox="1">
            <a:spLocks/>
          </p:cNvSpPr>
          <p:nvPr/>
        </p:nvSpPr>
        <p:spPr bwMode="auto">
          <a:xfrm>
            <a:off x="395536" y="4878288"/>
            <a:ext cx="8424936" cy="1143000"/>
          </a:xfrm>
          <a:prstGeom prst="rect">
            <a:avLst/>
          </a:prstGeom>
          <a:noFill/>
          <a:ln w="9525">
            <a:noFill/>
            <a:miter lim="800000"/>
            <a:headEnd/>
            <a:tailEnd/>
          </a:ln>
        </p:spPr>
        <p:txBody>
          <a:bodyPr anchor="ct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juga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Taurat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tubuh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milik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lain, </a:t>
            </a:r>
            <a:r>
              <a:rPr lang="en-CA" sz="2800" b="1" dirty="0" err="1" smtClean="0">
                <a:solidFill>
                  <a:schemeClr val="bg1"/>
                </a:solidFill>
                <a:latin typeface="Calibri" pitchFamily="34" charset="0"/>
                <a:cs typeface="Calibri" pitchFamily="34" charset="0"/>
              </a:rPr>
              <a:t>yaitu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milik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dibangkitkan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antara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mati</a:t>
            </a:r>
            <a:r>
              <a:rPr lang="en-CA" sz="2800" b="1" dirty="0" smtClean="0">
                <a:solidFill>
                  <a:schemeClr val="bg1"/>
                </a:solidFill>
                <a:latin typeface="Calibri" pitchFamily="34" charset="0"/>
                <a:cs typeface="Calibri" pitchFamily="34" charset="0"/>
              </a:rPr>
              <a:t>, agar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berbuah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7:4</a:t>
            </a:r>
          </a:p>
          <a:p>
            <a:pPr algn="ctr"/>
            <a:r>
              <a:rPr lang="en-US" dirty="0" smtClean="0">
                <a:solidFill>
                  <a:schemeClr val="bg1"/>
                </a:solidFill>
              </a:rPr>
              <a:t>(</a:t>
            </a:r>
            <a:r>
              <a:rPr lang="en-US" dirty="0" err="1" smtClean="0">
                <a:solidFill>
                  <a:schemeClr val="bg1"/>
                </a:solidFill>
              </a:rPr>
              <a:t>milik</a:t>
            </a:r>
            <a:r>
              <a:rPr lang="en-US" dirty="0" smtClean="0">
                <a:solidFill>
                  <a:schemeClr val="bg1"/>
                </a:solidFill>
              </a:rPr>
              <a:t> = </a:t>
            </a:r>
            <a:r>
              <a:rPr lang="en-US" dirty="0" err="1" smtClean="0">
                <a:solidFill>
                  <a:schemeClr val="bg1"/>
                </a:solidFill>
              </a:rPr>
              <a:t>menikah</a:t>
            </a:r>
            <a:r>
              <a:rPr lang="en-US" dirty="0" smtClean="0">
                <a:solidFill>
                  <a:schemeClr val="bg1"/>
                </a:solidFill>
              </a:rPr>
              <a:t>  </a:t>
            </a:r>
            <a:r>
              <a:rPr lang="en-US" dirty="0" err="1" smtClean="0">
                <a:solidFill>
                  <a:schemeClr val="bg1"/>
                </a:solidFill>
              </a:rPr>
              <a:t>Rm</a:t>
            </a:r>
            <a:r>
              <a:rPr lang="en-US" dirty="0" smtClean="0">
                <a:solidFill>
                  <a:schemeClr val="bg1"/>
                </a:solidFill>
              </a:rPr>
              <a:t> 7:3-4)</a:t>
            </a:r>
            <a:endParaRPr lang="en-CA" dirty="0" smtClean="0">
              <a:solidFill>
                <a:schemeClr val="bg1"/>
              </a:solidFill>
              <a:latin typeface="Calibri" pitchFamily="34" charset="0"/>
            </a:endParaRPr>
          </a:p>
          <a:p>
            <a:endParaRPr lang="en-CA" dirty="0" smtClean="0">
              <a:solidFill>
                <a:schemeClr val="bg1"/>
              </a:solidFill>
              <a:latin typeface="Calibri" pitchFamily="34" charset="0"/>
            </a:endParaRPr>
          </a:p>
        </p:txBody>
      </p:sp>
      <p:sp>
        <p:nvSpPr>
          <p:cNvPr id="20" name="TextBox 9"/>
          <p:cNvSpPr txBox="1">
            <a:spLocks noChangeArrowheads="1"/>
          </p:cNvSpPr>
          <p:nvPr/>
        </p:nvSpPr>
        <p:spPr bwMode="auto">
          <a:xfrm>
            <a:off x="6732240" y="1698779"/>
            <a:ext cx="432048" cy="1514197"/>
          </a:xfrm>
          <a:prstGeom prst="rect">
            <a:avLst/>
          </a:prstGeom>
          <a:noFill/>
          <a:ln w="9525">
            <a:noFill/>
            <a:miter lim="800000"/>
            <a:headEnd/>
            <a:tailEnd/>
          </a:ln>
        </p:spPr>
        <p:txBody>
          <a:bodyPr wrap="square">
            <a:spAutoFit/>
          </a:bodyPr>
          <a:lstStyle/>
          <a:p>
            <a:pPr algn="ctr">
              <a:lnSpc>
                <a:spcPts val="2200"/>
              </a:lnSpc>
            </a:pPr>
            <a:r>
              <a:rPr lang="en-CA" sz="2800" b="1" dirty="0" smtClean="0">
                <a:solidFill>
                  <a:schemeClr val="bg1"/>
                </a:solidFill>
              </a:rPr>
              <a:t>YESUS</a:t>
            </a:r>
            <a:endParaRPr lang="en-CA" sz="2800" b="1" dirty="0">
              <a:solidFill>
                <a:schemeClr val="bg1"/>
              </a:solidFill>
            </a:endParaRPr>
          </a:p>
        </p:txBody>
      </p:sp>
      <p:pic>
        <p:nvPicPr>
          <p:cNvPr id="47" name="Picture 46" descr="4you.png"/>
          <p:cNvPicPr>
            <a:picLocks noChangeAspect="1"/>
          </p:cNvPicPr>
          <p:nvPr/>
        </p:nvPicPr>
        <p:blipFill>
          <a:blip r:embed="rId3" cstate="print"/>
          <a:srcRect l="19258" t="16482" r="55616" b="51037"/>
          <a:stretch>
            <a:fillRect/>
          </a:stretch>
        </p:blipFill>
        <p:spPr>
          <a:xfrm>
            <a:off x="3347864" y="1052736"/>
            <a:ext cx="2448272" cy="2887579"/>
          </a:xfrm>
          <a:prstGeom prst="rect">
            <a:avLst/>
          </a:prstGeom>
        </p:spPr>
      </p:pic>
      <p:sp>
        <p:nvSpPr>
          <p:cNvPr id="50" name="Smiley Face 49"/>
          <p:cNvSpPr/>
          <p:nvPr/>
        </p:nvSpPr>
        <p:spPr>
          <a:xfrm>
            <a:off x="4211960" y="2132856"/>
            <a:ext cx="720080" cy="720080"/>
          </a:xfrm>
          <a:prstGeom prst="smileyFace">
            <a:avLst>
              <a:gd name="adj" fmla="val -4653"/>
            </a:avLst>
          </a:prstGeom>
          <a:solidFill>
            <a:schemeClr val="bg1"/>
          </a:solidFill>
          <a:ln>
            <a:solidFill>
              <a:srgbClr val="FFC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cxnSp>
        <p:nvCxnSpPr>
          <p:cNvPr id="9" name="Straight Arrow Connector 8"/>
          <p:cNvCxnSpPr/>
          <p:nvPr/>
        </p:nvCxnSpPr>
        <p:spPr>
          <a:xfrm>
            <a:off x="3447296" y="2492896"/>
            <a:ext cx="548640"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p:nvPr/>
        </p:nvCxnSpPr>
        <p:spPr>
          <a:xfrm>
            <a:off x="5148064" y="2492896"/>
            <a:ext cx="548640"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2" name="TextBox 8"/>
          <p:cNvSpPr txBox="1">
            <a:spLocks noChangeArrowheads="1"/>
          </p:cNvSpPr>
          <p:nvPr/>
        </p:nvSpPr>
        <p:spPr bwMode="auto">
          <a:xfrm>
            <a:off x="3707903" y="3501008"/>
            <a:ext cx="1800201" cy="430887"/>
          </a:xfrm>
          <a:prstGeom prst="rect">
            <a:avLst/>
          </a:prstGeom>
          <a:noFill/>
          <a:ln w="9525">
            <a:noFill/>
            <a:miter lim="800000"/>
            <a:headEnd/>
            <a:tailEnd/>
          </a:ln>
        </p:spPr>
        <p:txBody>
          <a:bodyPr wrap="square">
            <a:spAutoFit/>
          </a:bodyPr>
          <a:lstStyle/>
          <a:p>
            <a:pPr algn="ctr">
              <a:defRPr/>
            </a:pPr>
            <a:r>
              <a:rPr lang="en-CA" altLang="ko-KR" sz="1200" dirty="0" smtClean="0">
                <a:solidFill>
                  <a:schemeClr val="tx1">
                    <a:lumMod val="50000"/>
                  </a:schemeClr>
                </a:solidFill>
              </a:rPr>
              <a:t>©</a:t>
            </a:r>
            <a:r>
              <a:rPr lang="en-CA" altLang="ko-KR" sz="1000" dirty="0" smtClean="0">
                <a:solidFill>
                  <a:schemeClr val="tx1">
                    <a:lumMod val="50000"/>
                  </a:schemeClr>
                </a:solidFill>
              </a:rPr>
              <a:t> </a:t>
            </a:r>
            <a:r>
              <a:rPr lang="en-CA" sz="1000" dirty="0" smtClean="0">
                <a:solidFill>
                  <a:schemeClr val="tx1">
                    <a:lumMod val="50000"/>
                  </a:schemeClr>
                </a:solidFill>
              </a:rPr>
              <a:t>GospelGifs.com </a:t>
            </a:r>
          </a:p>
          <a:p>
            <a:pPr algn="ctr">
              <a:defRPr/>
            </a:pPr>
            <a:r>
              <a:rPr lang="en-CA" sz="1000" dirty="0" smtClean="0">
                <a:solidFill>
                  <a:schemeClr val="tx1">
                    <a:lumMod val="50000"/>
                  </a:schemeClr>
                </a:solidFill>
              </a:rPr>
              <a:t>used with permission</a:t>
            </a:r>
            <a:endParaRPr lang="en-CA" sz="1000" dirty="0">
              <a:solidFill>
                <a:schemeClr val="tx1">
                  <a:lumMod val="50000"/>
                </a:schemeClr>
              </a:solidFill>
            </a:endParaRPr>
          </a:p>
        </p:txBody>
      </p:sp>
      <p:sp>
        <p:nvSpPr>
          <p:cNvPr id="49" name="Rectangle 48"/>
          <p:cNvSpPr/>
          <p:nvPr/>
        </p:nvSpPr>
        <p:spPr>
          <a:xfrm>
            <a:off x="6372200" y="3759423"/>
            <a:ext cx="2448272" cy="461665"/>
          </a:xfrm>
          <a:prstGeom prst="rect">
            <a:avLst/>
          </a:prstGeom>
        </p:spPr>
        <p:txBody>
          <a:bodyPr wrap="square">
            <a:spAutoFit/>
          </a:bodyPr>
          <a:lstStyle/>
          <a:p>
            <a:pPr algn="ctr"/>
            <a:r>
              <a:rPr lang="en-CA" sz="800" dirty="0" smtClean="0">
                <a:solidFill>
                  <a:schemeClr val="tx1">
                    <a:lumMod val="50000"/>
                  </a:schemeClr>
                </a:solidFill>
                <a:latin typeface="Arial" pitchFamily="34" charset="0"/>
                <a:cs typeface="Arial" pitchFamily="34" charset="0"/>
              </a:rPr>
              <a:t>Crown, dove, Bible</a:t>
            </a:r>
          </a:p>
          <a:p>
            <a:pPr algn="ctr"/>
            <a:r>
              <a:rPr lang="en-CA" sz="800" dirty="0" smtClean="0">
                <a:solidFill>
                  <a:schemeClr val="tx1">
                    <a:lumMod val="50000"/>
                  </a:schemeClr>
                </a:solidFill>
                <a:latin typeface="Arial" pitchFamily="34" charset="0"/>
                <a:cs typeface="Arial" pitchFamily="34" charset="0"/>
              </a:rPr>
              <a:t>Microsoft clip art © 2013 Microsoft Corporation. </a:t>
            </a:r>
          </a:p>
          <a:p>
            <a:pPr algn="ctr"/>
            <a:endParaRPr lang="en-CA" sz="800" dirty="0">
              <a:latin typeface="Arial" pitchFamily="34" charset="0"/>
              <a:cs typeface="Arial" pitchFamily="34" charset="0"/>
            </a:endParaRPr>
          </a:p>
        </p:txBody>
      </p:sp>
      <p:sp>
        <p:nvSpPr>
          <p:cNvPr id="53" name="Title 1"/>
          <p:cNvSpPr txBox="1">
            <a:spLocks/>
          </p:cNvSpPr>
          <p:nvPr/>
        </p:nvSpPr>
        <p:spPr>
          <a:xfrm>
            <a:off x="1187624" y="44624"/>
            <a:ext cx="6912768" cy="764664"/>
          </a:xfrm>
          <a:prstGeom prst="rect">
            <a:avLst/>
          </a:prstGeom>
          <a:solidFill>
            <a:schemeClr val="tx1"/>
          </a:solidFill>
        </p:spPr>
        <p:txBody>
          <a:bodyPr vert="horz" lIns="91440" tIns="45720" rIns="91440" bIns="45720" rtlCol="0" anchor="ctr">
            <a:noAutofit/>
          </a:bodyPr>
          <a:lstStyle/>
          <a:p>
            <a:pPr lvl="0" algn="ctr" fontAlgn="auto">
              <a:spcAft>
                <a:spcPts val="0"/>
              </a:spcAft>
              <a:defRPr/>
            </a:pPr>
            <a:r>
              <a:rPr kumimoji="0" lang="en-CA" sz="2800" b="1" i="0" u="none" strike="noStrike" kern="1200" cap="none" spc="0" normalizeH="0" baseline="0" noProof="0" dirty="0" smtClean="0">
                <a:ln>
                  <a:noFill/>
                </a:ln>
                <a:solidFill>
                  <a:srgbClr val="FF0000"/>
                </a:solidFill>
                <a:effectLst/>
                <a:uLnTx/>
                <a:uFillTx/>
                <a:latin typeface="Calibri" pitchFamily="34" charset="0"/>
                <a:ea typeface="+mj-ea"/>
                <a:cs typeface="+mj-cs"/>
              </a:rPr>
              <a:t>46-47. </a:t>
            </a:r>
            <a:r>
              <a:rPr kumimoji="0" lang="en-CA" sz="2800" b="1" i="0" u="none" strike="noStrike" kern="1200" cap="none" spc="0" normalizeH="0" baseline="0" noProof="0" dirty="0" err="1" smtClean="0">
                <a:ln>
                  <a:noFill/>
                </a:ln>
                <a:solidFill>
                  <a:srgbClr val="FF0000"/>
                </a:solidFill>
                <a:effectLst/>
                <a:uLnTx/>
                <a:uFillTx/>
                <a:latin typeface="Calibri" pitchFamily="34" charset="0"/>
                <a:ea typeface="+mj-ea"/>
                <a:cs typeface="+mj-cs"/>
              </a:rPr>
              <a:t>Dibebaskan</a:t>
            </a:r>
            <a:r>
              <a:rPr kumimoji="0" lang="en-CA" sz="2800" b="1" i="0" u="none" strike="noStrike" kern="1200" cap="none" spc="0" normalizeH="0" baseline="0" noProof="0" dirty="0" smtClean="0">
                <a:ln>
                  <a:noFill/>
                </a:ln>
                <a:solidFill>
                  <a:srgbClr val="FF0000"/>
                </a:solidFill>
                <a:effectLst/>
                <a:uLnTx/>
                <a:uFillTx/>
                <a:latin typeface="Calibri" pitchFamily="34" charset="0"/>
                <a:ea typeface="+mj-ea"/>
                <a:cs typeface="+mj-cs"/>
              </a:rPr>
              <a:t> </a:t>
            </a:r>
            <a:r>
              <a:rPr lang="sv-SE" sz="2800" b="1" dirty="0" smtClean="0">
                <a:solidFill>
                  <a:srgbClr val="FF0000"/>
                </a:solidFill>
                <a:latin typeface="Calibri" pitchFamily="34" charset="0"/>
                <a:ea typeface="+mj-ea"/>
                <a:cs typeface="+mj-cs"/>
              </a:rPr>
              <a:t>dari </a:t>
            </a:r>
            <a:r>
              <a:rPr lang="sv-SE" sz="2800" b="1" dirty="0">
                <a:solidFill>
                  <a:srgbClr val="FF0000"/>
                </a:solidFill>
                <a:latin typeface="Calibri" pitchFamily="34" charset="0"/>
                <a:ea typeface="+mj-ea"/>
                <a:cs typeface="+mj-cs"/>
              </a:rPr>
              <a:t>hukum </a:t>
            </a:r>
            <a:r>
              <a:rPr lang="sv-SE" sz="2800" b="1" dirty="0" smtClean="0">
                <a:solidFill>
                  <a:srgbClr val="FF0000"/>
                </a:solidFill>
                <a:latin typeface="Calibri" pitchFamily="34" charset="0"/>
                <a:ea typeface="+mj-ea"/>
                <a:cs typeface="+mj-cs"/>
              </a:rPr>
              <a:t>Taurat untuk</a:t>
            </a:r>
          </a:p>
          <a:p>
            <a:pPr lvl="0" algn="ctr" fontAlgn="auto">
              <a:spcAft>
                <a:spcPts val="0"/>
              </a:spcAft>
              <a:defRPr/>
            </a:pPr>
            <a:r>
              <a:rPr lang="sv-SE" sz="2800" b="1" dirty="0" smtClean="0">
                <a:solidFill>
                  <a:srgbClr val="FF0000"/>
                </a:solidFill>
                <a:latin typeface="Calibri" pitchFamily="34" charset="0"/>
                <a:ea typeface="+mj-ea"/>
                <a:cs typeface="+mj-cs"/>
              </a:rPr>
              <a:t>menikah dengan Kristus dlm Roh! </a:t>
            </a:r>
            <a:r>
              <a:rPr kumimoji="0" lang="en-CA" sz="2800" b="1" i="0" u="none" strike="noStrike" kern="1200" cap="none" spc="0" normalizeH="0" baseline="0" noProof="0" dirty="0" err="1" smtClean="0">
                <a:ln>
                  <a:noFill/>
                </a:ln>
                <a:solidFill>
                  <a:srgbClr val="FF0000"/>
                </a:solidFill>
                <a:effectLst/>
                <a:uLnTx/>
                <a:uFillTx/>
                <a:latin typeface="Calibri" pitchFamily="34" charset="0"/>
                <a:ea typeface="+mj-ea"/>
                <a:cs typeface="+mj-cs"/>
              </a:rPr>
              <a:t>Ya</a:t>
            </a:r>
            <a:r>
              <a:rPr kumimoji="0" lang="en-CA" sz="2800" b="1" i="0" u="none" strike="noStrike" kern="1200" cap="none" spc="0" normalizeH="0" baseline="0" noProof="0" dirty="0" smtClean="0">
                <a:ln>
                  <a:noFill/>
                </a:ln>
                <a:solidFill>
                  <a:srgbClr val="FF0000"/>
                </a:solidFill>
                <a:effectLst/>
                <a:uLnTx/>
                <a:uFillTx/>
                <a:latin typeface="Calibri" pitchFamily="34" charset="0"/>
                <a:ea typeface="+mj-ea"/>
                <a:cs typeface="+mj-cs"/>
              </a:rPr>
              <a:t>,</a:t>
            </a:r>
            <a:r>
              <a:rPr kumimoji="0" lang="en-CA" sz="2800" b="1" i="0" u="none" strike="noStrike" kern="1200" cap="none" spc="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1200" cap="none" spc="0" normalizeH="0" noProof="0" dirty="0" err="1" smtClean="0">
                <a:ln>
                  <a:noFill/>
                </a:ln>
                <a:solidFill>
                  <a:srgbClr val="FF0000"/>
                </a:solidFill>
                <a:effectLst/>
                <a:uLnTx/>
                <a:uFillTx/>
                <a:latin typeface="Calibri" pitchFamily="34" charset="0"/>
                <a:ea typeface="+mj-ea"/>
                <a:cs typeface="+mj-cs"/>
              </a:rPr>
              <a:t>Tuhan</a:t>
            </a:r>
            <a:r>
              <a:rPr kumimoji="0" lang="en-CA" sz="2800" b="1" i="0" u="none" strike="noStrike" kern="1200" cap="none" spc="0" normalizeH="0" baseline="0" noProof="0" dirty="0" smtClean="0">
                <a:ln>
                  <a:noFill/>
                </a:ln>
                <a:solidFill>
                  <a:srgbClr val="FF0000"/>
                </a:solidFill>
                <a:effectLst/>
                <a:uLnTx/>
                <a:uFillTx/>
                <a:latin typeface="Calibri" pitchFamily="34" charset="0"/>
                <a:ea typeface="+mj-ea"/>
                <a:cs typeface="+mj-cs"/>
              </a:rPr>
              <a:t>!</a:t>
            </a:r>
          </a:p>
        </p:txBody>
      </p:sp>
      <p:pic>
        <p:nvPicPr>
          <p:cNvPr id="17" name="Picture 2" descr="j0237940[1]"/>
          <p:cNvPicPr>
            <a:picLocks noChangeAspect="1" noChangeArrowheads="1"/>
          </p:cNvPicPr>
          <p:nvPr/>
        </p:nvPicPr>
        <p:blipFill>
          <a:blip r:embed="rId4" cstate="print"/>
          <a:srcRect/>
          <a:stretch>
            <a:fillRect/>
          </a:stretch>
        </p:blipFill>
        <p:spPr bwMode="auto">
          <a:xfrm>
            <a:off x="6516216" y="836712"/>
            <a:ext cx="936104" cy="740834"/>
          </a:xfrm>
          <a:prstGeom prst="rect">
            <a:avLst/>
          </a:prstGeom>
          <a:noFill/>
          <a:ln w="9525">
            <a:noFill/>
            <a:miter lim="800000"/>
            <a:headEnd/>
            <a:tailEnd/>
          </a:ln>
        </p:spPr>
      </p:pic>
      <p:sp>
        <p:nvSpPr>
          <p:cNvPr id="48" name="TextBox 9"/>
          <p:cNvSpPr txBox="1">
            <a:spLocks noChangeArrowheads="1"/>
          </p:cNvSpPr>
          <p:nvPr/>
        </p:nvSpPr>
        <p:spPr bwMode="auto">
          <a:xfrm>
            <a:off x="899592" y="1700808"/>
            <a:ext cx="576064" cy="1514197"/>
          </a:xfrm>
          <a:prstGeom prst="rect">
            <a:avLst/>
          </a:prstGeom>
          <a:noFill/>
          <a:ln w="9525">
            <a:noFill/>
            <a:miter lim="800000"/>
            <a:headEnd/>
            <a:tailEnd/>
          </a:ln>
        </p:spPr>
        <p:txBody>
          <a:bodyPr wrap="square">
            <a:spAutoFit/>
          </a:bodyPr>
          <a:lstStyle/>
          <a:p>
            <a:pPr algn="ctr">
              <a:lnSpc>
                <a:spcPts val="2200"/>
              </a:lnSpc>
            </a:pPr>
            <a:r>
              <a:rPr lang="en-CA" sz="2800" b="1" dirty="0" err="1" smtClean="0"/>
              <a:t>Hukum</a:t>
            </a:r>
            <a:endParaRPr lang="en-CA" sz="2800" b="1" dirty="0"/>
          </a:p>
        </p:txBody>
      </p:sp>
    </p:spTree>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2" name="Rectangle 21"/>
          <p:cNvSpPr/>
          <p:nvPr/>
        </p:nvSpPr>
        <p:spPr>
          <a:xfrm>
            <a:off x="827584" y="1772816"/>
            <a:ext cx="720080" cy="1296144"/>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Oval 15"/>
          <p:cNvSpPr/>
          <p:nvPr/>
        </p:nvSpPr>
        <p:spPr>
          <a:xfrm>
            <a:off x="971600" y="1340768"/>
            <a:ext cx="432048" cy="432048"/>
          </a:xfrm>
          <a:prstGeom prst="ellipse">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Oval 20"/>
          <p:cNvSpPr/>
          <p:nvPr/>
        </p:nvSpPr>
        <p:spPr>
          <a:xfrm>
            <a:off x="2267744" y="1484784"/>
            <a:ext cx="432048" cy="43204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bg1"/>
              </a:solidFill>
            </a:endParaRPr>
          </a:p>
        </p:txBody>
      </p:sp>
      <p:sp>
        <p:nvSpPr>
          <p:cNvPr id="23" name="Trapezoid 22"/>
          <p:cNvSpPr/>
          <p:nvPr/>
        </p:nvSpPr>
        <p:spPr>
          <a:xfrm>
            <a:off x="2123728" y="1916832"/>
            <a:ext cx="720080" cy="1296144"/>
          </a:xfrm>
          <a:prstGeom prst="trapezoi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Rectangle 24"/>
          <p:cNvSpPr/>
          <p:nvPr/>
        </p:nvSpPr>
        <p:spPr>
          <a:xfrm>
            <a:off x="971600" y="3068960"/>
            <a:ext cx="144016" cy="720080"/>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6" name="Rectangle 25"/>
          <p:cNvSpPr/>
          <p:nvPr/>
        </p:nvSpPr>
        <p:spPr>
          <a:xfrm>
            <a:off x="1259632" y="3068960"/>
            <a:ext cx="144016" cy="720080"/>
          </a:xfrm>
          <a:prstGeom prst="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Rectangle 26"/>
          <p:cNvSpPr/>
          <p:nvPr/>
        </p:nvSpPr>
        <p:spPr>
          <a:xfrm>
            <a:off x="2267744" y="3068960"/>
            <a:ext cx="144016"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Rectangle 27"/>
          <p:cNvSpPr/>
          <p:nvPr/>
        </p:nvSpPr>
        <p:spPr>
          <a:xfrm>
            <a:off x="2555776" y="3068960"/>
            <a:ext cx="144016" cy="72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Rectangle 31"/>
          <p:cNvSpPr/>
          <p:nvPr/>
        </p:nvSpPr>
        <p:spPr>
          <a:xfrm rot="1500000">
            <a:off x="602465" y="1751845"/>
            <a:ext cx="144016" cy="1097280"/>
          </a:xfrm>
          <a:prstGeom prst="rect">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Rectangle 32"/>
          <p:cNvSpPr/>
          <p:nvPr/>
        </p:nvSpPr>
        <p:spPr>
          <a:xfrm rot="1500000">
            <a:off x="2081269" y="1904428"/>
            <a:ext cx="144016" cy="914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4" name="Rectangle 33"/>
          <p:cNvSpPr/>
          <p:nvPr/>
        </p:nvSpPr>
        <p:spPr>
          <a:xfrm rot="20100000" flipV="1">
            <a:off x="1648261" y="1751845"/>
            <a:ext cx="144016" cy="1097280"/>
          </a:xfrm>
          <a:prstGeom prst="rect">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5" name="Rectangle 34"/>
          <p:cNvSpPr/>
          <p:nvPr/>
        </p:nvSpPr>
        <p:spPr>
          <a:xfrm rot="20100000" flipV="1">
            <a:off x="2742251" y="1904428"/>
            <a:ext cx="144016" cy="914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Rectangle 28"/>
          <p:cNvSpPr/>
          <p:nvPr/>
        </p:nvSpPr>
        <p:spPr>
          <a:xfrm rot="20100000" flipV="1">
            <a:off x="8430883" y="1904428"/>
            <a:ext cx="144016" cy="9144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rot="1500000">
            <a:off x="7769901" y="1904428"/>
            <a:ext cx="144016" cy="9144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1" name="Trapezoid 30"/>
          <p:cNvSpPr/>
          <p:nvPr/>
        </p:nvSpPr>
        <p:spPr>
          <a:xfrm>
            <a:off x="7812360" y="1916832"/>
            <a:ext cx="720080" cy="1296144"/>
          </a:xfrm>
          <a:prstGeom prst="trapezoid">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6" name="Rectangle 35"/>
          <p:cNvSpPr/>
          <p:nvPr/>
        </p:nvSpPr>
        <p:spPr>
          <a:xfrm>
            <a:off x="8244408" y="3068960"/>
            <a:ext cx="144016" cy="7200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7" name="Rectangle 36"/>
          <p:cNvSpPr/>
          <p:nvPr/>
        </p:nvSpPr>
        <p:spPr>
          <a:xfrm>
            <a:off x="7956376" y="3068960"/>
            <a:ext cx="144016" cy="7200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4" name="Picture 23" descr="small dove.png"/>
          <p:cNvPicPr>
            <a:picLocks noChangeAspect="1"/>
          </p:cNvPicPr>
          <p:nvPr/>
        </p:nvPicPr>
        <p:blipFill>
          <a:blip r:embed="rId2" cstate="print"/>
          <a:stretch>
            <a:fillRect/>
          </a:stretch>
        </p:blipFill>
        <p:spPr>
          <a:xfrm>
            <a:off x="7749993" y="1844824"/>
            <a:ext cx="854455" cy="888095"/>
          </a:xfrm>
          <a:prstGeom prst="rect">
            <a:avLst/>
          </a:prstGeom>
        </p:spPr>
      </p:pic>
      <p:sp>
        <p:nvSpPr>
          <p:cNvPr id="38" name="Oval 37"/>
          <p:cNvSpPr/>
          <p:nvPr/>
        </p:nvSpPr>
        <p:spPr>
          <a:xfrm>
            <a:off x="7956376" y="1484784"/>
            <a:ext cx="432048" cy="432048"/>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0" name="Rectangle 39"/>
          <p:cNvSpPr/>
          <p:nvPr/>
        </p:nvSpPr>
        <p:spPr>
          <a:xfrm rot="20100000" flipV="1">
            <a:off x="7371217" y="1751845"/>
            <a:ext cx="144016" cy="1097280"/>
          </a:xfrm>
          <a:prstGeom prst="rect">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1" name="Rectangle 40"/>
          <p:cNvSpPr/>
          <p:nvPr/>
        </p:nvSpPr>
        <p:spPr>
          <a:xfrm>
            <a:off x="6588224" y="1772816"/>
            <a:ext cx="720080" cy="1296144"/>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2" name="Rectangle 41"/>
          <p:cNvSpPr/>
          <p:nvPr/>
        </p:nvSpPr>
        <p:spPr>
          <a:xfrm rot="1500000">
            <a:off x="6363105" y="1751845"/>
            <a:ext cx="144016" cy="1097280"/>
          </a:xfrm>
          <a:prstGeom prst="rect">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4" name="Rectangle 43"/>
          <p:cNvSpPr/>
          <p:nvPr/>
        </p:nvSpPr>
        <p:spPr>
          <a:xfrm>
            <a:off x="6732240" y="3068960"/>
            <a:ext cx="144016" cy="7200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5" name="Rectangle 44"/>
          <p:cNvSpPr/>
          <p:nvPr/>
        </p:nvSpPr>
        <p:spPr>
          <a:xfrm>
            <a:off x="7020272" y="3068960"/>
            <a:ext cx="144016" cy="7200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3" name="Oval 42"/>
          <p:cNvSpPr/>
          <p:nvPr/>
        </p:nvSpPr>
        <p:spPr>
          <a:xfrm>
            <a:off x="6732240" y="1340768"/>
            <a:ext cx="432048" cy="432048"/>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Title 1"/>
          <p:cNvSpPr txBox="1">
            <a:spLocks/>
          </p:cNvSpPr>
          <p:nvPr/>
        </p:nvSpPr>
        <p:spPr bwMode="auto">
          <a:xfrm>
            <a:off x="395536" y="4869160"/>
            <a:ext cx="8424936" cy="1143000"/>
          </a:xfrm>
          <a:prstGeom prst="rect">
            <a:avLst/>
          </a:prstGeom>
          <a:noFill/>
          <a:ln w="9525">
            <a:noFill/>
            <a:miter lim="800000"/>
            <a:headEnd/>
            <a:tailEnd/>
          </a:ln>
        </p:spPr>
        <p:txBody>
          <a:bodyPr anchor="ct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sekarang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dibebaskan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Taurat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mengurung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sehingga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sekarang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melayani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keadaan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baru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keadaan</a:t>
            </a:r>
            <a:r>
              <a:rPr lang="en-CA" sz="2800" b="1" dirty="0" smtClean="0">
                <a:solidFill>
                  <a:schemeClr val="bg1"/>
                </a:solidFill>
                <a:latin typeface="Calibri" pitchFamily="34" charset="0"/>
                <a:cs typeface="Calibri" pitchFamily="34" charset="0"/>
              </a:rPr>
              <a:t> lama </a:t>
            </a:r>
            <a:r>
              <a:rPr lang="en-CA" sz="2800" b="1" dirty="0" err="1" smtClean="0">
                <a:solidFill>
                  <a:schemeClr val="bg1"/>
                </a:solidFill>
                <a:latin typeface="Calibri" pitchFamily="34" charset="0"/>
                <a:cs typeface="Calibri" pitchFamily="34" charset="0"/>
              </a:rPr>
              <a:t>menurut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huruf</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Taurat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7:6 </a:t>
            </a:r>
          </a:p>
          <a:p>
            <a:pPr algn="ct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Rm</a:t>
            </a:r>
            <a:r>
              <a:rPr lang="en-CA" sz="2400" b="1" dirty="0" smtClean="0">
                <a:solidFill>
                  <a:schemeClr val="bg1"/>
                </a:solidFill>
                <a:latin typeface="Calibri" pitchFamily="34" charset="0"/>
                <a:cs typeface="Calibri" pitchFamily="34" charset="0"/>
              </a:rPr>
              <a:t> </a:t>
            </a:r>
            <a:r>
              <a:rPr lang="en-US" sz="2400" b="1" dirty="0" smtClean="0">
                <a:solidFill>
                  <a:schemeClr val="bg1"/>
                </a:solidFill>
                <a:latin typeface="Calibri" pitchFamily="34" charset="0"/>
                <a:cs typeface="Calibri" pitchFamily="34" charset="0"/>
              </a:rPr>
              <a:t>9:30-32; 10:3-4; Gal 2:19)</a:t>
            </a:r>
            <a:r>
              <a:rPr lang="en-CA" sz="2800" b="1" dirty="0" smtClean="0">
                <a:solidFill>
                  <a:schemeClr val="bg1"/>
                </a:solidFill>
                <a:latin typeface="Calibri" pitchFamily="34" charset="0"/>
                <a:cs typeface="Calibri" pitchFamily="34" charset="0"/>
              </a:rPr>
              <a:t>   </a:t>
            </a:r>
            <a:endParaRPr lang="en-CA" dirty="0" smtClean="0">
              <a:solidFill>
                <a:schemeClr val="bg1"/>
              </a:solidFill>
              <a:latin typeface="Calibri" pitchFamily="34" charset="0"/>
            </a:endParaRPr>
          </a:p>
        </p:txBody>
      </p:sp>
      <p:sp>
        <p:nvSpPr>
          <p:cNvPr id="20" name="TextBox 9"/>
          <p:cNvSpPr txBox="1">
            <a:spLocks noChangeArrowheads="1"/>
          </p:cNvSpPr>
          <p:nvPr/>
        </p:nvSpPr>
        <p:spPr bwMode="auto">
          <a:xfrm>
            <a:off x="6732240" y="1698779"/>
            <a:ext cx="432048" cy="1514197"/>
          </a:xfrm>
          <a:prstGeom prst="rect">
            <a:avLst/>
          </a:prstGeom>
          <a:noFill/>
          <a:ln w="9525">
            <a:noFill/>
            <a:miter lim="800000"/>
            <a:headEnd/>
            <a:tailEnd/>
          </a:ln>
        </p:spPr>
        <p:txBody>
          <a:bodyPr wrap="square">
            <a:spAutoFit/>
          </a:bodyPr>
          <a:lstStyle/>
          <a:p>
            <a:pPr algn="ctr">
              <a:lnSpc>
                <a:spcPts val="2200"/>
              </a:lnSpc>
            </a:pPr>
            <a:r>
              <a:rPr lang="en-CA" sz="2800" b="1" dirty="0" smtClean="0">
                <a:solidFill>
                  <a:schemeClr val="bg1"/>
                </a:solidFill>
              </a:rPr>
              <a:t>YESUS</a:t>
            </a:r>
            <a:endParaRPr lang="en-CA" sz="2800" b="1" dirty="0">
              <a:solidFill>
                <a:schemeClr val="bg1"/>
              </a:solidFill>
            </a:endParaRPr>
          </a:p>
        </p:txBody>
      </p:sp>
      <p:pic>
        <p:nvPicPr>
          <p:cNvPr id="47" name="Picture 46" descr="4you.png"/>
          <p:cNvPicPr>
            <a:picLocks noChangeAspect="1"/>
          </p:cNvPicPr>
          <p:nvPr/>
        </p:nvPicPr>
        <p:blipFill>
          <a:blip r:embed="rId3" cstate="print"/>
          <a:srcRect l="19258" t="16482" r="55616" b="51037"/>
          <a:stretch>
            <a:fillRect/>
          </a:stretch>
        </p:blipFill>
        <p:spPr>
          <a:xfrm>
            <a:off x="3347864" y="1052736"/>
            <a:ext cx="2448272" cy="2887579"/>
          </a:xfrm>
          <a:prstGeom prst="rect">
            <a:avLst/>
          </a:prstGeom>
        </p:spPr>
      </p:pic>
      <p:sp>
        <p:nvSpPr>
          <p:cNvPr id="50" name="Smiley Face 49"/>
          <p:cNvSpPr/>
          <p:nvPr/>
        </p:nvSpPr>
        <p:spPr>
          <a:xfrm>
            <a:off x="4211960" y="2132856"/>
            <a:ext cx="720080" cy="720080"/>
          </a:xfrm>
          <a:prstGeom prst="smileyFace">
            <a:avLst>
              <a:gd name="adj" fmla="val -4653"/>
            </a:avLst>
          </a:prstGeom>
          <a:solidFill>
            <a:schemeClr val="bg1"/>
          </a:solidFill>
          <a:ln>
            <a:solidFill>
              <a:srgbClr val="FFC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cxnSp>
        <p:nvCxnSpPr>
          <p:cNvPr id="9" name="Straight Arrow Connector 8"/>
          <p:cNvCxnSpPr/>
          <p:nvPr/>
        </p:nvCxnSpPr>
        <p:spPr>
          <a:xfrm>
            <a:off x="3447296" y="2492896"/>
            <a:ext cx="548640"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p:nvPr/>
        </p:nvCxnSpPr>
        <p:spPr>
          <a:xfrm>
            <a:off x="5148064" y="2492896"/>
            <a:ext cx="548640"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2" name="TextBox 8"/>
          <p:cNvSpPr txBox="1">
            <a:spLocks noChangeArrowheads="1"/>
          </p:cNvSpPr>
          <p:nvPr/>
        </p:nvSpPr>
        <p:spPr bwMode="auto">
          <a:xfrm>
            <a:off x="3707903" y="3501008"/>
            <a:ext cx="1800201" cy="430887"/>
          </a:xfrm>
          <a:prstGeom prst="rect">
            <a:avLst/>
          </a:prstGeom>
          <a:noFill/>
          <a:ln w="9525">
            <a:noFill/>
            <a:miter lim="800000"/>
            <a:headEnd/>
            <a:tailEnd/>
          </a:ln>
        </p:spPr>
        <p:txBody>
          <a:bodyPr wrap="square">
            <a:spAutoFit/>
          </a:bodyPr>
          <a:lstStyle/>
          <a:p>
            <a:pPr algn="ctr">
              <a:defRPr/>
            </a:pPr>
            <a:r>
              <a:rPr lang="en-CA" altLang="ko-KR" sz="1200" dirty="0" smtClean="0">
                <a:solidFill>
                  <a:schemeClr val="tx1">
                    <a:lumMod val="50000"/>
                  </a:schemeClr>
                </a:solidFill>
              </a:rPr>
              <a:t>©</a:t>
            </a:r>
            <a:r>
              <a:rPr lang="en-CA" altLang="ko-KR" sz="1000" dirty="0" smtClean="0">
                <a:solidFill>
                  <a:schemeClr val="tx1">
                    <a:lumMod val="50000"/>
                  </a:schemeClr>
                </a:solidFill>
              </a:rPr>
              <a:t> </a:t>
            </a:r>
            <a:r>
              <a:rPr lang="en-CA" sz="1000" dirty="0" smtClean="0">
                <a:solidFill>
                  <a:schemeClr val="tx1">
                    <a:lumMod val="50000"/>
                  </a:schemeClr>
                </a:solidFill>
              </a:rPr>
              <a:t>GospelGifs.com </a:t>
            </a:r>
          </a:p>
          <a:p>
            <a:pPr algn="ctr">
              <a:defRPr/>
            </a:pPr>
            <a:r>
              <a:rPr lang="en-CA" sz="1000" dirty="0" smtClean="0">
                <a:solidFill>
                  <a:schemeClr val="tx1">
                    <a:lumMod val="50000"/>
                  </a:schemeClr>
                </a:solidFill>
              </a:rPr>
              <a:t>used with permission</a:t>
            </a:r>
            <a:endParaRPr lang="en-CA" sz="1000" dirty="0">
              <a:solidFill>
                <a:schemeClr val="tx1">
                  <a:lumMod val="50000"/>
                </a:schemeClr>
              </a:solidFill>
            </a:endParaRPr>
          </a:p>
        </p:txBody>
      </p:sp>
      <p:sp>
        <p:nvSpPr>
          <p:cNvPr id="49" name="Rectangle 48"/>
          <p:cNvSpPr/>
          <p:nvPr/>
        </p:nvSpPr>
        <p:spPr>
          <a:xfrm>
            <a:off x="6372200" y="3759423"/>
            <a:ext cx="2448272" cy="461665"/>
          </a:xfrm>
          <a:prstGeom prst="rect">
            <a:avLst/>
          </a:prstGeom>
        </p:spPr>
        <p:txBody>
          <a:bodyPr wrap="square">
            <a:spAutoFit/>
          </a:bodyPr>
          <a:lstStyle/>
          <a:p>
            <a:pPr algn="ctr"/>
            <a:r>
              <a:rPr lang="en-CA" sz="800" dirty="0" smtClean="0">
                <a:solidFill>
                  <a:schemeClr val="tx1">
                    <a:lumMod val="50000"/>
                  </a:schemeClr>
                </a:solidFill>
                <a:latin typeface="Arial" pitchFamily="34" charset="0"/>
                <a:cs typeface="Arial" pitchFamily="34" charset="0"/>
              </a:rPr>
              <a:t>Crown, dove, Bible</a:t>
            </a:r>
          </a:p>
          <a:p>
            <a:pPr algn="ctr"/>
            <a:r>
              <a:rPr lang="en-CA" sz="800" dirty="0" smtClean="0">
                <a:solidFill>
                  <a:schemeClr val="tx1">
                    <a:lumMod val="50000"/>
                  </a:schemeClr>
                </a:solidFill>
                <a:latin typeface="Arial" pitchFamily="34" charset="0"/>
                <a:cs typeface="Arial" pitchFamily="34" charset="0"/>
              </a:rPr>
              <a:t>Microsoft clip art © 2013 Microsoft Corporation. </a:t>
            </a:r>
          </a:p>
          <a:p>
            <a:pPr algn="ctr"/>
            <a:endParaRPr lang="en-CA" sz="800" dirty="0">
              <a:latin typeface="Arial" pitchFamily="34" charset="0"/>
              <a:cs typeface="Arial" pitchFamily="34" charset="0"/>
            </a:endParaRPr>
          </a:p>
        </p:txBody>
      </p:sp>
      <p:sp>
        <p:nvSpPr>
          <p:cNvPr id="53" name="Title 1"/>
          <p:cNvSpPr txBox="1">
            <a:spLocks/>
          </p:cNvSpPr>
          <p:nvPr/>
        </p:nvSpPr>
        <p:spPr>
          <a:xfrm>
            <a:off x="1187624" y="44624"/>
            <a:ext cx="6912768" cy="764664"/>
          </a:xfrm>
          <a:prstGeom prst="rect">
            <a:avLst/>
          </a:prstGeom>
          <a:solidFill>
            <a:schemeClr val="tx1"/>
          </a:solidFill>
        </p:spPr>
        <p:txBody>
          <a:bodyPr vert="horz" lIns="91440" tIns="45720" rIns="91440" bIns="45720" rtlCol="0" anchor="ctr">
            <a:noAutofit/>
          </a:bodyPr>
          <a:lstStyle/>
          <a:p>
            <a:pPr lvl="0" algn="ctr" fontAlgn="auto">
              <a:spcAft>
                <a:spcPts val="0"/>
              </a:spcAft>
              <a:defRPr/>
            </a:pPr>
            <a:r>
              <a:rPr kumimoji="0" lang="en-CA" sz="2800" b="1" i="0" u="none" strike="noStrike" kern="1200" cap="none" spc="0" normalizeH="0" baseline="0" noProof="0" dirty="0" smtClean="0">
                <a:ln>
                  <a:noFill/>
                </a:ln>
                <a:solidFill>
                  <a:srgbClr val="FF0000"/>
                </a:solidFill>
                <a:effectLst/>
                <a:uLnTx/>
                <a:uFillTx/>
                <a:latin typeface="Calibri" pitchFamily="34" charset="0"/>
                <a:ea typeface="+mj-ea"/>
                <a:cs typeface="+mj-cs"/>
              </a:rPr>
              <a:t>46-47. </a:t>
            </a:r>
            <a:r>
              <a:rPr kumimoji="0" lang="en-CA" sz="2800" b="1" i="0" u="none" strike="noStrike" kern="1200" cap="none" spc="0" normalizeH="0" baseline="0" noProof="0" dirty="0" err="1" smtClean="0">
                <a:ln>
                  <a:noFill/>
                </a:ln>
                <a:solidFill>
                  <a:srgbClr val="FF0000"/>
                </a:solidFill>
                <a:effectLst/>
                <a:uLnTx/>
                <a:uFillTx/>
                <a:latin typeface="Calibri" pitchFamily="34" charset="0"/>
                <a:ea typeface="+mj-ea"/>
                <a:cs typeface="+mj-cs"/>
              </a:rPr>
              <a:t>Dibebaskan</a:t>
            </a:r>
            <a:r>
              <a:rPr kumimoji="0" lang="en-CA" sz="2800" b="1" i="0" u="none" strike="noStrike" kern="1200" cap="none" spc="0" normalizeH="0" baseline="0" noProof="0" dirty="0" smtClean="0">
                <a:ln>
                  <a:noFill/>
                </a:ln>
                <a:solidFill>
                  <a:srgbClr val="FF0000"/>
                </a:solidFill>
                <a:effectLst/>
                <a:uLnTx/>
                <a:uFillTx/>
                <a:latin typeface="Calibri" pitchFamily="34" charset="0"/>
                <a:ea typeface="+mj-ea"/>
                <a:cs typeface="+mj-cs"/>
              </a:rPr>
              <a:t> </a:t>
            </a:r>
            <a:r>
              <a:rPr lang="sv-SE" sz="2800" b="1" dirty="0" smtClean="0">
                <a:solidFill>
                  <a:srgbClr val="FF0000"/>
                </a:solidFill>
                <a:latin typeface="Calibri" pitchFamily="34" charset="0"/>
                <a:ea typeface="+mj-ea"/>
                <a:cs typeface="+mj-cs"/>
              </a:rPr>
              <a:t>dari </a:t>
            </a:r>
            <a:r>
              <a:rPr lang="sv-SE" sz="2800" b="1" dirty="0">
                <a:solidFill>
                  <a:srgbClr val="FF0000"/>
                </a:solidFill>
                <a:latin typeface="Calibri" pitchFamily="34" charset="0"/>
                <a:ea typeface="+mj-ea"/>
                <a:cs typeface="+mj-cs"/>
              </a:rPr>
              <a:t>hukum </a:t>
            </a:r>
            <a:r>
              <a:rPr lang="sv-SE" sz="2800" b="1" dirty="0" smtClean="0">
                <a:solidFill>
                  <a:srgbClr val="FF0000"/>
                </a:solidFill>
                <a:latin typeface="Calibri" pitchFamily="34" charset="0"/>
                <a:ea typeface="+mj-ea"/>
                <a:cs typeface="+mj-cs"/>
              </a:rPr>
              <a:t>Taurat untuk</a:t>
            </a:r>
          </a:p>
          <a:p>
            <a:pPr lvl="0" algn="ctr" fontAlgn="auto">
              <a:spcAft>
                <a:spcPts val="0"/>
              </a:spcAft>
              <a:defRPr/>
            </a:pPr>
            <a:r>
              <a:rPr lang="sv-SE" sz="2800" b="1" dirty="0" smtClean="0">
                <a:solidFill>
                  <a:srgbClr val="FF0000"/>
                </a:solidFill>
                <a:latin typeface="Calibri" pitchFamily="34" charset="0"/>
                <a:ea typeface="+mj-ea"/>
                <a:cs typeface="+mj-cs"/>
              </a:rPr>
              <a:t>menikah dengan Kristus dlm Roh! </a:t>
            </a:r>
            <a:r>
              <a:rPr kumimoji="0" lang="en-CA" sz="2800" b="1" i="0" u="none" strike="noStrike" kern="1200" cap="none" spc="0" normalizeH="0" baseline="0" noProof="0" dirty="0" err="1" smtClean="0">
                <a:ln>
                  <a:noFill/>
                </a:ln>
                <a:solidFill>
                  <a:srgbClr val="FF0000"/>
                </a:solidFill>
                <a:effectLst/>
                <a:uLnTx/>
                <a:uFillTx/>
                <a:latin typeface="Calibri" pitchFamily="34" charset="0"/>
                <a:ea typeface="+mj-ea"/>
                <a:cs typeface="+mj-cs"/>
              </a:rPr>
              <a:t>Ya</a:t>
            </a:r>
            <a:r>
              <a:rPr kumimoji="0" lang="en-CA" sz="2800" b="1" i="0" u="none" strike="noStrike" kern="1200" cap="none" spc="0" normalizeH="0" baseline="0" noProof="0" dirty="0" smtClean="0">
                <a:ln>
                  <a:noFill/>
                </a:ln>
                <a:solidFill>
                  <a:srgbClr val="FF0000"/>
                </a:solidFill>
                <a:effectLst/>
                <a:uLnTx/>
                <a:uFillTx/>
                <a:latin typeface="Calibri" pitchFamily="34" charset="0"/>
                <a:ea typeface="+mj-ea"/>
                <a:cs typeface="+mj-cs"/>
              </a:rPr>
              <a:t>,</a:t>
            </a:r>
            <a:r>
              <a:rPr kumimoji="0" lang="en-CA" sz="2800" b="1" i="0" u="none" strike="noStrike" kern="1200" cap="none" spc="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1200" cap="none" spc="0" normalizeH="0" noProof="0" dirty="0" err="1" smtClean="0">
                <a:ln>
                  <a:noFill/>
                </a:ln>
                <a:solidFill>
                  <a:srgbClr val="FF0000"/>
                </a:solidFill>
                <a:effectLst/>
                <a:uLnTx/>
                <a:uFillTx/>
                <a:latin typeface="Calibri" pitchFamily="34" charset="0"/>
                <a:ea typeface="+mj-ea"/>
                <a:cs typeface="+mj-cs"/>
              </a:rPr>
              <a:t>Tuhan</a:t>
            </a:r>
            <a:r>
              <a:rPr kumimoji="0" lang="en-CA" sz="2800" b="1" i="0" u="none" strike="noStrike" kern="1200" cap="none" spc="0" normalizeH="0" baseline="0" noProof="0" dirty="0" smtClean="0">
                <a:ln>
                  <a:noFill/>
                </a:ln>
                <a:solidFill>
                  <a:srgbClr val="FF0000"/>
                </a:solidFill>
                <a:effectLst/>
                <a:uLnTx/>
                <a:uFillTx/>
                <a:latin typeface="Calibri" pitchFamily="34" charset="0"/>
                <a:ea typeface="+mj-ea"/>
                <a:cs typeface="+mj-cs"/>
              </a:rPr>
              <a:t>!</a:t>
            </a:r>
          </a:p>
        </p:txBody>
      </p:sp>
      <p:pic>
        <p:nvPicPr>
          <p:cNvPr id="17" name="Picture 2" descr="j0237940[1]"/>
          <p:cNvPicPr>
            <a:picLocks noChangeAspect="1" noChangeArrowheads="1"/>
          </p:cNvPicPr>
          <p:nvPr/>
        </p:nvPicPr>
        <p:blipFill>
          <a:blip r:embed="rId4" cstate="print"/>
          <a:srcRect/>
          <a:stretch>
            <a:fillRect/>
          </a:stretch>
        </p:blipFill>
        <p:spPr bwMode="auto">
          <a:xfrm>
            <a:off x="6516216" y="836712"/>
            <a:ext cx="936104" cy="740834"/>
          </a:xfrm>
          <a:prstGeom prst="rect">
            <a:avLst/>
          </a:prstGeom>
          <a:noFill/>
          <a:ln w="9525">
            <a:noFill/>
            <a:miter lim="800000"/>
            <a:headEnd/>
            <a:tailEnd/>
          </a:ln>
        </p:spPr>
      </p:pic>
      <p:sp>
        <p:nvSpPr>
          <p:cNvPr id="48" name="TextBox 9"/>
          <p:cNvSpPr txBox="1">
            <a:spLocks noChangeArrowheads="1"/>
          </p:cNvSpPr>
          <p:nvPr/>
        </p:nvSpPr>
        <p:spPr bwMode="auto">
          <a:xfrm>
            <a:off x="899592" y="1700808"/>
            <a:ext cx="576064" cy="1514197"/>
          </a:xfrm>
          <a:prstGeom prst="rect">
            <a:avLst/>
          </a:prstGeom>
          <a:noFill/>
          <a:ln w="9525">
            <a:noFill/>
            <a:miter lim="800000"/>
            <a:headEnd/>
            <a:tailEnd/>
          </a:ln>
        </p:spPr>
        <p:txBody>
          <a:bodyPr wrap="square">
            <a:spAutoFit/>
          </a:bodyPr>
          <a:lstStyle/>
          <a:p>
            <a:pPr algn="ctr">
              <a:lnSpc>
                <a:spcPts val="2200"/>
              </a:lnSpc>
            </a:pPr>
            <a:r>
              <a:rPr lang="en-CA" sz="2800" b="1" dirty="0" err="1" smtClean="0"/>
              <a:t>Hukum</a:t>
            </a:r>
            <a:endParaRPr lang="en-CA" sz="2800" b="1" dirty="0"/>
          </a:p>
        </p:txBody>
      </p:sp>
    </p:spTree>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bg>
      <p:bgPr>
        <a:solidFill>
          <a:srgbClr val="66FF33"/>
        </a:solidFill>
        <a:effectLst/>
      </p:bgPr>
    </p:bg>
    <p:spTree>
      <p:nvGrpSpPr>
        <p:cNvPr id="1" name=""/>
        <p:cNvGrpSpPr/>
        <p:nvPr/>
      </p:nvGrpSpPr>
      <p:grpSpPr>
        <a:xfrm>
          <a:off x="0" y="0"/>
          <a:ext cx="0" cy="0"/>
          <a:chOff x="0" y="0"/>
          <a:chExt cx="0" cy="0"/>
        </a:xfrm>
      </p:grpSpPr>
      <p:sp>
        <p:nvSpPr>
          <p:cNvPr id="14" name="TextBox 13"/>
          <p:cNvSpPr txBox="1"/>
          <p:nvPr/>
        </p:nvSpPr>
        <p:spPr>
          <a:xfrm>
            <a:off x="2555776" y="620688"/>
            <a:ext cx="2339752" cy="553998"/>
          </a:xfrm>
          <a:prstGeom prst="rect">
            <a:avLst/>
          </a:prstGeom>
          <a:noFill/>
        </p:spPr>
        <p:txBody>
          <a:bodyPr wrap="square" rtlCol="0">
            <a:spAutoFit/>
          </a:bodyPr>
          <a:lstStyle/>
          <a:p>
            <a:pPr algn="ctr"/>
            <a:r>
              <a:rPr lang="en-CA" sz="1000" dirty="0" smtClean="0">
                <a:solidFill>
                  <a:schemeClr val="tx1">
                    <a:lumMod val="75000"/>
                  </a:schemeClr>
                </a:solidFill>
              </a:rPr>
              <a:t>Smiley © sherv.net </a:t>
            </a:r>
          </a:p>
          <a:p>
            <a:pPr algn="ctr"/>
            <a:r>
              <a:rPr lang="en-CA" sz="1000" dirty="0" smtClean="0">
                <a:solidFill>
                  <a:schemeClr val="tx1">
                    <a:lumMod val="75000"/>
                  </a:schemeClr>
                </a:solidFill>
              </a:rPr>
              <a:t>Jumping heart © </a:t>
            </a:r>
          </a:p>
          <a:p>
            <a:pPr algn="ctr"/>
            <a:r>
              <a:rPr lang="en-CA" sz="1000" dirty="0" smtClean="0">
                <a:solidFill>
                  <a:schemeClr val="tx1">
                    <a:lumMod val="75000"/>
                  </a:schemeClr>
                </a:solidFill>
              </a:rPr>
              <a:t>www.fg-a.com</a:t>
            </a:r>
            <a:endParaRPr lang="en-CA" dirty="0">
              <a:solidFill>
                <a:schemeClr val="tx1">
                  <a:lumMod val="75000"/>
                </a:schemeClr>
              </a:solidFill>
            </a:endParaRPr>
          </a:p>
        </p:txBody>
      </p:sp>
      <p:sp>
        <p:nvSpPr>
          <p:cNvPr id="15" name="TextBox 14"/>
          <p:cNvSpPr txBox="1"/>
          <p:nvPr/>
        </p:nvSpPr>
        <p:spPr>
          <a:xfrm>
            <a:off x="0" y="3645024"/>
            <a:ext cx="9144000" cy="3108543"/>
          </a:xfrm>
          <a:prstGeom prst="rect">
            <a:avLst/>
          </a:prstGeom>
          <a:noFill/>
        </p:spPr>
        <p:txBody>
          <a:bodyPr wrap="square" rtlCol="0">
            <a:spAutoFit/>
          </a:bodyPr>
          <a:lstStyle/>
          <a:p>
            <a:pPr algn="ctr"/>
            <a:r>
              <a:rPr lang="en-CA" sz="2800" b="1" dirty="0" err="1" smtClean="0">
                <a:solidFill>
                  <a:schemeClr val="bg1"/>
                </a:solidFill>
                <a:latin typeface="Calibri" pitchFamily="34" charset="0"/>
              </a:rPr>
              <a:t>Tuhan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tanpa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berada</a:t>
            </a:r>
            <a:r>
              <a:rPr lang="en-CA" sz="2800" b="1" dirty="0" smtClean="0">
                <a:solidFill>
                  <a:schemeClr val="bg1"/>
                </a:solidFill>
                <a:latin typeface="Calibri" pitchFamily="34" charset="0"/>
              </a:rPr>
              <a:t> di </a:t>
            </a:r>
            <a:r>
              <a:rPr lang="en-CA" sz="2800" b="1" dirty="0" err="1" smtClean="0">
                <a:solidFill>
                  <a:schemeClr val="bg1"/>
                </a:solidFill>
                <a:latin typeface="Calibri" pitchFamily="34" charset="0"/>
              </a:rPr>
              <a:t>bawah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hukum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diikat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oleh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tuan</a:t>
            </a:r>
            <a:r>
              <a:rPr lang="en-CA" sz="2800" b="1" dirty="0" smtClean="0">
                <a:solidFill>
                  <a:schemeClr val="bg1"/>
                </a:solidFill>
                <a:latin typeface="Calibri" pitchFamily="34" charset="0"/>
              </a:rPr>
              <a:t> yang </a:t>
            </a:r>
            <a:r>
              <a:rPr lang="en-CA" sz="2800" b="1" dirty="0" err="1" smtClean="0">
                <a:solidFill>
                  <a:schemeClr val="bg1"/>
                </a:solidFill>
                <a:latin typeface="Calibri" pitchFamily="34" charset="0"/>
              </a:rPr>
              <a:t>jahat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dosa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tapi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disalibkan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bertahta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telah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mati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hukum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melalui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tubuh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dikorbankan</a:t>
            </a:r>
            <a:r>
              <a:rPr lang="en-CA" sz="2800" b="1" dirty="0" smtClean="0">
                <a:solidFill>
                  <a:schemeClr val="bg1"/>
                </a:solidFill>
                <a:latin typeface="Calibri" pitchFamily="34" charset="0"/>
              </a:rPr>
              <a:t> di </a:t>
            </a:r>
            <a:r>
              <a:rPr lang="en-CA" sz="2800" b="1" dirty="0" err="1" smtClean="0">
                <a:solidFill>
                  <a:schemeClr val="bg1"/>
                </a:solidFill>
                <a:latin typeface="Calibri" pitchFamily="34" charset="0"/>
              </a:rPr>
              <a:t>salib</a:t>
            </a:r>
            <a:r>
              <a:rPr lang="en-CA" sz="2800" b="1" dirty="0" smtClean="0">
                <a:solidFill>
                  <a:schemeClr val="bg1"/>
                </a:solidFill>
                <a:latin typeface="Calibri" pitchFamily="34" charset="0"/>
              </a:rPr>
              <a:t>, agar </a:t>
            </a:r>
            <a:r>
              <a:rPr lang="en-CA" sz="2800" b="1" dirty="0" err="1" smtClean="0">
                <a:solidFill>
                  <a:schemeClr val="bg1"/>
                </a:solidFill>
                <a:latin typeface="Calibri" pitchFamily="34" charset="0"/>
              </a:rPr>
              <a:t>saya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menjadi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milikMu</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sebagai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pengantin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perempuan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berbuah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untukMu</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Saya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bebas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hukum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untuk</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melayani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cara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baru</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kehidupan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p>
        </p:txBody>
      </p:sp>
      <p:sp>
        <p:nvSpPr>
          <p:cNvPr id="10" name="Rectangle 9"/>
          <p:cNvSpPr/>
          <p:nvPr/>
        </p:nvSpPr>
        <p:spPr>
          <a:xfrm>
            <a:off x="2051720" y="1700808"/>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1547664" y="1844824"/>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3" cstate="print"/>
          <a:stretch>
            <a:fillRect/>
          </a:stretch>
        </p:blipFill>
        <p:spPr>
          <a:xfrm rot="14400000" flipH="1">
            <a:off x="-514391" y="1653195"/>
            <a:ext cx="3379621" cy="2011680"/>
          </a:xfrm>
          <a:prstGeom prst="rect">
            <a:avLst/>
          </a:prstGeom>
        </p:spPr>
      </p:pic>
      <p:pic>
        <p:nvPicPr>
          <p:cNvPr id="7" name="Picture 6" descr="egyptian.gif"/>
          <p:cNvPicPr>
            <a:picLocks noChangeAspect="1"/>
          </p:cNvPicPr>
          <p:nvPr/>
        </p:nvPicPr>
        <p:blipFill>
          <a:blip r:embed="rId3" cstate="print"/>
          <a:stretch>
            <a:fillRect/>
          </a:stretch>
        </p:blipFill>
        <p:spPr>
          <a:xfrm rot="7200000">
            <a:off x="1501834" y="1725204"/>
            <a:ext cx="3379623" cy="2011680"/>
          </a:xfrm>
          <a:prstGeom prst="rect">
            <a:avLst/>
          </a:prstGeom>
        </p:spPr>
      </p:pic>
      <p:pic>
        <p:nvPicPr>
          <p:cNvPr id="17" name="Picture 16" descr="marriage to Lamb kootation.com.jpg"/>
          <p:cNvPicPr>
            <a:picLocks noChangeAspect="1"/>
          </p:cNvPicPr>
          <p:nvPr/>
        </p:nvPicPr>
        <p:blipFill>
          <a:blip r:embed="rId4" cstate="print"/>
          <a:srcRect t="24289" r="36377"/>
          <a:stretch>
            <a:fillRect/>
          </a:stretch>
        </p:blipFill>
        <p:spPr>
          <a:xfrm flipH="1">
            <a:off x="4639254" y="476672"/>
            <a:ext cx="2272498" cy="2851932"/>
          </a:xfrm>
          <a:prstGeom prst="rect">
            <a:avLst/>
          </a:prstGeom>
        </p:spPr>
      </p:pic>
      <p:pic>
        <p:nvPicPr>
          <p:cNvPr id="19" name="Picture 18" descr="egyptian.gif"/>
          <p:cNvPicPr>
            <a:picLocks noChangeAspect="1"/>
          </p:cNvPicPr>
          <p:nvPr/>
        </p:nvPicPr>
        <p:blipFill>
          <a:blip r:embed="rId3" cstate="print"/>
          <a:stretch>
            <a:fillRect/>
          </a:stretch>
        </p:blipFill>
        <p:spPr>
          <a:xfrm rot="14400000" flipH="1">
            <a:off x="762714" y="1890756"/>
            <a:ext cx="921718" cy="548640"/>
          </a:xfrm>
          <a:prstGeom prst="rect">
            <a:avLst/>
          </a:prstGeom>
        </p:spPr>
      </p:pic>
      <p:pic>
        <p:nvPicPr>
          <p:cNvPr id="20" name="Picture 19" descr="egyptian.gif"/>
          <p:cNvPicPr>
            <a:picLocks noChangeAspect="1"/>
          </p:cNvPicPr>
          <p:nvPr/>
        </p:nvPicPr>
        <p:blipFill>
          <a:blip r:embed="rId3" cstate="print"/>
          <a:stretch>
            <a:fillRect/>
          </a:stretch>
        </p:blipFill>
        <p:spPr>
          <a:xfrm rot="14400000" flipH="1">
            <a:off x="762714" y="2322804"/>
            <a:ext cx="921718" cy="548640"/>
          </a:xfrm>
          <a:prstGeom prst="rect">
            <a:avLst/>
          </a:prstGeom>
        </p:spPr>
      </p:pic>
      <p:pic>
        <p:nvPicPr>
          <p:cNvPr id="21" name="Picture 20" descr="egyptian.gif"/>
          <p:cNvPicPr>
            <a:picLocks noChangeAspect="1"/>
          </p:cNvPicPr>
          <p:nvPr/>
        </p:nvPicPr>
        <p:blipFill>
          <a:blip r:embed="rId3" cstate="print"/>
          <a:stretch>
            <a:fillRect/>
          </a:stretch>
        </p:blipFill>
        <p:spPr>
          <a:xfrm rot="14400000" flipH="1">
            <a:off x="762715" y="2754852"/>
            <a:ext cx="921718" cy="548640"/>
          </a:xfrm>
          <a:prstGeom prst="rect">
            <a:avLst/>
          </a:prstGeom>
        </p:spPr>
      </p:pic>
      <p:pic>
        <p:nvPicPr>
          <p:cNvPr id="22" name="Picture 21" descr="egyptian.gif"/>
          <p:cNvPicPr>
            <a:picLocks noChangeAspect="1"/>
          </p:cNvPicPr>
          <p:nvPr/>
        </p:nvPicPr>
        <p:blipFill>
          <a:blip r:embed="rId3" cstate="print"/>
          <a:stretch>
            <a:fillRect/>
          </a:stretch>
        </p:blipFill>
        <p:spPr>
          <a:xfrm rot="14400000" flipH="1">
            <a:off x="330667" y="2106779"/>
            <a:ext cx="921718" cy="548640"/>
          </a:xfrm>
          <a:prstGeom prst="rect">
            <a:avLst/>
          </a:prstGeom>
        </p:spPr>
      </p:pic>
      <p:pic>
        <p:nvPicPr>
          <p:cNvPr id="23" name="Picture 22" descr="egyptian.gif"/>
          <p:cNvPicPr>
            <a:picLocks noChangeAspect="1"/>
          </p:cNvPicPr>
          <p:nvPr/>
        </p:nvPicPr>
        <p:blipFill>
          <a:blip r:embed="rId3" cstate="print"/>
          <a:stretch>
            <a:fillRect/>
          </a:stretch>
        </p:blipFill>
        <p:spPr>
          <a:xfrm rot="14400000" flipH="1">
            <a:off x="330667" y="2538828"/>
            <a:ext cx="921718" cy="548640"/>
          </a:xfrm>
          <a:prstGeom prst="rect">
            <a:avLst/>
          </a:prstGeom>
        </p:spPr>
      </p:pic>
      <p:pic>
        <p:nvPicPr>
          <p:cNvPr id="24" name="Picture 23" descr="egyptian.gif"/>
          <p:cNvPicPr>
            <a:picLocks noChangeAspect="1"/>
          </p:cNvPicPr>
          <p:nvPr/>
        </p:nvPicPr>
        <p:blipFill>
          <a:blip r:embed="rId3" cstate="print"/>
          <a:stretch>
            <a:fillRect/>
          </a:stretch>
        </p:blipFill>
        <p:spPr>
          <a:xfrm rot="14400000" flipH="1">
            <a:off x="1194762" y="2106779"/>
            <a:ext cx="921718" cy="548640"/>
          </a:xfrm>
          <a:prstGeom prst="rect">
            <a:avLst/>
          </a:prstGeom>
        </p:spPr>
      </p:pic>
      <p:pic>
        <p:nvPicPr>
          <p:cNvPr id="25" name="Picture 24" descr="egyptian.gif"/>
          <p:cNvPicPr>
            <a:picLocks noChangeAspect="1"/>
          </p:cNvPicPr>
          <p:nvPr/>
        </p:nvPicPr>
        <p:blipFill>
          <a:blip r:embed="rId3" cstate="print"/>
          <a:stretch>
            <a:fillRect/>
          </a:stretch>
        </p:blipFill>
        <p:spPr>
          <a:xfrm rot="14400000" flipH="1">
            <a:off x="1194761" y="2538828"/>
            <a:ext cx="921718" cy="548640"/>
          </a:xfrm>
          <a:prstGeom prst="rect">
            <a:avLst/>
          </a:prstGeom>
        </p:spPr>
      </p:pic>
      <p:sp>
        <p:nvSpPr>
          <p:cNvPr id="26" name="TextBox 25"/>
          <p:cNvSpPr txBox="1"/>
          <p:nvPr/>
        </p:nvSpPr>
        <p:spPr>
          <a:xfrm>
            <a:off x="5667020" y="476672"/>
            <a:ext cx="1244732" cy="861774"/>
          </a:xfrm>
          <a:prstGeom prst="rect">
            <a:avLst/>
          </a:prstGeom>
          <a:noFill/>
        </p:spPr>
        <p:txBody>
          <a:bodyPr wrap="square" rtlCol="0">
            <a:spAutoFit/>
          </a:bodyPr>
          <a:lstStyle/>
          <a:p>
            <a:pPr algn="ctr"/>
            <a:r>
              <a:rPr lang="en-CA" sz="1000" dirty="0" smtClean="0">
                <a:solidFill>
                  <a:schemeClr val="tx1">
                    <a:lumMod val="75000"/>
                  </a:schemeClr>
                </a:solidFill>
                <a:latin typeface="+mn-lt"/>
                <a:cs typeface="Calibri" pitchFamily="34" charset="0"/>
              </a:rPr>
              <a:t>many copies </a:t>
            </a:r>
          </a:p>
          <a:p>
            <a:pPr algn="ctr"/>
            <a:r>
              <a:rPr lang="en-CA" sz="1000" dirty="0" smtClean="0">
                <a:solidFill>
                  <a:schemeClr val="tx1">
                    <a:lumMod val="75000"/>
                  </a:schemeClr>
                </a:solidFill>
                <a:latin typeface="+mn-lt"/>
                <a:cs typeface="Calibri" pitchFamily="34" charset="0"/>
              </a:rPr>
              <a:t>on internet, </a:t>
            </a:r>
          </a:p>
          <a:p>
            <a:pPr algn="ctr"/>
            <a:r>
              <a:rPr lang="en-CA" sz="1000" dirty="0" smtClean="0">
                <a:solidFill>
                  <a:schemeClr val="tx1">
                    <a:lumMod val="75000"/>
                  </a:schemeClr>
                </a:solidFill>
                <a:latin typeface="+mn-lt"/>
                <a:cs typeface="Calibri" pitchFamily="34" charset="0"/>
              </a:rPr>
              <a:t>original unknown. This is from Kootation.com.</a:t>
            </a:r>
            <a:endParaRPr lang="en-CA" sz="1000" dirty="0">
              <a:solidFill>
                <a:schemeClr val="tx1">
                  <a:lumMod val="75000"/>
                </a:schemeClr>
              </a:solidFill>
              <a:latin typeface="+mn-lt"/>
              <a:cs typeface="Calibri" pitchFamily="34" charset="0"/>
            </a:endParaRPr>
          </a:p>
        </p:txBody>
      </p:sp>
      <p:pic>
        <p:nvPicPr>
          <p:cNvPr id="3" name="Picture 2" descr="egyptian.gif"/>
          <p:cNvPicPr>
            <a:picLocks noChangeAspect="1"/>
          </p:cNvPicPr>
          <p:nvPr/>
        </p:nvPicPr>
        <p:blipFill>
          <a:blip r:embed="rId3" cstate="print"/>
          <a:stretch>
            <a:fillRect/>
          </a:stretch>
        </p:blipFill>
        <p:spPr>
          <a:xfrm>
            <a:off x="539552" y="0"/>
            <a:ext cx="3379622" cy="2011680"/>
          </a:xfrm>
          <a:prstGeom prst="rect">
            <a:avLst/>
          </a:prstGeom>
        </p:spPr>
      </p:pic>
      <p:sp>
        <p:nvSpPr>
          <p:cNvPr id="27" name="TextBox 26"/>
          <p:cNvSpPr txBox="1"/>
          <p:nvPr/>
        </p:nvSpPr>
        <p:spPr>
          <a:xfrm>
            <a:off x="6948264" y="332656"/>
            <a:ext cx="2148133" cy="3093154"/>
          </a:xfrm>
          <a:prstGeom prst="rect">
            <a:avLst/>
          </a:prstGeom>
          <a:noFill/>
        </p:spPr>
        <p:txBody>
          <a:bodyPr wrap="square" rtlCol="0">
            <a:spAutoFit/>
          </a:bodyPr>
          <a:lstStyle/>
          <a:p>
            <a:pPr algn="ctr">
              <a:lnSpc>
                <a:spcPts val="2600"/>
              </a:lnSpc>
            </a:pPr>
            <a:r>
              <a:rPr lang="en-CA" sz="2400" b="1" dirty="0" err="1" smtClean="0">
                <a:solidFill>
                  <a:schemeClr val="bg1"/>
                </a:solidFill>
                <a:latin typeface="Calibri" pitchFamily="34" charset="0"/>
              </a:rPr>
              <a:t>Aku</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menyerahkan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semua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diriku</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kepada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Engkau</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seperti</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Engkau</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telah</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menyerahkan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semua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diri</a:t>
            </a:r>
            <a:r>
              <a:rPr lang="en-CA" sz="2400" b="1" dirty="0" smtClean="0">
                <a:solidFill>
                  <a:schemeClr val="bg1"/>
                </a:solidFill>
                <a:latin typeface="Calibri" pitchFamily="34" charset="0"/>
              </a:rPr>
              <a:t>-Mu </a:t>
            </a:r>
            <a:r>
              <a:rPr lang="en-CA" sz="2400" b="1" dirty="0" err="1" smtClean="0">
                <a:solidFill>
                  <a:schemeClr val="bg1"/>
                </a:solidFill>
                <a:latin typeface="Calibri" pitchFamily="34" charset="0"/>
              </a:rPr>
              <a:t>bagiku</a:t>
            </a:r>
            <a:r>
              <a:rPr lang="en-CA" sz="2400" b="1" dirty="0" smtClean="0">
                <a:solidFill>
                  <a:schemeClr val="bg1"/>
                </a:solidFill>
                <a:latin typeface="Calibri" pitchFamily="34" charset="0"/>
              </a:rPr>
              <a:t>.</a:t>
            </a:r>
            <a:endParaRPr lang="en-CA" dirty="0"/>
          </a:p>
        </p:txBody>
      </p:sp>
    </p:spTree>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23" name="Title 2"/>
          <p:cNvSpPr txBox="1">
            <a:spLocks/>
          </p:cNvSpPr>
          <p:nvPr/>
        </p:nvSpPr>
        <p:spPr bwMode="auto">
          <a:xfrm>
            <a:off x="0" y="0"/>
            <a:ext cx="9106121" cy="82077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ts val="3000"/>
              </a:lnSpc>
            </a:pPr>
            <a:r>
              <a:rPr lang="en-CA" sz="2800" b="1" spc="-20" dirty="0" smtClean="0">
                <a:solidFill>
                  <a:srgbClr val="FF0000"/>
                </a:solidFill>
                <a:latin typeface="Calibri" pitchFamily="34" charset="0"/>
              </a:rPr>
              <a:t>48</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Hukum</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Roh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hidup</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dalam</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Kristus</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telah</a:t>
            </a:r>
            <a:r>
              <a:rPr lang="en-CA" sz="2800" b="1" spc="-20" dirty="0" smtClean="0">
                <a:solidFill>
                  <a:srgbClr val="FF0000"/>
                </a:solidFill>
                <a:latin typeface="Calibri" pitchFamily="34" charset="0"/>
              </a:rPr>
              <a:t> </a:t>
            </a:r>
            <a:r>
              <a:rPr lang="en-CA" sz="2800" b="1" spc="-20" dirty="0" err="1">
                <a:solidFill>
                  <a:srgbClr val="FF0000"/>
                </a:solidFill>
                <a:latin typeface="Calibri" pitchFamily="34" charset="0"/>
              </a:rPr>
              <a:t>memerdekakan</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kamu</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dari</a:t>
            </a:r>
            <a:r>
              <a:rPr lang="en-CA" sz="2800" b="1" spc="-20" dirty="0" smtClean="0">
                <a:solidFill>
                  <a:srgbClr val="FF0000"/>
                </a:solidFill>
                <a:latin typeface="Calibri" pitchFamily="34" charset="0"/>
              </a:rPr>
              <a:t> </a:t>
            </a:r>
            <a:r>
              <a:rPr lang="en-CA" sz="2800" b="1" spc="-20" dirty="0" err="1">
                <a:solidFill>
                  <a:srgbClr val="FF0000"/>
                </a:solidFill>
                <a:latin typeface="Calibri" pitchFamily="34" charset="0"/>
              </a:rPr>
              <a:t>hukum</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dosa</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dan</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maut</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Ya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Tuhan</a:t>
            </a:r>
            <a:r>
              <a:rPr lang="en-CA" sz="2800" b="1" spc="-20" dirty="0" smtClean="0">
                <a:solidFill>
                  <a:srgbClr val="FF0000"/>
                </a:solidFill>
                <a:latin typeface="Calibri" pitchFamily="34" charset="0"/>
              </a:rPr>
              <a:t>!</a:t>
            </a:r>
            <a:endParaRPr lang="en-CA" sz="2400" spc="-20" dirty="0" smtClean="0">
              <a:solidFill>
                <a:srgbClr val="FF0000"/>
              </a:solidFill>
              <a:latin typeface="Calibri" pitchFamily="34" charset="0"/>
            </a:endParaRPr>
          </a:p>
        </p:txBody>
      </p:sp>
      <p:pic>
        <p:nvPicPr>
          <p:cNvPr id="58370" name="Picture 2" descr="msotw9_temp0"/>
          <p:cNvPicPr>
            <a:picLocks noChangeAspect="1" noChangeArrowheads="1"/>
          </p:cNvPicPr>
          <p:nvPr/>
        </p:nvPicPr>
        <p:blipFill>
          <a:blip r:embed="rId2" cstate="print">
            <a:duotone>
              <a:prstClr val="black"/>
              <a:srgbClr val="FFFF00">
                <a:tint val="45000"/>
                <a:satMod val="400000"/>
              </a:srgbClr>
            </a:duotone>
          </a:blip>
          <a:srcRect t="2329" b="2338"/>
          <a:stretch>
            <a:fillRect/>
          </a:stretch>
        </p:blipFill>
        <p:spPr bwMode="auto">
          <a:xfrm>
            <a:off x="323528" y="1268760"/>
            <a:ext cx="8352928" cy="4275595"/>
          </a:xfrm>
          <a:prstGeom prst="rect">
            <a:avLst/>
          </a:prstGeom>
          <a:noFill/>
          <a:ln w="9525">
            <a:noFill/>
            <a:miter lim="800000"/>
            <a:headEnd/>
            <a:tailEnd/>
          </a:ln>
        </p:spPr>
      </p:pic>
      <p:sp>
        <p:nvSpPr>
          <p:cNvPr id="28" name="Text Box 3"/>
          <p:cNvSpPr txBox="1">
            <a:spLocks noChangeArrowheads="1"/>
          </p:cNvSpPr>
          <p:nvPr/>
        </p:nvSpPr>
        <p:spPr bwMode="auto">
          <a:xfrm>
            <a:off x="6876256" y="4797152"/>
            <a:ext cx="1907704" cy="215444"/>
          </a:xfrm>
          <a:prstGeom prst="rect">
            <a:avLst/>
          </a:prstGeom>
          <a:noFill/>
          <a:ln w="9525">
            <a:noFill/>
            <a:miter lim="800000"/>
            <a:headEnd/>
            <a:tailEnd/>
          </a:ln>
        </p:spPr>
        <p:txBody>
          <a:bodyPr wrap="square">
            <a:spAutoFit/>
          </a:bodyPr>
          <a:lstStyle/>
          <a:p>
            <a:pPr>
              <a:spcAft>
                <a:spcPts val="1000"/>
              </a:spcAft>
            </a:pPr>
            <a:r>
              <a:rPr lang="en-CA" sz="800" dirty="0" smtClean="0">
                <a:solidFill>
                  <a:schemeClr val="tx1">
                    <a:lumMod val="50000"/>
                  </a:schemeClr>
                </a:solidFill>
              </a:rPr>
              <a:t>soccer teams by Kim Graham </a:t>
            </a:r>
            <a:endParaRPr lang="en-US" altLang="ko-KR" sz="800" dirty="0">
              <a:solidFill>
                <a:schemeClr val="tx1">
                  <a:lumMod val="50000"/>
                </a:schemeClr>
              </a:solidFill>
              <a:ea typeface="Gulim" pitchFamily="34" charset="-127"/>
            </a:endParaRPr>
          </a:p>
        </p:txBody>
      </p:sp>
      <p:sp>
        <p:nvSpPr>
          <p:cNvPr id="29" name="Rectangle 28"/>
          <p:cNvSpPr/>
          <p:nvPr/>
        </p:nvSpPr>
        <p:spPr>
          <a:xfrm>
            <a:off x="35496" y="4725144"/>
            <a:ext cx="3456384" cy="492443"/>
          </a:xfrm>
          <a:prstGeom prst="rect">
            <a:avLst/>
          </a:prstGeom>
        </p:spPr>
        <p:txBody>
          <a:bodyPr wrap="square">
            <a:spAutoFit/>
          </a:bodyPr>
          <a:lstStyle/>
          <a:p>
            <a:pPr algn="ctr"/>
            <a:r>
              <a:rPr lang="en-CA" sz="800" dirty="0" smtClean="0">
                <a:solidFill>
                  <a:schemeClr val="tx1">
                    <a:lumMod val="50000"/>
                  </a:schemeClr>
                </a:solidFill>
              </a:rPr>
              <a:t>Dove and Bible Microsoft clip art © 2013 </a:t>
            </a:r>
          </a:p>
          <a:p>
            <a:pPr algn="ctr"/>
            <a:r>
              <a:rPr lang="en-CA" sz="800" dirty="0" smtClean="0">
                <a:solidFill>
                  <a:schemeClr val="tx1">
                    <a:lumMod val="50000"/>
                  </a:schemeClr>
                </a:solidFill>
              </a:rPr>
              <a:t>Microsoft Corporation. </a:t>
            </a:r>
          </a:p>
          <a:p>
            <a:pPr algn="ctr"/>
            <a:endParaRPr lang="en-CA" sz="1000" dirty="0">
              <a:solidFill>
                <a:schemeClr val="tx1">
                  <a:lumMod val="50000"/>
                </a:schemeClr>
              </a:solidFill>
            </a:endParaRPr>
          </a:p>
        </p:txBody>
      </p:sp>
      <p:pic>
        <p:nvPicPr>
          <p:cNvPr id="31" name="Picture 30" descr="small dove.png"/>
          <p:cNvPicPr>
            <a:picLocks noChangeAspect="1"/>
          </p:cNvPicPr>
          <p:nvPr/>
        </p:nvPicPr>
        <p:blipFill>
          <a:blip r:embed="rId3" cstate="print"/>
          <a:stretch>
            <a:fillRect/>
          </a:stretch>
        </p:blipFill>
        <p:spPr>
          <a:xfrm>
            <a:off x="4499992" y="1556792"/>
            <a:ext cx="554243" cy="576064"/>
          </a:xfrm>
          <a:prstGeom prst="rect">
            <a:avLst/>
          </a:prstGeom>
        </p:spPr>
      </p:pic>
      <p:pic>
        <p:nvPicPr>
          <p:cNvPr id="34" name="Picture 33" descr="small dove.png"/>
          <p:cNvPicPr>
            <a:picLocks noChangeAspect="1"/>
          </p:cNvPicPr>
          <p:nvPr/>
        </p:nvPicPr>
        <p:blipFill>
          <a:blip r:embed="rId3" cstate="print"/>
          <a:stretch>
            <a:fillRect/>
          </a:stretch>
        </p:blipFill>
        <p:spPr>
          <a:xfrm>
            <a:off x="6444208" y="3284984"/>
            <a:ext cx="554243" cy="576064"/>
          </a:xfrm>
          <a:prstGeom prst="rect">
            <a:avLst/>
          </a:prstGeom>
        </p:spPr>
      </p:pic>
      <p:pic>
        <p:nvPicPr>
          <p:cNvPr id="35" name="Picture 34" descr="small dove.png"/>
          <p:cNvPicPr>
            <a:picLocks noChangeAspect="1"/>
          </p:cNvPicPr>
          <p:nvPr/>
        </p:nvPicPr>
        <p:blipFill>
          <a:blip r:embed="rId3" cstate="print"/>
          <a:stretch>
            <a:fillRect/>
          </a:stretch>
        </p:blipFill>
        <p:spPr>
          <a:xfrm>
            <a:off x="6516216" y="1700808"/>
            <a:ext cx="554243" cy="576064"/>
          </a:xfrm>
          <a:prstGeom prst="rect">
            <a:avLst/>
          </a:prstGeom>
        </p:spPr>
      </p:pic>
      <p:pic>
        <p:nvPicPr>
          <p:cNvPr id="36" name="Picture 35" descr="small dove.png"/>
          <p:cNvPicPr>
            <a:picLocks noChangeAspect="1"/>
          </p:cNvPicPr>
          <p:nvPr/>
        </p:nvPicPr>
        <p:blipFill>
          <a:blip r:embed="rId3" cstate="print"/>
          <a:stretch>
            <a:fillRect/>
          </a:stretch>
        </p:blipFill>
        <p:spPr>
          <a:xfrm>
            <a:off x="1691680" y="2420888"/>
            <a:ext cx="554243" cy="576064"/>
          </a:xfrm>
          <a:prstGeom prst="rect">
            <a:avLst/>
          </a:prstGeom>
        </p:spPr>
      </p:pic>
      <p:pic>
        <p:nvPicPr>
          <p:cNvPr id="37" name="Picture 36" descr="small dove.png"/>
          <p:cNvPicPr>
            <a:picLocks noChangeAspect="1"/>
          </p:cNvPicPr>
          <p:nvPr/>
        </p:nvPicPr>
        <p:blipFill>
          <a:blip r:embed="rId3" cstate="print"/>
          <a:stretch>
            <a:fillRect/>
          </a:stretch>
        </p:blipFill>
        <p:spPr>
          <a:xfrm>
            <a:off x="2555776" y="1772816"/>
            <a:ext cx="554243" cy="576064"/>
          </a:xfrm>
          <a:prstGeom prst="rect">
            <a:avLst/>
          </a:prstGeom>
        </p:spPr>
      </p:pic>
      <p:pic>
        <p:nvPicPr>
          <p:cNvPr id="38" name="Picture 37" descr="small dove.png"/>
          <p:cNvPicPr>
            <a:picLocks noChangeAspect="1"/>
          </p:cNvPicPr>
          <p:nvPr/>
        </p:nvPicPr>
        <p:blipFill>
          <a:blip r:embed="rId3" cstate="print"/>
          <a:stretch>
            <a:fillRect/>
          </a:stretch>
        </p:blipFill>
        <p:spPr>
          <a:xfrm>
            <a:off x="5796136" y="2420888"/>
            <a:ext cx="554243" cy="576064"/>
          </a:xfrm>
          <a:prstGeom prst="rect">
            <a:avLst/>
          </a:prstGeom>
        </p:spPr>
      </p:pic>
      <p:pic>
        <p:nvPicPr>
          <p:cNvPr id="39" name="Picture 38" descr="small dove.png"/>
          <p:cNvPicPr>
            <a:picLocks noChangeAspect="1"/>
          </p:cNvPicPr>
          <p:nvPr/>
        </p:nvPicPr>
        <p:blipFill>
          <a:blip r:embed="rId3" cstate="print"/>
          <a:stretch>
            <a:fillRect/>
          </a:stretch>
        </p:blipFill>
        <p:spPr>
          <a:xfrm>
            <a:off x="3851920" y="3645024"/>
            <a:ext cx="554243" cy="576064"/>
          </a:xfrm>
          <a:prstGeom prst="rect">
            <a:avLst/>
          </a:prstGeom>
        </p:spPr>
      </p:pic>
      <p:pic>
        <p:nvPicPr>
          <p:cNvPr id="40" name="Picture 39" descr="small dove.png"/>
          <p:cNvPicPr>
            <a:picLocks noChangeAspect="1"/>
          </p:cNvPicPr>
          <p:nvPr/>
        </p:nvPicPr>
        <p:blipFill>
          <a:blip r:embed="rId3" cstate="print"/>
          <a:stretch>
            <a:fillRect/>
          </a:stretch>
        </p:blipFill>
        <p:spPr>
          <a:xfrm>
            <a:off x="4139952" y="2492896"/>
            <a:ext cx="554243" cy="576064"/>
          </a:xfrm>
          <a:prstGeom prst="rect">
            <a:avLst/>
          </a:prstGeom>
        </p:spPr>
      </p:pic>
      <p:pic>
        <p:nvPicPr>
          <p:cNvPr id="41" name="Picture 40" descr="small dove.png"/>
          <p:cNvPicPr>
            <a:picLocks noChangeAspect="1"/>
          </p:cNvPicPr>
          <p:nvPr/>
        </p:nvPicPr>
        <p:blipFill>
          <a:blip r:embed="rId3" cstate="print"/>
          <a:stretch>
            <a:fillRect/>
          </a:stretch>
        </p:blipFill>
        <p:spPr>
          <a:xfrm>
            <a:off x="1979712" y="3356992"/>
            <a:ext cx="554243" cy="576064"/>
          </a:xfrm>
          <a:prstGeom prst="rect">
            <a:avLst/>
          </a:prstGeom>
        </p:spPr>
      </p:pic>
      <p:pic>
        <p:nvPicPr>
          <p:cNvPr id="42" name="Picture 41" descr="small dove.png"/>
          <p:cNvPicPr>
            <a:picLocks noChangeAspect="1"/>
          </p:cNvPicPr>
          <p:nvPr/>
        </p:nvPicPr>
        <p:blipFill>
          <a:blip r:embed="rId3" cstate="print"/>
          <a:stretch>
            <a:fillRect/>
          </a:stretch>
        </p:blipFill>
        <p:spPr>
          <a:xfrm>
            <a:off x="6732240" y="2348880"/>
            <a:ext cx="554243" cy="576064"/>
          </a:xfrm>
          <a:prstGeom prst="rect">
            <a:avLst/>
          </a:prstGeom>
        </p:spPr>
      </p:pic>
      <p:sp>
        <p:nvSpPr>
          <p:cNvPr id="22" name="Title 2"/>
          <p:cNvSpPr txBox="1">
            <a:spLocks/>
          </p:cNvSpPr>
          <p:nvPr/>
        </p:nvSpPr>
        <p:spPr bwMode="auto">
          <a:xfrm>
            <a:off x="107504" y="5733256"/>
            <a:ext cx="8964488" cy="86409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memberi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memerdekakan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rPr>
              <a:t>Rm</a:t>
            </a:r>
            <a:r>
              <a:rPr lang="en-CA" sz="2800" b="1" dirty="0" smtClean="0">
                <a:solidFill>
                  <a:schemeClr val="bg1"/>
                </a:solidFill>
                <a:latin typeface="Calibri" pitchFamily="34" charset="0"/>
              </a:rPr>
              <a:t> 8:2</a:t>
            </a:r>
            <a:endParaRPr lang="en-CA" sz="2400" dirty="0" smtClean="0"/>
          </a:p>
        </p:txBody>
      </p:sp>
      <p:pic>
        <p:nvPicPr>
          <p:cNvPr id="21" name="Picture 20" descr="lord-jesus-christ-coming-293608.gif"/>
          <p:cNvPicPr>
            <a:picLocks noChangeAspect="1"/>
          </p:cNvPicPr>
          <p:nvPr/>
        </p:nvPicPr>
        <p:blipFill>
          <a:blip r:embed="rId4" cstate="print"/>
          <a:stretch>
            <a:fillRect/>
          </a:stretch>
        </p:blipFill>
        <p:spPr>
          <a:xfrm>
            <a:off x="3491880" y="820770"/>
            <a:ext cx="851520" cy="1240078"/>
          </a:xfrm>
          <a:prstGeom prst="rect">
            <a:avLst/>
          </a:prstGeom>
        </p:spPr>
      </p:pic>
      <p:sp>
        <p:nvSpPr>
          <p:cNvPr id="24" name="TextBox 8"/>
          <p:cNvSpPr txBox="1">
            <a:spLocks noChangeArrowheads="1"/>
          </p:cNvSpPr>
          <p:nvPr/>
        </p:nvSpPr>
        <p:spPr bwMode="auto">
          <a:xfrm>
            <a:off x="2339752" y="1485364"/>
            <a:ext cx="1368152"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p>
        </p:txBody>
      </p:sp>
      <p:sp>
        <p:nvSpPr>
          <p:cNvPr id="25" name="TextBox 24"/>
          <p:cNvSpPr txBox="1"/>
          <p:nvPr/>
        </p:nvSpPr>
        <p:spPr>
          <a:xfrm>
            <a:off x="0" y="908720"/>
            <a:ext cx="8999984" cy="707886"/>
          </a:xfrm>
          <a:prstGeom prst="rect">
            <a:avLst/>
          </a:prstGeom>
          <a:noFill/>
        </p:spPr>
        <p:txBody>
          <a:bodyPr wrap="square" rtlCol="0">
            <a:spAutoFit/>
          </a:bodyPr>
          <a:lstStyle/>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adalah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pelatih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dari</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orang-orang</a:t>
            </a:r>
            <a:r>
              <a:rPr lang="en-US" sz="2000" b="1" dirty="0" smtClean="0">
                <a:solidFill>
                  <a:schemeClr val="bg1"/>
                </a:solidFill>
                <a:latin typeface="Calibri" pitchFamily="34" charset="0"/>
                <a:cs typeface="Calibri" pitchFamily="34" charset="0"/>
              </a:rPr>
              <a:t> yang </a:t>
            </a:r>
            <a:r>
              <a:rPr lang="en-US" sz="2000" b="1" dirty="0" err="1" smtClean="0">
                <a:solidFill>
                  <a:schemeClr val="bg1"/>
                </a:solidFill>
                <a:latin typeface="Calibri" pitchFamily="34" charset="0"/>
                <a:cs typeface="Calibri" pitchFamily="34" charset="0"/>
              </a:rPr>
              <a:t>sudah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disalibkan</a:t>
            </a:r>
            <a:r>
              <a:rPr lang="en-US" sz="2000" b="1" dirty="0" smtClean="0">
                <a:solidFill>
                  <a:schemeClr val="bg1"/>
                </a:solidFill>
                <a:latin typeface="Calibri" pitchFamily="34" charset="0"/>
                <a:cs typeface="Calibri" pitchFamily="34" charset="0"/>
              </a:rPr>
              <a:t> </a:t>
            </a:r>
          </a:p>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dibangkitkan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dengan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endParaRPr lang="en-CA" sz="2000" b="1" dirty="0" smtClean="0">
              <a:solidFill>
                <a:schemeClr val="bg1"/>
              </a:solidFill>
              <a:latin typeface="Calibri" pitchFamily="34" charset="0"/>
              <a:cs typeface="Calibri" pitchFamily="34" charset="0"/>
            </a:endParaRPr>
          </a:p>
        </p:txBody>
      </p:sp>
      <p:sp>
        <p:nvSpPr>
          <p:cNvPr id="26" name="TextBox 25"/>
          <p:cNvSpPr txBox="1"/>
          <p:nvPr/>
        </p:nvSpPr>
        <p:spPr>
          <a:xfrm>
            <a:off x="35496" y="5085184"/>
            <a:ext cx="8964488" cy="400110"/>
          </a:xfrm>
          <a:prstGeom prst="rect">
            <a:avLst/>
          </a:prstGeom>
          <a:noFill/>
        </p:spPr>
        <p:txBody>
          <a:bodyPr wrap="square" rtlCol="0">
            <a:spAutoFit/>
          </a:bodyPr>
          <a:lstStyle/>
          <a:p>
            <a:pPr algn="ctr"/>
            <a:r>
              <a:rPr lang="en-US" sz="2000" b="1" spc="-50" dirty="0" err="1" smtClean="0">
                <a:solidFill>
                  <a:schemeClr val="bg1"/>
                </a:solidFill>
                <a:latin typeface="Calibri" pitchFamily="34" charset="0"/>
                <a:cs typeface="Calibri" pitchFamily="34" charset="0"/>
              </a:rPr>
              <a:t>Pelatih</a:t>
            </a:r>
            <a:r>
              <a:rPr lang="en-US" sz="2000" b="1" spc="-50" dirty="0" smtClean="0">
                <a:solidFill>
                  <a:schemeClr val="bg1"/>
                </a:solidFill>
                <a:latin typeface="Calibri" pitchFamily="34" charset="0"/>
                <a:cs typeface="Calibri" pitchFamily="34" charset="0"/>
              </a:rPr>
              <a:t> lama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yaitu</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dosa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tidak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lagi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memiliki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wewenang</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untuk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memerintah</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endParaRPr lang="en-CA" sz="2000" b="1" spc="-50" dirty="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23" name="Title 2"/>
          <p:cNvSpPr txBox="1">
            <a:spLocks/>
          </p:cNvSpPr>
          <p:nvPr/>
        </p:nvSpPr>
        <p:spPr bwMode="auto">
          <a:xfrm>
            <a:off x="0" y="0"/>
            <a:ext cx="9106121" cy="82077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ts val="3000"/>
              </a:lnSpc>
            </a:pPr>
            <a:r>
              <a:rPr lang="en-CA" sz="2800" b="1" spc="-20" dirty="0" smtClean="0">
                <a:solidFill>
                  <a:srgbClr val="FF0000"/>
                </a:solidFill>
                <a:latin typeface="Calibri" pitchFamily="34" charset="0"/>
              </a:rPr>
              <a:t>48</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Hukum</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Roh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hidup</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dalam</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Kristus</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telah</a:t>
            </a:r>
            <a:r>
              <a:rPr lang="en-CA" sz="2800" b="1" spc="-20" dirty="0" smtClean="0">
                <a:solidFill>
                  <a:srgbClr val="FF0000"/>
                </a:solidFill>
                <a:latin typeface="Calibri" pitchFamily="34" charset="0"/>
              </a:rPr>
              <a:t> </a:t>
            </a:r>
            <a:r>
              <a:rPr lang="en-CA" sz="2800" b="1" spc="-20" dirty="0" err="1">
                <a:solidFill>
                  <a:srgbClr val="FF0000"/>
                </a:solidFill>
                <a:latin typeface="Calibri" pitchFamily="34" charset="0"/>
              </a:rPr>
              <a:t>memerdekakan</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kamu</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dari</a:t>
            </a:r>
            <a:r>
              <a:rPr lang="en-CA" sz="2800" b="1" spc="-20" dirty="0" smtClean="0">
                <a:solidFill>
                  <a:srgbClr val="FF0000"/>
                </a:solidFill>
                <a:latin typeface="Calibri" pitchFamily="34" charset="0"/>
              </a:rPr>
              <a:t> </a:t>
            </a:r>
            <a:r>
              <a:rPr lang="en-CA" sz="2800" b="1" spc="-20" dirty="0" err="1">
                <a:solidFill>
                  <a:srgbClr val="FF0000"/>
                </a:solidFill>
                <a:latin typeface="Calibri" pitchFamily="34" charset="0"/>
              </a:rPr>
              <a:t>hukum</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dosa</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dan</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maut</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Ya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Tuhan</a:t>
            </a:r>
            <a:r>
              <a:rPr lang="en-CA" sz="2800" b="1" spc="-20" dirty="0" smtClean="0">
                <a:solidFill>
                  <a:srgbClr val="FF0000"/>
                </a:solidFill>
                <a:latin typeface="Calibri" pitchFamily="34" charset="0"/>
              </a:rPr>
              <a:t>!</a:t>
            </a:r>
            <a:endParaRPr lang="en-CA" sz="2400" spc="-20" dirty="0" smtClean="0">
              <a:solidFill>
                <a:srgbClr val="FF0000"/>
              </a:solidFill>
              <a:latin typeface="Calibri" pitchFamily="34" charset="0"/>
            </a:endParaRPr>
          </a:p>
        </p:txBody>
      </p:sp>
      <p:pic>
        <p:nvPicPr>
          <p:cNvPr id="58370" name="Picture 2" descr="msotw9_temp0"/>
          <p:cNvPicPr>
            <a:picLocks noChangeAspect="1" noChangeArrowheads="1"/>
          </p:cNvPicPr>
          <p:nvPr/>
        </p:nvPicPr>
        <p:blipFill>
          <a:blip r:embed="rId2" cstate="print">
            <a:duotone>
              <a:prstClr val="black"/>
              <a:srgbClr val="FFFF00">
                <a:tint val="45000"/>
                <a:satMod val="400000"/>
              </a:srgbClr>
            </a:duotone>
          </a:blip>
          <a:srcRect t="2329" b="2338"/>
          <a:stretch>
            <a:fillRect/>
          </a:stretch>
        </p:blipFill>
        <p:spPr bwMode="auto">
          <a:xfrm>
            <a:off x="323528" y="1268760"/>
            <a:ext cx="8352928" cy="4275595"/>
          </a:xfrm>
          <a:prstGeom prst="rect">
            <a:avLst/>
          </a:prstGeom>
          <a:noFill/>
          <a:ln w="9525">
            <a:noFill/>
            <a:miter lim="800000"/>
            <a:headEnd/>
            <a:tailEnd/>
          </a:ln>
        </p:spPr>
      </p:pic>
      <p:sp>
        <p:nvSpPr>
          <p:cNvPr id="28" name="Text Box 3"/>
          <p:cNvSpPr txBox="1">
            <a:spLocks noChangeArrowheads="1"/>
          </p:cNvSpPr>
          <p:nvPr/>
        </p:nvSpPr>
        <p:spPr bwMode="auto">
          <a:xfrm>
            <a:off x="6876256" y="4797152"/>
            <a:ext cx="1907704" cy="215444"/>
          </a:xfrm>
          <a:prstGeom prst="rect">
            <a:avLst/>
          </a:prstGeom>
          <a:noFill/>
          <a:ln w="9525">
            <a:noFill/>
            <a:miter lim="800000"/>
            <a:headEnd/>
            <a:tailEnd/>
          </a:ln>
        </p:spPr>
        <p:txBody>
          <a:bodyPr wrap="square">
            <a:spAutoFit/>
          </a:bodyPr>
          <a:lstStyle/>
          <a:p>
            <a:pPr>
              <a:spcAft>
                <a:spcPts val="1000"/>
              </a:spcAft>
            </a:pPr>
            <a:r>
              <a:rPr lang="en-CA" sz="800" dirty="0" smtClean="0">
                <a:solidFill>
                  <a:schemeClr val="tx1">
                    <a:lumMod val="50000"/>
                  </a:schemeClr>
                </a:solidFill>
              </a:rPr>
              <a:t>soccer teams by Kim Graham </a:t>
            </a:r>
            <a:endParaRPr lang="en-US" altLang="ko-KR" sz="800" dirty="0">
              <a:solidFill>
                <a:schemeClr val="tx1">
                  <a:lumMod val="50000"/>
                </a:schemeClr>
              </a:solidFill>
              <a:ea typeface="Gulim" pitchFamily="34" charset="-127"/>
            </a:endParaRPr>
          </a:p>
        </p:txBody>
      </p:sp>
      <p:sp>
        <p:nvSpPr>
          <p:cNvPr id="29" name="Rectangle 28"/>
          <p:cNvSpPr/>
          <p:nvPr/>
        </p:nvSpPr>
        <p:spPr>
          <a:xfrm>
            <a:off x="35496" y="4725144"/>
            <a:ext cx="3456384" cy="492443"/>
          </a:xfrm>
          <a:prstGeom prst="rect">
            <a:avLst/>
          </a:prstGeom>
        </p:spPr>
        <p:txBody>
          <a:bodyPr wrap="square">
            <a:spAutoFit/>
          </a:bodyPr>
          <a:lstStyle/>
          <a:p>
            <a:pPr algn="ctr"/>
            <a:r>
              <a:rPr lang="en-CA" sz="800" dirty="0" smtClean="0">
                <a:solidFill>
                  <a:schemeClr val="tx1">
                    <a:lumMod val="50000"/>
                  </a:schemeClr>
                </a:solidFill>
              </a:rPr>
              <a:t>Dove and Bible Microsoft clip art © 2013 </a:t>
            </a:r>
          </a:p>
          <a:p>
            <a:pPr algn="ctr"/>
            <a:r>
              <a:rPr lang="en-CA" sz="800" dirty="0" smtClean="0">
                <a:solidFill>
                  <a:schemeClr val="tx1">
                    <a:lumMod val="50000"/>
                  </a:schemeClr>
                </a:solidFill>
              </a:rPr>
              <a:t>Microsoft Corporation. </a:t>
            </a:r>
          </a:p>
          <a:p>
            <a:pPr algn="ctr"/>
            <a:endParaRPr lang="en-CA" sz="1000" dirty="0">
              <a:solidFill>
                <a:schemeClr val="tx1">
                  <a:lumMod val="50000"/>
                </a:schemeClr>
              </a:solidFill>
            </a:endParaRPr>
          </a:p>
        </p:txBody>
      </p:sp>
      <p:pic>
        <p:nvPicPr>
          <p:cNvPr id="31" name="Picture 30" descr="small dove.png"/>
          <p:cNvPicPr>
            <a:picLocks noChangeAspect="1"/>
          </p:cNvPicPr>
          <p:nvPr/>
        </p:nvPicPr>
        <p:blipFill>
          <a:blip r:embed="rId3" cstate="print"/>
          <a:stretch>
            <a:fillRect/>
          </a:stretch>
        </p:blipFill>
        <p:spPr>
          <a:xfrm>
            <a:off x="4499992" y="1556792"/>
            <a:ext cx="554243" cy="576064"/>
          </a:xfrm>
          <a:prstGeom prst="rect">
            <a:avLst/>
          </a:prstGeom>
        </p:spPr>
      </p:pic>
      <p:pic>
        <p:nvPicPr>
          <p:cNvPr id="34" name="Picture 33" descr="small dove.png"/>
          <p:cNvPicPr>
            <a:picLocks noChangeAspect="1"/>
          </p:cNvPicPr>
          <p:nvPr/>
        </p:nvPicPr>
        <p:blipFill>
          <a:blip r:embed="rId3" cstate="print"/>
          <a:stretch>
            <a:fillRect/>
          </a:stretch>
        </p:blipFill>
        <p:spPr>
          <a:xfrm>
            <a:off x="6444208" y="3284984"/>
            <a:ext cx="554243" cy="576064"/>
          </a:xfrm>
          <a:prstGeom prst="rect">
            <a:avLst/>
          </a:prstGeom>
        </p:spPr>
      </p:pic>
      <p:pic>
        <p:nvPicPr>
          <p:cNvPr id="35" name="Picture 34" descr="small dove.png"/>
          <p:cNvPicPr>
            <a:picLocks noChangeAspect="1"/>
          </p:cNvPicPr>
          <p:nvPr/>
        </p:nvPicPr>
        <p:blipFill>
          <a:blip r:embed="rId3" cstate="print"/>
          <a:stretch>
            <a:fillRect/>
          </a:stretch>
        </p:blipFill>
        <p:spPr>
          <a:xfrm>
            <a:off x="6516216" y="1700808"/>
            <a:ext cx="554243" cy="576064"/>
          </a:xfrm>
          <a:prstGeom prst="rect">
            <a:avLst/>
          </a:prstGeom>
        </p:spPr>
      </p:pic>
      <p:pic>
        <p:nvPicPr>
          <p:cNvPr id="36" name="Picture 35" descr="small dove.png"/>
          <p:cNvPicPr>
            <a:picLocks noChangeAspect="1"/>
          </p:cNvPicPr>
          <p:nvPr/>
        </p:nvPicPr>
        <p:blipFill>
          <a:blip r:embed="rId3" cstate="print"/>
          <a:stretch>
            <a:fillRect/>
          </a:stretch>
        </p:blipFill>
        <p:spPr>
          <a:xfrm>
            <a:off x="1691680" y="2420888"/>
            <a:ext cx="554243" cy="576064"/>
          </a:xfrm>
          <a:prstGeom prst="rect">
            <a:avLst/>
          </a:prstGeom>
        </p:spPr>
      </p:pic>
      <p:pic>
        <p:nvPicPr>
          <p:cNvPr id="37" name="Picture 36" descr="small dove.png"/>
          <p:cNvPicPr>
            <a:picLocks noChangeAspect="1"/>
          </p:cNvPicPr>
          <p:nvPr/>
        </p:nvPicPr>
        <p:blipFill>
          <a:blip r:embed="rId3" cstate="print"/>
          <a:stretch>
            <a:fillRect/>
          </a:stretch>
        </p:blipFill>
        <p:spPr>
          <a:xfrm>
            <a:off x="2555776" y="1772816"/>
            <a:ext cx="554243" cy="576064"/>
          </a:xfrm>
          <a:prstGeom prst="rect">
            <a:avLst/>
          </a:prstGeom>
        </p:spPr>
      </p:pic>
      <p:pic>
        <p:nvPicPr>
          <p:cNvPr id="38" name="Picture 37" descr="small dove.png"/>
          <p:cNvPicPr>
            <a:picLocks noChangeAspect="1"/>
          </p:cNvPicPr>
          <p:nvPr/>
        </p:nvPicPr>
        <p:blipFill>
          <a:blip r:embed="rId3" cstate="print"/>
          <a:stretch>
            <a:fillRect/>
          </a:stretch>
        </p:blipFill>
        <p:spPr>
          <a:xfrm>
            <a:off x="5796136" y="2420888"/>
            <a:ext cx="554243" cy="576064"/>
          </a:xfrm>
          <a:prstGeom prst="rect">
            <a:avLst/>
          </a:prstGeom>
        </p:spPr>
      </p:pic>
      <p:pic>
        <p:nvPicPr>
          <p:cNvPr id="39" name="Picture 38" descr="small dove.png"/>
          <p:cNvPicPr>
            <a:picLocks noChangeAspect="1"/>
          </p:cNvPicPr>
          <p:nvPr/>
        </p:nvPicPr>
        <p:blipFill>
          <a:blip r:embed="rId3" cstate="print"/>
          <a:stretch>
            <a:fillRect/>
          </a:stretch>
        </p:blipFill>
        <p:spPr>
          <a:xfrm>
            <a:off x="3851920" y="3645024"/>
            <a:ext cx="554243" cy="576064"/>
          </a:xfrm>
          <a:prstGeom prst="rect">
            <a:avLst/>
          </a:prstGeom>
        </p:spPr>
      </p:pic>
      <p:pic>
        <p:nvPicPr>
          <p:cNvPr id="40" name="Picture 39" descr="small dove.png"/>
          <p:cNvPicPr>
            <a:picLocks noChangeAspect="1"/>
          </p:cNvPicPr>
          <p:nvPr/>
        </p:nvPicPr>
        <p:blipFill>
          <a:blip r:embed="rId3" cstate="print"/>
          <a:stretch>
            <a:fillRect/>
          </a:stretch>
        </p:blipFill>
        <p:spPr>
          <a:xfrm>
            <a:off x="4139952" y="2492896"/>
            <a:ext cx="554243" cy="576064"/>
          </a:xfrm>
          <a:prstGeom prst="rect">
            <a:avLst/>
          </a:prstGeom>
        </p:spPr>
      </p:pic>
      <p:pic>
        <p:nvPicPr>
          <p:cNvPr id="41" name="Picture 40" descr="small dove.png"/>
          <p:cNvPicPr>
            <a:picLocks noChangeAspect="1"/>
          </p:cNvPicPr>
          <p:nvPr/>
        </p:nvPicPr>
        <p:blipFill>
          <a:blip r:embed="rId3" cstate="print"/>
          <a:stretch>
            <a:fillRect/>
          </a:stretch>
        </p:blipFill>
        <p:spPr>
          <a:xfrm>
            <a:off x="1979712" y="3356992"/>
            <a:ext cx="554243" cy="576064"/>
          </a:xfrm>
          <a:prstGeom prst="rect">
            <a:avLst/>
          </a:prstGeom>
        </p:spPr>
      </p:pic>
      <p:pic>
        <p:nvPicPr>
          <p:cNvPr id="42" name="Picture 41" descr="small dove.png"/>
          <p:cNvPicPr>
            <a:picLocks noChangeAspect="1"/>
          </p:cNvPicPr>
          <p:nvPr/>
        </p:nvPicPr>
        <p:blipFill>
          <a:blip r:embed="rId3" cstate="print"/>
          <a:stretch>
            <a:fillRect/>
          </a:stretch>
        </p:blipFill>
        <p:spPr>
          <a:xfrm>
            <a:off x="6732240" y="2348880"/>
            <a:ext cx="554243" cy="576064"/>
          </a:xfrm>
          <a:prstGeom prst="rect">
            <a:avLst/>
          </a:prstGeom>
        </p:spPr>
      </p:pic>
      <p:sp>
        <p:nvSpPr>
          <p:cNvPr id="22" name="Title 2"/>
          <p:cNvSpPr txBox="1">
            <a:spLocks/>
          </p:cNvSpPr>
          <p:nvPr/>
        </p:nvSpPr>
        <p:spPr bwMode="auto">
          <a:xfrm>
            <a:off x="107504" y="5733256"/>
            <a:ext cx="8964488" cy="86409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Maksudku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keinginan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daging</a:t>
            </a:r>
            <a:r>
              <a:rPr lang="en-CA" sz="2800" b="1" dirty="0" smtClean="0">
                <a:solidFill>
                  <a:schemeClr val="bg1"/>
                </a:solidFill>
                <a:latin typeface="Calibri" pitchFamily="34" charset="0"/>
                <a:cs typeface="Calibri" pitchFamily="34" charset="0"/>
              </a:rPr>
              <a:t>.”  Gal 5:16</a:t>
            </a:r>
            <a:endParaRPr lang="en-CA" sz="2400" dirty="0" smtClean="0"/>
          </a:p>
        </p:txBody>
      </p:sp>
      <p:pic>
        <p:nvPicPr>
          <p:cNvPr id="21" name="Picture 20" descr="lord-jesus-christ-coming-293608.gif"/>
          <p:cNvPicPr>
            <a:picLocks noChangeAspect="1"/>
          </p:cNvPicPr>
          <p:nvPr/>
        </p:nvPicPr>
        <p:blipFill>
          <a:blip r:embed="rId4" cstate="print"/>
          <a:stretch>
            <a:fillRect/>
          </a:stretch>
        </p:blipFill>
        <p:spPr>
          <a:xfrm>
            <a:off x="3491880" y="820770"/>
            <a:ext cx="851520" cy="1240078"/>
          </a:xfrm>
          <a:prstGeom prst="rect">
            <a:avLst/>
          </a:prstGeom>
        </p:spPr>
      </p:pic>
      <p:sp>
        <p:nvSpPr>
          <p:cNvPr id="24" name="TextBox 8"/>
          <p:cNvSpPr txBox="1">
            <a:spLocks noChangeArrowheads="1"/>
          </p:cNvSpPr>
          <p:nvPr/>
        </p:nvSpPr>
        <p:spPr bwMode="auto">
          <a:xfrm>
            <a:off x="2339752" y="1485364"/>
            <a:ext cx="1368152"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p>
        </p:txBody>
      </p:sp>
      <p:sp>
        <p:nvSpPr>
          <p:cNvPr id="25" name="TextBox 24"/>
          <p:cNvSpPr txBox="1"/>
          <p:nvPr/>
        </p:nvSpPr>
        <p:spPr>
          <a:xfrm>
            <a:off x="0" y="908720"/>
            <a:ext cx="8999984" cy="707886"/>
          </a:xfrm>
          <a:prstGeom prst="rect">
            <a:avLst/>
          </a:prstGeom>
          <a:noFill/>
        </p:spPr>
        <p:txBody>
          <a:bodyPr wrap="square" rtlCol="0">
            <a:spAutoFit/>
          </a:bodyPr>
          <a:lstStyle/>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adalah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pelatih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dari</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orang-orang</a:t>
            </a:r>
            <a:r>
              <a:rPr lang="en-US" sz="2000" b="1" dirty="0" smtClean="0">
                <a:solidFill>
                  <a:schemeClr val="bg1"/>
                </a:solidFill>
                <a:latin typeface="Calibri" pitchFamily="34" charset="0"/>
                <a:cs typeface="Calibri" pitchFamily="34" charset="0"/>
              </a:rPr>
              <a:t> yang </a:t>
            </a:r>
            <a:r>
              <a:rPr lang="en-US" sz="2000" b="1" dirty="0" err="1" smtClean="0">
                <a:solidFill>
                  <a:schemeClr val="bg1"/>
                </a:solidFill>
                <a:latin typeface="Calibri" pitchFamily="34" charset="0"/>
                <a:cs typeface="Calibri" pitchFamily="34" charset="0"/>
              </a:rPr>
              <a:t>sudah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disalibkan</a:t>
            </a:r>
            <a:r>
              <a:rPr lang="en-US" sz="2000" b="1" dirty="0" smtClean="0">
                <a:solidFill>
                  <a:schemeClr val="bg1"/>
                </a:solidFill>
                <a:latin typeface="Calibri" pitchFamily="34" charset="0"/>
                <a:cs typeface="Calibri" pitchFamily="34" charset="0"/>
              </a:rPr>
              <a:t> </a:t>
            </a:r>
          </a:p>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dibangkitkan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dengan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endParaRPr lang="en-CA" sz="2000" b="1" dirty="0" smtClean="0">
              <a:solidFill>
                <a:schemeClr val="bg1"/>
              </a:solidFill>
              <a:latin typeface="Calibri" pitchFamily="34" charset="0"/>
              <a:cs typeface="Calibri" pitchFamily="34" charset="0"/>
            </a:endParaRPr>
          </a:p>
        </p:txBody>
      </p:sp>
      <p:sp>
        <p:nvSpPr>
          <p:cNvPr id="27" name="TextBox 26"/>
          <p:cNvSpPr txBox="1"/>
          <p:nvPr/>
        </p:nvSpPr>
        <p:spPr>
          <a:xfrm>
            <a:off x="35496" y="5085184"/>
            <a:ext cx="8964488" cy="400110"/>
          </a:xfrm>
          <a:prstGeom prst="rect">
            <a:avLst/>
          </a:prstGeom>
          <a:noFill/>
        </p:spPr>
        <p:txBody>
          <a:bodyPr wrap="square" rtlCol="0">
            <a:spAutoFit/>
          </a:bodyPr>
          <a:lstStyle/>
          <a:p>
            <a:pPr algn="ctr"/>
            <a:r>
              <a:rPr lang="en-US" sz="2000" b="1" spc="-50" dirty="0" err="1" smtClean="0">
                <a:solidFill>
                  <a:schemeClr val="bg1"/>
                </a:solidFill>
                <a:latin typeface="Calibri" pitchFamily="34" charset="0"/>
                <a:cs typeface="Calibri" pitchFamily="34" charset="0"/>
              </a:rPr>
              <a:t>Pelatih</a:t>
            </a:r>
            <a:r>
              <a:rPr lang="en-US" sz="2000" b="1" spc="-50" dirty="0" smtClean="0">
                <a:solidFill>
                  <a:schemeClr val="bg1"/>
                </a:solidFill>
                <a:latin typeface="Calibri" pitchFamily="34" charset="0"/>
                <a:cs typeface="Calibri" pitchFamily="34" charset="0"/>
              </a:rPr>
              <a:t> lama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yaitu</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dosa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tidak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lagi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memiliki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wewenang</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untuk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memerintah</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endParaRPr lang="en-CA" sz="2000" b="1" spc="-50" dirty="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4" name="Rectangle 3"/>
          <p:cNvSpPr/>
          <p:nvPr/>
        </p:nvSpPr>
        <p:spPr>
          <a:xfrm>
            <a:off x="899592" y="1556792"/>
            <a:ext cx="457200" cy="17373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Rectangle 4"/>
          <p:cNvSpPr/>
          <p:nvPr/>
        </p:nvSpPr>
        <p:spPr>
          <a:xfrm rot="16200000">
            <a:off x="845880" y="1225312"/>
            <a:ext cx="457200" cy="16459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extBox 5"/>
          <p:cNvSpPr txBox="1"/>
          <p:nvPr/>
        </p:nvSpPr>
        <p:spPr>
          <a:xfrm>
            <a:off x="1907704" y="620688"/>
            <a:ext cx="7020272" cy="1877437"/>
          </a:xfrm>
          <a:prstGeom prst="rect">
            <a:avLst/>
          </a:prstGeom>
          <a:noFill/>
        </p:spPr>
        <p:txBody>
          <a:bodyPr wrap="square" rtlCol="0">
            <a:spAutoFit/>
          </a:bodyPr>
          <a:lstStyle/>
          <a:p>
            <a:pPr algn="ctr"/>
            <a:endParaRPr lang="en-CA" sz="3200" b="1" dirty="0" smtClean="0">
              <a:solidFill>
                <a:schemeClr val="bg1"/>
              </a:solidFill>
              <a:latin typeface="Calibri" pitchFamily="34" charset="0"/>
            </a:endParaRPr>
          </a:p>
          <a:p>
            <a:r>
              <a:rPr lang="en-CA" sz="2800" dirty="0" err="1" smtClean="0">
                <a:solidFill>
                  <a:schemeClr val="bg1"/>
                </a:solidFill>
                <a:latin typeface="Calibri" pitchFamily="34" charset="0"/>
                <a:cs typeface="Calibri" pitchFamily="34" charset="0"/>
              </a:rPr>
              <a:t>Demikianlah</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hendaknya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kamu</a:t>
            </a:r>
            <a:r>
              <a:rPr lang="en-CA" sz="2800" dirty="0" smtClean="0">
                <a:solidFill>
                  <a:schemeClr val="bg1"/>
                </a:solidFill>
                <a:latin typeface="Calibri" pitchFamily="34" charset="0"/>
                <a:cs typeface="Calibri" pitchFamily="34" charset="0"/>
              </a:rPr>
              <a:t> </a:t>
            </a:r>
            <a:r>
              <a:rPr lang="en-CA" sz="2800" u="sng" dirty="0" err="1" smtClean="0">
                <a:solidFill>
                  <a:schemeClr val="bg1"/>
                </a:solidFill>
                <a:latin typeface="Calibri" pitchFamily="34" charset="0"/>
                <a:cs typeface="Calibri" pitchFamily="34" charset="0"/>
              </a:rPr>
              <a:t>memandangnya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bahwa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kamu</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telah</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mati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bagi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dosa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tetapi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kamu</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hidup</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bagi</a:t>
            </a:r>
            <a:r>
              <a:rPr lang="en-CA" sz="2800" dirty="0" smtClean="0">
                <a:solidFill>
                  <a:schemeClr val="bg1"/>
                </a:solidFill>
                <a:latin typeface="Calibri" pitchFamily="34" charset="0"/>
                <a:cs typeface="Calibri" pitchFamily="34" charset="0"/>
              </a:rPr>
              <a:t> Allah </a:t>
            </a:r>
            <a:r>
              <a:rPr lang="en-CA" sz="2800" dirty="0" err="1" smtClean="0">
                <a:solidFill>
                  <a:schemeClr val="bg1"/>
                </a:solidFill>
                <a:latin typeface="Calibri" pitchFamily="34" charset="0"/>
                <a:cs typeface="Calibri" pitchFamily="34" charset="0"/>
              </a:rPr>
              <a:t>dalam</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Kristus</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Yesus</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Rm</a:t>
            </a:r>
            <a:r>
              <a:rPr lang="en-CA" sz="2800" dirty="0" smtClean="0">
                <a:solidFill>
                  <a:schemeClr val="bg1"/>
                </a:solidFill>
                <a:latin typeface="Calibri" pitchFamily="34" charset="0"/>
                <a:cs typeface="Calibri" pitchFamily="34" charset="0"/>
              </a:rPr>
              <a:t> 6:11)</a:t>
            </a:r>
          </a:p>
        </p:txBody>
      </p:sp>
      <p:pic>
        <p:nvPicPr>
          <p:cNvPr id="7" name="Picture 6" descr="dove and sword large cropped.png"/>
          <p:cNvPicPr>
            <a:picLocks noChangeAspect="1"/>
          </p:cNvPicPr>
          <p:nvPr/>
        </p:nvPicPr>
        <p:blipFill>
          <a:blip r:embed="rId2" cstate="print"/>
          <a:stretch>
            <a:fillRect/>
          </a:stretch>
        </p:blipFill>
        <p:spPr>
          <a:xfrm>
            <a:off x="179512" y="271140"/>
            <a:ext cx="1590373" cy="1645692"/>
          </a:xfrm>
          <a:prstGeom prst="rect">
            <a:avLst/>
          </a:prstGeom>
        </p:spPr>
      </p:pic>
      <p:sp>
        <p:nvSpPr>
          <p:cNvPr id="9" name="Rectangle 8"/>
          <p:cNvSpPr/>
          <p:nvPr/>
        </p:nvSpPr>
        <p:spPr>
          <a:xfrm>
            <a:off x="179512" y="44624"/>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sp>
        <p:nvSpPr>
          <p:cNvPr id="10" name="TextBox 9"/>
          <p:cNvSpPr txBox="1"/>
          <p:nvPr/>
        </p:nvSpPr>
        <p:spPr>
          <a:xfrm>
            <a:off x="2304256" y="98629"/>
            <a:ext cx="6804248" cy="954107"/>
          </a:xfrm>
          <a:prstGeom prst="rect">
            <a:avLst/>
          </a:prstGeom>
          <a:noFill/>
        </p:spPr>
        <p:txBody>
          <a:bodyPr wrap="square" rtlCol="0">
            <a:spAutoFit/>
          </a:bodyPr>
          <a:lstStyle/>
          <a:p>
            <a:pPr algn="ctr"/>
            <a:r>
              <a:rPr lang="it-IT" sz="2800" b="1" dirty="0" smtClean="0">
                <a:solidFill>
                  <a:schemeClr val="bg1"/>
                </a:solidFill>
                <a:latin typeface="Calibri" pitchFamily="34" charset="0"/>
              </a:rPr>
              <a:t>Lima perintah dari Roma 6:11-13 untuk menang melawan dosa oleh Roh Kudus</a:t>
            </a:r>
            <a:endParaRPr lang="en-CA" sz="2800" b="1" dirty="0" smtClean="0">
              <a:solidFill>
                <a:schemeClr val="bg1"/>
              </a:solidFill>
              <a:latin typeface="Calibri" pitchFamily="34" charset="0"/>
            </a:endParaRPr>
          </a:p>
        </p:txBody>
      </p:sp>
      <p:sp>
        <p:nvSpPr>
          <p:cNvPr id="18" name="TextBox 17"/>
          <p:cNvSpPr txBox="1"/>
          <p:nvPr/>
        </p:nvSpPr>
        <p:spPr>
          <a:xfrm>
            <a:off x="1835696" y="2348880"/>
            <a:ext cx="7020272" cy="1384995"/>
          </a:xfrm>
          <a:prstGeom prst="rect">
            <a:avLst/>
          </a:prstGeom>
          <a:noFill/>
        </p:spPr>
        <p:txBody>
          <a:bodyPr wrap="square" rtlCol="0">
            <a:spAutoFit/>
          </a:bodyPr>
          <a:lstStyle/>
          <a:p>
            <a:r>
              <a:rPr lang="en-CA" sz="2800" dirty="0" err="1" smtClean="0">
                <a:solidFill>
                  <a:schemeClr val="bg1"/>
                </a:solidFill>
                <a:latin typeface="Calibri" pitchFamily="34" charset="0"/>
                <a:cs typeface="Calibri" pitchFamily="34" charset="0"/>
              </a:rPr>
              <a:t>Sebab</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itu</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hendaklah</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dosa</a:t>
            </a:r>
            <a:r>
              <a:rPr lang="en-CA" sz="2800" dirty="0" smtClean="0">
                <a:solidFill>
                  <a:schemeClr val="bg1"/>
                </a:solidFill>
                <a:latin typeface="Calibri" pitchFamily="34" charset="0"/>
                <a:cs typeface="Calibri" pitchFamily="34" charset="0"/>
              </a:rPr>
              <a:t> </a:t>
            </a:r>
            <a:r>
              <a:rPr lang="en-CA" sz="2800" u="sng" dirty="0" err="1" smtClean="0">
                <a:solidFill>
                  <a:schemeClr val="bg1"/>
                </a:solidFill>
                <a:latin typeface="Calibri" pitchFamily="34" charset="0"/>
                <a:cs typeface="Calibri" pitchFamily="34" charset="0"/>
              </a:rPr>
              <a:t>jangan</a:t>
            </a:r>
            <a:r>
              <a:rPr lang="en-CA" sz="2800" u="sng" dirty="0" smtClean="0">
                <a:solidFill>
                  <a:schemeClr val="bg1"/>
                </a:solidFill>
                <a:latin typeface="Calibri" pitchFamily="34" charset="0"/>
                <a:cs typeface="Calibri" pitchFamily="34" charset="0"/>
              </a:rPr>
              <a:t> </a:t>
            </a:r>
            <a:r>
              <a:rPr lang="en-CA" sz="2800" u="sng" dirty="0" err="1" smtClean="0">
                <a:solidFill>
                  <a:schemeClr val="bg1"/>
                </a:solidFill>
                <a:latin typeface="Calibri" pitchFamily="34" charset="0"/>
                <a:cs typeface="Calibri" pitchFamily="34" charset="0"/>
              </a:rPr>
              <a:t>berkuasa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lagi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di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dalam</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tubuhmu</a:t>
            </a:r>
            <a:r>
              <a:rPr lang="en-CA" sz="2800" dirty="0" smtClean="0">
                <a:solidFill>
                  <a:schemeClr val="bg1"/>
                </a:solidFill>
                <a:latin typeface="Calibri" pitchFamily="34" charset="0"/>
                <a:cs typeface="Calibri" pitchFamily="34" charset="0"/>
              </a:rPr>
              <a:t> yang </a:t>
            </a:r>
            <a:r>
              <a:rPr lang="en-CA" sz="2800" dirty="0" err="1" smtClean="0">
                <a:solidFill>
                  <a:schemeClr val="bg1"/>
                </a:solidFill>
                <a:latin typeface="Calibri" pitchFamily="34" charset="0"/>
                <a:cs typeface="Calibri" pitchFamily="34" charset="0"/>
              </a:rPr>
              <a:t>fana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supaya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kamu</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jangan</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lagi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menuruti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keinginannya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Rm</a:t>
            </a:r>
            <a:r>
              <a:rPr lang="en-CA" sz="2800" dirty="0" smtClean="0">
                <a:solidFill>
                  <a:schemeClr val="bg1"/>
                </a:solidFill>
                <a:latin typeface="Calibri" pitchFamily="34" charset="0"/>
                <a:cs typeface="Calibri" pitchFamily="34" charset="0"/>
              </a:rPr>
              <a:t> 6:12)</a:t>
            </a:r>
          </a:p>
        </p:txBody>
      </p:sp>
      <p:sp>
        <p:nvSpPr>
          <p:cNvPr id="19" name="TextBox 18"/>
          <p:cNvSpPr txBox="1"/>
          <p:nvPr/>
        </p:nvSpPr>
        <p:spPr>
          <a:xfrm>
            <a:off x="251520" y="3717032"/>
            <a:ext cx="8640960" cy="3108543"/>
          </a:xfrm>
          <a:prstGeom prst="rect">
            <a:avLst/>
          </a:prstGeom>
          <a:noFill/>
        </p:spPr>
        <p:txBody>
          <a:bodyPr wrap="square" rtlCol="0">
            <a:spAutoFit/>
          </a:bodyPr>
          <a:lstStyle/>
          <a:p>
            <a:r>
              <a:rPr lang="en-CA" sz="2800" dirty="0" smtClean="0">
                <a:solidFill>
                  <a:schemeClr val="bg1"/>
                </a:solidFill>
                <a:latin typeface="Calibri" pitchFamily="34" charset="0"/>
                <a:cs typeface="Calibri" pitchFamily="34" charset="0"/>
              </a:rPr>
              <a:t>Dan </a:t>
            </a:r>
            <a:r>
              <a:rPr lang="en-CA" sz="2800" u="sng" dirty="0" err="1" smtClean="0">
                <a:solidFill>
                  <a:schemeClr val="bg1"/>
                </a:solidFill>
                <a:latin typeface="Calibri" pitchFamily="34" charset="0"/>
                <a:cs typeface="Calibri" pitchFamily="34" charset="0"/>
              </a:rPr>
              <a:t>janganlah</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kamu</a:t>
            </a:r>
            <a:r>
              <a:rPr lang="en-CA" sz="2800" dirty="0" smtClean="0">
                <a:solidFill>
                  <a:schemeClr val="bg1"/>
                </a:solidFill>
                <a:latin typeface="Calibri" pitchFamily="34" charset="0"/>
                <a:cs typeface="Calibri" pitchFamily="34" charset="0"/>
              </a:rPr>
              <a:t> </a:t>
            </a:r>
            <a:r>
              <a:rPr lang="en-CA" sz="2800" u="sng" dirty="0" err="1" smtClean="0">
                <a:solidFill>
                  <a:schemeClr val="bg1"/>
                </a:solidFill>
                <a:latin typeface="Calibri" pitchFamily="34" charset="0"/>
                <a:cs typeface="Calibri" pitchFamily="34" charset="0"/>
              </a:rPr>
              <a:t>menyerahkan</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anggota-anggota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tubuhmu</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kepada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dosa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untuk</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dipakai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sebagai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senjata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kelaliman</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tetapi</a:t>
            </a:r>
            <a:r>
              <a:rPr lang="en-CA" sz="2800" dirty="0" smtClean="0">
                <a:solidFill>
                  <a:schemeClr val="bg1"/>
                </a:solidFill>
                <a:latin typeface="Calibri" pitchFamily="34" charset="0"/>
                <a:cs typeface="Calibri" pitchFamily="34" charset="0"/>
              </a:rPr>
              <a:t> </a:t>
            </a:r>
            <a:r>
              <a:rPr lang="en-CA" sz="2800" u="sng" dirty="0" err="1" smtClean="0">
                <a:solidFill>
                  <a:schemeClr val="bg1"/>
                </a:solidFill>
                <a:latin typeface="Calibri" pitchFamily="34" charset="0"/>
                <a:cs typeface="Calibri" pitchFamily="34" charset="0"/>
              </a:rPr>
              <a:t>serahkanlah</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dirimu</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kepada</a:t>
            </a:r>
            <a:r>
              <a:rPr lang="en-CA" sz="2800" dirty="0" smtClean="0">
                <a:solidFill>
                  <a:schemeClr val="bg1"/>
                </a:solidFill>
                <a:latin typeface="Calibri" pitchFamily="34" charset="0"/>
                <a:cs typeface="Calibri" pitchFamily="34" charset="0"/>
              </a:rPr>
              <a:t> Allah </a:t>
            </a:r>
            <a:r>
              <a:rPr lang="en-CA" sz="2800" dirty="0" err="1" smtClean="0">
                <a:solidFill>
                  <a:schemeClr val="bg1"/>
                </a:solidFill>
                <a:latin typeface="Calibri" pitchFamily="34" charset="0"/>
                <a:cs typeface="Calibri" pitchFamily="34" charset="0"/>
              </a:rPr>
              <a:t>sebagai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orang-orang</a:t>
            </a:r>
            <a:r>
              <a:rPr lang="en-CA" sz="2800" dirty="0" smtClean="0">
                <a:solidFill>
                  <a:schemeClr val="bg1"/>
                </a:solidFill>
                <a:latin typeface="Calibri" pitchFamily="34" charset="0"/>
                <a:cs typeface="Calibri" pitchFamily="34" charset="0"/>
              </a:rPr>
              <a:t>, yang </a:t>
            </a:r>
            <a:r>
              <a:rPr lang="en-CA" sz="2800" dirty="0" err="1" smtClean="0">
                <a:solidFill>
                  <a:schemeClr val="bg1"/>
                </a:solidFill>
                <a:latin typeface="Calibri" pitchFamily="34" charset="0"/>
                <a:cs typeface="Calibri" pitchFamily="34" charset="0"/>
              </a:rPr>
              <a:t>dahulu</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mati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tetapi</a:t>
            </a:r>
            <a:r>
              <a:rPr lang="en-CA" sz="2800" dirty="0" smtClean="0">
                <a:solidFill>
                  <a:schemeClr val="bg1"/>
                </a:solidFill>
                <a:latin typeface="Calibri" pitchFamily="34" charset="0"/>
                <a:cs typeface="Calibri" pitchFamily="34" charset="0"/>
              </a:rPr>
              <a:t> yang </a:t>
            </a:r>
            <a:r>
              <a:rPr lang="en-CA" sz="2800" dirty="0" err="1" smtClean="0">
                <a:solidFill>
                  <a:schemeClr val="bg1"/>
                </a:solidFill>
                <a:latin typeface="Calibri" pitchFamily="34" charset="0"/>
                <a:cs typeface="Calibri" pitchFamily="34" charset="0"/>
              </a:rPr>
              <a:t>sekarang</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hidup</a:t>
            </a:r>
            <a:r>
              <a:rPr lang="en-CA" sz="2800" dirty="0" smtClean="0">
                <a:solidFill>
                  <a:schemeClr val="bg1"/>
                </a:solidFill>
                <a:latin typeface="Calibri" pitchFamily="34" charset="0"/>
                <a:cs typeface="Calibri" pitchFamily="34" charset="0"/>
              </a:rPr>
              <a:t>. Dan </a:t>
            </a:r>
            <a:r>
              <a:rPr lang="en-CA" sz="2800" u="sng" dirty="0" err="1" smtClean="0">
                <a:solidFill>
                  <a:schemeClr val="bg1"/>
                </a:solidFill>
                <a:latin typeface="Calibri" pitchFamily="34" charset="0"/>
                <a:cs typeface="Calibri" pitchFamily="34" charset="0"/>
              </a:rPr>
              <a:t>serahkanlah</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anggota-anggota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tubuhmu</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kepada</a:t>
            </a:r>
            <a:r>
              <a:rPr lang="en-CA" sz="2800" dirty="0" smtClean="0">
                <a:solidFill>
                  <a:schemeClr val="bg1"/>
                </a:solidFill>
                <a:latin typeface="Calibri" pitchFamily="34" charset="0"/>
                <a:cs typeface="Calibri" pitchFamily="34" charset="0"/>
              </a:rPr>
              <a:t> Allah </a:t>
            </a:r>
            <a:r>
              <a:rPr lang="en-CA" sz="2800" dirty="0" err="1" smtClean="0">
                <a:solidFill>
                  <a:schemeClr val="bg1"/>
                </a:solidFill>
                <a:latin typeface="Calibri" pitchFamily="34" charset="0"/>
                <a:cs typeface="Calibri" pitchFamily="34" charset="0"/>
              </a:rPr>
              <a:t>untuk</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menjadi</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senjata-senjata</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kebenaran</a:t>
            </a:r>
            <a:r>
              <a:rPr lang="en-CA" sz="2800" dirty="0" smtClean="0">
                <a:solidFill>
                  <a:schemeClr val="bg1"/>
                </a:solidFill>
                <a:latin typeface="Calibri" pitchFamily="34" charset="0"/>
                <a:cs typeface="Calibri" pitchFamily="34" charset="0"/>
              </a:rPr>
              <a:t>.  (</a:t>
            </a:r>
            <a:r>
              <a:rPr lang="en-CA" sz="2800" dirty="0" err="1" smtClean="0">
                <a:solidFill>
                  <a:schemeClr val="bg1"/>
                </a:solidFill>
                <a:latin typeface="Calibri" pitchFamily="34" charset="0"/>
                <a:cs typeface="Calibri" pitchFamily="34" charset="0"/>
              </a:rPr>
              <a:t>Rm</a:t>
            </a:r>
            <a:r>
              <a:rPr lang="en-CA" sz="2800" dirty="0" smtClean="0">
                <a:solidFill>
                  <a:schemeClr val="bg1"/>
                </a:solidFill>
                <a:latin typeface="Calibri" pitchFamily="34" charset="0"/>
                <a:cs typeface="Calibri" pitchFamily="34" charset="0"/>
              </a:rPr>
              <a:t> 6:13)</a:t>
            </a:r>
          </a:p>
        </p:txBody>
      </p:sp>
      <p:sp>
        <p:nvSpPr>
          <p:cNvPr id="11" name="Title 1"/>
          <p:cNvSpPr txBox="1">
            <a:spLocks/>
          </p:cNvSpPr>
          <p:nvPr/>
        </p:nvSpPr>
        <p:spPr>
          <a:xfrm>
            <a:off x="457200" y="1772816"/>
            <a:ext cx="1306488" cy="576064"/>
          </a:xfrm>
          <a:prstGeom prst="rect">
            <a:avLst/>
          </a:prstGeom>
        </p:spPr>
        <p:txBody>
          <a:bodyPr>
            <a:noAutofit/>
          </a:bodyPr>
          <a:lstStyle/>
          <a:p>
            <a:pPr lvl="0" algn="ctr" eaLnBrk="0" hangingPunct="0">
              <a:lnSpc>
                <a:spcPts val="1800"/>
              </a:lnSpc>
              <a:defRPr/>
            </a:pPr>
            <a:r>
              <a:rPr lang="sv-SE" b="1" dirty="0" smtClean="0">
                <a:latin typeface="Arial Narrow" pitchFamily="34" charset="0"/>
                <a:cs typeface="Calibri" pitchFamily="34" charset="0"/>
              </a:rPr>
              <a:t>Aku telah disalibkan dgn </a:t>
            </a:r>
            <a:endParaRPr kumimoji="0" lang="en-CA" sz="32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12" name="Title 1"/>
          <p:cNvSpPr txBox="1">
            <a:spLocks/>
          </p:cNvSpPr>
          <p:nvPr/>
        </p:nvSpPr>
        <p:spPr>
          <a:xfrm rot="16200000">
            <a:off x="390365" y="2570076"/>
            <a:ext cx="1306488" cy="576064"/>
          </a:xfrm>
          <a:prstGeom prst="rect">
            <a:avLst/>
          </a:prstGeom>
        </p:spPr>
        <p:txBody>
          <a:bodyPr>
            <a:noAutofit/>
          </a:bodyPr>
          <a:lstStyle/>
          <a:p>
            <a:pPr lvl="0" algn="ctr" eaLnBrk="0" hangingPunct="0">
              <a:defRPr/>
            </a:pPr>
            <a:r>
              <a:rPr lang="sv-SE" b="1" dirty="0" smtClean="0">
                <a:latin typeface="Arial Narrow" pitchFamily="34" charset="0"/>
                <a:cs typeface="Calibri" pitchFamily="34" charset="0"/>
              </a:rPr>
              <a:t>Kristus</a:t>
            </a:r>
            <a:endParaRPr kumimoji="0" lang="en-CA" sz="32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4" name="Rectangle 3"/>
          <p:cNvSpPr/>
          <p:nvPr/>
        </p:nvSpPr>
        <p:spPr>
          <a:xfrm>
            <a:off x="1691680" y="2420888"/>
            <a:ext cx="720080" cy="3960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Rectangle 4"/>
          <p:cNvSpPr/>
          <p:nvPr/>
        </p:nvSpPr>
        <p:spPr>
          <a:xfrm rot="16200000">
            <a:off x="1655676" y="1520788"/>
            <a:ext cx="720080" cy="352839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extBox 5"/>
          <p:cNvSpPr txBox="1"/>
          <p:nvPr/>
        </p:nvSpPr>
        <p:spPr>
          <a:xfrm>
            <a:off x="2195736" y="0"/>
            <a:ext cx="6912768" cy="1384995"/>
          </a:xfrm>
          <a:prstGeom prst="rect">
            <a:avLst/>
          </a:prstGeom>
          <a:noFill/>
        </p:spPr>
        <p:txBody>
          <a:bodyPr wrap="square" rtlCol="0">
            <a:spAutoFit/>
          </a:bodyPr>
          <a:lstStyle/>
          <a:p>
            <a:pPr algn="ctr"/>
            <a:r>
              <a:rPr lang="it-IT" sz="2800" b="1" dirty="0" smtClean="0">
                <a:solidFill>
                  <a:schemeClr val="bg1"/>
                </a:solidFill>
                <a:latin typeface="Calibri" pitchFamily="34" charset="0"/>
              </a:rPr>
              <a:t>cara Kristus memimpin dan menguduskan kita oleh Roh Kudus untuk menang melawan dosa dalam Roma 6:11-13; 8:4-5,13-14 </a:t>
            </a:r>
            <a:endParaRPr lang="en-CA" sz="1400" b="1" dirty="0" smtClean="0">
              <a:solidFill>
                <a:srgbClr val="00B0F0"/>
              </a:solidFill>
              <a:latin typeface="Calibri" pitchFamily="34" charset="0"/>
            </a:endParaRPr>
          </a:p>
        </p:txBody>
      </p:sp>
      <p:pic>
        <p:nvPicPr>
          <p:cNvPr id="7" name="Picture 6" descr="dove and sword large cropped.png"/>
          <p:cNvPicPr>
            <a:picLocks noChangeAspect="1"/>
          </p:cNvPicPr>
          <p:nvPr/>
        </p:nvPicPr>
        <p:blipFill>
          <a:blip r:embed="rId2" cstate="print"/>
          <a:stretch>
            <a:fillRect/>
          </a:stretch>
        </p:blipFill>
        <p:spPr>
          <a:xfrm>
            <a:off x="598101" y="601123"/>
            <a:ext cx="2245707" cy="2323821"/>
          </a:xfrm>
          <a:prstGeom prst="rect">
            <a:avLst/>
          </a:prstGeom>
        </p:spPr>
      </p:pic>
      <p:sp>
        <p:nvSpPr>
          <p:cNvPr id="8" name="TextBox 7"/>
          <p:cNvSpPr txBox="1"/>
          <p:nvPr/>
        </p:nvSpPr>
        <p:spPr>
          <a:xfrm>
            <a:off x="36512" y="6165304"/>
            <a:ext cx="9144000" cy="646331"/>
          </a:xfrm>
          <a:prstGeom prst="rect">
            <a:avLst/>
          </a:prstGeom>
          <a:noFill/>
        </p:spPr>
        <p:txBody>
          <a:bodyPr wrap="square" rtlCol="0">
            <a:spAutoFit/>
          </a:bodyPr>
          <a:lstStyle/>
          <a:p>
            <a:pPr algn="ctr"/>
            <a:r>
              <a:rPr lang="en-CA" dirty="0" smtClean="0">
                <a:solidFill>
                  <a:srgbClr val="00FF00"/>
                </a:solidFill>
                <a:latin typeface="Calibri" pitchFamily="34" charset="0"/>
              </a:rPr>
              <a:t>                             </a:t>
            </a:r>
            <a:r>
              <a:rPr lang="en-CA" dirty="0" smtClean="0">
                <a:solidFill>
                  <a:srgbClr val="0070C0"/>
                </a:solidFill>
                <a:latin typeface="Calibri" pitchFamily="34" charset="0"/>
              </a:rPr>
              <a:t> The four verbs from Romans 6 are commands.  The four from </a:t>
            </a:r>
          </a:p>
          <a:p>
            <a:pPr algn="ctr"/>
            <a:r>
              <a:rPr lang="en-CA" dirty="0" smtClean="0">
                <a:solidFill>
                  <a:srgbClr val="0070C0"/>
                </a:solidFill>
                <a:latin typeface="Calibri" pitchFamily="34" charset="0"/>
              </a:rPr>
              <a:t>Romans 8 are not written as imperatives, but it is helpful to apply them as commands!</a:t>
            </a:r>
            <a:endParaRPr lang="en-CA" dirty="0">
              <a:solidFill>
                <a:srgbClr val="0070C0"/>
              </a:solidFill>
              <a:latin typeface="Calibri" pitchFamily="34" charset="0"/>
            </a:endParaRPr>
          </a:p>
        </p:txBody>
      </p:sp>
      <p:sp>
        <p:nvSpPr>
          <p:cNvPr id="9" name="Rectangle 8"/>
          <p:cNvSpPr/>
          <p:nvPr/>
        </p:nvSpPr>
        <p:spPr>
          <a:xfrm>
            <a:off x="-180528" y="1700808"/>
            <a:ext cx="1944216" cy="600164"/>
          </a:xfrm>
          <a:prstGeom prst="rect">
            <a:avLst/>
          </a:prstGeom>
        </p:spPr>
        <p:txBody>
          <a:bodyPr wrap="square">
            <a:spAutoFit/>
          </a:bodyPr>
          <a:lstStyle/>
          <a:p>
            <a:pPr algn="ctr"/>
            <a:r>
              <a:rPr lang="en-CA" sz="800" dirty="0" smtClean="0">
                <a:solidFill>
                  <a:schemeClr val="accent3">
                    <a:lumMod val="60000"/>
                    <a:lumOff val="40000"/>
                  </a:schemeClr>
                </a:solidFill>
              </a:rPr>
              <a:t>Dove and Bible</a:t>
            </a:r>
          </a:p>
          <a:p>
            <a:pPr algn="ctr"/>
            <a:r>
              <a:rPr lang="en-CA" sz="800" dirty="0" smtClean="0">
                <a:solidFill>
                  <a:schemeClr val="accent3">
                    <a:lumMod val="60000"/>
                    <a:lumOff val="40000"/>
                  </a:schemeClr>
                </a:solidFill>
              </a:rPr>
              <a:t>Microsoft clip art © 2013</a:t>
            </a:r>
          </a:p>
          <a:p>
            <a:pPr algn="ctr"/>
            <a:r>
              <a:rPr lang="en-CA" sz="800" dirty="0" smtClean="0">
                <a:solidFill>
                  <a:schemeClr val="accent3">
                    <a:lumMod val="60000"/>
                    <a:lumOff val="40000"/>
                  </a:schemeClr>
                </a:solidFill>
              </a:rPr>
              <a:t>Microsoft Corporation</a:t>
            </a:r>
            <a:r>
              <a:rPr lang="en-CA" sz="800" dirty="0" smtClean="0">
                <a:solidFill>
                  <a:schemeClr val="accent3">
                    <a:lumMod val="75000"/>
                  </a:schemeClr>
                </a:solidFill>
              </a:rPr>
              <a:t>. </a:t>
            </a:r>
          </a:p>
          <a:p>
            <a:pPr algn="ctr"/>
            <a:endParaRPr lang="en-CA" sz="900" dirty="0">
              <a:solidFill>
                <a:schemeClr val="accent3">
                  <a:lumMod val="75000"/>
                </a:schemeClr>
              </a:solidFill>
            </a:endParaRPr>
          </a:p>
        </p:txBody>
      </p:sp>
      <p:sp>
        <p:nvSpPr>
          <p:cNvPr id="11" name="TextBox 10"/>
          <p:cNvSpPr txBox="1"/>
          <p:nvPr/>
        </p:nvSpPr>
        <p:spPr>
          <a:xfrm>
            <a:off x="3203848" y="1402898"/>
            <a:ext cx="6048672" cy="3970318"/>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memandangnya</a:t>
            </a:r>
            <a:r>
              <a:rPr lang="en-CA" sz="2800" b="1" dirty="0" smtClean="0">
                <a:solidFill>
                  <a:schemeClr val="bg1"/>
                </a:solidFill>
                <a:latin typeface="Calibri" pitchFamily="34" charset="0"/>
              </a:rPr>
              <a:t>  6:11</a:t>
            </a:r>
          </a:p>
          <a:p>
            <a:pPr algn="ctr"/>
            <a:r>
              <a:rPr lang="en-CA" sz="2800" b="1" dirty="0" err="1" smtClean="0">
                <a:solidFill>
                  <a:schemeClr val="bg1"/>
                </a:solidFill>
                <a:latin typeface="Calibri" pitchFamily="34" charset="0"/>
                <a:cs typeface="Calibri" pitchFamily="34" charset="0"/>
              </a:rPr>
              <a:t>jangan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berkuasa</a:t>
            </a:r>
            <a:r>
              <a:rPr lang="en-CA" sz="2800" b="1" dirty="0" smtClean="0">
                <a:solidFill>
                  <a:schemeClr val="bg1"/>
                </a:solidFill>
                <a:latin typeface="Calibri" pitchFamily="34" charset="0"/>
                <a:cs typeface="Calibri" pitchFamily="34" charset="0"/>
              </a:rPr>
              <a:t>  </a:t>
            </a:r>
            <a:r>
              <a:rPr lang="en-CA" sz="2800" b="1" dirty="0" smtClean="0">
                <a:solidFill>
                  <a:schemeClr val="bg1"/>
                </a:solidFill>
                <a:latin typeface="Calibri" pitchFamily="34" charset="0"/>
              </a:rPr>
              <a:t>6:12</a:t>
            </a:r>
            <a:r>
              <a:rPr lang="en-US"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cs typeface="Calibri" pitchFamily="34" charset="0"/>
              </a:rPr>
              <a:t>janganlah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menyerahkan</a:t>
            </a:r>
            <a:r>
              <a:rPr lang="en-CA" sz="2800" b="1" dirty="0" smtClean="0">
                <a:solidFill>
                  <a:schemeClr val="bg1"/>
                </a:solidFill>
                <a:latin typeface="Calibri" pitchFamily="34" charset="0"/>
                <a:cs typeface="Calibri" pitchFamily="34" charset="0"/>
              </a:rPr>
              <a:t> </a:t>
            </a:r>
            <a:r>
              <a:rPr lang="en-CA" sz="2800" b="1" dirty="0" smtClean="0">
                <a:solidFill>
                  <a:schemeClr val="bg1"/>
                </a:solidFill>
                <a:latin typeface="Calibri" pitchFamily="34" charset="0"/>
              </a:rPr>
              <a:t> 6:13</a:t>
            </a:r>
          </a:p>
          <a:p>
            <a:pPr algn="ctr"/>
            <a:r>
              <a:rPr lang="en-CA" sz="2800" b="1" dirty="0" err="1" smtClean="0">
                <a:solidFill>
                  <a:schemeClr val="bg1"/>
                </a:solidFill>
                <a:latin typeface="Calibri" pitchFamily="34" charset="0"/>
                <a:cs typeface="Calibri" pitchFamily="34" charset="0"/>
              </a:rPr>
              <a:t>serahkanlah</a:t>
            </a:r>
            <a:r>
              <a:rPr lang="en-CA" sz="2800" b="1" dirty="0" smtClean="0">
                <a:solidFill>
                  <a:schemeClr val="bg1"/>
                </a:solidFill>
                <a:latin typeface="Calibri" pitchFamily="34" charset="0"/>
              </a:rPr>
              <a:t>  6:13,16,19,22</a:t>
            </a:r>
          </a:p>
          <a:p>
            <a:pPr algn="ctr"/>
            <a:r>
              <a:rPr lang="en-CA" sz="2800" b="1" dirty="0" err="1" smtClean="0">
                <a:solidFill>
                  <a:schemeClr val="bg1"/>
                </a:solidFill>
                <a:latin typeface="Calibri" pitchFamily="34" charset="0"/>
              </a:rPr>
              <a:t>hidup</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menurut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8:4</a:t>
            </a:r>
          </a:p>
          <a:p>
            <a:pPr algn="ctr"/>
            <a:r>
              <a:rPr lang="en-CA" sz="2800" b="1" dirty="0" err="1" smtClean="0">
                <a:solidFill>
                  <a:schemeClr val="bg1"/>
                </a:solidFill>
                <a:latin typeface="Calibri" pitchFamily="34" charset="0"/>
              </a:rPr>
              <a:t>memikirkan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hal-hal</a:t>
            </a:r>
            <a:r>
              <a:rPr lang="en-CA" sz="2800" b="1" dirty="0" smtClean="0">
                <a:solidFill>
                  <a:schemeClr val="bg1"/>
                </a:solidFill>
                <a:latin typeface="Calibri" pitchFamily="34" charset="0"/>
              </a:rPr>
              <a:t> yang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8:5</a:t>
            </a:r>
          </a:p>
          <a:p>
            <a:pPr algn="ctr"/>
            <a:r>
              <a:rPr lang="en-CA" sz="2800" b="1" dirty="0" err="1" smtClean="0">
                <a:solidFill>
                  <a:schemeClr val="bg1"/>
                </a:solidFill>
                <a:latin typeface="Calibri" pitchFamily="34" charset="0"/>
              </a:rPr>
              <a:t>mematikan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daging</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oleh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8:13</a:t>
            </a:r>
          </a:p>
          <a:p>
            <a:pPr algn="ctr"/>
            <a:r>
              <a:rPr lang="fi-FI" sz="2800" b="1" dirty="0" smtClean="0">
                <a:solidFill>
                  <a:schemeClr val="bg1"/>
                </a:solidFill>
                <a:latin typeface="Calibri" pitchFamily="34" charset="0"/>
              </a:rPr>
              <a:t>ikuti Roh saat Dia memimpin  8:14</a:t>
            </a:r>
            <a:endParaRPr lang="en-CA" sz="2800" b="1" dirty="0" smtClean="0">
              <a:solidFill>
                <a:schemeClr val="bg1"/>
              </a:solidFill>
              <a:latin typeface="Calibri" pitchFamily="34" charset="0"/>
            </a:endParaRPr>
          </a:p>
          <a:p>
            <a:endParaRPr lang="en-CA" sz="2800" dirty="0"/>
          </a:p>
        </p:txBody>
      </p:sp>
      <p:sp>
        <p:nvSpPr>
          <p:cNvPr id="13" name="Title 1"/>
          <p:cNvSpPr txBox="1">
            <a:spLocks/>
          </p:cNvSpPr>
          <p:nvPr/>
        </p:nvSpPr>
        <p:spPr>
          <a:xfrm>
            <a:off x="395536" y="2924944"/>
            <a:ext cx="3240360" cy="576064"/>
          </a:xfrm>
          <a:prstGeom prst="rect">
            <a:avLst/>
          </a:prstGeom>
        </p:spPr>
        <p:txBody>
          <a:bodyPr>
            <a:noAutofit/>
          </a:bodyPr>
          <a:lstStyle/>
          <a:p>
            <a:pPr lvl="0" algn="ctr" eaLnBrk="0" hangingPunct="0">
              <a:lnSpc>
                <a:spcPts val="2400"/>
              </a:lnSpc>
              <a:defRPr/>
            </a:pPr>
            <a:r>
              <a:rPr lang="sv-SE" sz="2400" b="1" dirty="0" smtClean="0">
                <a:latin typeface="Arial Narrow" pitchFamily="34" charset="0"/>
                <a:cs typeface="Calibri" pitchFamily="34" charset="0"/>
              </a:rPr>
              <a:t>Aku telah disalibkan</a:t>
            </a:r>
          </a:p>
          <a:p>
            <a:pPr lvl="0" algn="ctr" eaLnBrk="0" hangingPunct="0">
              <a:lnSpc>
                <a:spcPts val="2400"/>
              </a:lnSpc>
              <a:defRPr/>
            </a:pPr>
            <a:r>
              <a:rPr lang="sv-SE" sz="2400" b="1" dirty="0" smtClean="0">
                <a:latin typeface="Arial Narrow" pitchFamily="34" charset="0"/>
                <a:cs typeface="Calibri" pitchFamily="34" charset="0"/>
              </a:rPr>
              <a:t> dgn Kristus </a:t>
            </a:r>
            <a:endParaRPr kumimoji="0" lang="en-CA" sz="24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16" name="TextBox 15"/>
          <p:cNvSpPr txBox="1"/>
          <p:nvPr/>
        </p:nvSpPr>
        <p:spPr>
          <a:xfrm>
            <a:off x="2267744" y="4892967"/>
            <a:ext cx="6984776" cy="1200329"/>
          </a:xfrm>
          <a:prstGeom prst="rect">
            <a:avLst/>
          </a:prstGeom>
          <a:noFill/>
        </p:spPr>
        <p:txBody>
          <a:bodyPr wrap="square" rtlCol="0">
            <a:spAutoFit/>
          </a:bodyPr>
          <a:lstStyle/>
          <a:p>
            <a:pPr algn="ctr"/>
            <a:r>
              <a:rPr lang="en-CA" sz="2400" b="1" dirty="0" err="1" smtClean="0">
                <a:solidFill>
                  <a:srgbClr val="0070C0"/>
                </a:solidFill>
                <a:latin typeface="Calibri" pitchFamily="34" charset="0"/>
              </a:rPr>
              <a:t>Terima</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kasih</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bahwa</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Kristus</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telah</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melakukan</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bagiannya</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dan</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Kristus</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dan</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Roh</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akan</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melakukan</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bagian</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mereka</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seperti</a:t>
            </a:r>
            <a:r>
              <a:rPr lang="en-CA" sz="2400" b="1" dirty="0" smtClean="0">
                <a:solidFill>
                  <a:srgbClr val="0070C0"/>
                </a:solidFill>
                <a:latin typeface="Calibri" pitchFamily="34" charset="0"/>
              </a:rPr>
              <a:t> yang </a:t>
            </a:r>
            <a:r>
              <a:rPr lang="en-CA" sz="2400" b="1" dirty="0" err="1" smtClean="0">
                <a:solidFill>
                  <a:srgbClr val="0070C0"/>
                </a:solidFill>
                <a:latin typeface="Calibri" pitchFamily="34" charset="0"/>
              </a:rPr>
              <a:t>kita</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lakukan</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bagian</a:t>
            </a:r>
            <a:r>
              <a:rPr lang="en-CA" sz="2400" b="1" dirty="0" smtClean="0">
                <a:solidFill>
                  <a:srgbClr val="0070C0"/>
                </a:solidFill>
                <a:latin typeface="Calibri" pitchFamily="34" charset="0"/>
              </a:rPr>
              <a:t> </a:t>
            </a:r>
            <a:r>
              <a:rPr lang="en-CA" sz="2400" b="1" dirty="0" err="1" smtClean="0">
                <a:solidFill>
                  <a:srgbClr val="0070C0"/>
                </a:solidFill>
                <a:latin typeface="Calibri" pitchFamily="34" charset="0"/>
              </a:rPr>
              <a:t>kita</a:t>
            </a:r>
            <a:r>
              <a:rPr lang="en-CA" sz="2400" b="1" dirty="0" smtClean="0">
                <a:solidFill>
                  <a:srgbClr val="0070C0"/>
                </a:solidFill>
                <a:latin typeface="Calibri" pitchFamily="34" charset="0"/>
              </a:rPr>
              <a:t>!</a:t>
            </a:r>
            <a:endParaRPr lang="en-CA" sz="2400" dirty="0"/>
          </a:p>
        </p:txBody>
      </p:sp>
    </p:spTree>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4" name="Rectangle 3"/>
          <p:cNvSpPr/>
          <p:nvPr/>
        </p:nvSpPr>
        <p:spPr>
          <a:xfrm>
            <a:off x="1691680" y="2420888"/>
            <a:ext cx="720080" cy="3960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Rectangle 4"/>
          <p:cNvSpPr/>
          <p:nvPr/>
        </p:nvSpPr>
        <p:spPr>
          <a:xfrm rot="16200000">
            <a:off x="1655676" y="1520788"/>
            <a:ext cx="720080" cy="352839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extBox 5"/>
          <p:cNvSpPr txBox="1"/>
          <p:nvPr/>
        </p:nvSpPr>
        <p:spPr>
          <a:xfrm>
            <a:off x="2195736" y="0"/>
            <a:ext cx="6912768" cy="1384995"/>
          </a:xfrm>
          <a:prstGeom prst="rect">
            <a:avLst/>
          </a:prstGeom>
          <a:noFill/>
        </p:spPr>
        <p:txBody>
          <a:bodyPr wrap="square" rtlCol="0">
            <a:spAutoFit/>
          </a:bodyPr>
          <a:lstStyle/>
          <a:p>
            <a:pPr algn="ctr"/>
            <a:r>
              <a:rPr lang="it-IT" sz="2800" b="1" dirty="0" smtClean="0">
                <a:solidFill>
                  <a:schemeClr val="bg1"/>
                </a:solidFill>
                <a:latin typeface="Calibri" pitchFamily="34" charset="0"/>
              </a:rPr>
              <a:t>cara Kristus memimpin dan menguduskan kita oleh Roh Kudus untuk menang melawan dosa dalam Roma 6:11-13; 8:4-5,13-14 </a:t>
            </a:r>
            <a:endParaRPr lang="en-CA" sz="1400" b="1" dirty="0" smtClean="0">
              <a:solidFill>
                <a:srgbClr val="00B0F0"/>
              </a:solidFill>
              <a:latin typeface="Calibri" pitchFamily="34" charset="0"/>
            </a:endParaRPr>
          </a:p>
        </p:txBody>
      </p:sp>
      <p:pic>
        <p:nvPicPr>
          <p:cNvPr id="7" name="Picture 6" descr="dove and sword large cropped.png"/>
          <p:cNvPicPr>
            <a:picLocks noChangeAspect="1"/>
          </p:cNvPicPr>
          <p:nvPr/>
        </p:nvPicPr>
        <p:blipFill>
          <a:blip r:embed="rId2" cstate="print"/>
          <a:stretch>
            <a:fillRect/>
          </a:stretch>
        </p:blipFill>
        <p:spPr>
          <a:xfrm>
            <a:off x="598101" y="601123"/>
            <a:ext cx="2245707" cy="2323821"/>
          </a:xfrm>
          <a:prstGeom prst="rect">
            <a:avLst/>
          </a:prstGeom>
        </p:spPr>
      </p:pic>
      <p:sp>
        <p:nvSpPr>
          <p:cNvPr id="9" name="Rectangle 8"/>
          <p:cNvSpPr/>
          <p:nvPr/>
        </p:nvSpPr>
        <p:spPr>
          <a:xfrm>
            <a:off x="-180528" y="1700808"/>
            <a:ext cx="1944216" cy="600164"/>
          </a:xfrm>
          <a:prstGeom prst="rect">
            <a:avLst/>
          </a:prstGeom>
        </p:spPr>
        <p:txBody>
          <a:bodyPr wrap="square">
            <a:spAutoFit/>
          </a:bodyPr>
          <a:lstStyle/>
          <a:p>
            <a:pPr algn="ctr"/>
            <a:r>
              <a:rPr lang="en-CA" sz="800" dirty="0" smtClean="0">
                <a:solidFill>
                  <a:schemeClr val="accent3">
                    <a:lumMod val="60000"/>
                    <a:lumOff val="40000"/>
                  </a:schemeClr>
                </a:solidFill>
              </a:rPr>
              <a:t>Dove and Bible</a:t>
            </a:r>
          </a:p>
          <a:p>
            <a:pPr algn="ctr"/>
            <a:r>
              <a:rPr lang="en-CA" sz="800" dirty="0" smtClean="0">
                <a:solidFill>
                  <a:schemeClr val="accent3">
                    <a:lumMod val="60000"/>
                    <a:lumOff val="40000"/>
                  </a:schemeClr>
                </a:solidFill>
              </a:rPr>
              <a:t>Microsoft clip art © 2013</a:t>
            </a:r>
          </a:p>
          <a:p>
            <a:pPr algn="ctr"/>
            <a:r>
              <a:rPr lang="en-CA" sz="800" dirty="0" smtClean="0">
                <a:solidFill>
                  <a:schemeClr val="accent3">
                    <a:lumMod val="60000"/>
                    <a:lumOff val="40000"/>
                  </a:schemeClr>
                </a:solidFill>
              </a:rPr>
              <a:t>Microsoft Corporation</a:t>
            </a:r>
            <a:r>
              <a:rPr lang="en-CA" sz="800" dirty="0" smtClean="0">
                <a:solidFill>
                  <a:schemeClr val="accent3">
                    <a:lumMod val="75000"/>
                  </a:schemeClr>
                </a:solidFill>
              </a:rPr>
              <a:t>. </a:t>
            </a:r>
          </a:p>
          <a:p>
            <a:pPr algn="ctr"/>
            <a:endParaRPr lang="en-CA" sz="900" dirty="0">
              <a:solidFill>
                <a:schemeClr val="accent3">
                  <a:lumMod val="75000"/>
                </a:schemeClr>
              </a:solidFill>
            </a:endParaRPr>
          </a:p>
        </p:txBody>
      </p:sp>
      <p:sp>
        <p:nvSpPr>
          <p:cNvPr id="11" name="TextBox 10"/>
          <p:cNvSpPr txBox="1"/>
          <p:nvPr/>
        </p:nvSpPr>
        <p:spPr>
          <a:xfrm>
            <a:off x="3203848" y="2405206"/>
            <a:ext cx="6048672" cy="1815882"/>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memandangnya</a:t>
            </a:r>
            <a:r>
              <a:rPr lang="en-CA" sz="2800" b="1" dirty="0" smtClean="0">
                <a:solidFill>
                  <a:schemeClr val="bg1"/>
                </a:solidFill>
                <a:latin typeface="Calibri" pitchFamily="34" charset="0"/>
              </a:rPr>
              <a:t>  6:11</a:t>
            </a:r>
          </a:p>
          <a:p>
            <a:pPr algn="ctr"/>
            <a:r>
              <a:rPr lang="en-CA" sz="2800" b="1" dirty="0" err="1" smtClean="0">
                <a:solidFill>
                  <a:schemeClr val="bg1"/>
                </a:solidFill>
                <a:latin typeface="Calibri" pitchFamily="34" charset="0"/>
                <a:cs typeface="Calibri" pitchFamily="34" charset="0"/>
              </a:rPr>
              <a:t>serahkanlah</a:t>
            </a:r>
            <a:r>
              <a:rPr lang="en-CA" sz="2800" b="1" dirty="0" smtClean="0">
                <a:solidFill>
                  <a:schemeClr val="bg1"/>
                </a:solidFill>
                <a:latin typeface="Calibri" pitchFamily="34" charset="0"/>
              </a:rPr>
              <a:t>  6:13,16,19,22</a:t>
            </a:r>
          </a:p>
          <a:p>
            <a:pPr algn="ctr"/>
            <a:r>
              <a:rPr lang="en-CA" sz="2800" b="1" dirty="0" err="1" smtClean="0">
                <a:solidFill>
                  <a:schemeClr val="bg1"/>
                </a:solidFill>
                <a:latin typeface="Calibri" pitchFamily="34" charset="0"/>
              </a:rPr>
              <a:t>hidup</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menurut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8:4</a:t>
            </a:r>
          </a:p>
          <a:p>
            <a:pPr algn="ctr"/>
            <a:r>
              <a:rPr lang="en-CA" sz="2800" b="1" dirty="0" err="1" smtClean="0">
                <a:solidFill>
                  <a:schemeClr val="bg1"/>
                </a:solidFill>
                <a:latin typeface="Calibri" pitchFamily="34" charset="0"/>
              </a:rPr>
              <a:t>memikirkan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hal-hal</a:t>
            </a:r>
            <a:r>
              <a:rPr lang="en-CA" sz="2800" b="1" dirty="0" smtClean="0">
                <a:solidFill>
                  <a:schemeClr val="bg1"/>
                </a:solidFill>
                <a:latin typeface="Calibri" pitchFamily="34" charset="0"/>
              </a:rPr>
              <a:t> yang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8:5</a:t>
            </a:r>
          </a:p>
        </p:txBody>
      </p:sp>
      <p:sp>
        <p:nvSpPr>
          <p:cNvPr id="13" name="Title 1"/>
          <p:cNvSpPr txBox="1">
            <a:spLocks/>
          </p:cNvSpPr>
          <p:nvPr/>
        </p:nvSpPr>
        <p:spPr>
          <a:xfrm>
            <a:off x="395536" y="2924944"/>
            <a:ext cx="3240360" cy="576064"/>
          </a:xfrm>
          <a:prstGeom prst="rect">
            <a:avLst/>
          </a:prstGeom>
        </p:spPr>
        <p:txBody>
          <a:bodyPr>
            <a:noAutofit/>
          </a:bodyPr>
          <a:lstStyle/>
          <a:p>
            <a:pPr lvl="0" algn="ctr" eaLnBrk="0" hangingPunct="0">
              <a:lnSpc>
                <a:spcPts val="2400"/>
              </a:lnSpc>
              <a:defRPr/>
            </a:pPr>
            <a:r>
              <a:rPr lang="sv-SE" sz="2400" b="1" dirty="0" smtClean="0">
                <a:latin typeface="Arial Narrow" pitchFamily="34" charset="0"/>
                <a:cs typeface="Calibri" pitchFamily="34" charset="0"/>
              </a:rPr>
              <a:t>Aku telah disalibkan</a:t>
            </a:r>
          </a:p>
          <a:p>
            <a:pPr lvl="0" algn="ctr" eaLnBrk="0" hangingPunct="0">
              <a:lnSpc>
                <a:spcPts val="2400"/>
              </a:lnSpc>
              <a:defRPr/>
            </a:pPr>
            <a:r>
              <a:rPr lang="sv-SE" sz="2400" b="1" dirty="0" smtClean="0">
                <a:latin typeface="Arial Narrow" pitchFamily="34" charset="0"/>
                <a:cs typeface="Calibri" pitchFamily="34" charset="0"/>
              </a:rPr>
              <a:t> dgn Kristus </a:t>
            </a:r>
            <a:endParaRPr kumimoji="0" lang="en-CA" sz="24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4" name="Rectangle 3"/>
          <p:cNvSpPr/>
          <p:nvPr/>
        </p:nvSpPr>
        <p:spPr>
          <a:xfrm>
            <a:off x="899592" y="1556792"/>
            <a:ext cx="457200" cy="17373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Rectangle 4"/>
          <p:cNvSpPr/>
          <p:nvPr/>
        </p:nvSpPr>
        <p:spPr>
          <a:xfrm rot="16200000">
            <a:off x="845880" y="1225312"/>
            <a:ext cx="457200" cy="16459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extBox 5"/>
          <p:cNvSpPr txBox="1"/>
          <p:nvPr/>
        </p:nvSpPr>
        <p:spPr>
          <a:xfrm>
            <a:off x="1691680" y="620688"/>
            <a:ext cx="7452320" cy="2585323"/>
          </a:xfrm>
          <a:prstGeom prst="rect">
            <a:avLst/>
          </a:prstGeom>
          <a:noFill/>
        </p:spPr>
        <p:txBody>
          <a:bodyPr wrap="square" rtlCol="0">
            <a:spAutoFit/>
          </a:bodyPr>
          <a:lstStyle/>
          <a:p>
            <a:pPr algn="ctr"/>
            <a:endParaRPr lang="en-CA" sz="3200" b="1" dirty="0" smtClean="0">
              <a:solidFill>
                <a:schemeClr val="bg1"/>
              </a:solidFill>
              <a:latin typeface="Calibri" pitchFamily="34" charset="0"/>
            </a:endParaRPr>
          </a:p>
          <a:p>
            <a:pPr algn="ctr"/>
            <a:r>
              <a:rPr lang="en-CA" sz="2800" b="1" dirty="0" err="1" smtClean="0">
                <a:solidFill>
                  <a:schemeClr val="bg1"/>
                </a:solidFill>
                <a:latin typeface="Calibri" pitchFamily="34" charset="0"/>
                <a:cs typeface="Calibri" pitchFamily="34" charset="0"/>
              </a:rPr>
              <a:t>Saya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11</a:t>
            </a:r>
          </a:p>
          <a:p>
            <a:pPr algn="ctr"/>
            <a:endParaRPr lang="en-CA" dirty="0" smtClean="0">
              <a:solidFill>
                <a:schemeClr val="bg1"/>
              </a:solidFill>
              <a:latin typeface="Calibri" pitchFamily="34" charset="0"/>
              <a:cs typeface="Calibri" pitchFamily="34" charset="0"/>
            </a:endParaRPr>
          </a:p>
          <a:p>
            <a:pPr algn="ctr"/>
            <a:r>
              <a:rPr lang="en-CA" sz="2800" b="1" dirty="0" err="1" smtClean="0">
                <a:solidFill>
                  <a:schemeClr val="bg1"/>
                </a:solidFill>
                <a:latin typeface="Calibri" pitchFamily="34" charset="0"/>
                <a:cs typeface="Calibri" pitchFamily="34" charset="0"/>
              </a:rPr>
              <a:t>memandangnya</a:t>
            </a:r>
            <a:r>
              <a:rPr lang="en-CA" sz="2800" b="1" dirty="0" smtClean="0">
                <a:solidFill>
                  <a:schemeClr val="bg1"/>
                </a:solidFill>
                <a:latin typeface="Calibri" pitchFamily="34" charset="0"/>
                <a:cs typeface="Calibri" pitchFamily="34" charset="0"/>
              </a:rPr>
              <a:t> 6:11 = </a:t>
            </a:r>
            <a:r>
              <a:rPr lang="vi-VN" sz="2800" b="1" dirty="0" smtClean="0">
                <a:solidFill>
                  <a:schemeClr val="bg1"/>
                </a:solidFill>
                <a:latin typeface="Calibri" pitchFamily="34" charset="0"/>
                <a:cs typeface="Calibri" pitchFamily="34" charset="0"/>
              </a:rPr>
              <a:t>λογιζο</a:t>
            </a:r>
            <a:r>
              <a:rPr lang="el-GR" sz="2800" b="1" dirty="0" smtClean="0">
                <a:solidFill>
                  <a:schemeClr val="bg1"/>
                </a:solidFill>
                <a:latin typeface="Calibri" pitchFamily="34" charset="0"/>
                <a:cs typeface="Calibri" pitchFamily="34" charset="0"/>
              </a:rPr>
              <a:t>μ</a:t>
            </a:r>
            <a:r>
              <a:rPr lang="vi-VN" sz="2800" b="1" dirty="0" smtClean="0">
                <a:solidFill>
                  <a:schemeClr val="bg1"/>
                </a:solidFill>
                <a:latin typeface="Calibri" pitchFamily="34" charset="0"/>
                <a:cs typeface="Calibri" pitchFamily="34" charset="0"/>
              </a:rPr>
              <a:t>αι</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dalam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behasa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Yunani</a:t>
            </a:r>
            <a:r>
              <a:rPr lang="en-US" sz="2800" b="1" dirty="0" smtClean="0">
                <a:solidFill>
                  <a:schemeClr val="bg1"/>
                </a:solidFill>
                <a:latin typeface="Calibri" pitchFamily="34" charset="0"/>
                <a:cs typeface="Calibri" pitchFamily="34" charset="0"/>
              </a:rPr>
              <a:t> = m</a:t>
            </a:r>
            <a:r>
              <a:rPr lang="en-CA" sz="2800" b="1" dirty="0" err="1" smtClean="0">
                <a:solidFill>
                  <a:schemeClr val="bg1"/>
                </a:solidFill>
                <a:latin typeface="Calibri" pitchFamily="34" charset="0"/>
                <a:cs typeface="Calibri" pitchFamily="34" charset="0"/>
              </a:rPr>
              <a:t>emperhitungkan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dlm</a:t>
            </a:r>
            <a:r>
              <a:rPr lang="en-CA" sz="2800" b="1" dirty="0" smtClean="0">
                <a:solidFill>
                  <a:schemeClr val="bg1"/>
                </a:solidFill>
                <a:latin typeface="Calibri" pitchFamily="34" charset="0"/>
                <a:cs typeface="Calibri" pitchFamily="34" charset="0"/>
              </a:rPr>
              <a:t> Roma 4</a:t>
            </a:r>
          </a:p>
        </p:txBody>
      </p:sp>
      <p:pic>
        <p:nvPicPr>
          <p:cNvPr id="7" name="Picture 6" descr="dove and sword large cropped.png"/>
          <p:cNvPicPr>
            <a:picLocks noChangeAspect="1"/>
          </p:cNvPicPr>
          <p:nvPr/>
        </p:nvPicPr>
        <p:blipFill>
          <a:blip r:embed="rId2" cstate="print"/>
          <a:stretch>
            <a:fillRect/>
          </a:stretch>
        </p:blipFill>
        <p:spPr>
          <a:xfrm>
            <a:off x="179512" y="271140"/>
            <a:ext cx="1590373" cy="1645692"/>
          </a:xfrm>
          <a:prstGeom prst="rect">
            <a:avLst/>
          </a:prstGeom>
        </p:spPr>
      </p:pic>
      <p:sp>
        <p:nvSpPr>
          <p:cNvPr id="9" name="Rectangle 8"/>
          <p:cNvSpPr/>
          <p:nvPr/>
        </p:nvSpPr>
        <p:spPr>
          <a:xfrm>
            <a:off x="179512" y="44624"/>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sp>
        <p:nvSpPr>
          <p:cNvPr id="10" name="TextBox 9"/>
          <p:cNvSpPr txBox="1"/>
          <p:nvPr/>
        </p:nvSpPr>
        <p:spPr>
          <a:xfrm>
            <a:off x="2304256" y="98629"/>
            <a:ext cx="6804248" cy="954107"/>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Memandangnya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Memperhitungkan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bahwa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benar</a:t>
            </a:r>
            <a:r>
              <a:rPr lang="en-CA" sz="2800" b="1" dirty="0" smtClean="0">
                <a:solidFill>
                  <a:schemeClr val="bg1"/>
                </a:solidFill>
                <a:latin typeface="Calibri" pitchFamily="34" charset="0"/>
                <a:cs typeface="Calibri" pitchFamily="34" charset="0"/>
              </a:rPr>
              <a:t>!</a:t>
            </a:r>
            <a:endParaRPr lang="en-CA" sz="2800" b="1" dirty="0" smtClean="0">
              <a:solidFill>
                <a:schemeClr val="bg1"/>
              </a:solidFill>
              <a:latin typeface="Calibri" pitchFamily="34" charset="0"/>
            </a:endParaRPr>
          </a:p>
        </p:txBody>
      </p:sp>
      <p:sp>
        <p:nvSpPr>
          <p:cNvPr id="18" name="TextBox 17"/>
          <p:cNvSpPr txBox="1"/>
          <p:nvPr/>
        </p:nvSpPr>
        <p:spPr>
          <a:xfrm>
            <a:off x="1835696" y="2348880"/>
            <a:ext cx="7020272" cy="523220"/>
          </a:xfrm>
          <a:prstGeom prst="rect">
            <a:avLst/>
          </a:prstGeom>
          <a:noFill/>
        </p:spPr>
        <p:txBody>
          <a:bodyPr wrap="square" rtlCol="0">
            <a:spAutoFit/>
          </a:bodyPr>
          <a:lstStyle/>
          <a:p>
            <a:endParaRPr lang="en-CA" sz="2800" dirty="0" smtClean="0">
              <a:solidFill>
                <a:schemeClr val="bg1"/>
              </a:solidFill>
              <a:latin typeface="Calibri" pitchFamily="34" charset="0"/>
              <a:cs typeface="Calibri" pitchFamily="34" charset="0"/>
            </a:endParaRPr>
          </a:p>
        </p:txBody>
      </p:sp>
      <p:sp>
        <p:nvSpPr>
          <p:cNvPr id="19" name="TextBox 18"/>
          <p:cNvSpPr txBox="1"/>
          <p:nvPr/>
        </p:nvSpPr>
        <p:spPr>
          <a:xfrm>
            <a:off x="0" y="3356992"/>
            <a:ext cx="9144000" cy="3385542"/>
          </a:xfrm>
          <a:prstGeom prst="rect">
            <a:avLst/>
          </a:prstGeom>
          <a:noFill/>
        </p:spPr>
        <p:txBody>
          <a:bodyPr wrap="square" rtlCol="0">
            <a:spAutoFit/>
          </a:bodyPr>
          <a:lstStyle/>
          <a:p>
            <a:pPr algn="ctr"/>
            <a:r>
              <a:rPr lang="en-US" sz="2800" b="1" dirty="0" smtClean="0">
                <a:solidFill>
                  <a:srgbClr val="FF0000"/>
                </a:solidFill>
                <a:latin typeface="Calibri" pitchFamily="34" charset="0"/>
                <a:cs typeface="Calibri" pitchFamily="34" charset="0"/>
              </a:rPr>
              <a:t>Roma 4  </a:t>
            </a:r>
            <a:r>
              <a:rPr lang="vi-VN" sz="2800" b="1" dirty="0" smtClean="0">
                <a:solidFill>
                  <a:srgbClr val="FF0000"/>
                </a:solidFill>
                <a:latin typeface="Calibri" pitchFamily="34" charset="0"/>
                <a:cs typeface="Calibri" pitchFamily="34" charset="0"/>
              </a:rPr>
              <a:t>λογιζο</a:t>
            </a:r>
            <a:r>
              <a:rPr lang="el-GR" sz="2800" b="1" dirty="0" smtClean="0">
                <a:solidFill>
                  <a:srgbClr val="FF0000"/>
                </a:solidFill>
                <a:latin typeface="Calibri" pitchFamily="34" charset="0"/>
                <a:cs typeface="Calibri" pitchFamily="34" charset="0"/>
              </a:rPr>
              <a:t>μ</a:t>
            </a:r>
            <a:r>
              <a:rPr lang="vi-VN" sz="2800" b="1" dirty="0" smtClean="0">
                <a:solidFill>
                  <a:srgbClr val="FF0000"/>
                </a:solidFill>
                <a:latin typeface="Calibri" pitchFamily="34" charset="0"/>
                <a:cs typeface="Calibri" pitchFamily="34" charset="0"/>
              </a:rPr>
              <a:t>αι</a:t>
            </a:r>
            <a:r>
              <a:rPr lang="en-US" sz="2800" b="1" dirty="0" smtClean="0">
                <a:solidFill>
                  <a:srgbClr val="FF0000"/>
                </a:solidFill>
                <a:latin typeface="Calibri" pitchFamily="34" charset="0"/>
                <a:cs typeface="Calibri" pitchFamily="34" charset="0"/>
              </a:rPr>
              <a:t>  11x </a:t>
            </a:r>
            <a:r>
              <a:rPr lang="fi-FI" sz="2800" b="1" dirty="0" smtClean="0">
                <a:solidFill>
                  <a:srgbClr val="FF0000"/>
                </a:solidFill>
                <a:latin typeface="Calibri" pitchFamily="34" charset="0"/>
                <a:cs typeface="Calibri" pitchFamily="34" charset="0"/>
              </a:rPr>
              <a:t> </a:t>
            </a:r>
            <a:br>
              <a:rPr lang="fi-FI" sz="2800" b="1" dirty="0" smtClean="0">
                <a:solidFill>
                  <a:srgbClr val="FF0000"/>
                </a:solidFill>
                <a:latin typeface="Calibri" pitchFamily="34" charset="0"/>
                <a:cs typeface="Calibri" pitchFamily="34" charset="0"/>
              </a:rPr>
            </a:br>
            <a:r>
              <a:rPr lang="fi-FI" sz="2800" b="1" dirty="0" smtClean="0">
                <a:solidFill>
                  <a:srgbClr val="FF0000"/>
                </a:solidFill>
                <a:latin typeface="Calibri" pitchFamily="34" charset="0"/>
                <a:cs typeface="Calibri" pitchFamily="34" charset="0"/>
              </a:rPr>
              <a:t>Tuhan memperhitungkan (</a:t>
            </a:r>
            <a:r>
              <a:rPr lang="vi-VN" sz="2800" b="1" dirty="0" smtClean="0">
                <a:solidFill>
                  <a:srgbClr val="FF0000"/>
                </a:solidFill>
                <a:latin typeface="Calibri" pitchFamily="34" charset="0"/>
                <a:cs typeface="Calibri" pitchFamily="34" charset="0"/>
              </a:rPr>
              <a:t>λογιζο</a:t>
            </a:r>
            <a:r>
              <a:rPr lang="el-GR" sz="2800" b="1" dirty="0" smtClean="0">
                <a:solidFill>
                  <a:srgbClr val="FF0000"/>
                </a:solidFill>
                <a:latin typeface="Calibri" pitchFamily="34" charset="0"/>
                <a:cs typeface="Calibri" pitchFamily="34" charset="0"/>
              </a:rPr>
              <a:t>μ</a:t>
            </a:r>
            <a:r>
              <a:rPr lang="vi-VN" sz="2800" b="1" dirty="0" smtClean="0">
                <a:solidFill>
                  <a:srgbClr val="FF0000"/>
                </a:solidFill>
                <a:latin typeface="Calibri" pitchFamily="34" charset="0"/>
                <a:cs typeface="Calibri" pitchFamily="34" charset="0"/>
              </a:rPr>
              <a:t>αι</a:t>
            </a:r>
            <a:r>
              <a:rPr lang="en-US" sz="2800" b="1" dirty="0" smtClean="0">
                <a:solidFill>
                  <a:srgbClr val="FF0000"/>
                </a:solidFill>
                <a:latin typeface="Calibri" pitchFamily="34" charset="0"/>
                <a:cs typeface="Calibri" pitchFamily="34" charset="0"/>
              </a:rPr>
              <a:t>) </a:t>
            </a:r>
            <a:r>
              <a:rPr lang="fi-FI" sz="2800" b="1" dirty="0" smtClean="0">
                <a:solidFill>
                  <a:srgbClr val="FF0000"/>
                </a:solidFill>
                <a:latin typeface="Calibri" pitchFamily="34" charset="0"/>
                <a:cs typeface="Calibri" pitchFamily="34" charset="0"/>
              </a:rPr>
              <a:t>kebenaran Kristus kepada orang oleh iman, tidak oleh perbuatan kita </a:t>
            </a:r>
            <a:r>
              <a:rPr lang="en-US" sz="2800" b="1" dirty="0" smtClean="0">
                <a:solidFill>
                  <a:srgbClr val="FF0000"/>
                </a:solidFill>
                <a:latin typeface="Calibri" pitchFamily="34" charset="0"/>
                <a:cs typeface="Calibri" pitchFamily="34" charset="0"/>
              </a:rPr>
              <a:t>4:3,4,5,6,9,10,11,22,23,24 </a:t>
            </a:r>
            <a:br>
              <a:rPr lang="en-US" sz="2800" b="1" dirty="0" smtClean="0">
                <a:solidFill>
                  <a:srgbClr val="FF0000"/>
                </a:solidFill>
                <a:latin typeface="Calibri" pitchFamily="34" charset="0"/>
                <a:cs typeface="Calibri" pitchFamily="34" charset="0"/>
              </a:rPr>
            </a:br>
            <a:r>
              <a:rPr lang="en-US" b="1" dirty="0" smtClean="0">
                <a:solidFill>
                  <a:srgbClr val="FF0000"/>
                </a:solidFill>
                <a:latin typeface="Calibri" pitchFamily="34" charset="0"/>
                <a:cs typeface="Calibri" pitchFamily="34" charset="0"/>
              </a:rPr>
              <a:t/>
            </a:r>
            <a:br>
              <a:rPr lang="en-US" b="1" dirty="0" smtClean="0">
                <a:solidFill>
                  <a:srgbClr val="FF0000"/>
                </a:solidFill>
                <a:latin typeface="Calibri" pitchFamily="34" charset="0"/>
                <a:cs typeface="Calibri" pitchFamily="34" charset="0"/>
              </a:rPr>
            </a:br>
            <a:r>
              <a:rPr lang="en-US" sz="2800" b="1" dirty="0" smtClean="0">
                <a:solidFill>
                  <a:srgbClr val="FF0000"/>
                </a:solidFill>
                <a:latin typeface="Calibri" pitchFamily="34" charset="0"/>
                <a:cs typeface="Calibri" pitchFamily="34" charset="0"/>
              </a:rPr>
              <a:t>4:8  “</a:t>
            </a:r>
            <a:r>
              <a:rPr lang="en-US" sz="2800" b="1" dirty="0" err="1" smtClean="0">
                <a:solidFill>
                  <a:srgbClr val="FF0000"/>
                </a:solidFill>
                <a:latin typeface="Calibri" pitchFamily="34" charset="0"/>
                <a:cs typeface="Calibri" pitchFamily="34" charset="0"/>
              </a:rPr>
              <a:t>berbahagialah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manusia</a:t>
            </a:r>
            <a:r>
              <a:rPr lang="en-US" sz="2800" b="1" dirty="0" smtClean="0">
                <a:solidFill>
                  <a:srgbClr val="FF0000"/>
                </a:solidFill>
                <a:latin typeface="Calibri" pitchFamily="34" charset="0"/>
                <a:cs typeface="Calibri" pitchFamily="34" charset="0"/>
              </a:rPr>
              <a:t> yang </a:t>
            </a:r>
            <a:r>
              <a:rPr lang="en-US" sz="2800" b="1" dirty="0" err="1" smtClean="0">
                <a:solidFill>
                  <a:srgbClr val="FF0000"/>
                </a:solidFill>
                <a:latin typeface="Calibri" pitchFamily="34" charset="0"/>
                <a:cs typeface="Calibri" pitchFamily="34" charset="0"/>
              </a:rPr>
              <a:t>kesalahannya</a:t>
            </a:r>
            <a:r>
              <a:rPr lang="en-US" sz="2800" b="1" dirty="0" smtClean="0">
                <a:solidFill>
                  <a:srgbClr val="FF0000"/>
                </a:solidFill>
                <a:latin typeface="Calibri" pitchFamily="34" charset="0"/>
                <a:cs typeface="Calibri" pitchFamily="34" charset="0"/>
              </a:rPr>
              <a:t> </a:t>
            </a:r>
          </a:p>
          <a:p>
            <a:pPr algn="ctr"/>
            <a:r>
              <a:rPr lang="en-US" sz="2800" b="1" u="sng" dirty="0" err="1" smtClean="0">
                <a:solidFill>
                  <a:srgbClr val="FF0000"/>
                </a:solidFill>
                <a:latin typeface="Calibri" pitchFamily="34" charset="0"/>
                <a:cs typeface="Calibri" pitchFamily="34" charset="0"/>
              </a:rPr>
              <a:t>tidak</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diperhitungkan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kepadanya</a:t>
            </a:r>
            <a:r>
              <a:rPr lang="en-US" sz="2800" b="1" dirty="0" smtClean="0">
                <a:solidFill>
                  <a:srgbClr val="FF0000"/>
                </a:solidFill>
                <a:latin typeface="Calibri" pitchFamily="34" charset="0"/>
                <a:cs typeface="Calibri" pitchFamily="34" charset="0"/>
              </a:rPr>
              <a:t>”</a:t>
            </a:r>
            <a:br>
              <a:rPr lang="en-US" sz="2800" b="1" dirty="0" smtClean="0">
                <a:solidFill>
                  <a:srgbClr val="FF0000"/>
                </a:solidFill>
                <a:latin typeface="Calibri" pitchFamily="34" charset="0"/>
                <a:cs typeface="Calibri" pitchFamily="34" charset="0"/>
              </a:rPr>
            </a:br>
            <a:endParaRPr lang="en-CA" sz="2800" b="1" dirty="0" smtClean="0">
              <a:solidFill>
                <a:srgbClr val="FF0000"/>
              </a:solidFill>
              <a:latin typeface="Calibri" pitchFamily="34" charset="0"/>
              <a:cs typeface="Calibri" pitchFamily="34" charset="0"/>
            </a:endParaRPr>
          </a:p>
        </p:txBody>
      </p:sp>
      <p:sp>
        <p:nvSpPr>
          <p:cNvPr id="11" name="Title 1"/>
          <p:cNvSpPr txBox="1">
            <a:spLocks/>
          </p:cNvSpPr>
          <p:nvPr/>
        </p:nvSpPr>
        <p:spPr>
          <a:xfrm>
            <a:off x="457200" y="1772816"/>
            <a:ext cx="1306488" cy="576064"/>
          </a:xfrm>
          <a:prstGeom prst="rect">
            <a:avLst/>
          </a:prstGeom>
        </p:spPr>
        <p:txBody>
          <a:bodyPr>
            <a:noAutofit/>
          </a:bodyPr>
          <a:lstStyle/>
          <a:p>
            <a:pPr lvl="0" algn="ctr" eaLnBrk="0" hangingPunct="0">
              <a:lnSpc>
                <a:spcPts val="1800"/>
              </a:lnSpc>
              <a:defRPr/>
            </a:pPr>
            <a:r>
              <a:rPr lang="sv-SE" b="1" dirty="0" smtClean="0">
                <a:latin typeface="Arial Narrow" pitchFamily="34" charset="0"/>
                <a:cs typeface="Calibri" pitchFamily="34" charset="0"/>
              </a:rPr>
              <a:t>Aku telah disalibkan dgn </a:t>
            </a:r>
            <a:endParaRPr kumimoji="0" lang="en-CA" sz="32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12" name="Title 1"/>
          <p:cNvSpPr txBox="1">
            <a:spLocks/>
          </p:cNvSpPr>
          <p:nvPr/>
        </p:nvSpPr>
        <p:spPr>
          <a:xfrm rot="16200000">
            <a:off x="390365" y="2570076"/>
            <a:ext cx="1306488" cy="576064"/>
          </a:xfrm>
          <a:prstGeom prst="rect">
            <a:avLst/>
          </a:prstGeom>
        </p:spPr>
        <p:txBody>
          <a:bodyPr>
            <a:noAutofit/>
          </a:bodyPr>
          <a:lstStyle/>
          <a:p>
            <a:pPr lvl="0" algn="ctr" eaLnBrk="0" hangingPunct="0">
              <a:defRPr/>
            </a:pPr>
            <a:r>
              <a:rPr lang="sv-SE" b="1" dirty="0" smtClean="0">
                <a:latin typeface="Arial Narrow" pitchFamily="34" charset="0"/>
                <a:cs typeface="Calibri" pitchFamily="34" charset="0"/>
              </a:rPr>
              <a:t>Kristus</a:t>
            </a:r>
            <a:endParaRPr kumimoji="0" lang="en-CA" sz="32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2" descr="Resurrection pic by Yoon Namsun.jpg"/>
          <p:cNvPicPr>
            <a:picLocks noChangeAspect="1"/>
          </p:cNvPicPr>
          <p:nvPr/>
        </p:nvPicPr>
        <p:blipFill>
          <a:blip r:embed="rId2" cstate="print">
            <a:lum bright="10000" contrast="20000"/>
          </a:blip>
          <a:srcRect t="10101"/>
          <a:stretch>
            <a:fillRect/>
          </a:stretch>
        </p:blipFill>
        <p:spPr bwMode="auto">
          <a:xfrm>
            <a:off x="0" y="396"/>
            <a:ext cx="9180512" cy="6884988"/>
          </a:xfrm>
          <a:prstGeom prst="rect">
            <a:avLst/>
          </a:prstGeom>
          <a:noFill/>
          <a:ln w="9525">
            <a:noFill/>
            <a:miter lim="800000"/>
            <a:headEnd/>
            <a:tailEnd/>
          </a:ln>
        </p:spPr>
      </p:pic>
      <p:pic>
        <p:nvPicPr>
          <p:cNvPr id="7" name="Picture 6" descr="dove and sword large cropped.png"/>
          <p:cNvPicPr>
            <a:picLocks noChangeAspect="1"/>
          </p:cNvPicPr>
          <p:nvPr/>
        </p:nvPicPr>
        <p:blipFill>
          <a:blip r:embed="rId3" cstate="print"/>
          <a:stretch>
            <a:fillRect/>
          </a:stretch>
        </p:blipFill>
        <p:spPr>
          <a:xfrm>
            <a:off x="5150485" y="2599341"/>
            <a:ext cx="1149707" cy="1189699"/>
          </a:xfrm>
          <a:prstGeom prst="rect">
            <a:avLst/>
          </a:prstGeom>
        </p:spPr>
      </p:pic>
      <p:sp>
        <p:nvSpPr>
          <p:cNvPr id="9" name="TextBox 8"/>
          <p:cNvSpPr txBox="1"/>
          <p:nvPr/>
        </p:nvSpPr>
        <p:spPr>
          <a:xfrm>
            <a:off x="1763688" y="4437112"/>
            <a:ext cx="3744416" cy="712183"/>
          </a:xfrm>
          <a:prstGeom prst="rect">
            <a:avLst/>
          </a:prstGeom>
          <a:noFill/>
        </p:spPr>
        <p:txBody>
          <a:bodyPr wrap="square" rtlCol="0">
            <a:spAutoFit/>
          </a:bodyPr>
          <a:lstStyle/>
          <a:p>
            <a:pPr algn="ctr">
              <a:lnSpc>
                <a:spcPts val="2400"/>
              </a:lnSpc>
            </a:pPr>
            <a:r>
              <a:rPr lang="en-US" sz="2400" b="1" dirty="0" err="1" smtClean="0">
                <a:latin typeface="Calibri" pitchFamily="34" charset="0"/>
                <a:cs typeface="Calibri" pitchFamily="34" charset="0"/>
              </a:rPr>
              <a:t>manusia</a:t>
            </a:r>
            <a:r>
              <a:rPr lang="en-US" sz="2400" b="1" dirty="0" smtClean="0">
                <a:latin typeface="Calibri" pitchFamily="34" charset="0"/>
                <a:cs typeface="Calibri" pitchFamily="34" charset="0"/>
              </a:rPr>
              <a:t> lama </a:t>
            </a:r>
            <a:r>
              <a:rPr lang="en-US" sz="2400" b="1" dirty="0" err="1" smtClean="0">
                <a:latin typeface="Calibri" pitchFamily="34" charset="0"/>
                <a:cs typeface="Calibri" pitchFamily="34" charset="0"/>
              </a:rPr>
              <a:t>disalibkan</a:t>
            </a:r>
            <a:endParaRPr lang="en-US" sz="2400" b="1" dirty="0" smtClean="0">
              <a:latin typeface="Calibri" pitchFamily="34" charset="0"/>
              <a:cs typeface="Calibri" pitchFamily="34" charset="0"/>
            </a:endParaRPr>
          </a:p>
          <a:p>
            <a:pPr algn="ctr">
              <a:lnSpc>
                <a:spcPts val="2400"/>
              </a:lnSpc>
            </a:pP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dikuburkan</a:t>
            </a:r>
            <a:endParaRPr lang="en-US" sz="2400" b="1" dirty="0">
              <a:latin typeface="Calibri" pitchFamily="34" charset="0"/>
              <a:cs typeface="Calibri" pitchFamily="34" charset="0"/>
            </a:endParaRPr>
          </a:p>
        </p:txBody>
      </p:sp>
      <p:sp>
        <p:nvSpPr>
          <p:cNvPr id="10" name="TextBox 3"/>
          <p:cNvSpPr txBox="1">
            <a:spLocks noChangeArrowheads="1"/>
          </p:cNvSpPr>
          <p:nvPr/>
        </p:nvSpPr>
        <p:spPr bwMode="auto">
          <a:xfrm>
            <a:off x="35496" y="-27384"/>
            <a:ext cx="9108504" cy="815480"/>
          </a:xfrm>
          <a:prstGeom prst="rect">
            <a:avLst/>
          </a:prstGeom>
          <a:noFill/>
          <a:ln w="9525">
            <a:noFill/>
            <a:miter lim="800000"/>
            <a:headEnd/>
            <a:tailEnd/>
          </a:ln>
        </p:spPr>
        <p:txBody>
          <a:bodyPr wrap="square">
            <a:spAutoFit/>
          </a:bodyPr>
          <a:lstStyle/>
          <a:p>
            <a:pPr algn="ctr">
              <a:lnSpc>
                <a:spcPts val="2800"/>
              </a:lnSpc>
            </a:pPr>
            <a:r>
              <a:rPr lang="en-US" sz="2800" b="1" dirty="0" err="1" smtClean="0">
                <a:solidFill>
                  <a:srgbClr val="FF0000"/>
                </a:solidFill>
                <a:latin typeface="Calibri" pitchFamily="34" charset="0"/>
                <a:cs typeface="Calibri" pitchFamily="34" charset="0"/>
              </a:rPr>
              <a:t>Memandangya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Saya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telah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ditenggelamkan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bersatu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dgn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kematian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kebangkitan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
        <p:nvSpPr>
          <p:cNvPr id="11" name="TextBox 10"/>
          <p:cNvSpPr txBox="1"/>
          <p:nvPr/>
        </p:nvSpPr>
        <p:spPr>
          <a:xfrm>
            <a:off x="1979712" y="789672"/>
            <a:ext cx="4752528" cy="1323439"/>
          </a:xfrm>
          <a:prstGeom prst="rect">
            <a:avLst/>
          </a:prstGeom>
          <a:noFill/>
        </p:spPr>
        <p:txBody>
          <a:bodyPr wrap="square" rtlCol="0">
            <a:spAutoFit/>
          </a:bodyPr>
          <a:lstStyle/>
          <a:p>
            <a:pPr algn="ctr">
              <a:lnSpc>
                <a:spcPts val="2400"/>
              </a:lnSpc>
            </a:pPr>
            <a:r>
              <a:rPr lang="en-US" sz="2400" b="1" dirty="0" err="1" smtClean="0">
                <a:solidFill>
                  <a:schemeClr val="bg1"/>
                </a:solidFill>
                <a:latin typeface="Calibri" pitchFamily="34" charset="0"/>
                <a:cs typeface="Calibri" pitchFamily="34" charset="0"/>
              </a:rPr>
              <a:t>Manusia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baru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dibangkitkan</a:t>
            </a:r>
            <a:r>
              <a:rPr lang="en-US" sz="2400" b="1" dirty="0" smtClean="0">
                <a:solidFill>
                  <a:schemeClr val="bg1"/>
                </a:solidFill>
                <a:latin typeface="Calibri" pitchFamily="34" charset="0"/>
                <a:cs typeface="Calibri" pitchFamily="34" charset="0"/>
              </a:rPr>
              <a:t> </a:t>
            </a:r>
          </a:p>
          <a:p>
            <a:pPr algn="ctr">
              <a:lnSpc>
                <a:spcPts val="2400"/>
              </a:lnSpc>
            </a:pP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a:t>
            </a:r>
          </a:p>
          <a:p>
            <a:pPr algn="ctr">
              <a:lnSpc>
                <a:spcPts val="2400"/>
              </a:lnSpc>
            </a:pPr>
            <a:r>
              <a:rPr lang="en-US" sz="2400" b="1" dirty="0" err="1" smtClean="0">
                <a:solidFill>
                  <a:schemeClr val="bg1"/>
                </a:solidFill>
                <a:latin typeface="Calibri" pitchFamily="34" charset="0"/>
                <a:cs typeface="Calibri" pitchFamily="34" charset="0"/>
              </a:rPr>
              <a:t>Saya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bagi</a:t>
            </a:r>
            <a:r>
              <a:rPr lang="en-CA" sz="2400" b="1" dirty="0" smtClean="0">
                <a:solidFill>
                  <a:schemeClr val="bg1"/>
                </a:solidFill>
                <a:latin typeface="Calibri" pitchFamily="34" charset="0"/>
                <a:cs typeface="Calibri" pitchFamily="34" charset="0"/>
              </a:rPr>
              <a:t> Allah </a:t>
            </a:r>
          </a:p>
          <a:p>
            <a:pPr algn="ctr">
              <a:lnSpc>
                <a:spcPts val="2400"/>
              </a:lnSpc>
            </a:pP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Yesus</a:t>
            </a:r>
            <a:r>
              <a:rPr lang="en-CA" sz="2400" b="1" dirty="0" smtClean="0">
                <a:solidFill>
                  <a:schemeClr val="bg1"/>
                </a:solidFill>
                <a:latin typeface="Calibri" pitchFamily="34" charset="0"/>
                <a:cs typeface="Calibri" pitchFamily="34" charset="0"/>
              </a:rPr>
              <a:t>!</a:t>
            </a:r>
            <a:endParaRPr lang="en-US" sz="2400" b="1" dirty="0">
              <a:solidFill>
                <a:schemeClr val="bg1"/>
              </a:solidFill>
              <a:latin typeface="Calibri" pitchFamily="34" charset="0"/>
              <a:cs typeface="Calibri" pitchFamily="34" charset="0"/>
            </a:endParaRPr>
          </a:p>
        </p:txBody>
      </p:sp>
      <p:sp>
        <p:nvSpPr>
          <p:cNvPr id="12" name="TextBox 11"/>
          <p:cNvSpPr txBox="1"/>
          <p:nvPr/>
        </p:nvSpPr>
        <p:spPr>
          <a:xfrm rot="16200000">
            <a:off x="-1965919" y="3702223"/>
            <a:ext cx="4464496" cy="461665"/>
          </a:xfrm>
          <a:prstGeom prst="rect">
            <a:avLst/>
          </a:prstGeom>
          <a:noFill/>
        </p:spPr>
        <p:txBody>
          <a:bodyPr wrap="square" rtlCol="0">
            <a:spAutoFit/>
          </a:bodyPr>
          <a:lstStyle/>
          <a:p>
            <a:pPr algn="ctr"/>
            <a:r>
              <a:rPr lang="en-US" sz="2400" b="1" spc="-30" dirty="0" err="1" smtClean="0">
                <a:solidFill>
                  <a:schemeClr val="bg1"/>
                </a:solidFill>
                <a:latin typeface="Calibri" pitchFamily="34" charset="0"/>
                <a:cs typeface="Calibri" pitchFamily="34" charset="0"/>
              </a:rPr>
              <a:t>tanpa</a:t>
            </a:r>
            <a:r>
              <a:rPr lang="en-US" sz="2400" b="1" spc="-30" dirty="0" smtClean="0">
                <a:solidFill>
                  <a:schemeClr val="bg1"/>
                </a:solidFill>
                <a:latin typeface="Calibri" pitchFamily="34" charset="0"/>
                <a:cs typeface="Calibri" pitchFamily="34" charset="0"/>
              </a:rPr>
              <a:t> </a:t>
            </a:r>
            <a:r>
              <a:rPr lang="en-US" sz="2400" b="1" spc="-30" dirty="0" err="1" smtClean="0">
                <a:solidFill>
                  <a:schemeClr val="bg1"/>
                </a:solidFill>
                <a:latin typeface="Calibri" pitchFamily="34" charset="0"/>
                <a:cs typeface="Calibri" pitchFamily="34" charset="0"/>
              </a:rPr>
              <a:t>Kristus</a:t>
            </a:r>
            <a:r>
              <a:rPr lang="en-US" sz="2400" b="1" spc="-30" dirty="0" smtClean="0">
                <a:solidFill>
                  <a:schemeClr val="bg1"/>
                </a:solidFill>
                <a:latin typeface="Calibri" pitchFamily="34" charset="0"/>
                <a:cs typeface="Calibri" pitchFamily="34" charset="0"/>
              </a:rPr>
              <a:t>, </a:t>
            </a:r>
            <a:r>
              <a:rPr lang="en-US" sz="2400" b="1" spc="-30" dirty="0" err="1" smtClean="0">
                <a:solidFill>
                  <a:schemeClr val="bg1"/>
                </a:solidFill>
                <a:latin typeface="Calibri" pitchFamily="34" charset="0"/>
                <a:cs typeface="Calibri" pitchFamily="34" charset="0"/>
              </a:rPr>
              <a:t>dosa</a:t>
            </a:r>
            <a:r>
              <a:rPr lang="en-US" sz="2400" b="1" spc="-30" dirty="0" smtClean="0">
                <a:solidFill>
                  <a:schemeClr val="bg1"/>
                </a:solidFill>
                <a:latin typeface="Calibri" pitchFamily="34" charset="0"/>
                <a:cs typeface="Calibri" pitchFamily="34" charset="0"/>
              </a:rPr>
              <a:t> </a:t>
            </a:r>
            <a:r>
              <a:rPr lang="en-US" sz="2400" b="1" spc="-30" dirty="0" err="1" smtClean="0">
                <a:solidFill>
                  <a:schemeClr val="bg1"/>
                </a:solidFill>
                <a:latin typeface="Calibri" pitchFamily="34" charset="0"/>
                <a:cs typeface="Calibri" pitchFamily="34" charset="0"/>
              </a:rPr>
              <a:t>berkuasa</a:t>
            </a:r>
            <a:endParaRPr lang="en-US" sz="2400" b="1" spc="-30" dirty="0">
              <a:solidFill>
                <a:schemeClr val="bg1"/>
              </a:solidFill>
              <a:latin typeface="Calibri" pitchFamily="34" charset="0"/>
              <a:cs typeface="Calibri" pitchFamily="34" charset="0"/>
            </a:endParaRPr>
          </a:p>
        </p:txBody>
      </p:sp>
      <p:sp>
        <p:nvSpPr>
          <p:cNvPr id="13" name="TextBox 12"/>
          <p:cNvSpPr txBox="1"/>
          <p:nvPr/>
        </p:nvSpPr>
        <p:spPr>
          <a:xfrm>
            <a:off x="971600" y="5733256"/>
            <a:ext cx="7272808" cy="1323439"/>
          </a:xfrm>
          <a:prstGeom prst="rect">
            <a:avLst/>
          </a:prstGeom>
          <a:noFill/>
        </p:spPr>
        <p:txBody>
          <a:bodyPr wrap="square" rtlCol="0">
            <a:spAutoFit/>
          </a:bodyPr>
          <a:lstStyle/>
          <a:p>
            <a:pPr algn="ctr">
              <a:lnSpc>
                <a:spcPts val="2400"/>
              </a:lnSpc>
            </a:pPr>
            <a:r>
              <a:rPr lang="en-CA" sz="2400" b="1" dirty="0" err="1" smtClean="0">
                <a:solidFill>
                  <a:schemeClr val="bg1"/>
                </a:solidFill>
                <a:latin typeface="Calibri" pitchFamily="34" charset="0"/>
                <a:cs typeface="Calibri" pitchFamily="34" charset="0"/>
              </a:rPr>
              <a:t>Saya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mati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bagi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dosa</a:t>
            </a:r>
            <a:r>
              <a:rPr lang="en-CA" sz="2400" b="1" dirty="0" smtClean="0">
                <a:solidFill>
                  <a:schemeClr val="bg1"/>
                </a:solidFill>
                <a:latin typeface="Calibri" pitchFamily="34" charset="0"/>
                <a:cs typeface="Calibri" pitchFamily="34" charset="0"/>
              </a:rPr>
              <a:t>! </a:t>
            </a:r>
          </a:p>
          <a:p>
            <a:pPr algn="ctr">
              <a:lnSpc>
                <a:spcPts val="2400"/>
              </a:lnSpc>
            </a:pPr>
            <a:r>
              <a:rPr lang="en-US" sz="2400" b="1" dirty="0" err="1" smtClean="0">
                <a:solidFill>
                  <a:schemeClr val="bg1"/>
                </a:solidFill>
                <a:latin typeface="Calibri" pitchFamily="34" charset="0"/>
                <a:cs typeface="Calibri" pitchFamily="34" charset="0"/>
              </a:rPr>
              <a:t>Saya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telah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dimerdekakan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perbudakan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a:t>
            </a:r>
          </a:p>
          <a:p>
            <a:pPr algn="ctr">
              <a:lnSpc>
                <a:spcPts val="2400"/>
              </a:lnSpc>
            </a:pPr>
            <a:r>
              <a:rPr lang="en-US" sz="2400" b="1" dirty="0" err="1" smtClean="0">
                <a:solidFill>
                  <a:schemeClr val="bg1"/>
                </a:solidFill>
                <a:latin typeface="Calibri" pitchFamily="34" charset="0"/>
                <a:cs typeface="Calibri" pitchFamily="34" charset="0"/>
              </a:rPr>
              <a:t>Saya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bawah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kasih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karunia-Nya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a:t>
            </a:r>
          </a:p>
          <a:p>
            <a:pPr algn="ctr">
              <a:lnSpc>
                <a:spcPts val="2400"/>
              </a:lnSpc>
            </a:pPr>
            <a:endParaRPr lang="en-US" sz="2400" b="1" dirty="0">
              <a:solidFill>
                <a:schemeClr val="bg1"/>
              </a:solidFill>
              <a:latin typeface="Calibri" pitchFamily="34" charset="0"/>
              <a:cs typeface="Calibri" pitchFamily="34" charset="0"/>
            </a:endParaRPr>
          </a:p>
        </p:txBody>
      </p:sp>
      <p:sp>
        <p:nvSpPr>
          <p:cNvPr id="14" name="TextBox 13"/>
          <p:cNvSpPr txBox="1"/>
          <p:nvPr/>
        </p:nvSpPr>
        <p:spPr>
          <a:xfrm rot="1740000">
            <a:off x="-114825" y="1584581"/>
            <a:ext cx="2972332" cy="712183"/>
          </a:xfrm>
          <a:prstGeom prst="rect">
            <a:avLst/>
          </a:prstGeom>
          <a:noFill/>
        </p:spPr>
        <p:txBody>
          <a:bodyPr wrap="square" rtlCol="0">
            <a:spAutoFit/>
          </a:bodyPr>
          <a:lstStyle/>
          <a:p>
            <a:pPr algn="ctr">
              <a:lnSpc>
                <a:spcPts val="2400"/>
              </a:lnSpc>
            </a:pPr>
            <a:r>
              <a:rPr lang="en-US" sz="2400" b="1" spc="-60" dirty="0" err="1" smtClean="0">
                <a:solidFill>
                  <a:schemeClr val="bg1"/>
                </a:solidFill>
                <a:latin typeface="Calibri" pitchFamily="34" charset="0"/>
                <a:cs typeface="Calibri" pitchFamily="34" charset="0"/>
              </a:rPr>
              <a:t>iman</a:t>
            </a:r>
            <a:r>
              <a:rPr lang="en-US" sz="2400" b="1" spc="-60" dirty="0" smtClean="0">
                <a:solidFill>
                  <a:schemeClr val="bg1"/>
                </a:solidFill>
                <a:latin typeface="Calibri" pitchFamily="34" charset="0"/>
                <a:cs typeface="Calibri" pitchFamily="34" charset="0"/>
              </a:rPr>
              <a:t> </a:t>
            </a:r>
            <a:r>
              <a:rPr lang="en-US" sz="2400" b="1" spc="-60" dirty="0" err="1" smtClean="0">
                <a:solidFill>
                  <a:schemeClr val="bg1"/>
                </a:solidFill>
                <a:latin typeface="Calibri" pitchFamily="34" charset="0"/>
                <a:cs typeface="Calibri" pitchFamily="34" charset="0"/>
              </a:rPr>
              <a:t>dlm</a:t>
            </a:r>
            <a:r>
              <a:rPr lang="en-US" sz="2400" b="1" spc="-60" dirty="0" smtClean="0">
                <a:solidFill>
                  <a:schemeClr val="bg1"/>
                </a:solidFill>
                <a:latin typeface="Calibri" pitchFamily="34" charset="0"/>
                <a:cs typeface="Calibri" pitchFamily="34" charset="0"/>
              </a:rPr>
              <a:t> </a:t>
            </a:r>
            <a:r>
              <a:rPr lang="en-US" sz="2400" b="1" spc="-60" dirty="0" err="1" smtClean="0">
                <a:solidFill>
                  <a:schemeClr val="bg1"/>
                </a:solidFill>
                <a:latin typeface="Calibri" pitchFamily="34" charset="0"/>
                <a:cs typeface="Calibri" pitchFamily="34" charset="0"/>
              </a:rPr>
              <a:t>Kristus</a:t>
            </a:r>
            <a:r>
              <a:rPr lang="en-US" sz="2400" b="1" spc="-60" dirty="0" smtClean="0">
                <a:solidFill>
                  <a:schemeClr val="bg1"/>
                </a:solidFill>
                <a:latin typeface="Calibri" pitchFamily="34" charset="0"/>
                <a:cs typeface="Calibri" pitchFamily="34" charset="0"/>
              </a:rPr>
              <a:t> </a:t>
            </a:r>
          </a:p>
          <a:p>
            <a:pPr algn="ctr">
              <a:lnSpc>
                <a:spcPts val="2400"/>
              </a:lnSpc>
            </a:pPr>
            <a:r>
              <a:rPr lang="en-US" sz="2400" b="1" spc="-60" dirty="0" smtClean="0">
                <a:solidFill>
                  <a:schemeClr val="bg1"/>
                </a:solidFill>
                <a:latin typeface="Calibri" pitchFamily="34" charset="0"/>
                <a:cs typeface="Calibri" pitchFamily="34" charset="0"/>
              </a:rPr>
              <a:t>yang </a:t>
            </a:r>
            <a:r>
              <a:rPr lang="en-US" sz="2400" b="1" spc="-60" dirty="0" err="1" smtClean="0">
                <a:solidFill>
                  <a:schemeClr val="bg1"/>
                </a:solidFill>
                <a:latin typeface="Calibri" pitchFamily="34" charset="0"/>
                <a:cs typeface="Calibri" pitchFamily="34" charset="0"/>
              </a:rPr>
              <a:t>disalibkan</a:t>
            </a:r>
            <a:endParaRPr lang="en-US" sz="2400" b="1" spc="-60" dirty="0">
              <a:solidFill>
                <a:schemeClr val="bg1"/>
              </a:solidFill>
              <a:latin typeface="Calibri" pitchFamily="34" charset="0"/>
              <a:cs typeface="Calibri" pitchFamily="34" charset="0"/>
            </a:endParaRPr>
          </a:p>
        </p:txBody>
      </p:sp>
      <p:sp>
        <p:nvSpPr>
          <p:cNvPr id="16" name="TextBox 15"/>
          <p:cNvSpPr txBox="1"/>
          <p:nvPr/>
        </p:nvSpPr>
        <p:spPr>
          <a:xfrm rot="5400000">
            <a:off x="5322160" y="3099040"/>
            <a:ext cx="6696744" cy="1019959"/>
          </a:xfrm>
          <a:prstGeom prst="rect">
            <a:avLst/>
          </a:prstGeom>
          <a:noFill/>
        </p:spPr>
        <p:txBody>
          <a:bodyPr wrap="square" rtlCol="0">
            <a:spAutoFit/>
          </a:bodyPr>
          <a:lstStyle/>
          <a:p>
            <a:pPr algn="ctr">
              <a:lnSpc>
                <a:spcPts val="2400"/>
              </a:lnSpc>
            </a:pPr>
            <a:r>
              <a:rPr lang="en-US" sz="2400" b="1" spc="-30" dirty="0" err="1" smtClean="0">
                <a:solidFill>
                  <a:srgbClr val="0000FF"/>
                </a:solidFill>
                <a:latin typeface="Calibri" pitchFamily="34" charset="0"/>
                <a:cs typeface="Calibri" pitchFamily="34" charset="0"/>
              </a:rPr>
              <a:t>Saya</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berjalan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bersama</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Kristus</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dlm</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Roh</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dlm</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kasih</a:t>
            </a:r>
            <a:r>
              <a:rPr lang="en-US" sz="2400" b="1" spc="-30" dirty="0" smtClean="0">
                <a:solidFill>
                  <a:srgbClr val="0000FF"/>
                </a:solidFill>
                <a:latin typeface="Calibri" pitchFamily="34" charset="0"/>
                <a:cs typeface="Calibri" pitchFamily="34" charset="0"/>
              </a:rPr>
              <a:t> </a:t>
            </a:r>
            <a:r>
              <a:rPr lang="en-US" sz="2400" b="1" i="1" spc="-30" dirty="0" smtClean="0">
                <a:solidFill>
                  <a:srgbClr val="0000FF"/>
                </a:solidFill>
                <a:latin typeface="Calibri" pitchFamily="34" charset="0"/>
                <a:cs typeface="Calibri" pitchFamily="34" charset="0"/>
              </a:rPr>
              <a:t>agape,</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persekutuan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dan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menyerahkan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diri</a:t>
            </a:r>
            <a:endParaRPr lang="en-US" sz="2400" b="1" spc="-30" dirty="0" smtClean="0">
              <a:solidFill>
                <a:srgbClr val="0000FF"/>
              </a:solidFill>
              <a:latin typeface="Calibri" pitchFamily="34" charset="0"/>
              <a:cs typeface="Calibri" pitchFamily="34" charset="0"/>
            </a:endParaRPr>
          </a:p>
          <a:p>
            <a:pPr algn="ctr">
              <a:lnSpc>
                <a:spcPts val="2400"/>
              </a:lnSpc>
            </a:pPr>
            <a:r>
              <a:rPr lang="en-US" sz="2400" b="1" spc="-30" dirty="0" err="1" smtClean="0">
                <a:solidFill>
                  <a:srgbClr val="0000FF"/>
                </a:solidFill>
                <a:latin typeface="Calibri" pitchFamily="34" charset="0"/>
                <a:cs typeface="Calibri" pitchFamily="34" charset="0"/>
              </a:rPr>
              <a:t>menikmati</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Tuhan</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sebagai</a:t>
            </a:r>
            <a:r>
              <a:rPr lang="en-US" sz="2400" b="1" spc="-30" dirty="0" smtClean="0">
                <a:solidFill>
                  <a:srgbClr val="0000FF"/>
                </a:solidFill>
                <a:latin typeface="Calibri" pitchFamily="34" charset="0"/>
                <a:cs typeface="Calibri" pitchFamily="34" charset="0"/>
              </a:rPr>
              <a:t> </a:t>
            </a:r>
            <a:r>
              <a:rPr lang="en-US" sz="2400" b="1" spc="-30" dirty="0" err="1" smtClean="0">
                <a:solidFill>
                  <a:srgbClr val="0000FF"/>
                </a:solidFill>
                <a:latin typeface="Calibri" pitchFamily="34" charset="0"/>
                <a:cs typeface="Calibri" pitchFamily="34" charset="0"/>
              </a:rPr>
              <a:t>hartaku</a:t>
            </a:r>
            <a:r>
              <a:rPr lang="en-US" sz="2400" b="1" spc="-30" dirty="0" smtClean="0">
                <a:solidFill>
                  <a:srgbClr val="0000FF"/>
                </a:solidFill>
                <a:latin typeface="Calibri" pitchFamily="34" charset="0"/>
                <a:cs typeface="Calibri" pitchFamily="34" charset="0"/>
              </a:rPr>
              <a:t>  paling </a:t>
            </a:r>
            <a:r>
              <a:rPr lang="en-US" sz="2400" b="1" spc="-30" dirty="0" err="1" smtClean="0">
                <a:solidFill>
                  <a:srgbClr val="0000FF"/>
                </a:solidFill>
                <a:latin typeface="Calibri" pitchFamily="34" charset="0"/>
                <a:cs typeface="Calibri" pitchFamily="34" charset="0"/>
              </a:rPr>
              <a:t>berharga</a:t>
            </a:r>
            <a:endParaRPr lang="en-US" sz="2400" b="1" spc="-30" dirty="0">
              <a:solidFill>
                <a:srgbClr val="0000FF"/>
              </a:solidFill>
              <a:latin typeface="Calibri" pitchFamily="34" charset="0"/>
              <a:cs typeface="Calibri" pitchFamily="34" charset="0"/>
            </a:endParaRPr>
          </a:p>
        </p:txBody>
      </p:sp>
      <p:sp>
        <p:nvSpPr>
          <p:cNvPr id="18" name="TextBox 17"/>
          <p:cNvSpPr txBox="1"/>
          <p:nvPr/>
        </p:nvSpPr>
        <p:spPr>
          <a:xfrm>
            <a:off x="5580112" y="3224009"/>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
        <p:nvSpPr>
          <p:cNvPr id="20"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latin typeface="Calibri" pitchFamily="34" charset="0"/>
                <a:cs typeface="Calibri" pitchFamily="34" charset="0"/>
              </a:rPr>
              <a:t>artwork by </a:t>
            </a:r>
            <a:r>
              <a:rPr lang="en-CA" altLang="ko-KR" sz="800" dirty="0" smtClean="0">
                <a:solidFill>
                  <a:srgbClr val="009999"/>
                </a:solidFill>
                <a:latin typeface="Calibri" pitchFamily="34" charset="0"/>
                <a:ea typeface="Gulim" pitchFamily="34" charset="-127"/>
                <a:cs typeface="Calibri" pitchFamily="34" charset="0"/>
              </a:rPr>
              <a:t>Yoon Nam Sun</a:t>
            </a:r>
            <a:endParaRPr lang="en-US" altLang="ko-KR" sz="800" dirty="0">
              <a:solidFill>
                <a:srgbClr val="009999"/>
              </a:solidFill>
              <a:latin typeface="Calibri" pitchFamily="34" charset="0"/>
              <a:ea typeface="Gulim" pitchFamily="34" charset="-127"/>
              <a:cs typeface="Calibri" pitchFamily="34" charset="0"/>
            </a:endParaRPr>
          </a:p>
        </p:txBody>
      </p:sp>
    </p:spTree>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4" name="Rectangle 3"/>
          <p:cNvSpPr/>
          <p:nvPr/>
        </p:nvSpPr>
        <p:spPr>
          <a:xfrm>
            <a:off x="1691680" y="2420888"/>
            <a:ext cx="720080" cy="3960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Rectangle 4"/>
          <p:cNvSpPr/>
          <p:nvPr/>
        </p:nvSpPr>
        <p:spPr>
          <a:xfrm rot="16200000">
            <a:off x="1655676" y="1520788"/>
            <a:ext cx="720080" cy="352839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extBox 5"/>
          <p:cNvSpPr txBox="1"/>
          <p:nvPr/>
        </p:nvSpPr>
        <p:spPr>
          <a:xfrm>
            <a:off x="2195736" y="0"/>
            <a:ext cx="6912768" cy="1384995"/>
          </a:xfrm>
          <a:prstGeom prst="rect">
            <a:avLst/>
          </a:prstGeom>
          <a:noFill/>
        </p:spPr>
        <p:txBody>
          <a:bodyPr wrap="square" rtlCol="0">
            <a:spAutoFit/>
          </a:bodyPr>
          <a:lstStyle/>
          <a:p>
            <a:pPr algn="ctr"/>
            <a:r>
              <a:rPr lang="it-IT" sz="2800" b="1" dirty="0" smtClean="0">
                <a:solidFill>
                  <a:schemeClr val="bg1"/>
                </a:solidFill>
                <a:latin typeface="Calibri" pitchFamily="34" charset="0"/>
              </a:rPr>
              <a:t>cara Kristus memimpin dan menguduskan kita oleh Roh Kudus untuk menang melawan dosa dalam Roma 6:11-13; 8:4-5,13-14 </a:t>
            </a:r>
            <a:endParaRPr lang="en-CA" sz="1400" b="1" dirty="0" smtClean="0">
              <a:solidFill>
                <a:srgbClr val="00B0F0"/>
              </a:solidFill>
              <a:latin typeface="Calibri" pitchFamily="34" charset="0"/>
            </a:endParaRPr>
          </a:p>
        </p:txBody>
      </p:sp>
      <p:pic>
        <p:nvPicPr>
          <p:cNvPr id="7" name="Picture 6" descr="dove and sword large cropped.png"/>
          <p:cNvPicPr>
            <a:picLocks noChangeAspect="1"/>
          </p:cNvPicPr>
          <p:nvPr/>
        </p:nvPicPr>
        <p:blipFill>
          <a:blip r:embed="rId2" cstate="print"/>
          <a:stretch>
            <a:fillRect/>
          </a:stretch>
        </p:blipFill>
        <p:spPr>
          <a:xfrm>
            <a:off x="598101" y="601123"/>
            <a:ext cx="2245707" cy="2323821"/>
          </a:xfrm>
          <a:prstGeom prst="rect">
            <a:avLst/>
          </a:prstGeom>
        </p:spPr>
      </p:pic>
      <p:sp>
        <p:nvSpPr>
          <p:cNvPr id="9" name="Rectangle 8"/>
          <p:cNvSpPr/>
          <p:nvPr/>
        </p:nvSpPr>
        <p:spPr>
          <a:xfrm>
            <a:off x="-180528" y="1700808"/>
            <a:ext cx="1944216" cy="600164"/>
          </a:xfrm>
          <a:prstGeom prst="rect">
            <a:avLst/>
          </a:prstGeom>
        </p:spPr>
        <p:txBody>
          <a:bodyPr wrap="square">
            <a:spAutoFit/>
          </a:bodyPr>
          <a:lstStyle/>
          <a:p>
            <a:pPr algn="ctr"/>
            <a:r>
              <a:rPr lang="en-CA" sz="800" dirty="0" smtClean="0">
                <a:solidFill>
                  <a:schemeClr val="accent3">
                    <a:lumMod val="60000"/>
                    <a:lumOff val="40000"/>
                  </a:schemeClr>
                </a:solidFill>
              </a:rPr>
              <a:t>Dove and Bible</a:t>
            </a:r>
          </a:p>
          <a:p>
            <a:pPr algn="ctr"/>
            <a:r>
              <a:rPr lang="en-CA" sz="800" dirty="0" smtClean="0">
                <a:solidFill>
                  <a:schemeClr val="accent3">
                    <a:lumMod val="60000"/>
                    <a:lumOff val="40000"/>
                  </a:schemeClr>
                </a:solidFill>
              </a:rPr>
              <a:t>Microsoft clip art © 2013</a:t>
            </a:r>
          </a:p>
          <a:p>
            <a:pPr algn="ctr"/>
            <a:r>
              <a:rPr lang="en-CA" sz="800" dirty="0" smtClean="0">
                <a:solidFill>
                  <a:schemeClr val="accent3">
                    <a:lumMod val="60000"/>
                    <a:lumOff val="40000"/>
                  </a:schemeClr>
                </a:solidFill>
              </a:rPr>
              <a:t>Microsoft Corporation</a:t>
            </a:r>
            <a:r>
              <a:rPr lang="en-CA" sz="800" dirty="0" smtClean="0">
                <a:solidFill>
                  <a:schemeClr val="accent3">
                    <a:lumMod val="75000"/>
                  </a:schemeClr>
                </a:solidFill>
              </a:rPr>
              <a:t>. </a:t>
            </a:r>
          </a:p>
          <a:p>
            <a:pPr algn="ctr"/>
            <a:endParaRPr lang="en-CA" sz="900" dirty="0">
              <a:solidFill>
                <a:schemeClr val="accent3">
                  <a:lumMod val="75000"/>
                </a:schemeClr>
              </a:solidFill>
            </a:endParaRPr>
          </a:p>
        </p:txBody>
      </p:sp>
      <p:sp>
        <p:nvSpPr>
          <p:cNvPr id="11" name="TextBox 10"/>
          <p:cNvSpPr txBox="1"/>
          <p:nvPr/>
        </p:nvSpPr>
        <p:spPr>
          <a:xfrm>
            <a:off x="3203848" y="2405206"/>
            <a:ext cx="6048672" cy="1815882"/>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memandangnya</a:t>
            </a:r>
            <a:r>
              <a:rPr lang="en-CA" sz="2800" b="1" dirty="0" smtClean="0">
                <a:solidFill>
                  <a:schemeClr val="bg1"/>
                </a:solidFill>
                <a:latin typeface="Calibri" pitchFamily="34" charset="0"/>
              </a:rPr>
              <a:t>  6:11</a:t>
            </a:r>
          </a:p>
          <a:p>
            <a:pPr algn="ctr"/>
            <a:r>
              <a:rPr lang="en-CA" sz="2800" b="1" dirty="0" err="1" smtClean="0">
                <a:solidFill>
                  <a:schemeClr val="bg1"/>
                </a:solidFill>
                <a:latin typeface="Calibri" pitchFamily="34" charset="0"/>
                <a:cs typeface="Calibri" pitchFamily="34" charset="0"/>
              </a:rPr>
              <a:t>serahkanlah</a:t>
            </a:r>
            <a:r>
              <a:rPr lang="en-CA" sz="2800" b="1" dirty="0" smtClean="0">
                <a:solidFill>
                  <a:schemeClr val="bg1"/>
                </a:solidFill>
                <a:latin typeface="Calibri" pitchFamily="34" charset="0"/>
              </a:rPr>
              <a:t>  6:13,16,19,22</a:t>
            </a:r>
          </a:p>
          <a:p>
            <a:pPr algn="ctr"/>
            <a:r>
              <a:rPr lang="en-CA" sz="2800" b="1" dirty="0" err="1" smtClean="0">
                <a:solidFill>
                  <a:schemeClr val="bg1"/>
                </a:solidFill>
                <a:latin typeface="Calibri" pitchFamily="34" charset="0"/>
              </a:rPr>
              <a:t>hidup</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menurut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8:4</a:t>
            </a:r>
          </a:p>
          <a:p>
            <a:pPr algn="ctr"/>
            <a:r>
              <a:rPr lang="en-CA" sz="2800" b="1" dirty="0" err="1" smtClean="0">
                <a:solidFill>
                  <a:schemeClr val="bg1"/>
                </a:solidFill>
                <a:latin typeface="Calibri" pitchFamily="34" charset="0"/>
              </a:rPr>
              <a:t>memikirkan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hal-hal</a:t>
            </a:r>
            <a:r>
              <a:rPr lang="en-CA" sz="2800" b="1" dirty="0" smtClean="0">
                <a:solidFill>
                  <a:schemeClr val="bg1"/>
                </a:solidFill>
                <a:latin typeface="Calibri" pitchFamily="34" charset="0"/>
              </a:rPr>
              <a:t> yang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8:5</a:t>
            </a:r>
          </a:p>
        </p:txBody>
      </p:sp>
      <p:sp>
        <p:nvSpPr>
          <p:cNvPr id="13" name="Title 1"/>
          <p:cNvSpPr txBox="1">
            <a:spLocks/>
          </p:cNvSpPr>
          <p:nvPr/>
        </p:nvSpPr>
        <p:spPr>
          <a:xfrm>
            <a:off x="395536" y="2924944"/>
            <a:ext cx="3240360" cy="576064"/>
          </a:xfrm>
          <a:prstGeom prst="rect">
            <a:avLst/>
          </a:prstGeom>
        </p:spPr>
        <p:txBody>
          <a:bodyPr>
            <a:noAutofit/>
          </a:bodyPr>
          <a:lstStyle/>
          <a:p>
            <a:pPr lvl="0" algn="ctr" eaLnBrk="0" hangingPunct="0">
              <a:lnSpc>
                <a:spcPts val="2400"/>
              </a:lnSpc>
              <a:defRPr/>
            </a:pPr>
            <a:r>
              <a:rPr lang="sv-SE" sz="2400" b="1" dirty="0" smtClean="0">
                <a:latin typeface="Arial Narrow" pitchFamily="34" charset="0"/>
                <a:cs typeface="Calibri" pitchFamily="34" charset="0"/>
              </a:rPr>
              <a:t>Aku telah disalibkan</a:t>
            </a:r>
          </a:p>
          <a:p>
            <a:pPr lvl="0" algn="ctr" eaLnBrk="0" hangingPunct="0">
              <a:lnSpc>
                <a:spcPts val="2400"/>
              </a:lnSpc>
              <a:defRPr/>
            </a:pPr>
            <a:r>
              <a:rPr lang="sv-SE" sz="2400" b="1" dirty="0" smtClean="0">
                <a:latin typeface="Arial Narrow" pitchFamily="34" charset="0"/>
                <a:cs typeface="Calibri" pitchFamily="34" charset="0"/>
              </a:rPr>
              <a:t> dgn Kristus </a:t>
            </a:r>
            <a:endParaRPr kumimoji="0" lang="en-CA" sz="24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4" name="Rectangle 3"/>
          <p:cNvSpPr/>
          <p:nvPr/>
        </p:nvSpPr>
        <p:spPr>
          <a:xfrm>
            <a:off x="1691680" y="2420888"/>
            <a:ext cx="720080" cy="3960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Rectangle 4"/>
          <p:cNvSpPr/>
          <p:nvPr/>
        </p:nvSpPr>
        <p:spPr>
          <a:xfrm rot="16200000">
            <a:off x="1655676" y="1520788"/>
            <a:ext cx="720080" cy="352839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Rectangle 8"/>
          <p:cNvSpPr/>
          <p:nvPr/>
        </p:nvSpPr>
        <p:spPr>
          <a:xfrm>
            <a:off x="-180528" y="1700808"/>
            <a:ext cx="1944216" cy="600164"/>
          </a:xfrm>
          <a:prstGeom prst="rect">
            <a:avLst/>
          </a:prstGeom>
        </p:spPr>
        <p:txBody>
          <a:bodyPr wrap="square">
            <a:spAutoFit/>
          </a:bodyPr>
          <a:lstStyle/>
          <a:p>
            <a:pPr algn="ctr"/>
            <a:r>
              <a:rPr lang="en-CA" sz="800" dirty="0" smtClean="0">
                <a:solidFill>
                  <a:schemeClr val="accent3">
                    <a:lumMod val="60000"/>
                    <a:lumOff val="40000"/>
                  </a:schemeClr>
                </a:solidFill>
              </a:rPr>
              <a:t>Dove and Bible</a:t>
            </a:r>
          </a:p>
          <a:p>
            <a:pPr algn="ctr"/>
            <a:r>
              <a:rPr lang="en-CA" sz="800" dirty="0" smtClean="0">
                <a:solidFill>
                  <a:schemeClr val="accent3">
                    <a:lumMod val="60000"/>
                    <a:lumOff val="40000"/>
                  </a:schemeClr>
                </a:solidFill>
              </a:rPr>
              <a:t>Microsoft clip art © 2013</a:t>
            </a:r>
          </a:p>
          <a:p>
            <a:pPr algn="ctr"/>
            <a:r>
              <a:rPr lang="en-CA" sz="800" dirty="0" smtClean="0">
                <a:solidFill>
                  <a:schemeClr val="accent3">
                    <a:lumMod val="60000"/>
                    <a:lumOff val="40000"/>
                  </a:schemeClr>
                </a:solidFill>
              </a:rPr>
              <a:t>Microsoft Corporation</a:t>
            </a:r>
            <a:r>
              <a:rPr lang="en-CA" sz="800" dirty="0" smtClean="0">
                <a:solidFill>
                  <a:schemeClr val="accent3">
                    <a:lumMod val="75000"/>
                  </a:schemeClr>
                </a:solidFill>
              </a:rPr>
              <a:t>. </a:t>
            </a:r>
          </a:p>
          <a:p>
            <a:pPr algn="ctr"/>
            <a:endParaRPr lang="en-CA" sz="900" dirty="0">
              <a:solidFill>
                <a:schemeClr val="accent3">
                  <a:lumMod val="75000"/>
                </a:schemeClr>
              </a:solidFill>
            </a:endParaRPr>
          </a:p>
        </p:txBody>
      </p:sp>
      <p:sp>
        <p:nvSpPr>
          <p:cNvPr id="11" name="TextBox 10"/>
          <p:cNvSpPr txBox="1"/>
          <p:nvPr/>
        </p:nvSpPr>
        <p:spPr>
          <a:xfrm>
            <a:off x="3347864" y="2263512"/>
            <a:ext cx="5688632" cy="2677656"/>
          </a:xfrm>
          <a:prstGeom prst="rect">
            <a:avLst/>
          </a:prstGeom>
          <a:noFill/>
        </p:spPr>
        <p:txBody>
          <a:bodyPr wrap="square" rtlCol="0">
            <a:spAutoFit/>
          </a:bodyPr>
          <a:lstStyle/>
          <a:p>
            <a:pPr algn="ctr"/>
            <a:r>
              <a:rPr lang="en-CA" sz="2800" b="1" dirty="0" smtClean="0">
                <a:solidFill>
                  <a:schemeClr val="bg1"/>
                </a:solidFill>
                <a:latin typeface="Calibri" pitchFamily="34" charset="0"/>
              </a:rPr>
              <a:t>________ 6:11</a:t>
            </a:r>
          </a:p>
          <a:p>
            <a:pPr algn="ctr"/>
            <a:r>
              <a:rPr lang="en-CA" sz="2800" b="1" dirty="0" smtClean="0">
                <a:solidFill>
                  <a:schemeClr val="bg1"/>
                </a:solidFill>
                <a:latin typeface="Calibri" pitchFamily="34" charset="0"/>
              </a:rPr>
              <a:t>_______ 6:13,16,19,22</a:t>
            </a:r>
          </a:p>
          <a:p>
            <a:pPr algn="ctr"/>
            <a:r>
              <a:rPr lang="en-CA" sz="2800" b="1" dirty="0" smtClean="0">
                <a:solidFill>
                  <a:schemeClr val="bg1"/>
                </a:solidFill>
                <a:latin typeface="Calibri" pitchFamily="34" charset="0"/>
              </a:rPr>
              <a:t>_____ _____</a:t>
            </a:r>
            <a:r>
              <a:rPr lang="en-CA" sz="1600" b="1" dirty="0" smtClean="0">
                <a:solidFill>
                  <a:schemeClr val="bg1"/>
                </a:solidFill>
                <a:latin typeface="Calibri" pitchFamily="34" charset="0"/>
              </a:rPr>
              <a:t> </a:t>
            </a:r>
            <a:r>
              <a:rPr lang="en-CA" sz="2800" b="1" dirty="0" smtClean="0">
                <a:solidFill>
                  <a:schemeClr val="bg1"/>
                </a:solidFill>
                <a:latin typeface="Calibri" pitchFamily="34" charset="0"/>
              </a:rPr>
              <a:t>____ 8:4</a:t>
            </a:r>
          </a:p>
          <a:p>
            <a:pPr algn="ctr"/>
            <a:r>
              <a:rPr lang="en-CA" sz="2800" b="1" dirty="0" smtClean="0">
                <a:solidFill>
                  <a:schemeClr val="bg1"/>
                </a:solidFill>
                <a:latin typeface="Calibri" pitchFamily="34" charset="0"/>
              </a:rPr>
              <a:t>____  ____  ____  ____  ____ 8:5</a:t>
            </a:r>
          </a:p>
          <a:p>
            <a:pPr algn="ctr"/>
            <a:endParaRPr lang="en-CA" sz="2800" b="1" dirty="0" smtClean="0">
              <a:solidFill>
                <a:schemeClr val="bg1"/>
              </a:solidFill>
              <a:latin typeface="Calibri" pitchFamily="34" charset="0"/>
            </a:endParaRPr>
          </a:p>
          <a:p>
            <a:endParaRPr lang="en-CA" sz="2800" dirty="0"/>
          </a:p>
        </p:txBody>
      </p:sp>
      <p:sp>
        <p:nvSpPr>
          <p:cNvPr id="14" name="Title 1"/>
          <p:cNvSpPr txBox="1">
            <a:spLocks/>
          </p:cNvSpPr>
          <p:nvPr/>
        </p:nvSpPr>
        <p:spPr>
          <a:xfrm>
            <a:off x="395536" y="2924944"/>
            <a:ext cx="3240360" cy="576064"/>
          </a:xfrm>
          <a:prstGeom prst="rect">
            <a:avLst/>
          </a:prstGeom>
        </p:spPr>
        <p:txBody>
          <a:bodyPr>
            <a:noAutofit/>
          </a:bodyPr>
          <a:lstStyle/>
          <a:p>
            <a:pPr lvl="0" algn="ctr" eaLnBrk="0" hangingPunct="0">
              <a:lnSpc>
                <a:spcPts val="2400"/>
              </a:lnSpc>
              <a:defRPr/>
            </a:pPr>
            <a:r>
              <a:rPr lang="sv-SE" sz="2400" b="1" dirty="0" smtClean="0">
                <a:latin typeface="Arial Narrow" pitchFamily="34" charset="0"/>
                <a:cs typeface="Calibri" pitchFamily="34" charset="0"/>
              </a:rPr>
              <a:t>Aku telah disalibkan</a:t>
            </a:r>
          </a:p>
          <a:p>
            <a:pPr lvl="0" algn="ctr" eaLnBrk="0" hangingPunct="0">
              <a:lnSpc>
                <a:spcPts val="2400"/>
              </a:lnSpc>
              <a:defRPr/>
            </a:pPr>
            <a:r>
              <a:rPr lang="sv-SE" sz="2400" b="1" dirty="0" smtClean="0">
                <a:latin typeface="Arial Narrow" pitchFamily="34" charset="0"/>
                <a:cs typeface="Calibri" pitchFamily="34" charset="0"/>
              </a:rPr>
              <a:t> dgn Kristus </a:t>
            </a:r>
            <a:endParaRPr kumimoji="0" lang="en-CA" sz="24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pic>
        <p:nvPicPr>
          <p:cNvPr id="16" name="Picture 15" descr="dove and sword large cropped.png"/>
          <p:cNvPicPr>
            <a:picLocks noChangeAspect="1"/>
          </p:cNvPicPr>
          <p:nvPr/>
        </p:nvPicPr>
        <p:blipFill>
          <a:blip r:embed="rId2" cstate="print"/>
          <a:stretch>
            <a:fillRect/>
          </a:stretch>
        </p:blipFill>
        <p:spPr>
          <a:xfrm>
            <a:off x="598101" y="601123"/>
            <a:ext cx="2245707" cy="2323821"/>
          </a:xfrm>
          <a:prstGeom prst="rect">
            <a:avLst/>
          </a:prstGeom>
        </p:spPr>
      </p:pic>
      <p:sp>
        <p:nvSpPr>
          <p:cNvPr id="12" name="TextBox 11"/>
          <p:cNvSpPr txBox="1"/>
          <p:nvPr/>
        </p:nvSpPr>
        <p:spPr>
          <a:xfrm>
            <a:off x="2195736" y="0"/>
            <a:ext cx="6912768" cy="1384995"/>
          </a:xfrm>
          <a:prstGeom prst="rect">
            <a:avLst/>
          </a:prstGeom>
          <a:noFill/>
        </p:spPr>
        <p:txBody>
          <a:bodyPr wrap="square" rtlCol="0">
            <a:spAutoFit/>
          </a:bodyPr>
          <a:lstStyle/>
          <a:p>
            <a:pPr algn="ctr"/>
            <a:r>
              <a:rPr lang="it-IT" sz="2800" b="1" dirty="0" smtClean="0">
                <a:solidFill>
                  <a:schemeClr val="bg1"/>
                </a:solidFill>
                <a:latin typeface="Calibri" pitchFamily="34" charset="0"/>
              </a:rPr>
              <a:t>cara Kristus memimpin dan menguduskan kita oleh Roh Kudus untuk menang melawan dosa dalam Roma 6:11-13; 8:4-5,13-14 </a:t>
            </a:r>
            <a:endParaRPr lang="en-CA" sz="1400" b="1" dirty="0" smtClean="0">
              <a:solidFill>
                <a:srgbClr val="00B0F0"/>
              </a:solidFill>
              <a:latin typeface="Calibri" pitchFamily="34" charset="0"/>
            </a:endParaRPr>
          </a:p>
        </p:txBody>
      </p:sp>
    </p:spTree>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pic>
        <p:nvPicPr>
          <p:cNvPr id="12" name="Picture 11" descr="dove and sword large cropped.png"/>
          <p:cNvPicPr>
            <a:picLocks noChangeAspect="1"/>
          </p:cNvPicPr>
          <p:nvPr/>
        </p:nvPicPr>
        <p:blipFill>
          <a:blip r:embed="rId3" cstate="print"/>
          <a:stretch>
            <a:fillRect/>
          </a:stretch>
        </p:blipFill>
        <p:spPr>
          <a:xfrm>
            <a:off x="5292080" y="2780928"/>
            <a:ext cx="983450" cy="1017658"/>
          </a:xfrm>
          <a:prstGeom prst="rect">
            <a:avLst/>
          </a:prstGeom>
        </p:spPr>
      </p:pic>
      <p:sp>
        <p:nvSpPr>
          <p:cNvPr id="8" name="TextBox 7"/>
          <p:cNvSpPr txBox="1"/>
          <p:nvPr/>
        </p:nvSpPr>
        <p:spPr>
          <a:xfrm>
            <a:off x="5724128" y="4149080"/>
            <a:ext cx="1872208" cy="461665"/>
          </a:xfrm>
          <a:prstGeom prst="rect">
            <a:avLst/>
          </a:prstGeom>
          <a:noFill/>
        </p:spPr>
        <p:txBody>
          <a:bodyPr wrap="square" rtlCol="0">
            <a:spAutoFit/>
          </a:bodyPr>
          <a:lstStyle/>
          <a:p>
            <a:pPr algn="ctr"/>
            <a:r>
              <a:rPr lang="en-CA" sz="800" dirty="0" smtClean="0">
                <a:solidFill>
                  <a:schemeClr val="accent4">
                    <a:lumMod val="50000"/>
                  </a:schemeClr>
                </a:solidFill>
              </a:rPr>
              <a:t>Dove and Bible</a:t>
            </a:r>
          </a:p>
          <a:p>
            <a:pPr algn="ctr"/>
            <a:r>
              <a:rPr lang="en-CA" sz="800" dirty="0" smtClean="0">
                <a:solidFill>
                  <a:schemeClr val="accent4">
                    <a:lumMod val="50000"/>
                  </a:schemeClr>
                </a:solidFill>
              </a:rPr>
              <a:t>Microsoft clip art © 2013 </a:t>
            </a:r>
          </a:p>
          <a:p>
            <a:pPr algn="ctr"/>
            <a:r>
              <a:rPr lang="en-CA" sz="800" dirty="0" smtClean="0">
                <a:solidFill>
                  <a:schemeClr val="accent4">
                    <a:lumMod val="50000"/>
                  </a:schemeClr>
                </a:solidFill>
              </a:rPr>
              <a:t>Microsoft Corporation. </a:t>
            </a:r>
            <a:endParaRPr lang="en-CA" sz="800" dirty="0">
              <a:solidFill>
                <a:schemeClr val="accent4">
                  <a:lumMod val="50000"/>
                </a:schemeClr>
              </a:solidFill>
            </a:endParaRPr>
          </a:p>
        </p:txBody>
      </p:sp>
      <p:sp>
        <p:nvSpPr>
          <p:cNvPr id="14" name="Title 1"/>
          <p:cNvSpPr txBox="1">
            <a:spLocks/>
          </p:cNvSpPr>
          <p:nvPr/>
        </p:nvSpPr>
        <p:spPr bwMode="auto">
          <a:xfrm>
            <a:off x="827584" y="1340768"/>
            <a:ext cx="7128792"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endParaRPr lang="en-CA" sz="2800" b="1" dirty="0">
              <a:solidFill>
                <a:srgbClr val="FF0000"/>
              </a:solidFill>
              <a:latin typeface="Calibri" pitchFamily="34" charset="0"/>
            </a:endParaRPr>
          </a:p>
        </p:txBody>
      </p:sp>
      <p:sp>
        <p:nvSpPr>
          <p:cNvPr id="18" name="Rectangle 17"/>
          <p:cNvSpPr/>
          <p:nvPr/>
        </p:nvSpPr>
        <p:spPr>
          <a:xfrm>
            <a:off x="403920" y="-45387"/>
            <a:ext cx="8892480" cy="954107"/>
          </a:xfrm>
          <a:prstGeom prst="rect">
            <a:avLst/>
          </a:prstGeom>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Bolehkah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bertekun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semakin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bertambah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6:1</a:t>
            </a:r>
            <a:endParaRPr lang="en-CA" sz="2800" dirty="0"/>
          </a:p>
        </p:txBody>
      </p:sp>
      <p:sp>
        <p:nvSpPr>
          <p:cNvPr id="9" name="Rectangle 8"/>
          <p:cNvSpPr/>
          <p:nvPr/>
        </p:nvSpPr>
        <p:spPr>
          <a:xfrm>
            <a:off x="35496" y="5733256"/>
            <a:ext cx="9108504" cy="954107"/>
          </a:xfrm>
          <a:prstGeom prst="rect">
            <a:avLst/>
          </a:prstGeom>
        </p:spPr>
        <p:txBody>
          <a:bodyPr wrap="square">
            <a:spAutoFit/>
          </a:bodyPr>
          <a:lstStyle/>
          <a:p>
            <a:pPr algn="ctr"/>
            <a:r>
              <a:rPr lang="en-US"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Apakah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berbuat</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dosa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karena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tidak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berada</a:t>
            </a:r>
            <a:r>
              <a:rPr lang="en-US" sz="2800" b="1"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di</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bawah</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hukum</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Taurat</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tetapi</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di</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bawah</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kasih</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karunia</a:t>
            </a:r>
            <a:r>
              <a:rPr lang="en-US" sz="2800" b="1" spc="-30" dirty="0" smtClean="0">
                <a:solidFill>
                  <a:schemeClr val="bg1"/>
                </a:solidFill>
                <a:latin typeface="Calibri" pitchFamily="34" charset="0"/>
                <a:cs typeface="Calibri" pitchFamily="34" charset="0"/>
              </a:rPr>
              <a:t>?” 6:15</a:t>
            </a:r>
            <a:endParaRPr lang="en-CA" sz="2800" dirty="0"/>
          </a:p>
        </p:txBody>
      </p:sp>
      <p:sp>
        <p:nvSpPr>
          <p:cNvPr id="10" name="Text Box 3"/>
          <p:cNvSpPr txBox="1">
            <a:spLocks noChangeArrowheads="1"/>
          </p:cNvSpPr>
          <p:nvPr/>
        </p:nvSpPr>
        <p:spPr bwMode="auto">
          <a:xfrm>
            <a:off x="6156176" y="4766955"/>
            <a:ext cx="1835696" cy="215444"/>
          </a:xfrm>
          <a:prstGeom prst="rect">
            <a:avLst/>
          </a:prstGeom>
          <a:noFill/>
          <a:ln w="9525">
            <a:noFill/>
            <a:miter lim="800000"/>
            <a:headEnd/>
            <a:tailEnd/>
          </a:ln>
        </p:spPr>
        <p:txBody>
          <a:bodyPr wrap="square">
            <a:spAutoFit/>
          </a:bodyPr>
          <a:lstStyle/>
          <a:p>
            <a:pPr>
              <a:spcAft>
                <a:spcPts val="1000"/>
              </a:spcAft>
            </a:pPr>
            <a:r>
              <a:rPr lang="en-CA" altLang="ko-KR" sz="800" dirty="0" smtClean="0">
                <a:solidFill>
                  <a:srgbClr val="009999"/>
                </a:solidFill>
              </a:rPr>
              <a:t>artwork by </a:t>
            </a:r>
            <a:r>
              <a:rPr lang="en-CA" altLang="ko-KR" sz="800" dirty="0" smtClean="0">
                <a:solidFill>
                  <a:srgbClr val="009999"/>
                </a:solidFill>
                <a:latin typeface="Calibri" pitchFamily="34" charset="0"/>
                <a:ea typeface="Gulim" pitchFamily="34" charset="-127"/>
              </a:rPr>
              <a:t>Yoon Nam Sun</a:t>
            </a:r>
            <a:endParaRPr lang="en-US" altLang="ko-KR" sz="800" dirty="0">
              <a:solidFill>
                <a:srgbClr val="009999"/>
              </a:solidFill>
              <a:ea typeface="Gulim" pitchFamily="34" charset="-127"/>
            </a:endParaRPr>
          </a:p>
        </p:txBody>
      </p:sp>
      <p:sp>
        <p:nvSpPr>
          <p:cNvPr id="13" name="TextBox 12"/>
          <p:cNvSpPr txBox="1"/>
          <p:nvPr/>
        </p:nvSpPr>
        <p:spPr>
          <a:xfrm>
            <a:off x="5580112" y="3212976"/>
            <a:ext cx="1872208" cy="276999"/>
          </a:xfrm>
          <a:prstGeom prst="rect">
            <a:avLst/>
          </a:prstGeom>
          <a:noFill/>
        </p:spPr>
        <p:txBody>
          <a:bodyPr wrap="square" rtlCol="0">
            <a:spAutoFit/>
          </a:bodyPr>
          <a:lstStyle/>
          <a:p>
            <a:pPr algn="ctr"/>
            <a:r>
              <a:rPr lang="en-CA" sz="600" spc="-20" dirty="0" smtClean="0">
                <a:solidFill>
                  <a:schemeClr val="accent4">
                    <a:lumMod val="50000"/>
                  </a:schemeClr>
                </a:solidFill>
              </a:rPr>
              <a:t>Dove and Bible</a:t>
            </a:r>
          </a:p>
          <a:p>
            <a:pPr algn="ctr"/>
            <a:r>
              <a:rPr lang="en-CA" sz="600" spc="-20" dirty="0" smtClean="0">
                <a:solidFill>
                  <a:schemeClr val="accent4">
                    <a:lumMod val="50000"/>
                  </a:schemeClr>
                </a:solidFill>
              </a:rPr>
              <a:t>Microsoft clip art © 2013</a:t>
            </a:r>
            <a:endParaRPr lang="en-CA" sz="600" spc="-20" dirty="0">
              <a:solidFill>
                <a:schemeClr val="accent4">
                  <a:lumMod val="50000"/>
                </a:schemeClr>
              </a:solidFill>
            </a:endParaRPr>
          </a:p>
        </p:txBody>
      </p:sp>
    </p:spTree>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5" name="Picture 14" descr="www.clipartbest.com dc6XLjAMi.gif"/>
          <p:cNvPicPr>
            <a:picLocks noChangeAspect="1"/>
          </p:cNvPicPr>
          <p:nvPr/>
        </p:nvPicPr>
        <p:blipFill>
          <a:blip r:embed="rId3" cstate="print"/>
          <a:stretch>
            <a:fillRect/>
          </a:stretch>
        </p:blipFill>
        <p:spPr>
          <a:xfrm>
            <a:off x="-396551" y="-27384"/>
            <a:ext cx="5472608" cy="3840480"/>
          </a:xfrm>
          <a:prstGeom prst="rect">
            <a:avLst/>
          </a:prstGeom>
        </p:spPr>
      </p:pic>
      <p:sp>
        <p:nvSpPr>
          <p:cNvPr id="17" name="Rectangle 16"/>
          <p:cNvSpPr/>
          <p:nvPr/>
        </p:nvSpPr>
        <p:spPr>
          <a:xfrm>
            <a:off x="2118008" y="1412776"/>
            <a:ext cx="365760" cy="1920240"/>
          </a:xfrm>
          <a:prstGeom prst="rect">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TextBox 20"/>
          <p:cNvSpPr txBox="1">
            <a:spLocks noChangeArrowheads="1"/>
          </p:cNvSpPr>
          <p:nvPr/>
        </p:nvSpPr>
        <p:spPr bwMode="auto">
          <a:xfrm>
            <a:off x="4791392" y="-27384"/>
            <a:ext cx="4389120" cy="3970318"/>
          </a:xfrm>
          <a:prstGeom prst="rect">
            <a:avLst/>
          </a:prstGeom>
          <a:solidFill>
            <a:srgbClr val="00FF00"/>
          </a:solidFill>
          <a:ln w="9525">
            <a:noFill/>
            <a:miter lim="800000"/>
            <a:headEnd/>
            <a:tailEnd/>
          </a:ln>
        </p:spPr>
        <p:txBody>
          <a:bodyPr wrap="square">
            <a:spAutoFit/>
          </a:bodyPr>
          <a:lstStyle/>
          <a:p>
            <a:pPr algn="ctr"/>
            <a:endParaRPr lang="en-CA" sz="2800" b="1" dirty="0" smtClean="0">
              <a:solidFill>
                <a:schemeClr val="bg1"/>
              </a:solidFill>
              <a:latin typeface="Calibri" pitchFamily="34" charset="0"/>
              <a:cs typeface="Calibri" pitchFamily="34" charset="0"/>
            </a:endParaRPr>
          </a:p>
          <a:p>
            <a:pPr algn="ctr"/>
            <a:endParaRPr lang="en-CA" sz="2800" b="1" dirty="0" smtClean="0">
              <a:solidFill>
                <a:schemeClr val="bg1"/>
              </a:solidFill>
              <a:latin typeface="Calibri" pitchFamily="34" charset="0"/>
              <a:cs typeface="Calibri" pitchFamily="34" charset="0"/>
            </a:endParaRPr>
          </a:p>
          <a:p>
            <a:pPr algn="ctr"/>
            <a:endParaRPr lang="en-CA" sz="2800" b="1" dirty="0" smtClean="0">
              <a:solidFill>
                <a:schemeClr val="bg1"/>
              </a:solidFill>
              <a:latin typeface="Calibri" pitchFamily="34" charset="0"/>
              <a:cs typeface="Calibri" pitchFamily="34" charset="0"/>
            </a:endParaRPr>
          </a:p>
          <a:p>
            <a:pPr algn="ctr"/>
            <a:endParaRPr lang="en-CA" sz="2800" b="1" dirty="0" smtClean="0">
              <a:solidFill>
                <a:schemeClr val="bg1"/>
              </a:solidFill>
              <a:latin typeface="Calibri" pitchFamily="34" charset="0"/>
              <a:cs typeface="Calibri" pitchFamily="34" charset="0"/>
            </a:endParaRPr>
          </a:p>
          <a:p>
            <a:pPr algn="ctr"/>
            <a:endParaRPr lang="en-CA" sz="2800" b="1" dirty="0" smtClean="0">
              <a:solidFill>
                <a:schemeClr val="bg1"/>
              </a:solidFill>
              <a:latin typeface="Calibri" pitchFamily="34" charset="0"/>
              <a:cs typeface="Calibri" pitchFamily="34" charset="0"/>
            </a:endParaRPr>
          </a:p>
          <a:p>
            <a:pPr algn="ctr"/>
            <a:endParaRPr lang="en-CA" sz="2800" b="1" dirty="0" smtClean="0">
              <a:solidFill>
                <a:schemeClr val="bg1"/>
              </a:solidFill>
              <a:latin typeface="Calibri" pitchFamily="34" charset="0"/>
              <a:cs typeface="Calibri" pitchFamily="34" charset="0"/>
            </a:endParaRPr>
          </a:p>
          <a:p>
            <a:pPr algn="ctr"/>
            <a:endParaRPr lang="en-CA" sz="2800" b="1" dirty="0" smtClean="0">
              <a:solidFill>
                <a:schemeClr val="bg1"/>
              </a:solidFill>
              <a:latin typeface="Calibri" pitchFamily="34" charset="0"/>
              <a:cs typeface="Calibri" pitchFamily="34" charset="0"/>
            </a:endParaRPr>
          </a:p>
          <a:p>
            <a:pPr algn="ctr"/>
            <a:endParaRPr lang="en-CA" sz="2800" b="1" dirty="0" smtClean="0">
              <a:solidFill>
                <a:schemeClr val="bg1"/>
              </a:solidFill>
              <a:latin typeface="Calibri" pitchFamily="34" charset="0"/>
              <a:cs typeface="Calibri" pitchFamily="34" charset="0"/>
            </a:endParaRPr>
          </a:p>
          <a:p>
            <a:pPr algn="ctr"/>
            <a:endParaRPr lang="en-CA" sz="2800" b="1" dirty="0" smtClean="0">
              <a:latin typeface="Calibri" pitchFamily="34" charset="0"/>
              <a:cs typeface="Calibri" pitchFamily="34" charset="0"/>
            </a:endParaRPr>
          </a:p>
        </p:txBody>
      </p:sp>
      <p:sp>
        <p:nvSpPr>
          <p:cNvPr id="20" name="TextBox 19"/>
          <p:cNvSpPr txBox="1"/>
          <p:nvPr/>
        </p:nvSpPr>
        <p:spPr>
          <a:xfrm>
            <a:off x="179512" y="3429000"/>
            <a:ext cx="2088232" cy="215444"/>
          </a:xfrm>
          <a:prstGeom prst="rect">
            <a:avLst/>
          </a:prstGeom>
          <a:noFill/>
        </p:spPr>
        <p:txBody>
          <a:bodyPr wrap="square" rtlCol="0">
            <a:spAutoFit/>
          </a:bodyPr>
          <a:lstStyle/>
          <a:p>
            <a:pPr algn="ctr"/>
            <a:r>
              <a:rPr lang="en-CA" sz="800" dirty="0" smtClean="0"/>
              <a:t>smiley © sherv.net</a:t>
            </a:r>
            <a:endParaRPr lang="en-CA" sz="800" dirty="0"/>
          </a:p>
        </p:txBody>
      </p:sp>
      <p:sp>
        <p:nvSpPr>
          <p:cNvPr id="18" name="Rectangle 17"/>
          <p:cNvSpPr/>
          <p:nvPr/>
        </p:nvSpPr>
        <p:spPr>
          <a:xfrm>
            <a:off x="1475656" y="1772816"/>
            <a:ext cx="1645920" cy="365760"/>
          </a:xfrm>
          <a:prstGeom prst="rect">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7" name="Picture 6" descr="egyptian.gif"/>
          <p:cNvPicPr>
            <a:picLocks noChangeAspect="1"/>
          </p:cNvPicPr>
          <p:nvPr/>
        </p:nvPicPr>
        <p:blipFill>
          <a:blip r:embed="rId4" cstate="print"/>
          <a:stretch>
            <a:fillRect/>
          </a:stretch>
        </p:blipFill>
        <p:spPr>
          <a:xfrm rot="7200000">
            <a:off x="1735543" y="1688346"/>
            <a:ext cx="2743200" cy="1632858"/>
          </a:xfrm>
          <a:prstGeom prst="rect">
            <a:avLst/>
          </a:prstGeom>
        </p:spPr>
      </p:pic>
      <p:pic>
        <p:nvPicPr>
          <p:cNvPr id="3" name="Picture 2" descr="egyptian.gif"/>
          <p:cNvPicPr>
            <a:picLocks noChangeAspect="1"/>
          </p:cNvPicPr>
          <p:nvPr/>
        </p:nvPicPr>
        <p:blipFill>
          <a:blip r:embed="rId4" cstate="print"/>
          <a:stretch>
            <a:fillRect/>
          </a:stretch>
        </p:blipFill>
        <p:spPr>
          <a:xfrm>
            <a:off x="899592" y="427990"/>
            <a:ext cx="2743200" cy="1632858"/>
          </a:xfrm>
          <a:prstGeom prst="rect">
            <a:avLst/>
          </a:prstGeom>
        </p:spPr>
      </p:pic>
      <p:pic>
        <p:nvPicPr>
          <p:cNvPr id="8" name="Picture 7" descr="egyptian.gif"/>
          <p:cNvPicPr>
            <a:picLocks noChangeAspect="1"/>
          </p:cNvPicPr>
          <p:nvPr/>
        </p:nvPicPr>
        <p:blipFill>
          <a:blip r:embed="rId4" cstate="print"/>
          <a:stretch>
            <a:fillRect/>
          </a:stretch>
        </p:blipFill>
        <p:spPr>
          <a:xfrm rot="14400000" flipH="1">
            <a:off x="128753" y="1688346"/>
            <a:ext cx="2743200" cy="1632858"/>
          </a:xfrm>
          <a:prstGeom prst="rect">
            <a:avLst/>
          </a:prstGeom>
        </p:spPr>
      </p:pic>
      <p:pic>
        <p:nvPicPr>
          <p:cNvPr id="13" name="Picture 12" descr="red-angry-face-smiley-emoticon sherv.net.gif"/>
          <p:cNvPicPr>
            <a:picLocks noChangeAspect="1"/>
          </p:cNvPicPr>
          <p:nvPr/>
        </p:nvPicPr>
        <p:blipFill>
          <a:blip r:embed="rId5" cstate="print"/>
          <a:stretch>
            <a:fillRect/>
          </a:stretch>
        </p:blipFill>
        <p:spPr>
          <a:xfrm>
            <a:off x="6228184" y="548680"/>
            <a:ext cx="1470645" cy="1488580"/>
          </a:xfrm>
          <a:prstGeom prst="rect">
            <a:avLst/>
          </a:prstGeom>
        </p:spPr>
      </p:pic>
      <p:sp>
        <p:nvSpPr>
          <p:cNvPr id="16" name="TextBox 15"/>
          <p:cNvSpPr txBox="1"/>
          <p:nvPr/>
        </p:nvSpPr>
        <p:spPr>
          <a:xfrm>
            <a:off x="7236296" y="1700808"/>
            <a:ext cx="2088232" cy="215444"/>
          </a:xfrm>
          <a:prstGeom prst="rect">
            <a:avLst/>
          </a:prstGeom>
          <a:noFill/>
        </p:spPr>
        <p:txBody>
          <a:bodyPr wrap="square" rtlCol="0">
            <a:spAutoFit/>
          </a:bodyPr>
          <a:lstStyle/>
          <a:p>
            <a:pPr algn="ctr"/>
            <a:r>
              <a:rPr lang="en-CA" sz="800" dirty="0" smtClean="0"/>
              <a:t>angry smiley © sherv.net</a:t>
            </a:r>
            <a:endParaRPr lang="en-CA" sz="800" dirty="0"/>
          </a:p>
        </p:txBody>
      </p:sp>
      <p:sp>
        <p:nvSpPr>
          <p:cNvPr id="28" name="TextBox 27"/>
          <p:cNvSpPr txBox="1"/>
          <p:nvPr/>
        </p:nvSpPr>
        <p:spPr>
          <a:xfrm>
            <a:off x="6084168" y="1340768"/>
            <a:ext cx="1728192" cy="646331"/>
          </a:xfrm>
          <a:prstGeom prst="rect">
            <a:avLst/>
          </a:prstGeom>
          <a:noFill/>
        </p:spPr>
        <p:txBody>
          <a:bodyPr wrap="square" rtlCol="0">
            <a:spAutoFit/>
          </a:bodyPr>
          <a:lstStyle/>
          <a:p>
            <a:pPr algn="ctr"/>
            <a:r>
              <a:rPr lang="en-US" b="1" dirty="0" err="1" smtClean="0">
                <a:latin typeface="Calibri" pitchFamily="34" charset="0"/>
                <a:cs typeface="Calibri" pitchFamily="34" charset="0"/>
              </a:rPr>
              <a:t>Saya</a:t>
            </a:r>
            <a:r>
              <a:rPr lang="en-US" b="1" dirty="0" smtClean="0">
                <a:latin typeface="Calibri" pitchFamily="34" charset="0"/>
                <a:cs typeface="Calibri" pitchFamily="34" charset="0"/>
              </a:rPr>
              <a:t>! </a:t>
            </a:r>
            <a:r>
              <a:rPr lang="en-US" b="1" dirty="0" err="1" smtClean="0">
                <a:latin typeface="Calibri" pitchFamily="34" charset="0"/>
                <a:cs typeface="Calibri" pitchFamily="34" charset="0"/>
              </a:rPr>
              <a:t>Saya</a:t>
            </a:r>
            <a:r>
              <a:rPr lang="en-US" b="1" dirty="0" smtClean="0">
                <a:latin typeface="Calibri" pitchFamily="34" charset="0"/>
                <a:cs typeface="Calibri" pitchFamily="34" charset="0"/>
              </a:rPr>
              <a:t>! </a:t>
            </a:r>
            <a:r>
              <a:rPr lang="en-US" b="1" dirty="0" err="1" smtClean="0">
                <a:latin typeface="Calibri" pitchFamily="34" charset="0"/>
                <a:cs typeface="Calibri" pitchFamily="34" charset="0"/>
              </a:rPr>
              <a:t>Saya</a:t>
            </a:r>
            <a:r>
              <a:rPr lang="en-US" b="1" dirty="0" smtClean="0">
                <a:latin typeface="Calibri" pitchFamily="34" charset="0"/>
                <a:cs typeface="Calibri" pitchFamily="34" charset="0"/>
              </a:rPr>
              <a:t>!</a:t>
            </a:r>
            <a:endParaRPr lang="en-US" b="1" dirty="0">
              <a:latin typeface="Calibri" pitchFamily="34" charset="0"/>
              <a:cs typeface="Calibri" pitchFamily="34" charset="0"/>
            </a:endParaRPr>
          </a:p>
        </p:txBody>
      </p:sp>
      <p:sp>
        <p:nvSpPr>
          <p:cNvPr id="36" name="WordArt 2"/>
          <p:cNvSpPr>
            <a:spLocks noChangeArrowheads="1" noChangeShapeType="1" noTextEdit="1"/>
          </p:cNvSpPr>
          <p:nvPr/>
        </p:nvSpPr>
        <p:spPr bwMode="auto">
          <a:xfrm>
            <a:off x="827584" y="548680"/>
            <a:ext cx="3024336" cy="2088232"/>
          </a:xfrm>
          <a:prstGeom prst="rect">
            <a:avLst/>
          </a:prstGeom>
        </p:spPr>
        <p:txBody>
          <a:bodyPr wrap="none" fromWordArt="1">
            <a:prstTxWarp prst="textArchUp">
              <a:avLst>
                <a:gd name="adj" fmla="val 11999963"/>
              </a:avLst>
            </a:prstTxWarp>
          </a:bodyPr>
          <a:lstStyle/>
          <a:p>
            <a:pPr algn="ctr" rtl="0"/>
            <a:r>
              <a:rPr lang="en-CA" sz="3200" kern="10" dirty="0" smtClean="0">
                <a:ln w="9525">
                  <a:solidFill>
                    <a:srgbClr val="000000"/>
                  </a:solidFill>
                  <a:round/>
                  <a:headEnd/>
                  <a:tailEnd/>
                </a:ln>
                <a:solidFill>
                  <a:srgbClr val="FFC000"/>
                </a:solidFill>
              </a:rPr>
              <a:t>TUHAN</a:t>
            </a:r>
            <a:endParaRPr lang="en-CA" sz="3200" kern="10" spc="0" dirty="0">
              <a:ln w="9525">
                <a:solidFill>
                  <a:srgbClr val="000000"/>
                </a:solidFill>
                <a:round/>
                <a:headEnd/>
                <a:tailEnd/>
              </a:ln>
              <a:solidFill>
                <a:srgbClr val="FFC000"/>
              </a:solidFill>
              <a:effectLst/>
            </a:endParaRPr>
          </a:p>
        </p:txBody>
      </p:sp>
      <p:sp>
        <p:nvSpPr>
          <p:cNvPr id="37" name="TextBox 36"/>
          <p:cNvSpPr txBox="1"/>
          <p:nvPr/>
        </p:nvSpPr>
        <p:spPr>
          <a:xfrm>
            <a:off x="2483768" y="3429000"/>
            <a:ext cx="2088232" cy="215444"/>
          </a:xfrm>
          <a:prstGeom prst="rect">
            <a:avLst/>
          </a:prstGeom>
          <a:noFill/>
        </p:spPr>
        <p:txBody>
          <a:bodyPr wrap="square" rtlCol="0">
            <a:spAutoFit/>
          </a:bodyPr>
          <a:lstStyle/>
          <a:p>
            <a:pPr algn="ctr"/>
            <a:r>
              <a:rPr lang="en-CA" sz="800" dirty="0" smtClean="0">
                <a:effectLst>
                  <a:outerShdw blurRad="38100" dist="38100" dir="2700000" algn="tl">
                    <a:srgbClr val="000000">
                      <a:alpha val="43137"/>
                    </a:srgbClr>
                  </a:outerShdw>
                </a:effectLst>
              </a:rPr>
              <a:t>jumping heart © www.fg-a.com</a:t>
            </a:r>
            <a:endParaRPr lang="en-CA" sz="800" dirty="0">
              <a:effectLst>
                <a:outerShdw blurRad="38100" dist="38100" dir="2700000" algn="tl">
                  <a:srgbClr val="000000">
                    <a:alpha val="43137"/>
                  </a:srgbClr>
                </a:outerShdw>
              </a:effectLst>
            </a:endParaRPr>
          </a:p>
        </p:txBody>
      </p:sp>
      <p:pic>
        <p:nvPicPr>
          <p:cNvPr id="38" name="Picture 37" descr="www.fg-a.com valentine 2-jumping-heart.gif"/>
          <p:cNvPicPr>
            <a:picLocks noChangeAspect="1"/>
          </p:cNvPicPr>
          <p:nvPr/>
        </p:nvPicPr>
        <p:blipFill>
          <a:blip r:embed="rId6" cstate="print"/>
          <a:stretch>
            <a:fillRect/>
          </a:stretch>
        </p:blipFill>
        <p:spPr>
          <a:xfrm>
            <a:off x="1619672" y="1484784"/>
            <a:ext cx="1254034" cy="1463040"/>
          </a:xfrm>
          <a:prstGeom prst="rect">
            <a:avLst/>
          </a:prstGeom>
        </p:spPr>
      </p:pic>
      <p:sp>
        <p:nvSpPr>
          <p:cNvPr id="39" name="Rectangle 38"/>
          <p:cNvSpPr/>
          <p:nvPr/>
        </p:nvSpPr>
        <p:spPr>
          <a:xfrm>
            <a:off x="0" y="3776841"/>
            <a:ext cx="9144000" cy="3108543"/>
          </a:xfrm>
          <a:prstGeom prst="rect">
            <a:avLst/>
          </a:prstGeom>
          <a:solidFill>
            <a:srgbClr val="002060"/>
          </a:solidFill>
        </p:spPr>
        <p:txBody>
          <a:bodyPr wrap="square">
            <a:spAutoFit/>
          </a:bodyPr>
          <a:lstStyle/>
          <a:p>
            <a:pPr algn="ctr"/>
            <a:endParaRPr lang="en-CA" sz="2800" b="1" dirty="0" smtClean="0">
              <a:latin typeface="Calibri" pitchFamily="34" charset="0"/>
              <a:cs typeface="Calibri" pitchFamily="34" charset="0"/>
            </a:endParaRPr>
          </a:p>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Bolehkah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bertekun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dosa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supaya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semakin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bertambah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karunia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itu</a:t>
            </a:r>
            <a:r>
              <a:rPr lang="en-CA" sz="2800" b="1" dirty="0" smtClean="0">
                <a:latin typeface="Calibri" pitchFamily="34" charset="0"/>
                <a:cs typeface="Calibri" pitchFamily="34" charset="0"/>
              </a:rPr>
              <a:t>?” 6:1</a:t>
            </a:r>
          </a:p>
          <a:p>
            <a:pPr algn="ctr"/>
            <a:endParaRPr lang="en-CA" sz="2800" b="1" dirty="0" smtClean="0">
              <a:latin typeface="Calibri" pitchFamily="34" charset="0"/>
              <a:cs typeface="Calibri" pitchFamily="34" charset="0"/>
            </a:endParaRPr>
          </a:p>
          <a:p>
            <a:pPr algn="ct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berbuat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karena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tidak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berada</a:t>
            </a:r>
            <a:r>
              <a:rPr lang="en-US" sz="2800" b="1" dirty="0" smtClean="0">
                <a:latin typeface="Calibri" pitchFamily="34" charset="0"/>
                <a:cs typeface="Calibri" pitchFamily="34" charset="0"/>
              </a:rPr>
              <a:t> </a:t>
            </a:r>
            <a:r>
              <a:rPr lang="en-US" sz="2800" b="1" spc="-30" dirty="0" err="1" smtClean="0">
                <a:latin typeface="Calibri" pitchFamily="34" charset="0"/>
                <a:cs typeface="Calibri" pitchFamily="34" charset="0"/>
              </a:rPr>
              <a:t>di</a:t>
            </a:r>
            <a:r>
              <a:rPr lang="en-US" sz="2800" b="1" spc="-30" dirty="0" smtClean="0">
                <a:latin typeface="Calibri" pitchFamily="34" charset="0"/>
                <a:cs typeface="Calibri" pitchFamily="34" charset="0"/>
              </a:rPr>
              <a:t> </a:t>
            </a:r>
            <a:r>
              <a:rPr lang="en-US" sz="2800" b="1" spc="-30" dirty="0" err="1" smtClean="0">
                <a:latin typeface="Calibri" pitchFamily="34" charset="0"/>
                <a:cs typeface="Calibri" pitchFamily="34" charset="0"/>
              </a:rPr>
              <a:t>bawah</a:t>
            </a:r>
            <a:r>
              <a:rPr lang="en-US" sz="2800" b="1" spc="-30" dirty="0" smtClean="0">
                <a:latin typeface="Calibri" pitchFamily="34" charset="0"/>
                <a:cs typeface="Calibri" pitchFamily="34" charset="0"/>
              </a:rPr>
              <a:t> </a:t>
            </a:r>
            <a:r>
              <a:rPr lang="en-US" sz="2800" b="1" spc="-30" dirty="0" err="1" smtClean="0">
                <a:latin typeface="Calibri" pitchFamily="34" charset="0"/>
                <a:cs typeface="Calibri" pitchFamily="34" charset="0"/>
              </a:rPr>
              <a:t>hukum</a:t>
            </a:r>
            <a:r>
              <a:rPr lang="en-US" sz="2800" b="1" spc="-30" dirty="0" smtClean="0">
                <a:latin typeface="Calibri" pitchFamily="34" charset="0"/>
                <a:cs typeface="Calibri" pitchFamily="34" charset="0"/>
              </a:rPr>
              <a:t> </a:t>
            </a:r>
            <a:r>
              <a:rPr lang="en-US" sz="2800" b="1" spc="-30" dirty="0" err="1" smtClean="0">
                <a:latin typeface="Calibri" pitchFamily="34" charset="0"/>
                <a:cs typeface="Calibri" pitchFamily="34" charset="0"/>
              </a:rPr>
              <a:t>Taurat</a:t>
            </a:r>
            <a:r>
              <a:rPr lang="en-US" sz="2800" b="1" spc="-30" dirty="0" smtClean="0">
                <a:latin typeface="Calibri" pitchFamily="34" charset="0"/>
                <a:cs typeface="Calibri" pitchFamily="34" charset="0"/>
              </a:rPr>
              <a:t>, </a:t>
            </a:r>
            <a:r>
              <a:rPr lang="en-US" sz="2800" b="1" spc="-30" dirty="0" err="1" smtClean="0">
                <a:latin typeface="Calibri" pitchFamily="34" charset="0"/>
                <a:cs typeface="Calibri" pitchFamily="34" charset="0"/>
              </a:rPr>
              <a:t>tetapi</a:t>
            </a:r>
            <a:r>
              <a:rPr lang="en-US" sz="2800" b="1" spc="-30" dirty="0" smtClean="0">
                <a:latin typeface="Calibri" pitchFamily="34" charset="0"/>
                <a:cs typeface="Calibri" pitchFamily="34" charset="0"/>
              </a:rPr>
              <a:t> </a:t>
            </a:r>
            <a:r>
              <a:rPr lang="en-US" sz="2800" b="1" spc="-30" dirty="0" err="1" smtClean="0">
                <a:latin typeface="Calibri" pitchFamily="34" charset="0"/>
                <a:cs typeface="Calibri" pitchFamily="34" charset="0"/>
              </a:rPr>
              <a:t>di</a:t>
            </a:r>
            <a:r>
              <a:rPr lang="en-US" sz="2800" b="1" spc="-30" dirty="0" smtClean="0">
                <a:latin typeface="Calibri" pitchFamily="34" charset="0"/>
                <a:cs typeface="Calibri" pitchFamily="34" charset="0"/>
              </a:rPr>
              <a:t> </a:t>
            </a:r>
            <a:r>
              <a:rPr lang="en-US" sz="2800" b="1" spc="-30" dirty="0" err="1" smtClean="0">
                <a:latin typeface="Calibri" pitchFamily="34" charset="0"/>
                <a:cs typeface="Calibri" pitchFamily="34" charset="0"/>
              </a:rPr>
              <a:t>bawah</a:t>
            </a:r>
            <a:r>
              <a:rPr lang="en-US" sz="2800" b="1" spc="-30" dirty="0" smtClean="0">
                <a:latin typeface="Calibri" pitchFamily="34" charset="0"/>
                <a:cs typeface="Calibri" pitchFamily="34" charset="0"/>
              </a:rPr>
              <a:t> </a:t>
            </a:r>
            <a:r>
              <a:rPr lang="en-US" sz="2800" b="1" spc="-30" dirty="0" err="1" smtClean="0">
                <a:latin typeface="Calibri" pitchFamily="34" charset="0"/>
                <a:cs typeface="Calibri" pitchFamily="34" charset="0"/>
              </a:rPr>
              <a:t>kasih</a:t>
            </a:r>
            <a:r>
              <a:rPr lang="en-US" sz="2800" b="1" spc="-30" dirty="0" smtClean="0">
                <a:latin typeface="Calibri" pitchFamily="34" charset="0"/>
                <a:cs typeface="Calibri" pitchFamily="34" charset="0"/>
              </a:rPr>
              <a:t> </a:t>
            </a:r>
            <a:r>
              <a:rPr lang="en-US" sz="2800" b="1" spc="-30" dirty="0" err="1" smtClean="0">
                <a:latin typeface="Calibri" pitchFamily="34" charset="0"/>
                <a:cs typeface="Calibri" pitchFamily="34" charset="0"/>
              </a:rPr>
              <a:t>karunia</a:t>
            </a:r>
            <a:r>
              <a:rPr lang="en-US" sz="2800" b="1" spc="-30" dirty="0" smtClean="0">
                <a:latin typeface="Calibri" pitchFamily="34" charset="0"/>
                <a:cs typeface="Calibri" pitchFamily="34" charset="0"/>
              </a:rPr>
              <a:t>?” 6:15</a:t>
            </a:r>
            <a:endParaRPr lang="en-CA" sz="2800" b="1" dirty="0" smtClean="0">
              <a:solidFill>
                <a:schemeClr val="bg1"/>
              </a:solidFill>
              <a:latin typeface="Calibri" pitchFamily="34" charset="0"/>
              <a:cs typeface="Calibri" pitchFamily="34" charset="0"/>
            </a:endParaRPr>
          </a:p>
          <a:p>
            <a:pPr algn="ctr"/>
            <a:endParaRPr lang="en-CA" sz="2800" dirty="0"/>
          </a:p>
        </p:txBody>
      </p:sp>
    </p:spTree>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pic>
        <p:nvPicPr>
          <p:cNvPr id="14" name="Picture 2" descr="msotw9_temp0"/>
          <p:cNvPicPr>
            <a:picLocks noChangeAspect="1" noChangeArrowheads="1"/>
          </p:cNvPicPr>
          <p:nvPr/>
        </p:nvPicPr>
        <p:blipFill>
          <a:blip r:embed="rId2" cstate="print">
            <a:duotone>
              <a:prstClr val="black"/>
              <a:srgbClr val="FFFF00">
                <a:tint val="45000"/>
                <a:satMod val="400000"/>
              </a:srgbClr>
            </a:duotone>
          </a:blip>
          <a:srcRect b="1610"/>
          <a:stretch>
            <a:fillRect/>
          </a:stretch>
        </p:blipFill>
        <p:spPr bwMode="auto">
          <a:xfrm>
            <a:off x="0" y="1268760"/>
            <a:ext cx="9144000" cy="4248472"/>
          </a:xfrm>
          <a:prstGeom prst="rect">
            <a:avLst/>
          </a:prstGeom>
          <a:noFill/>
          <a:ln w="9525">
            <a:noFill/>
            <a:miter lim="800000"/>
            <a:headEnd/>
            <a:tailEnd/>
          </a:ln>
        </p:spPr>
      </p:pic>
      <p:sp>
        <p:nvSpPr>
          <p:cNvPr id="17" name="Text Box 3"/>
          <p:cNvSpPr txBox="1">
            <a:spLocks noChangeArrowheads="1"/>
          </p:cNvSpPr>
          <p:nvPr/>
        </p:nvSpPr>
        <p:spPr bwMode="auto">
          <a:xfrm>
            <a:off x="7200800" y="4725144"/>
            <a:ext cx="2411760" cy="215444"/>
          </a:xfrm>
          <a:prstGeom prst="rect">
            <a:avLst/>
          </a:prstGeom>
          <a:noFill/>
          <a:ln w="9525">
            <a:noFill/>
            <a:miter lim="800000"/>
            <a:headEnd/>
            <a:tailEnd/>
          </a:ln>
        </p:spPr>
        <p:txBody>
          <a:bodyPr wrap="square">
            <a:spAutoFit/>
          </a:bodyPr>
          <a:lstStyle/>
          <a:p>
            <a:pPr>
              <a:spcAft>
                <a:spcPts val="1000"/>
              </a:spcAft>
            </a:pPr>
            <a:r>
              <a:rPr lang="en-CA" sz="800" dirty="0" smtClean="0">
                <a:solidFill>
                  <a:schemeClr val="tx1">
                    <a:lumMod val="50000"/>
                  </a:schemeClr>
                </a:solidFill>
              </a:rPr>
              <a:t>soccer teams by Kim Graham</a:t>
            </a:r>
            <a:endParaRPr lang="en-US" altLang="ko-KR" sz="800" dirty="0">
              <a:solidFill>
                <a:schemeClr val="tx1">
                  <a:lumMod val="50000"/>
                </a:schemeClr>
              </a:solidFill>
              <a:ea typeface="Gulim" pitchFamily="34" charset="-127"/>
            </a:endParaRPr>
          </a:p>
        </p:txBody>
      </p:sp>
      <p:sp>
        <p:nvSpPr>
          <p:cNvPr id="22" name="TextBox 21"/>
          <p:cNvSpPr txBox="1"/>
          <p:nvPr/>
        </p:nvSpPr>
        <p:spPr>
          <a:xfrm>
            <a:off x="0" y="1084674"/>
            <a:ext cx="8999984" cy="707886"/>
          </a:xfrm>
          <a:prstGeom prst="rect">
            <a:avLst/>
          </a:prstGeom>
          <a:noFill/>
        </p:spPr>
        <p:txBody>
          <a:bodyPr wrap="square" rtlCol="0">
            <a:spAutoFit/>
          </a:bodyPr>
          <a:lstStyle/>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adalah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pelatih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dari</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orang-orang</a:t>
            </a:r>
            <a:r>
              <a:rPr lang="en-US" sz="2000" b="1" dirty="0" smtClean="0">
                <a:solidFill>
                  <a:schemeClr val="bg1"/>
                </a:solidFill>
                <a:latin typeface="Calibri" pitchFamily="34" charset="0"/>
                <a:cs typeface="Calibri" pitchFamily="34" charset="0"/>
              </a:rPr>
              <a:t> yang </a:t>
            </a:r>
            <a:r>
              <a:rPr lang="en-US" sz="2000" b="1" dirty="0" err="1" smtClean="0">
                <a:solidFill>
                  <a:schemeClr val="bg1"/>
                </a:solidFill>
                <a:latin typeface="Calibri" pitchFamily="34" charset="0"/>
                <a:cs typeface="Calibri" pitchFamily="34" charset="0"/>
              </a:rPr>
              <a:t>sudah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disalibkan</a:t>
            </a:r>
            <a:r>
              <a:rPr lang="en-US" sz="2000" b="1" dirty="0" smtClean="0">
                <a:solidFill>
                  <a:schemeClr val="bg1"/>
                </a:solidFill>
                <a:latin typeface="Calibri" pitchFamily="34" charset="0"/>
                <a:cs typeface="Calibri" pitchFamily="34" charset="0"/>
              </a:rPr>
              <a:t> </a:t>
            </a:r>
          </a:p>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dibangkitkan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dengan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endParaRPr lang="en-CA" sz="2000" b="1" dirty="0" smtClean="0">
              <a:solidFill>
                <a:schemeClr val="bg1"/>
              </a:solidFill>
              <a:latin typeface="Calibri" pitchFamily="34" charset="0"/>
              <a:cs typeface="Calibri" pitchFamily="34" charset="0"/>
            </a:endParaRPr>
          </a:p>
        </p:txBody>
      </p:sp>
      <p:sp>
        <p:nvSpPr>
          <p:cNvPr id="19" name="TextBox 8"/>
          <p:cNvSpPr txBox="1">
            <a:spLocks noChangeArrowheads="1"/>
          </p:cNvSpPr>
          <p:nvPr/>
        </p:nvSpPr>
        <p:spPr bwMode="auto">
          <a:xfrm>
            <a:off x="2339752" y="1628800"/>
            <a:ext cx="1368152"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p>
        </p:txBody>
      </p:sp>
      <p:pic>
        <p:nvPicPr>
          <p:cNvPr id="21" name="Picture 20" descr="lord-jesus-christ-coming-293608.gif"/>
          <p:cNvPicPr>
            <a:picLocks noChangeAspect="1"/>
          </p:cNvPicPr>
          <p:nvPr/>
        </p:nvPicPr>
        <p:blipFill>
          <a:blip r:embed="rId3" cstate="print"/>
          <a:stretch>
            <a:fillRect/>
          </a:stretch>
        </p:blipFill>
        <p:spPr>
          <a:xfrm>
            <a:off x="3491880" y="684270"/>
            <a:ext cx="936104" cy="1363258"/>
          </a:xfrm>
          <a:prstGeom prst="rect">
            <a:avLst/>
          </a:prstGeom>
        </p:spPr>
      </p:pic>
      <p:sp>
        <p:nvSpPr>
          <p:cNvPr id="11" name="TextBox 10"/>
          <p:cNvSpPr txBox="1"/>
          <p:nvPr/>
        </p:nvSpPr>
        <p:spPr>
          <a:xfrm>
            <a:off x="-36512" y="5085184"/>
            <a:ext cx="8964488" cy="400110"/>
          </a:xfrm>
          <a:prstGeom prst="rect">
            <a:avLst/>
          </a:prstGeom>
          <a:noFill/>
        </p:spPr>
        <p:txBody>
          <a:bodyPr wrap="square" rtlCol="0">
            <a:spAutoFit/>
          </a:bodyPr>
          <a:lstStyle/>
          <a:p>
            <a:pPr algn="ctr"/>
            <a:r>
              <a:rPr lang="en-US" sz="2000" b="1" spc="-50" dirty="0" err="1" smtClean="0">
                <a:solidFill>
                  <a:schemeClr val="bg1"/>
                </a:solidFill>
                <a:latin typeface="Calibri" pitchFamily="34" charset="0"/>
                <a:cs typeface="Calibri" pitchFamily="34" charset="0"/>
              </a:rPr>
              <a:t>Pelatih</a:t>
            </a:r>
            <a:r>
              <a:rPr lang="en-US" sz="2000" b="1" spc="-50" dirty="0" smtClean="0">
                <a:solidFill>
                  <a:schemeClr val="bg1"/>
                </a:solidFill>
                <a:latin typeface="Calibri" pitchFamily="34" charset="0"/>
                <a:cs typeface="Calibri" pitchFamily="34" charset="0"/>
              </a:rPr>
              <a:t> lama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yaitu</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dosa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tidak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lagi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memiliki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wewenang</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untuk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memerintah</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endParaRPr lang="en-CA" sz="2000" b="1" spc="-50" dirty="0">
              <a:solidFill>
                <a:schemeClr val="bg1"/>
              </a:solidFill>
              <a:latin typeface="Calibri" pitchFamily="34" charset="0"/>
            </a:endParaRPr>
          </a:p>
        </p:txBody>
      </p:sp>
      <p:sp>
        <p:nvSpPr>
          <p:cNvPr id="10" name="Rectangle 9"/>
          <p:cNvSpPr/>
          <p:nvPr/>
        </p:nvSpPr>
        <p:spPr>
          <a:xfrm>
            <a:off x="107504" y="-45387"/>
            <a:ext cx="8892480" cy="954107"/>
          </a:xfrm>
          <a:prstGeom prst="rect">
            <a:avLst/>
          </a:prstGeom>
        </p:spPr>
        <p:txBody>
          <a:bodyPr wrap="square">
            <a:spAutoFit/>
          </a:bodyPr>
          <a:lstStyle/>
          <a:p>
            <a:r>
              <a:rPr lang="en-CA" sz="2800" b="1" dirty="0" smtClean="0">
                <a:solidFill>
                  <a:schemeClr val="bg1"/>
                </a:solidFill>
                <a:latin typeface="Calibri" pitchFamily="34" charset="0"/>
                <a:cs typeface="Calibri" pitchFamily="34" charset="0"/>
              </a:rPr>
              <a:t>     </a:t>
            </a:r>
            <a:r>
              <a:rPr lang="en-CA" sz="2800" b="1" dirty="0" smtClean="0">
                <a:solidFill>
                  <a:srgbClr val="3333FF"/>
                </a:solidFill>
                <a:latin typeface="Calibri" pitchFamily="34" charset="0"/>
                <a:cs typeface="Calibri" pitchFamily="34" charset="0"/>
              </a:rPr>
              <a:t>“</a:t>
            </a:r>
            <a:r>
              <a:rPr lang="en-CA" sz="2800" b="1" dirty="0" err="1" smtClean="0">
                <a:solidFill>
                  <a:srgbClr val="3333FF"/>
                </a:solidFill>
                <a:latin typeface="Calibri" pitchFamily="34" charset="0"/>
                <a:cs typeface="Calibri" pitchFamily="34" charset="0"/>
              </a:rPr>
              <a:t>Bolehkah</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kita</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bertekun</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dalam</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dosa</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supaya</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semakin</a:t>
            </a:r>
            <a:r>
              <a:rPr lang="en-CA" sz="2800" b="1" dirty="0" smtClean="0">
                <a:solidFill>
                  <a:srgbClr val="3333FF"/>
                </a:solidFill>
                <a:latin typeface="Calibri" pitchFamily="34" charset="0"/>
                <a:cs typeface="Calibri" pitchFamily="34" charset="0"/>
              </a:rPr>
              <a:t>    </a:t>
            </a:r>
          </a:p>
          <a:p>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bertambah</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kasih</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karunia</a:t>
            </a:r>
            <a:r>
              <a:rPr lang="en-CA" sz="2800" b="1" dirty="0" smtClean="0">
                <a:solidFill>
                  <a:srgbClr val="3333FF"/>
                </a:solidFill>
                <a:latin typeface="Calibri" pitchFamily="34" charset="0"/>
                <a:cs typeface="Calibri" pitchFamily="34" charset="0"/>
              </a:rPr>
              <a:t> </a:t>
            </a:r>
            <a:r>
              <a:rPr lang="en-CA" sz="2800" b="1" dirty="0" err="1" smtClean="0">
                <a:solidFill>
                  <a:srgbClr val="3333FF"/>
                </a:solidFill>
                <a:latin typeface="Calibri" pitchFamily="34" charset="0"/>
                <a:cs typeface="Calibri" pitchFamily="34" charset="0"/>
              </a:rPr>
              <a:t>itu</a:t>
            </a:r>
            <a:r>
              <a:rPr lang="en-CA" sz="2800" b="1" dirty="0" smtClean="0">
                <a:solidFill>
                  <a:srgbClr val="3333FF"/>
                </a:solidFill>
                <a:latin typeface="Calibri" pitchFamily="34" charset="0"/>
                <a:cs typeface="Calibri" pitchFamily="34" charset="0"/>
              </a:rPr>
              <a:t>?” 6:1</a:t>
            </a:r>
            <a:endParaRPr lang="en-CA" sz="2800" dirty="0">
              <a:solidFill>
                <a:srgbClr val="3333FF"/>
              </a:solidFill>
            </a:endParaRPr>
          </a:p>
        </p:txBody>
      </p:sp>
      <p:sp>
        <p:nvSpPr>
          <p:cNvPr id="12" name="Rectangle 11"/>
          <p:cNvSpPr/>
          <p:nvPr/>
        </p:nvSpPr>
        <p:spPr>
          <a:xfrm>
            <a:off x="35496" y="5733256"/>
            <a:ext cx="9108504" cy="954107"/>
          </a:xfrm>
          <a:prstGeom prst="rect">
            <a:avLst/>
          </a:prstGeom>
        </p:spPr>
        <p:txBody>
          <a:bodyPr wrap="square">
            <a:spAutoFit/>
          </a:bodyPr>
          <a:lstStyle/>
          <a:p>
            <a:pPr algn="ctr"/>
            <a:r>
              <a:rPr lang="en-US" sz="2800" b="1" dirty="0" smtClean="0">
                <a:solidFill>
                  <a:srgbClr val="3333FF"/>
                </a:solidFill>
                <a:latin typeface="Calibri" pitchFamily="34" charset="0"/>
                <a:cs typeface="Calibri" pitchFamily="34" charset="0"/>
              </a:rPr>
              <a:t>“</a:t>
            </a:r>
            <a:r>
              <a:rPr lang="en-US" sz="2800" b="1" dirty="0" err="1" smtClean="0">
                <a:solidFill>
                  <a:srgbClr val="3333FF"/>
                </a:solidFill>
                <a:latin typeface="Calibri" pitchFamily="34" charset="0"/>
                <a:cs typeface="Calibri" pitchFamily="34" charset="0"/>
              </a:rPr>
              <a:t>Apakah</a:t>
            </a:r>
            <a:r>
              <a:rPr lang="en-US" sz="2800" b="1" dirty="0" smtClean="0">
                <a:solidFill>
                  <a:srgbClr val="3333FF"/>
                </a:solidFill>
                <a:latin typeface="Calibri" pitchFamily="34" charset="0"/>
                <a:cs typeface="Calibri" pitchFamily="34" charset="0"/>
              </a:rPr>
              <a:t> </a:t>
            </a:r>
            <a:r>
              <a:rPr lang="en-US" sz="2800" b="1" dirty="0" err="1" smtClean="0">
                <a:solidFill>
                  <a:srgbClr val="3333FF"/>
                </a:solidFill>
                <a:latin typeface="Calibri" pitchFamily="34" charset="0"/>
                <a:cs typeface="Calibri" pitchFamily="34" charset="0"/>
              </a:rPr>
              <a:t>kita</a:t>
            </a:r>
            <a:r>
              <a:rPr lang="en-US" sz="2800" b="1" dirty="0" smtClean="0">
                <a:solidFill>
                  <a:srgbClr val="3333FF"/>
                </a:solidFill>
                <a:latin typeface="Calibri" pitchFamily="34" charset="0"/>
                <a:cs typeface="Calibri" pitchFamily="34" charset="0"/>
              </a:rPr>
              <a:t> </a:t>
            </a:r>
            <a:r>
              <a:rPr lang="en-US" sz="2800" b="1" dirty="0" err="1" smtClean="0">
                <a:solidFill>
                  <a:srgbClr val="3333FF"/>
                </a:solidFill>
                <a:latin typeface="Calibri" pitchFamily="34" charset="0"/>
                <a:cs typeface="Calibri" pitchFamily="34" charset="0"/>
              </a:rPr>
              <a:t>akan</a:t>
            </a:r>
            <a:r>
              <a:rPr lang="en-US" sz="2800" b="1" dirty="0" smtClean="0">
                <a:solidFill>
                  <a:srgbClr val="3333FF"/>
                </a:solidFill>
                <a:latin typeface="Calibri" pitchFamily="34" charset="0"/>
                <a:cs typeface="Calibri" pitchFamily="34" charset="0"/>
              </a:rPr>
              <a:t> </a:t>
            </a:r>
            <a:r>
              <a:rPr lang="en-US" sz="2800" b="1" dirty="0" err="1" smtClean="0">
                <a:solidFill>
                  <a:srgbClr val="3333FF"/>
                </a:solidFill>
                <a:latin typeface="Calibri" pitchFamily="34" charset="0"/>
                <a:cs typeface="Calibri" pitchFamily="34" charset="0"/>
              </a:rPr>
              <a:t>berbuat</a:t>
            </a:r>
            <a:r>
              <a:rPr lang="en-US" sz="2800" b="1" dirty="0" smtClean="0">
                <a:solidFill>
                  <a:srgbClr val="3333FF"/>
                </a:solidFill>
                <a:latin typeface="Calibri" pitchFamily="34" charset="0"/>
                <a:cs typeface="Calibri" pitchFamily="34" charset="0"/>
              </a:rPr>
              <a:t> </a:t>
            </a:r>
            <a:r>
              <a:rPr lang="en-US" sz="2800" b="1" dirty="0" err="1" smtClean="0">
                <a:solidFill>
                  <a:srgbClr val="3333FF"/>
                </a:solidFill>
                <a:latin typeface="Calibri" pitchFamily="34" charset="0"/>
                <a:cs typeface="Calibri" pitchFamily="34" charset="0"/>
              </a:rPr>
              <a:t>dosa</a:t>
            </a:r>
            <a:r>
              <a:rPr lang="en-US" sz="2800" b="1" dirty="0" smtClean="0">
                <a:solidFill>
                  <a:srgbClr val="3333FF"/>
                </a:solidFill>
                <a:latin typeface="Calibri" pitchFamily="34" charset="0"/>
                <a:cs typeface="Calibri" pitchFamily="34" charset="0"/>
              </a:rPr>
              <a:t>, </a:t>
            </a:r>
            <a:r>
              <a:rPr lang="en-US" sz="2800" b="1" dirty="0" err="1" smtClean="0">
                <a:solidFill>
                  <a:srgbClr val="3333FF"/>
                </a:solidFill>
                <a:latin typeface="Calibri" pitchFamily="34" charset="0"/>
                <a:cs typeface="Calibri" pitchFamily="34" charset="0"/>
              </a:rPr>
              <a:t>karena</a:t>
            </a:r>
            <a:r>
              <a:rPr lang="en-US" sz="2800" b="1" dirty="0" smtClean="0">
                <a:solidFill>
                  <a:srgbClr val="3333FF"/>
                </a:solidFill>
                <a:latin typeface="Calibri" pitchFamily="34" charset="0"/>
                <a:cs typeface="Calibri" pitchFamily="34" charset="0"/>
              </a:rPr>
              <a:t> </a:t>
            </a:r>
            <a:r>
              <a:rPr lang="en-US" sz="2800" b="1" dirty="0" err="1" smtClean="0">
                <a:solidFill>
                  <a:srgbClr val="3333FF"/>
                </a:solidFill>
                <a:latin typeface="Calibri" pitchFamily="34" charset="0"/>
                <a:cs typeface="Calibri" pitchFamily="34" charset="0"/>
              </a:rPr>
              <a:t>kita</a:t>
            </a:r>
            <a:r>
              <a:rPr lang="en-US" sz="2800" b="1" dirty="0" smtClean="0">
                <a:solidFill>
                  <a:srgbClr val="3333FF"/>
                </a:solidFill>
                <a:latin typeface="Calibri" pitchFamily="34" charset="0"/>
                <a:cs typeface="Calibri" pitchFamily="34" charset="0"/>
              </a:rPr>
              <a:t> </a:t>
            </a:r>
            <a:r>
              <a:rPr lang="en-US" sz="2800" b="1" dirty="0" err="1" smtClean="0">
                <a:solidFill>
                  <a:srgbClr val="3333FF"/>
                </a:solidFill>
                <a:latin typeface="Calibri" pitchFamily="34" charset="0"/>
                <a:cs typeface="Calibri" pitchFamily="34" charset="0"/>
              </a:rPr>
              <a:t>tidak</a:t>
            </a:r>
            <a:r>
              <a:rPr lang="en-US" sz="2800" b="1" dirty="0" smtClean="0">
                <a:solidFill>
                  <a:srgbClr val="3333FF"/>
                </a:solidFill>
                <a:latin typeface="Calibri" pitchFamily="34" charset="0"/>
                <a:cs typeface="Calibri" pitchFamily="34" charset="0"/>
              </a:rPr>
              <a:t> </a:t>
            </a:r>
            <a:r>
              <a:rPr lang="en-US" sz="2800" b="1" dirty="0" err="1" smtClean="0">
                <a:solidFill>
                  <a:srgbClr val="3333FF"/>
                </a:solidFill>
                <a:latin typeface="Calibri" pitchFamily="34" charset="0"/>
                <a:cs typeface="Calibri" pitchFamily="34" charset="0"/>
              </a:rPr>
              <a:t>berada</a:t>
            </a:r>
            <a:r>
              <a:rPr lang="en-US" sz="2800" b="1"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di</a:t>
            </a:r>
            <a:r>
              <a:rPr lang="en-US" sz="2800" b="1" spc="-30"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bawah</a:t>
            </a:r>
            <a:r>
              <a:rPr lang="en-US" sz="2800" b="1" spc="-30"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hukum</a:t>
            </a:r>
            <a:r>
              <a:rPr lang="en-US" sz="2800" b="1" spc="-30"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Taurat</a:t>
            </a:r>
            <a:r>
              <a:rPr lang="en-US" sz="2800" b="1" spc="-30"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tetapi</a:t>
            </a:r>
            <a:r>
              <a:rPr lang="en-US" sz="2800" b="1" spc="-30"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di</a:t>
            </a:r>
            <a:r>
              <a:rPr lang="en-US" sz="2800" b="1" spc="-30"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bawah</a:t>
            </a:r>
            <a:r>
              <a:rPr lang="en-US" sz="2800" b="1" spc="-30"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kasih</a:t>
            </a:r>
            <a:r>
              <a:rPr lang="en-US" sz="2800" b="1" spc="-30" dirty="0" smtClean="0">
                <a:solidFill>
                  <a:srgbClr val="3333FF"/>
                </a:solidFill>
                <a:latin typeface="Calibri" pitchFamily="34" charset="0"/>
                <a:cs typeface="Calibri" pitchFamily="34" charset="0"/>
              </a:rPr>
              <a:t> </a:t>
            </a:r>
            <a:r>
              <a:rPr lang="en-US" sz="2800" b="1" spc="-30" dirty="0" err="1" smtClean="0">
                <a:solidFill>
                  <a:srgbClr val="3333FF"/>
                </a:solidFill>
                <a:latin typeface="Calibri" pitchFamily="34" charset="0"/>
                <a:cs typeface="Calibri" pitchFamily="34" charset="0"/>
              </a:rPr>
              <a:t>karunia</a:t>
            </a:r>
            <a:r>
              <a:rPr lang="en-US" sz="2800" b="1" spc="-30" dirty="0" smtClean="0">
                <a:solidFill>
                  <a:srgbClr val="3333FF"/>
                </a:solidFill>
                <a:latin typeface="Calibri" pitchFamily="34" charset="0"/>
                <a:cs typeface="Calibri" pitchFamily="34" charset="0"/>
              </a:rPr>
              <a:t>?” 6:15</a:t>
            </a:r>
            <a:endParaRPr lang="en-CA" sz="2800" dirty="0">
              <a:solidFill>
                <a:srgbClr val="3333FF"/>
              </a:solidFill>
            </a:endParaRPr>
          </a:p>
        </p:txBody>
      </p:sp>
    </p:spTree>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0" name="Picture 9" descr="crucified (2).jpg"/>
          <p:cNvPicPr>
            <a:picLocks noChangeAspect="1"/>
          </p:cNvPicPr>
          <p:nvPr/>
        </p:nvPicPr>
        <p:blipFill>
          <a:blip r:embed="rId2" cstate="print"/>
          <a:srcRect t="1966" b="12380"/>
          <a:stretch>
            <a:fillRect/>
          </a:stretch>
        </p:blipFill>
        <p:spPr>
          <a:xfrm>
            <a:off x="1739219" y="1196752"/>
            <a:ext cx="5569085" cy="4176464"/>
          </a:xfrm>
          <a:prstGeom prst="rect">
            <a:avLst/>
          </a:prstGeom>
        </p:spPr>
      </p:pic>
      <p:sp>
        <p:nvSpPr>
          <p:cNvPr id="4" name="TextBox 3"/>
          <p:cNvSpPr txBox="1"/>
          <p:nvPr/>
        </p:nvSpPr>
        <p:spPr>
          <a:xfrm>
            <a:off x="1907704" y="4982979"/>
            <a:ext cx="2097049" cy="246221"/>
          </a:xfrm>
          <a:prstGeom prst="rect">
            <a:avLst/>
          </a:prstGeom>
          <a:noFill/>
        </p:spPr>
        <p:txBody>
          <a:bodyPr wrap="none" rtlCol="0">
            <a:spAutoFit/>
          </a:bodyPr>
          <a:lstStyle/>
          <a:p>
            <a:pPr algn="ctr"/>
            <a:r>
              <a:rPr lang="en-US" sz="1000" dirty="0" smtClean="0"/>
              <a:t>original author of picture unknown</a:t>
            </a:r>
            <a:endParaRPr lang="en-US" sz="1000" dirty="0"/>
          </a:p>
        </p:txBody>
      </p:sp>
      <p:pic>
        <p:nvPicPr>
          <p:cNvPr id="5" name="Picture 4" descr="www.clipartbest.com dc6XLjAMi.gif"/>
          <p:cNvPicPr>
            <a:picLocks noChangeAspect="1"/>
          </p:cNvPicPr>
          <p:nvPr/>
        </p:nvPicPr>
        <p:blipFill>
          <a:blip r:embed="rId3" cstate="print"/>
          <a:stretch>
            <a:fillRect/>
          </a:stretch>
        </p:blipFill>
        <p:spPr>
          <a:xfrm>
            <a:off x="3635896" y="2996952"/>
            <a:ext cx="2970911" cy="2088232"/>
          </a:xfrm>
          <a:prstGeom prst="rect">
            <a:avLst/>
          </a:prstGeom>
        </p:spPr>
      </p:pic>
      <p:sp>
        <p:nvSpPr>
          <p:cNvPr id="8" name="TextBox 7"/>
          <p:cNvSpPr txBox="1"/>
          <p:nvPr/>
        </p:nvSpPr>
        <p:spPr>
          <a:xfrm>
            <a:off x="1907704" y="4797152"/>
            <a:ext cx="2088232" cy="246221"/>
          </a:xfrm>
          <a:prstGeom prst="rect">
            <a:avLst/>
          </a:prstGeom>
          <a:noFill/>
        </p:spPr>
        <p:txBody>
          <a:bodyPr wrap="square" rtlCol="0">
            <a:spAutoFit/>
          </a:bodyPr>
          <a:lstStyle/>
          <a:p>
            <a:pPr algn="ctr"/>
            <a:r>
              <a:rPr lang="en-CA" sz="1000" dirty="0" smtClean="0"/>
              <a:t>heart © clipartbest.com</a:t>
            </a:r>
            <a:endParaRPr lang="en-CA" dirty="0"/>
          </a:p>
        </p:txBody>
      </p:sp>
      <p:sp>
        <p:nvSpPr>
          <p:cNvPr id="12" name="Rectangle 11"/>
          <p:cNvSpPr/>
          <p:nvPr/>
        </p:nvSpPr>
        <p:spPr>
          <a:xfrm>
            <a:off x="179512" y="26621"/>
            <a:ext cx="8892480" cy="954107"/>
          </a:xfrm>
          <a:prstGeom prst="rect">
            <a:avLst/>
          </a:prstGeom>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Bolehkah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bertekun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semakin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bertambah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6:1</a:t>
            </a:r>
            <a:endParaRPr lang="en-CA" sz="2800" dirty="0"/>
          </a:p>
        </p:txBody>
      </p:sp>
      <p:sp>
        <p:nvSpPr>
          <p:cNvPr id="13" name="Rectangle 12"/>
          <p:cNvSpPr/>
          <p:nvPr/>
        </p:nvSpPr>
        <p:spPr>
          <a:xfrm>
            <a:off x="35496" y="5661248"/>
            <a:ext cx="9108504" cy="954107"/>
          </a:xfrm>
          <a:prstGeom prst="rect">
            <a:avLst/>
          </a:prstGeom>
        </p:spPr>
        <p:txBody>
          <a:bodyPr wrap="square">
            <a:spAutoFit/>
          </a:bodyPr>
          <a:lstStyle/>
          <a:p>
            <a:pPr algn="ctr"/>
            <a:r>
              <a:rPr lang="en-US"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Apakah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berbuat</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dosa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karena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tidak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berada</a:t>
            </a:r>
            <a:r>
              <a:rPr lang="en-US" sz="2800" b="1"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di</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bawah</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hukum</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Taurat</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tetapi</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di</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bawah</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kasih</a:t>
            </a:r>
            <a:r>
              <a:rPr lang="en-US" sz="2800" b="1" spc="-30"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cs typeface="Calibri" pitchFamily="34" charset="0"/>
              </a:rPr>
              <a:t>karunia</a:t>
            </a:r>
            <a:r>
              <a:rPr lang="en-US" sz="2800" b="1" spc="-30" dirty="0" smtClean="0">
                <a:solidFill>
                  <a:schemeClr val="bg1"/>
                </a:solidFill>
                <a:latin typeface="Calibri" pitchFamily="34" charset="0"/>
                <a:cs typeface="Calibri" pitchFamily="34" charset="0"/>
              </a:rPr>
              <a:t>?” 6:15</a:t>
            </a:r>
            <a:endParaRPr lang="en-CA" sz="2800" dirty="0"/>
          </a:p>
        </p:txBody>
      </p:sp>
      <p:sp>
        <p:nvSpPr>
          <p:cNvPr id="11" name="TextBox 10"/>
          <p:cNvSpPr txBox="1"/>
          <p:nvPr/>
        </p:nvSpPr>
        <p:spPr>
          <a:xfrm>
            <a:off x="4211960" y="3573016"/>
            <a:ext cx="1800200" cy="1015663"/>
          </a:xfrm>
          <a:prstGeom prst="rect">
            <a:avLst/>
          </a:prstGeom>
          <a:noFill/>
        </p:spPr>
        <p:txBody>
          <a:bodyPr wrap="square" rtlCol="0">
            <a:spAutoFit/>
          </a:bodyPr>
          <a:lstStyle/>
          <a:p>
            <a:pPr algn="ctr">
              <a:lnSpc>
                <a:spcPts val="2400"/>
              </a:lnSpc>
            </a:pP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Engkau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dahulu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a:t>
            </a:r>
            <a:endParaRPr lang="en-US" sz="28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971600" y="44624"/>
            <a:ext cx="7272808" cy="6715125"/>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124" name="Text Box 3"/>
          <p:cNvSpPr txBox="1">
            <a:spLocks noChangeArrowheads="1"/>
          </p:cNvSpPr>
          <p:nvPr/>
        </p:nvSpPr>
        <p:spPr bwMode="auto">
          <a:xfrm>
            <a:off x="1043608" y="260648"/>
            <a:ext cx="7128792" cy="6432530"/>
          </a:xfrm>
          <a:prstGeom prst="rect">
            <a:avLst/>
          </a:prstGeom>
          <a:noFill/>
          <a:ln w="9525">
            <a:noFill/>
            <a:miter lim="800000"/>
            <a:headEnd/>
            <a:tailEnd/>
          </a:ln>
        </p:spPr>
        <p:txBody>
          <a:bodyPr wrap="square">
            <a:spAutoFit/>
          </a:bodyPr>
          <a:lstStyle/>
          <a:p>
            <a:pPr algn="ctr">
              <a:spcBef>
                <a:spcPts val="600"/>
              </a:spcBef>
            </a:pPr>
            <a:endParaRPr lang="en-US" sz="2600" b="1" dirty="0">
              <a:latin typeface="Calibri" pitchFamily="34" charset="0"/>
              <a:cs typeface="Calibri" pitchFamily="34" charset="0"/>
            </a:endParaRPr>
          </a:p>
          <a:p>
            <a:pPr algn="ctr"/>
            <a:r>
              <a:rPr lang="en-US" sz="2600" b="1" dirty="0" smtClean="0">
                <a:latin typeface="Calibri" pitchFamily="34" charset="0"/>
                <a:cs typeface="Calibri" pitchFamily="34" charset="0"/>
              </a:rPr>
              <a:t> </a:t>
            </a:r>
            <a:r>
              <a:rPr lang="en-US" sz="2400" b="1" dirty="0" err="1" smtClean="0">
                <a:latin typeface="Calibri" pitchFamily="34" charset="0"/>
                <a:cs typeface="Calibri" pitchFamily="34" charset="0"/>
              </a:rPr>
              <a:t>ditenggelamkan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dlm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dlm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kematian-Nya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kebangkitan-Nya</a:t>
            </a:r>
            <a:r>
              <a:rPr lang="en-US" sz="2400" b="1" dirty="0" smtClean="0">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p>
          <a:p>
            <a:pPr algn="ct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kematian-Nya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kebangkitan-Nya</a:t>
            </a:r>
            <a:endParaRPr lang="en-CA" sz="2400" b="1" dirty="0" smtClean="0">
              <a:solidFill>
                <a:schemeClr val="bg1"/>
              </a:solidFill>
              <a:latin typeface="Calibri" pitchFamily="34" charset="0"/>
              <a:cs typeface="Calibri" pitchFamily="34" charset="0"/>
            </a:endParaRPr>
          </a:p>
          <a:p>
            <a:pPr algn="ctr"/>
            <a:r>
              <a:rPr lang="en-US" sz="2400" b="1" dirty="0" err="1" smtClean="0">
                <a:latin typeface="Calibri" pitchFamily="34" charset="0"/>
                <a:cs typeface="Calibri" pitchFamily="34" charset="0"/>
              </a:rPr>
              <a:t>manusia</a:t>
            </a:r>
            <a:r>
              <a:rPr lang="en-US" sz="2400" b="1" dirty="0" smtClean="0">
                <a:latin typeface="Calibri" pitchFamily="34" charset="0"/>
                <a:cs typeface="Calibri" pitchFamily="34" charset="0"/>
              </a:rPr>
              <a:t> lama </a:t>
            </a:r>
            <a:r>
              <a:rPr lang="en-US" sz="2400" b="1" dirty="0" err="1" smtClean="0">
                <a:latin typeface="Calibri" pitchFamily="34" charset="0"/>
                <a:cs typeface="Calibri" pitchFamily="34" charset="0"/>
              </a:rPr>
              <a:t>disalibkan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dikuburkan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dgn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manusia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baru</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dibangkitkan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hidup</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dgn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endParaRPr lang="en-US" sz="2400" b="1" dirty="0" smtClean="0">
              <a:latin typeface="Calibri" pitchFamily="34" charset="0"/>
              <a:cs typeface="Calibri" pitchFamily="34" charset="0"/>
            </a:endParaRPr>
          </a:p>
          <a:p>
            <a:pPr algn="ctr"/>
            <a:r>
              <a:rPr lang="en-US" sz="2400" b="1" dirty="0" err="1" smtClean="0">
                <a:solidFill>
                  <a:schemeClr val="bg1"/>
                </a:solidFill>
                <a:latin typeface="Calibri" pitchFamily="34" charset="0"/>
                <a:cs typeface="Calibri" pitchFamily="34" charset="0"/>
              </a:rPr>
              <a:t>dimerdekakan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perbudakan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p>
          <a:p>
            <a:pPr algn="ctr"/>
            <a:r>
              <a:rPr lang="en-US" sz="2400" b="1" dirty="0" err="1" smtClean="0">
                <a:latin typeface="Calibri" pitchFamily="34" charset="0"/>
                <a:cs typeface="Calibri" pitchFamily="34" charset="0"/>
              </a:rPr>
              <a:t>senjata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kebenaran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bawah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kasih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karunia</a:t>
            </a:r>
            <a:r>
              <a:rPr lang="en-US" sz="2400" b="1" dirty="0" smtClean="0">
                <a:latin typeface="Calibri" pitchFamily="34" charset="0"/>
                <a:cs typeface="Calibri" pitchFamily="34" charset="0"/>
              </a:rPr>
              <a:t> </a:t>
            </a:r>
            <a:endParaRPr lang="en-CA" sz="2400" b="1" dirty="0" smtClean="0">
              <a:latin typeface="Calibri" pitchFamily="34" charset="0"/>
              <a:cs typeface="Calibri" pitchFamily="34" charset="0"/>
            </a:endParaRPr>
          </a:p>
          <a:p>
            <a:pPr algn="ctr"/>
            <a:r>
              <a:rPr lang="en-US" sz="2400" b="1" dirty="0" err="1" smtClean="0">
                <a:latin typeface="Calibri" pitchFamily="34" charset="0"/>
                <a:cs typeface="Calibri" pitchFamily="34" charset="0"/>
              </a:rPr>
              <a:t>hamba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Allah, </a:t>
            </a:r>
            <a:r>
              <a:rPr lang="en-US" sz="2400" b="1" dirty="0" err="1" smtClean="0">
                <a:latin typeface="Calibri" pitchFamily="34" charset="0"/>
                <a:cs typeface="Calibri" pitchFamily="34" charset="0"/>
              </a:rPr>
              <a:t>kebenaran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ketaatan</a:t>
            </a:r>
            <a:r>
              <a:rPr lang="en-US" sz="2400" b="1" dirty="0" smtClean="0">
                <a:latin typeface="Calibri" pitchFamily="34" charset="0"/>
                <a:cs typeface="Calibri" pitchFamily="34" charset="0"/>
              </a:rPr>
              <a:t>  </a:t>
            </a:r>
          </a:p>
          <a:p>
            <a:pPr algn="ctr"/>
            <a:r>
              <a:rPr lang="en-US" sz="2400" b="1" dirty="0" err="1" smtClean="0">
                <a:solidFill>
                  <a:schemeClr val="bg1"/>
                </a:solidFill>
                <a:latin typeface="Calibri" pitchFamily="34" charset="0"/>
                <a:cs typeface="Calibri" pitchFamily="34" charset="0"/>
              </a:rPr>
              <a:t>mengikatkan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duduk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dgn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endParaRPr lang="en-CA" sz="2400" b="1" dirty="0" smtClean="0">
              <a:solidFill>
                <a:schemeClr val="bg1"/>
              </a:solidFill>
              <a:latin typeface="Calibri" pitchFamily="34" charset="0"/>
              <a:cs typeface="Calibri" pitchFamily="34" charset="0"/>
            </a:endParaRPr>
          </a:p>
          <a:p>
            <a:pPr algn="ctr"/>
            <a:r>
              <a:rPr lang="en-US"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tersembunyi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bersama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dengan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Allah</a:t>
            </a:r>
          </a:p>
          <a:p>
            <a:pPr algn="ct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bebas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dari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hukum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Taurat</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kawin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dgn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hukum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dlm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memerdekakan</a:t>
            </a:r>
            <a:endParaRPr lang="en-US" sz="2400" b="1" dirty="0" smtClean="0">
              <a:solidFill>
                <a:schemeClr val="bg1"/>
              </a:solidFill>
              <a:latin typeface="Calibri" pitchFamily="34" charset="0"/>
              <a:cs typeface="Calibri" pitchFamily="34" charset="0"/>
            </a:endParaRPr>
          </a:p>
          <a:p>
            <a:pPr algn="ct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hukum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maut</a:t>
            </a:r>
            <a:endParaRPr lang="en-CA" sz="2400" b="1" dirty="0" smtClean="0">
              <a:solidFill>
                <a:schemeClr val="bg1"/>
              </a:solidFill>
              <a:latin typeface="Calibri" pitchFamily="34" charset="0"/>
              <a:cs typeface="Calibri" pitchFamily="34" charset="0"/>
            </a:endParaRPr>
          </a:p>
          <a:p>
            <a:pPr algn="ctr"/>
            <a:r>
              <a:rPr lang="en-US" sz="2400" b="1" dirty="0" smtClean="0">
                <a:latin typeface="Calibri" pitchFamily="34" charset="0"/>
                <a:cs typeface="Calibri" pitchFamily="34" charset="0"/>
              </a:rPr>
              <a:t>  </a:t>
            </a:r>
          </a:p>
          <a:p>
            <a:pPr algn="ctr"/>
            <a:endParaRPr lang="en-CA" sz="2400" b="1" dirty="0">
              <a:solidFill>
                <a:schemeClr val="bg1"/>
              </a:solidFill>
              <a:latin typeface="Calibri" pitchFamily="34" charset="0"/>
              <a:cs typeface="Calibri" pitchFamily="34" charset="0"/>
            </a:endParaRPr>
          </a:p>
        </p:txBody>
      </p:sp>
      <p:sp>
        <p:nvSpPr>
          <p:cNvPr id="5125" name="TextBox 5"/>
          <p:cNvSpPr txBox="1">
            <a:spLocks noChangeArrowheads="1"/>
          </p:cNvSpPr>
          <p:nvPr/>
        </p:nvSpPr>
        <p:spPr bwMode="auto">
          <a:xfrm>
            <a:off x="611560" y="5877272"/>
            <a:ext cx="7848872" cy="954107"/>
          </a:xfrm>
          <a:prstGeom prst="rect">
            <a:avLst/>
          </a:prstGeom>
          <a:solidFill>
            <a:srgbClr val="7030A0"/>
          </a:solidFill>
          <a:ln w="9525">
            <a:noFill/>
            <a:miter lim="800000"/>
            <a:headEnd/>
            <a:tailEnd/>
          </a:ln>
        </p:spPr>
        <p:txBody>
          <a:bodyPr wrap="square">
            <a:spAutoFit/>
          </a:bodyPr>
          <a:lstStyle/>
          <a:p>
            <a:pPr algn="ctr"/>
            <a:r>
              <a:rPr lang="en-US" sz="2800" b="1" dirty="0" smtClean="0">
                <a:latin typeface="Calibri" pitchFamily="34" charset="0"/>
                <a:cs typeface="Calibri" pitchFamily="34" charset="0"/>
              </a:rPr>
              <a:t>4.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dimerdekakan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32-48</a:t>
            </a:r>
          </a:p>
          <a:p>
            <a:pPr algn="ctr"/>
            <a:r>
              <a:rPr lang="en-US" sz="2800" b="1" dirty="0" err="1" smtClean="0">
                <a:latin typeface="Calibri" pitchFamily="34" charset="0"/>
                <a:cs typeface="Calibri" pitchFamily="34" charset="0"/>
              </a:rPr>
              <a:t>Terima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a:t>
            </a:r>
            <a:endParaRPr lang="en-CA" sz="2800" dirty="0">
              <a:latin typeface="Calibri" pitchFamily="34" charset="0"/>
              <a:cs typeface="Calibri" pitchFamily="34" charset="0"/>
            </a:endParaRPr>
          </a:p>
        </p:txBody>
      </p:sp>
      <p:sp>
        <p:nvSpPr>
          <p:cNvPr id="11" name="Right Arrow 10"/>
          <p:cNvSpPr/>
          <p:nvPr/>
        </p:nvSpPr>
        <p:spPr>
          <a:xfrm>
            <a:off x="107504" y="1628800"/>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5"/>
          <p:cNvSpPr txBox="1">
            <a:spLocks noChangeArrowheads="1"/>
          </p:cNvSpPr>
          <p:nvPr/>
        </p:nvSpPr>
        <p:spPr bwMode="auto">
          <a:xfrm>
            <a:off x="6300192" y="116632"/>
            <a:ext cx="2736304" cy="1200329"/>
          </a:xfrm>
          <a:prstGeom prst="rect">
            <a:avLst/>
          </a:prstGeom>
          <a:noFill/>
          <a:ln w="9525">
            <a:noFill/>
            <a:miter lim="800000"/>
            <a:headEnd/>
            <a:tailEnd/>
          </a:ln>
        </p:spPr>
        <p:txBody>
          <a:bodyPr wrap="square">
            <a:spAutoFit/>
          </a:bodyPr>
          <a:lstStyle/>
          <a:p>
            <a:pPr algn="r"/>
            <a:r>
              <a:rPr lang="it-IT" sz="2400" b="1" dirty="0" smtClean="0">
                <a:latin typeface="Calibri" pitchFamily="34" charset="0"/>
                <a:cs typeface="Calibri" pitchFamily="34" charset="0"/>
              </a:rPr>
              <a:t>kebanyakan dari ini berasal dari </a:t>
            </a:r>
          </a:p>
          <a:p>
            <a:pPr algn="r"/>
            <a:r>
              <a:rPr lang="it-IT" sz="2400" b="1" dirty="0" smtClean="0">
                <a:latin typeface="Calibri" pitchFamily="34" charset="0"/>
                <a:cs typeface="Calibri" pitchFamily="34" charset="0"/>
              </a:rPr>
              <a:t>Roma </a:t>
            </a:r>
            <a:r>
              <a:rPr lang="en-CA" sz="2400" b="1" dirty="0" smtClean="0">
                <a:latin typeface="Calibri" pitchFamily="34" charset="0"/>
                <a:cs typeface="Calibri" pitchFamily="34" charset="0"/>
              </a:rPr>
              <a:t> 6-8</a:t>
            </a:r>
            <a:endParaRPr lang="en-CA" sz="2400" b="1" dirty="0"/>
          </a:p>
        </p:txBody>
      </p:sp>
      <p:sp>
        <p:nvSpPr>
          <p:cNvPr id="13" name="Title 12"/>
          <p:cNvSpPr>
            <a:spLocks noGrp="1"/>
          </p:cNvSpPr>
          <p:nvPr>
            <p:ph type="title"/>
          </p:nvPr>
        </p:nvSpPr>
        <p:spPr>
          <a:xfrm>
            <a:off x="457200" y="-99392"/>
            <a:ext cx="8229600" cy="1143000"/>
          </a:xfrm>
        </p:spPr>
        <p:txBody>
          <a:bodyPr/>
          <a:lstStyle/>
          <a:p>
            <a:r>
              <a:rPr lang="en-CA" sz="3200" b="1" dirty="0" err="1" smtClean="0">
                <a:solidFill>
                  <a:schemeClr val="bg1"/>
                </a:solidFill>
                <a:latin typeface="Calibri" pitchFamily="34" charset="0"/>
                <a:cs typeface="Calibri" pitchFamily="34" charset="0"/>
              </a:rPr>
              <a:t>Dalam</a:t>
            </a:r>
            <a:r>
              <a:rPr lang="en-CA" sz="3200" b="1" dirty="0" smtClean="0">
                <a:solidFill>
                  <a:schemeClr val="bg1"/>
                </a:solidFill>
                <a:latin typeface="Calibri" pitchFamily="34" charset="0"/>
                <a:cs typeface="Calibri" pitchFamily="34" charset="0"/>
              </a:rPr>
              <a:t> </a:t>
            </a:r>
            <a:r>
              <a:rPr lang="en-CA" sz="3200" b="1" dirty="0" err="1" smtClean="0">
                <a:solidFill>
                  <a:schemeClr val="bg1"/>
                </a:solidFill>
                <a:latin typeface="Calibri" pitchFamily="34" charset="0"/>
                <a:cs typeface="Calibri" pitchFamily="34" charset="0"/>
              </a:rPr>
              <a:t>Kristus</a:t>
            </a:r>
            <a:endParaRPr lang="en-CA" sz="3200" b="1" dirty="0">
              <a:solidFill>
                <a:schemeClr val="bg1"/>
              </a:solidFill>
              <a:latin typeface="Calibri" pitchFamily="34" charset="0"/>
              <a:cs typeface="Calibri" pitchFamily="34" charset="0"/>
            </a:endParaRPr>
          </a:p>
        </p:txBody>
      </p:sp>
      <p:sp>
        <p:nvSpPr>
          <p:cNvPr id="9" name="Text Box 4"/>
          <p:cNvSpPr txBox="1">
            <a:spLocks noChangeArrowheads="1"/>
          </p:cNvSpPr>
          <p:nvPr/>
        </p:nvSpPr>
        <p:spPr bwMode="auto">
          <a:xfrm>
            <a:off x="-396552" y="476672"/>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Muhammad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5" name="TextBox 14"/>
          <p:cNvSpPr txBox="1"/>
          <p:nvPr/>
        </p:nvSpPr>
        <p:spPr>
          <a:xfrm>
            <a:off x="179512" y="2336681"/>
            <a:ext cx="8964488" cy="3108543"/>
          </a:xfrm>
          <a:prstGeom prst="rect">
            <a:avLst/>
          </a:prstGeom>
          <a:noFill/>
        </p:spPr>
        <p:txBody>
          <a:bodyPr wrap="square" rtlCol="0">
            <a:spAutoFit/>
          </a:bodyPr>
          <a:lstStyle/>
          <a:p>
            <a:pPr algn="ctr"/>
            <a:r>
              <a:rPr lang="en-US" sz="2800" b="1" dirty="0" err="1" smtClean="0">
                <a:latin typeface="Calibri" pitchFamily="34" charset="0"/>
                <a:cs typeface="Calibri" pitchFamily="34" charset="0"/>
              </a:rPr>
              <a:t>Adakah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bisa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yang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pengorbanan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kali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selamanya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Allah yang </a:t>
            </a:r>
            <a:r>
              <a:rPr lang="en-US" sz="2800" b="1" dirty="0" err="1" smtClean="0">
                <a:latin typeface="Calibri" pitchFamily="34" charset="0"/>
                <a:cs typeface="Calibri" pitchFamily="34" charset="0"/>
              </a:rPr>
              <a:t>tak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terbatas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Mesias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bangkit</a:t>
            </a:r>
            <a:r>
              <a:rPr lang="en-US" sz="2800" b="1" dirty="0" smtClean="0">
                <a:latin typeface="Calibri" pitchFamily="34" charset="0"/>
                <a:cs typeface="Calibri" pitchFamily="34" charset="0"/>
              </a:rPr>
              <a:t>, </a:t>
            </a:r>
          </a:p>
          <a:p>
            <a:pPr algn="ctr"/>
            <a:r>
              <a:rPr lang="en-US" sz="2800" b="1" dirty="0" smtClean="0">
                <a:latin typeface="Calibri" pitchFamily="34" charset="0"/>
                <a:cs typeface="Calibri" pitchFamily="34" charset="0"/>
              </a:rPr>
              <a:t>yang </a:t>
            </a:r>
            <a:r>
              <a:rPr lang="en-US" sz="2800" b="1" dirty="0" err="1" smtClean="0">
                <a:latin typeface="Calibri" pitchFamily="34" charset="0"/>
                <a:cs typeface="Calibri" pitchFamily="34" charset="0"/>
              </a:rPr>
              <a:t>menyediakan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dirinya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sendiri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butuhkan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Allah?</a:t>
            </a:r>
            <a:endParaRPr lang="en-CA" sz="2800" b="1" dirty="0">
              <a:latin typeface="Calibri" pitchFamily="34" charset="0"/>
              <a:cs typeface="Calibri" pitchFamily="34" charset="0"/>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6512" y="2502024"/>
            <a:ext cx="2438400" cy="1143000"/>
          </a:xfrm>
        </p:spPr>
        <p:txBody>
          <a:bodyPr>
            <a:noAutofit/>
          </a:bodyPr>
          <a:lstStyle/>
          <a:p>
            <a:pPr lvl="0">
              <a:defRPr/>
            </a:pPr>
            <a:r>
              <a:rPr lang="en-US" sz="2800" b="1" dirty="0" err="1" smtClean="0">
                <a:solidFill>
                  <a:schemeClr val="tx1"/>
                </a:solidFill>
                <a:latin typeface="Calibri" pitchFamily="34" charset="0"/>
                <a:cs typeface="Calibri" pitchFamily="34" charset="0"/>
              </a:rPr>
              <a:t>Budha</a:t>
            </a:r>
            <a:r>
              <a:rPr lang="en-US" sz="2800" dirty="0" smtClean="0">
                <a:solidFill>
                  <a:schemeClr val="tx1"/>
                </a:solidFill>
                <a:latin typeface="Calibri" pitchFamily="34" charset="0"/>
                <a:cs typeface="Calibri" pitchFamily="34" charset="0"/>
              </a:rPr>
              <a:t> </a:t>
            </a:r>
            <a:br>
              <a:rPr lang="en-US" sz="2800" dirty="0" smtClean="0">
                <a:solidFill>
                  <a:schemeClr val="tx1"/>
                </a:solidFill>
                <a:latin typeface="Calibri" pitchFamily="34" charset="0"/>
                <a:cs typeface="Calibri" pitchFamily="34" charset="0"/>
              </a:rPr>
            </a:br>
            <a:r>
              <a:rPr lang="en-US" sz="2800" dirty="0" err="1" smtClean="0">
                <a:solidFill>
                  <a:schemeClr val="tx1"/>
                </a:solidFill>
                <a:latin typeface="Calibri" pitchFamily="34" charset="0"/>
                <a:cs typeface="Calibri" pitchFamily="34" charset="0"/>
              </a:rPr>
              <a:t>berkata</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Kamu lakukan</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Delapan</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jalur</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lipat</a:t>
            </a:r>
            <a:endParaRPr lang="en-US" sz="2800" dirty="0">
              <a:solidFill>
                <a:schemeClr val="tx1"/>
              </a:solidFill>
              <a:latin typeface="Calibri" pitchFamily="34" charset="0"/>
              <a:cs typeface="Calibri" pitchFamily="34" charset="0"/>
            </a:endParaRPr>
          </a:p>
        </p:txBody>
      </p:sp>
      <p:sp>
        <p:nvSpPr>
          <p:cNvPr id="3" name="Title 1"/>
          <p:cNvSpPr txBox="1">
            <a:spLocks/>
          </p:cNvSpPr>
          <p:nvPr/>
        </p:nvSpPr>
        <p:spPr>
          <a:xfrm>
            <a:off x="1763688" y="2492896"/>
            <a:ext cx="3276600"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Islam</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fi-FI" sz="2800" dirty="0" smtClean="0">
                <a:latin typeface="Calibri" pitchFamily="34" charset="0"/>
                <a:ea typeface="+mj-ea"/>
                <a:cs typeface="Calibri" pitchFamily="34" charset="0"/>
              </a:rPr>
              <a:t>melakukan </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semua yang </a:t>
            </a:r>
          </a:p>
          <a:p>
            <a:pPr lvl="0" algn="ctr">
              <a:spcBef>
                <a:spcPct val="0"/>
              </a:spcBef>
              <a:defRPr/>
            </a:pPr>
            <a:r>
              <a:rPr lang="fi-FI" sz="2800" dirty="0" smtClean="0">
                <a:latin typeface="Calibri" pitchFamily="34" charset="0"/>
                <a:ea typeface="+mj-ea"/>
                <a:cs typeface="Calibri" pitchFamily="34" charset="0"/>
              </a:rPr>
              <a:t>Allah </a:t>
            </a:r>
          </a:p>
          <a:p>
            <a:pPr lvl="0" algn="ctr">
              <a:spcBef>
                <a:spcPct val="0"/>
              </a:spcBef>
              <a:defRPr/>
            </a:pPr>
            <a:r>
              <a:rPr lang="fi-FI" sz="2800" dirty="0" smtClean="0">
                <a:latin typeface="Calibri" pitchFamily="34" charset="0"/>
                <a:ea typeface="+mj-ea"/>
                <a:cs typeface="Calibri" pitchFamily="34" charset="0"/>
              </a:rPr>
              <a:t>inginkan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Kamu</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lakukan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Lima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rukun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endParaRPr kumimoji="0" lang="en-US" sz="2800" b="0" i="0" u="none" strike="noStrike" kern="120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4" name="Title 1"/>
          <p:cNvSpPr txBox="1">
            <a:spLocks/>
          </p:cNvSpPr>
          <p:nvPr/>
        </p:nvSpPr>
        <p:spPr>
          <a:xfrm>
            <a:off x="6263952" y="2636912"/>
            <a:ext cx="3132584"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Y</a:t>
            </a:r>
            <a:r>
              <a:rPr kumimoji="0" lang="en-US" sz="2800" b="1"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esus</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en-US" sz="2800" dirty="0" smtClean="0">
                <a:latin typeface="Calibri" pitchFamily="34" charset="0"/>
                <a:ea typeface="+mj-ea"/>
                <a:cs typeface="Calibri" pitchFamily="34" charset="0"/>
              </a:rPr>
              <a:t>SELESAI.</a:t>
            </a:r>
          </a:p>
          <a:p>
            <a:pPr lvl="0" algn="ctr">
              <a:spcBef>
                <a:spcPct val="0"/>
              </a:spcBef>
              <a:defRPr/>
            </a:pPr>
            <a:r>
              <a:rPr lang="en-US" sz="2800" dirty="0" err="1" smtClean="0">
                <a:latin typeface="Calibri" pitchFamily="34" charset="0"/>
                <a:ea typeface="+mj-ea"/>
                <a:cs typeface="Calibri" pitchFamily="34" charset="0"/>
              </a:rPr>
              <a:t>Saya</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melakukan</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menerima</a:t>
            </a:r>
            <a:r>
              <a:rPr lang="en-US" sz="2800" dirty="0" smtClean="0">
                <a:latin typeface="Calibri" pitchFamily="34" charset="0"/>
                <a:ea typeface="+mj-ea"/>
                <a:cs typeface="Calibri" pitchFamily="34" charset="0"/>
              </a:rPr>
              <a:t>.</a:t>
            </a:r>
          </a:p>
          <a:p>
            <a:pPr lvl="0" algn="ctr">
              <a:spcBef>
                <a:spcPct val="0"/>
              </a:spcBef>
              <a:defRPr/>
            </a:pPr>
            <a:r>
              <a:rPr lang="en-US" sz="2800" dirty="0" smtClean="0">
                <a:latin typeface="Calibri" pitchFamily="34" charset="0"/>
                <a:ea typeface="+mj-ea"/>
                <a:cs typeface="Calibri" pitchFamily="34" charset="0"/>
              </a:rPr>
              <a:t>AKU </a:t>
            </a:r>
            <a:r>
              <a:rPr lang="en-US" sz="2800" dirty="0" err="1" smtClean="0">
                <a:latin typeface="Calibri" pitchFamily="34" charset="0"/>
                <a:ea typeface="+mj-ea"/>
                <a:cs typeface="Calibri" pitchFamily="34" charset="0"/>
              </a:rPr>
              <a:t>semua</a:t>
            </a:r>
            <a:r>
              <a:rPr lang="en-US" sz="2800" dirty="0" smtClean="0">
                <a:latin typeface="Calibri" pitchFamily="34" charset="0"/>
                <a:ea typeface="+mj-ea"/>
                <a:cs typeface="Calibri" pitchFamily="34" charset="0"/>
              </a:rPr>
              <a:t> yang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butuhkan</a:t>
            </a:r>
            <a:r>
              <a:rPr lang="en-US" sz="2800" dirty="0" smtClean="0">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r>
              <a:rPr lang="en-US" sz="2800" b="1" dirty="0" err="1" smtClean="0">
                <a:latin typeface="Calibri" pitchFamily="34" charset="0"/>
                <a:cs typeface="Calibri" pitchFamily="34" charset="0"/>
              </a:rPr>
              <a:t>Datang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a:t>
            </a:r>
          </a:p>
          <a:p>
            <a:pPr lvl="0" algn="ctr">
              <a:spcBef>
                <a:spcPct val="0"/>
              </a:spcBef>
              <a:defRPr/>
            </a:pP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a:t>
            </a:r>
            <a:endParaRPr kumimoji="0" lang="en-US" sz="2800" b="0" i="0" u="none" strike="noStrike" kern="1200" cap="none" spc="0" normalizeH="0" baseline="0" noProof="0" dirty="0">
              <a:ln>
                <a:noFill/>
              </a:ln>
              <a:effectLst/>
              <a:uLnTx/>
              <a:uFillTx/>
              <a:latin typeface="Calibri" pitchFamily="34" charset="0"/>
              <a:ea typeface="+mj-ea"/>
              <a:cs typeface="Calibri" pitchFamily="34" charset="0"/>
            </a:endParaRPr>
          </a:p>
        </p:txBody>
      </p:sp>
      <p:sp>
        <p:nvSpPr>
          <p:cNvPr id="7" name="TextBox 6"/>
          <p:cNvSpPr txBox="1"/>
          <p:nvPr/>
        </p:nvSpPr>
        <p:spPr>
          <a:xfrm>
            <a:off x="152400" y="6106180"/>
            <a:ext cx="4267200" cy="523220"/>
          </a:xfrm>
          <a:prstGeom prst="rect">
            <a:avLst/>
          </a:prstGeom>
          <a:noFill/>
        </p:spPr>
        <p:txBody>
          <a:bodyPr wrap="square" rtlCol="0">
            <a:spAutoFit/>
          </a:bodyPr>
          <a:lstStyle/>
          <a:p>
            <a:pPr algn="ctr"/>
            <a:r>
              <a:rPr lang="en-US" sz="1400" dirty="0" smtClean="0"/>
              <a:t>More free resources on the grace of God in Christ </a:t>
            </a:r>
            <a:r>
              <a:rPr lang="en-CA" sz="1400" dirty="0" smtClean="0">
                <a:latin typeface="Arial Narrow" pitchFamily="34" charset="0"/>
              </a:rPr>
              <a:t>@</a:t>
            </a:r>
            <a:r>
              <a:rPr lang="en-US" sz="1400" dirty="0" smtClean="0"/>
              <a:t> www.GraceGodChrist.com</a:t>
            </a:r>
            <a:endParaRPr lang="en-US" sz="1400" dirty="0"/>
          </a:p>
        </p:txBody>
      </p:sp>
      <p:sp>
        <p:nvSpPr>
          <p:cNvPr id="8" name="Title 1"/>
          <p:cNvSpPr txBox="1">
            <a:spLocks/>
          </p:cNvSpPr>
          <p:nvPr/>
        </p:nvSpPr>
        <p:spPr bwMode="auto">
          <a:xfrm>
            <a:off x="4365848" y="2492896"/>
            <a:ext cx="2438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Hinduism</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Kamu lakukan</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Banyak</a:t>
            </a:r>
            <a:endPar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kern="0" dirty="0" err="1" smtClean="0">
                <a:latin typeface="Calibri" pitchFamily="34" charset="0"/>
                <a:ea typeface="+mj-ea"/>
                <a:cs typeface="Calibri" pitchFamily="34" charset="0"/>
              </a:rPr>
              <a:t>jalan</a:t>
            </a:r>
            <a:endParaRPr kumimoji="0" lang="en-US" sz="28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9" name="Rectangle 8"/>
          <p:cNvSpPr/>
          <p:nvPr/>
        </p:nvSpPr>
        <p:spPr>
          <a:xfrm>
            <a:off x="7623760" y="3281536"/>
            <a:ext cx="548640" cy="2286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rot="16200000">
            <a:off x="7638608" y="2823200"/>
            <a:ext cx="548640" cy="21031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rot="5400000">
            <a:off x="6968299" y="4633101"/>
            <a:ext cx="1944216" cy="400110"/>
          </a:xfrm>
          <a:prstGeom prst="rect">
            <a:avLst/>
          </a:prstGeom>
          <a:noFill/>
        </p:spPr>
        <p:txBody>
          <a:bodyPr wrap="square" rtlCol="0">
            <a:spAutoFit/>
          </a:bodyPr>
          <a:lstStyle/>
          <a:p>
            <a:pPr algn="ctr"/>
            <a:r>
              <a:rPr lang="en-US" sz="2000" b="1" dirty="0" err="1" smtClean="0"/>
              <a:t>bagi</a:t>
            </a:r>
            <a:r>
              <a:rPr lang="en-US" sz="2000" b="1" dirty="0" smtClean="0"/>
              <a:t> </a:t>
            </a:r>
            <a:r>
              <a:rPr lang="en-US" sz="2000" b="1" dirty="0" err="1" smtClean="0"/>
              <a:t>kamu</a:t>
            </a:r>
            <a:endParaRPr lang="en-US" sz="2000" b="1" dirty="0"/>
          </a:p>
        </p:txBody>
      </p:sp>
      <p:sp>
        <p:nvSpPr>
          <p:cNvPr id="13" name="TextBox 12"/>
          <p:cNvSpPr txBox="1"/>
          <p:nvPr/>
        </p:nvSpPr>
        <p:spPr>
          <a:xfrm>
            <a:off x="6934200" y="3573016"/>
            <a:ext cx="1944216" cy="608885"/>
          </a:xfrm>
          <a:prstGeom prst="rect">
            <a:avLst/>
          </a:prstGeom>
          <a:noFill/>
        </p:spPr>
        <p:txBody>
          <a:bodyPr wrap="square" rtlCol="0">
            <a:spAutoFit/>
          </a:bodyPr>
          <a:lstStyle/>
          <a:p>
            <a:pPr algn="ctr">
              <a:lnSpc>
                <a:spcPts val="2000"/>
              </a:lnSpc>
            </a:pPr>
            <a:r>
              <a:rPr lang="en-US" sz="2000" b="1" dirty="0" err="1" smtClean="0"/>
              <a:t>Saya</a:t>
            </a:r>
            <a:r>
              <a:rPr lang="en-US" sz="2000" b="1" dirty="0" smtClean="0"/>
              <a:t> </a:t>
            </a:r>
            <a:r>
              <a:rPr lang="en-US" sz="2000" b="1" dirty="0" err="1" smtClean="0"/>
              <a:t>berbuat</a:t>
            </a:r>
            <a:r>
              <a:rPr lang="en-US" sz="2000" b="1" dirty="0" smtClean="0"/>
              <a:t> </a:t>
            </a:r>
            <a:r>
              <a:rPr lang="en-US" sz="2000" b="1" dirty="0" err="1" smtClean="0"/>
              <a:t>segala</a:t>
            </a:r>
            <a:endParaRPr lang="en-US" sz="2000" b="1" dirty="0"/>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4480560" cy="3360420"/>
          </a:xfrm>
          <a:prstGeom prst="rect">
            <a:avLst/>
          </a:prstGeom>
        </p:spPr>
      </p:pic>
      <p:sp>
        <p:nvSpPr>
          <p:cNvPr id="26" name="Rectangle 25"/>
          <p:cNvSpPr/>
          <p:nvPr/>
        </p:nvSpPr>
        <p:spPr>
          <a:xfrm>
            <a:off x="2195736" y="191683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2132856"/>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pic>
        <p:nvPicPr>
          <p:cNvPr id="22" name="Picture 21" descr="egyptian.gif"/>
          <p:cNvPicPr>
            <a:picLocks noChangeAspect="1"/>
          </p:cNvPicPr>
          <p:nvPr/>
        </p:nvPicPr>
        <p:blipFill>
          <a:blip r:embed="rId15" cstate="print"/>
          <a:stretch>
            <a:fillRect/>
          </a:stretch>
        </p:blipFill>
        <p:spPr>
          <a:xfrm>
            <a:off x="1133872" y="988167"/>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2056766"/>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2028126"/>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628800"/>
            <a:ext cx="1143000" cy="1333500"/>
          </a:xfrm>
          <a:prstGeom prst="rect">
            <a:avLst/>
          </a:prstGeom>
        </p:spPr>
      </p:pic>
      <p:sp>
        <p:nvSpPr>
          <p:cNvPr id="29" name="Title 1"/>
          <p:cNvSpPr txBox="1">
            <a:spLocks/>
          </p:cNvSpPr>
          <p:nvPr/>
        </p:nvSpPr>
        <p:spPr>
          <a:xfrm>
            <a:off x="0" y="5229200"/>
            <a:ext cx="9144000" cy="1656184"/>
          </a:xfrm>
          <a:prstGeom prst="rect">
            <a:avLst/>
          </a:prstGeom>
          <a:solidFill>
            <a:srgbClr val="002060"/>
          </a:solidFill>
          <a:ln>
            <a:solidFill>
              <a:srgbClr val="002060"/>
            </a:solidFill>
          </a:ln>
        </p:spPr>
        <p:txBody>
          <a:bodyPr>
            <a:noAutofit/>
          </a:bodyPr>
          <a:lstStyle/>
          <a:p>
            <a:pPr algn="ct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kepuasan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adalah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dalam</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Kristus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bukan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kecantikan</a:t>
            </a:r>
            <a:r>
              <a:rPr lang="en-US" sz="2300" b="1" dirty="0" smtClean="0">
                <a:latin typeface="Calibri" pitchFamily="34" charset="0"/>
                <a:cs typeface="Calibri" pitchFamily="34" charset="0"/>
              </a:rPr>
              <a:t>, music, </a:t>
            </a:r>
            <a:r>
              <a:rPr lang="en-US" sz="2300" b="1" dirty="0" err="1" smtClean="0">
                <a:latin typeface="Calibri" pitchFamily="34" charset="0"/>
                <a:cs typeface="Calibri" pitchFamily="34" charset="0"/>
              </a:rPr>
              <a:t>ponsel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pintar</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olahraga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mobil-mobil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teman-teman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percintaan</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makanan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minuman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pesta-pesta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rumah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pekerjaan-pekerjaan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Yesus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memiliki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tertinggi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tanpa</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a:t>
            </a:r>
            <a:endParaRPr lang="en-CA" sz="2300" b="1" dirty="0" smtClean="0">
              <a:latin typeface="Calibri" pitchFamily="34" charset="0"/>
              <a:cs typeface="Calibri" pitchFamily="34" charset="0"/>
            </a:endParaRP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934797"/>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
        <p:nvSpPr>
          <p:cNvPr id="32" name="WordArt 2"/>
          <p:cNvSpPr>
            <a:spLocks noChangeArrowheads="1" noChangeShapeType="1" noTextEdit="1"/>
          </p:cNvSpPr>
          <p:nvPr/>
        </p:nvSpPr>
        <p:spPr bwMode="auto">
          <a:xfrm>
            <a:off x="1187624" y="105273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43000"/>
            <a:ext cx="6858000" cy="9144000"/>
          </a:xfrm>
          <a:prstGeom prst="rect">
            <a:avLst/>
          </a:prstGeom>
        </p:spPr>
      </p:pic>
      <p:sp>
        <p:nvSpPr>
          <p:cNvPr id="5" name="TextBox 4"/>
          <p:cNvSpPr txBox="1"/>
          <p:nvPr/>
        </p:nvSpPr>
        <p:spPr>
          <a:xfrm>
            <a:off x="1294617" y="5530006"/>
            <a:ext cx="3096344"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r>
              <a:rPr lang="en-CA" dirty="0" smtClean="0">
                <a:solidFill>
                  <a:srgbClr val="FF0000"/>
                </a:solidFill>
              </a:rPr>
              <a:t> </a:t>
            </a:r>
            <a:endParaRPr lang="en-CA" dirty="0">
              <a:solidFill>
                <a:srgbClr val="FF0000"/>
              </a:solidFill>
            </a:endParaRPr>
          </a:p>
        </p:txBody>
      </p:sp>
      <p:sp>
        <p:nvSpPr>
          <p:cNvPr id="9" name="TextBox 8"/>
          <p:cNvSpPr txBox="1"/>
          <p:nvPr/>
        </p:nvSpPr>
        <p:spPr>
          <a:xfrm>
            <a:off x="7668344" y="766445"/>
            <a:ext cx="1656184"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endParaRPr lang="en-CA" dirty="0" smtClean="0"/>
          </a:p>
          <a:p>
            <a:pPr algn="ctr"/>
            <a:r>
              <a:rPr lang="en-CA" dirty="0" err="1" smtClean="0"/>
              <a:t>Damai</a:t>
            </a:r>
            <a:r>
              <a:rPr lang="en-CA" dirty="0" smtClean="0"/>
              <a:t> </a:t>
            </a:r>
            <a:r>
              <a:rPr lang="en-CA" dirty="0" err="1" smtClean="0"/>
              <a:t>dengan</a:t>
            </a:r>
            <a:r>
              <a:rPr lang="en-CA" dirty="0" smtClean="0"/>
              <a:t> 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endParaRPr lang="en-CA" dirty="0">
              <a:solidFill>
                <a:srgbClr val="FF0000"/>
              </a:solidFill>
            </a:endParaRPr>
          </a:p>
          <a:p>
            <a:pPr algn="ctr"/>
            <a:r>
              <a:rPr lang="en-CA" dirty="0" err="1" smtClean="0">
                <a:solidFill>
                  <a:srgbClr val="FF0000"/>
                </a:solidFill>
              </a:rPr>
              <a:t>Ditebus</a:t>
            </a:r>
            <a:r>
              <a:rPr lang="en-CA" dirty="0" smtClean="0">
                <a:solidFill>
                  <a:srgbClr val="FF0000"/>
                </a:solidFill>
              </a:rPr>
              <a:t> </a:t>
            </a:r>
            <a:r>
              <a:rPr lang="en-CA" dirty="0" err="1" smtClean="0">
                <a:solidFill>
                  <a:srgbClr val="FF0000"/>
                </a:solidFill>
              </a:rPr>
              <a:t>dengan</a:t>
            </a:r>
            <a:r>
              <a:rPr lang="en-CA" dirty="0" smtClean="0">
                <a:solidFill>
                  <a:srgbClr val="FF0000"/>
                </a:solidFill>
              </a:rPr>
              <a:t> </a:t>
            </a:r>
            <a:r>
              <a:rPr lang="en-CA" dirty="0" err="1" smtClean="0">
                <a:solidFill>
                  <a:srgbClr val="FF0000"/>
                </a:solidFill>
              </a:rPr>
              <a:t>Tuhan</a:t>
            </a:r>
            <a:endParaRPr lang="en-CA" dirty="0" smtClean="0">
              <a:solidFill>
                <a:srgbClr val="FF0000"/>
              </a:solidFill>
            </a:endParaRPr>
          </a:p>
          <a:p>
            <a:pPr algn="ctr"/>
            <a:r>
              <a:rPr lang="en-CA" dirty="0" err="1" smtClean="0">
                <a:solidFill>
                  <a:srgbClr val="FF0000"/>
                </a:solidFill>
              </a:rPr>
              <a:t>Murka</a:t>
            </a:r>
            <a:r>
              <a:rPr lang="en-CA" dirty="0" smtClean="0">
                <a:solidFill>
                  <a:srgbClr val="FF0000"/>
                </a:solidFill>
              </a:rPr>
              <a:t> Allah </a:t>
            </a:r>
            <a:r>
              <a:rPr lang="en-CA" dirty="0" err="1" smtClean="0">
                <a:solidFill>
                  <a:srgbClr val="FF0000"/>
                </a:solidFill>
              </a:rPr>
              <a:t>berpaling</a:t>
            </a:r>
            <a:r>
              <a:rPr lang="en-CA" dirty="0" smtClean="0">
                <a:solidFill>
                  <a:srgbClr val="FF0000"/>
                </a:solidFill>
              </a:rPr>
              <a:t> </a:t>
            </a:r>
          </a:p>
        </p:txBody>
      </p:sp>
      <p:sp>
        <p:nvSpPr>
          <p:cNvPr id="11" name="TextBox 10"/>
          <p:cNvSpPr txBox="1"/>
          <p:nvPr/>
        </p:nvSpPr>
        <p:spPr>
          <a:xfrm>
            <a:off x="-1353502" y="1844824"/>
            <a:ext cx="403244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endParaRPr lang="en-CA" dirty="0" smtClean="0"/>
          </a:p>
          <a:p>
            <a:pPr algn="ctr"/>
            <a:r>
              <a:rPr lang="en-CA" dirty="0" err="1" smtClean="0"/>
              <a:t>dan</a:t>
            </a:r>
            <a:endParaRPr lang="en-CA" dirty="0" smtClean="0"/>
          </a:p>
          <a:p>
            <a:pPr algn="ctr"/>
            <a:r>
              <a:rPr lang="en-CA" dirty="0" err="1" smtClean="0"/>
              <a:t>penebusan</a:t>
            </a:r>
            <a:endParaRPr lang="en-CA"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dirty="0" smtClean="0"/>
              <a:t> </a:t>
            </a:r>
            <a:r>
              <a:rPr lang="en-CA" dirty="0" err="1"/>
              <a:t>S</a:t>
            </a:r>
            <a:r>
              <a:rPr lang="en-CA" dirty="0" err="1" smtClean="0"/>
              <a:t>aya</a:t>
            </a:r>
            <a:r>
              <a:rPr lang="en-CA" dirty="0" smtClean="0"/>
              <a:t> </a:t>
            </a:r>
            <a:r>
              <a:rPr lang="en-CA" dirty="0" err="1" smtClean="0"/>
              <a:t>adalah</a:t>
            </a:r>
            <a:r>
              <a:rPr lang="en-CA" dirty="0" smtClean="0"/>
              <a:t> </a:t>
            </a:r>
            <a:r>
              <a:rPr lang="en-CA" dirty="0" err="1" smtClean="0"/>
              <a:t>didamaikan</a:t>
            </a:r>
            <a:r>
              <a:rPr lang="en-CA" dirty="0" smtClean="0"/>
              <a:t> </a:t>
            </a:r>
            <a:r>
              <a:rPr lang="en-CA" dirty="0" err="1" smtClean="0"/>
              <a:t>dengan</a:t>
            </a:r>
            <a:r>
              <a:rPr lang="en-CA" dirty="0" smtClean="0"/>
              <a:t> </a:t>
            </a:r>
            <a:r>
              <a:rPr lang="en-CA" dirty="0"/>
              <a:t>A</a:t>
            </a:r>
            <a:r>
              <a:rPr lang="en-CA" dirty="0" smtClean="0"/>
              <a:t>llah </a:t>
            </a:r>
          </a:p>
        </p:txBody>
      </p:sp>
      <p:sp>
        <p:nvSpPr>
          <p:cNvPr id="13" name="TextBox 12"/>
          <p:cNvSpPr txBox="1"/>
          <p:nvPr/>
        </p:nvSpPr>
        <p:spPr>
          <a:xfrm>
            <a:off x="7740352" y="5733256"/>
            <a:ext cx="1368152"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r>
              <a:rPr lang="en-CA" dirty="0" err="1" smtClean="0"/>
              <a:t>kehidupan</a:t>
            </a:r>
            <a:r>
              <a:rPr lang="en-CA" dirty="0" smtClean="0"/>
              <a:t> </a:t>
            </a:r>
            <a:r>
              <a:rPr lang="en-CA" dirty="0" err="1" smtClean="0"/>
              <a:t>kekal</a:t>
            </a:r>
            <a:endParaRPr lang="en-CA" dirty="0" smtClean="0"/>
          </a:p>
        </p:txBody>
      </p:sp>
      <p:sp>
        <p:nvSpPr>
          <p:cNvPr id="15" name="TextBox 14"/>
          <p:cNvSpPr txBox="1"/>
          <p:nvPr/>
        </p:nvSpPr>
        <p:spPr>
          <a:xfrm>
            <a:off x="7668344" y="3212976"/>
            <a:ext cx="1440160" cy="2308324"/>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endParaRPr lang="en-CA" dirty="0" smtClean="0">
              <a:solidFill>
                <a:srgbClr val="0000FF"/>
              </a:solidFill>
            </a:endParaRPr>
          </a:p>
          <a:p>
            <a:pPr algn="ctr"/>
            <a:r>
              <a:rPr lang="en-CA" dirty="0" err="1" smtClean="0">
                <a:solidFill>
                  <a:srgbClr val="0000FF"/>
                </a:solidFill>
              </a:rPr>
              <a:t>Dibebaskan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kegelapan</a:t>
            </a:r>
            <a:endParaRPr lang="en-CA" dirty="0" smtClean="0">
              <a:solidFill>
                <a:srgbClr val="0000FF"/>
              </a:solidFill>
            </a:endParaRPr>
          </a:p>
          <a:p>
            <a:pPr algn="ctr"/>
            <a:r>
              <a:rPr lang="en-CA" dirty="0" err="1" smtClean="0">
                <a:solidFill>
                  <a:srgbClr val="0000FF"/>
                </a:solidFill>
              </a:rPr>
              <a:t>kedalam</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a:t>
            </a:r>
            <a:endParaRPr lang="en-CA" dirty="0">
              <a:solidFill>
                <a:srgbClr val="0000FF"/>
              </a:solidFill>
            </a:endParaRPr>
          </a:p>
        </p:txBody>
      </p:sp>
      <p:sp>
        <p:nvSpPr>
          <p:cNvPr id="16" name="TextBox 15"/>
          <p:cNvSpPr txBox="1"/>
          <p:nvPr/>
        </p:nvSpPr>
        <p:spPr>
          <a:xfrm>
            <a:off x="4716016" y="179348"/>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535923" y="5374087"/>
            <a:ext cx="1800201" cy="646331"/>
          </a:xfrm>
          <a:prstGeom prst="rect">
            <a:avLst/>
          </a:prstGeom>
          <a:noFill/>
        </p:spPr>
        <p:txBody>
          <a:bodyPr wrap="square" rtlCol="0">
            <a:spAutoFit/>
          </a:bodyPr>
          <a:lstStyle/>
          <a:p>
            <a:pPr algn="ctr"/>
            <a:r>
              <a:rPr lang="en-CA" dirty="0" err="1" smtClean="0">
                <a:solidFill>
                  <a:srgbClr val="FFFF00"/>
                </a:solidFill>
              </a:rPr>
              <a:t>Saya</a:t>
            </a:r>
            <a:r>
              <a:rPr lang="en-CA" dirty="0" smtClean="0">
                <a:solidFill>
                  <a:srgbClr val="FFFF00"/>
                </a:solidFill>
              </a:rPr>
              <a:t> </a:t>
            </a:r>
            <a:r>
              <a:rPr lang="en-CA" dirty="0" err="1" smtClean="0">
                <a:solidFill>
                  <a:srgbClr val="FFFF00"/>
                </a:solidFill>
              </a:rPr>
              <a:t>adalah</a:t>
            </a:r>
            <a:endParaRPr lang="en-CA" dirty="0" smtClean="0">
              <a:solidFill>
                <a:srgbClr val="FFFF00"/>
              </a:solidFill>
            </a:endParaRPr>
          </a:p>
          <a:p>
            <a:pPr algn="ctr"/>
            <a:r>
              <a:rPr lang="en-CA" dirty="0" err="1" smtClean="0">
                <a:solidFill>
                  <a:srgbClr val="FFFF00"/>
                </a:solidFill>
              </a:rPr>
              <a:t>pengampunan</a:t>
            </a:r>
            <a:endParaRPr lang="en-CA" dirty="0">
              <a:solidFill>
                <a:srgbClr val="FFFF00"/>
              </a:solidFill>
            </a:endParaRPr>
          </a:p>
        </p:txBody>
      </p:sp>
      <p:sp>
        <p:nvSpPr>
          <p:cNvPr id="18" name="Title 1"/>
          <p:cNvSpPr txBox="1">
            <a:spLocks/>
          </p:cNvSpPr>
          <p:nvPr/>
        </p:nvSpPr>
        <p:spPr bwMode="auto">
          <a:xfrm rot="19958346">
            <a:off x="1493356" y="1980310"/>
            <a:ext cx="6473064" cy="2286000"/>
          </a:xfrm>
          <a:prstGeom prst="rect">
            <a:avLst/>
          </a:prstGeom>
          <a:solidFill>
            <a:srgbClr val="FF00FF"/>
          </a:solidFill>
          <a:ln w="9525">
            <a:noFill/>
            <a:miter lim="800000"/>
            <a:headEnd/>
            <a:tailEnd/>
          </a:ln>
        </p:spPr>
        <p:txBody>
          <a:bodyPr vert="horz" wrap="square" lIns="91440" tIns="45720" rIns="91440" bIns="45720" numCol="1" anchor="ctr" anchorCtr="0" compatLnSpc="1">
            <a:prstTxWarp prst="textNoShape">
              <a:avLst/>
            </a:prstTxWarp>
          </a:bodyPr>
          <a:lstStyle/>
          <a:p>
            <a:pPr algn="ctr"/>
            <a:endParaRPr lang="en-US" sz="2800" dirty="0" smtClean="0">
              <a:solidFill>
                <a:schemeClr val="bg1"/>
              </a:solidFill>
              <a:latin typeface="Calibri" pitchFamily="34" charset="0"/>
              <a:cs typeface="Calibri" pitchFamily="34" charset="0"/>
            </a:endParaRPr>
          </a:p>
          <a:p>
            <a:pPr algn="ctr"/>
            <a:endParaRPr lang="en-US" sz="2800" dirty="0" smtClean="0">
              <a:solidFill>
                <a:schemeClr val="bg1"/>
              </a:solidFill>
              <a:latin typeface="Calibri" pitchFamily="34" charset="0"/>
              <a:cs typeface="Calibri" pitchFamily="34" charset="0"/>
            </a:endParaRPr>
          </a:p>
          <a:p>
            <a:pPr algn="ctr"/>
            <a:r>
              <a:rPr lang="en-US" sz="2800" dirty="0" err="1" smtClean="0">
                <a:solidFill>
                  <a:schemeClr val="bg1"/>
                </a:solidFill>
                <a:latin typeface="Calibri" pitchFamily="34" charset="0"/>
                <a:cs typeface="Calibri" pitchFamily="34" charset="0"/>
              </a:rPr>
              <a:t>Temukan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sukacita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kepuasan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Bukalah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berkat-berkat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Kristus</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menikmati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Allah yang </a:t>
            </a:r>
            <a:r>
              <a:rPr lang="en-US" sz="2800" dirty="0" err="1" smtClean="0">
                <a:solidFill>
                  <a:schemeClr val="bg1"/>
                </a:solidFill>
                <a:latin typeface="Calibri" pitchFamily="34" charset="0"/>
                <a:cs typeface="Calibri" pitchFamily="34" charset="0"/>
              </a:rPr>
              <a:t>dinyatakan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r>
              <a:rPr lang="en-US" sz="2800" dirty="0" smtClean="0">
                <a:solidFill>
                  <a:schemeClr val="bg1"/>
                </a:solidFill>
                <a:latin typeface="Calibri" pitchFamily="34" charset="0"/>
                <a:cs typeface="Calibri" pitchFamily="34" charset="0"/>
              </a:rPr>
              <a:t>! </a:t>
            </a:r>
          </a:p>
          <a:p>
            <a:pPr algn="ct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endParaRPr lang="en-CA" sz="2800" dirty="0" smtClean="0">
              <a:solidFill>
                <a:schemeClr val="bg1"/>
              </a:solidFill>
              <a:latin typeface="Calibri" pitchFamily="34" charset="0"/>
              <a:cs typeface="Calibri" pitchFamily="34" charset="0"/>
            </a:endParaRPr>
          </a:p>
          <a:p>
            <a:endParaRPr lang="en-US" sz="2800" dirty="0" smtClean="0"/>
          </a:p>
          <a:p>
            <a:endParaRPr lang="en-CA" sz="2800" dirty="0"/>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Allah </a:t>
            </a:r>
            <a:r>
              <a:rPr lang="en-CA" dirty="0" err="1" smtClean="0"/>
              <a:t>memberkatimu</a:t>
            </a:r>
            <a:r>
              <a:rPr lang="en-CA" dirty="0" smtClean="0"/>
              <a:t> </a:t>
            </a:r>
            <a:r>
              <a:rPr lang="en-CA" dirty="0" err="1" smtClean="0"/>
              <a:t>dengan</a:t>
            </a:r>
            <a:r>
              <a:rPr lang="en-CA" dirty="0" smtClean="0"/>
              <a:t> </a:t>
            </a:r>
            <a:r>
              <a:rPr lang="en-CA" dirty="0" err="1" smtClean="0"/>
              <a:t>segala</a:t>
            </a:r>
            <a:r>
              <a:rPr lang="en-CA" dirty="0" smtClean="0"/>
              <a:t> </a:t>
            </a:r>
            <a:r>
              <a:rPr lang="en-CA" dirty="0" err="1" smtClean="0"/>
              <a:t>berkat</a:t>
            </a:r>
            <a:r>
              <a:rPr lang="en-CA" dirty="0" smtClean="0"/>
              <a:t> </a:t>
            </a:r>
            <a:r>
              <a:rPr lang="en-CA" dirty="0" err="1" smtClean="0"/>
              <a:t>rohani</a:t>
            </a:r>
            <a:endParaRPr lang="en-CA" dirty="0" smtClean="0"/>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67544" y="5445224"/>
            <a:ext cx="8229600" cy="1143000"/>
          </a:xfrm>
        </p:spPr>
        <p:txBody>
          <a:bodyPr/>
          <a:lstStyle/>
          <a:p>
            <a:r>
              <a:rPr lang="en-CA" sz="3200" b="1" dirty="0" err="1" smtClean="0">
                <a:solidFill>
                  <a:schemeClr val="tx1"/>
                </a:solidFill>
                <a:latin typeface="Calibri" pitchFamily="34" charset="0"/>
              </a:rPr>
              <a:t>Tuhan</a:t>
            </a:r>
            <a:r>
              <a:rPr lang="en-CA" sz="3200" b="1" dirty="0" smtClean="0">
                <a:solidFill>
                  <a:schemeClr val="tx1"/>
                </a:solidFill>
                <a:latin typeface="Calibri" pitchFamily="34" charset="0"/>
              </a:rPr>
              <a:t>, </a:t>
            </a:r>
            <a:r>
              <a:rPr lang="en-CA" sz="3200" b="1" dirty="0" err="1" smtClean="0">
                <a:solidFill>
                  <a:schemeClr val="tx1"/>
                </a:solidFill>
                <a:latin typeface="Calibri" pitchFamily="34" charset="0"/>
              </a:rPr>
              <a:t>tanpa</a:t>
            </a:r>
            <a:r>
              <a:rPr lang="en-CA" sz="3200" b="1" dirty="0" smtClean="0">
                <a:solidFill>
                  <a:schemeClr val="tx1"/>
                </a:solidFill>
                <a:latin typeface="Calibri" pitchFamily="34" charset="0"/>
              </a:rPr>
              <a:t> </a:t>
            </a:r>
            <a:r>
              <a:rPr lang="en-CA" sz="3200" b="1" dirty="0" err="1" smtClean="0">
                <a:solidFill>
                  <a:schemeClr val="tx1"/>
                </a:solidFill>
                <a:latin typeface="Calibri" pitchFamily="34" charset="0"/>
              </a:rPr>
              <a:t>Yesus</a:t>
            </a:r>
            <a:r>
              <a:rPr lang="en-CA" sz="3200" b="1" dirty="0" smtClean="0">
                <a:solidFill>
                  <a:schemeClr val="tx1"/>
                </a:solidFill>
                <a:latin typeface="Calibri" pitchFamily="34" charset="0"/>
              </a:rPr>
              <a:t> </a:t>
            </a:r>
            <a:r>
              <a:rPr lang="en-CA" sz="3200" b="1" dirty="0" err="1">
                <a:solidFill>
                  <a:schemeClr val="tx1"/>
                </a:solidFill>
                <a:latin typeface="Calibri" pitchFamily="34" charset="0"/>
              </a:rPr>
              <a:t>K</a:t>
            </a:r>
            <a:r>
              <a:rPr lang="en-CA" sz="3200" b="1" dirty="0" err="1" smtClean="0">
                <a:solidFill>
                  <a:schemeClr val="tx1"/>
                </a:solidFill>
                <a:latin typeface="Calibri" pitchFamily="34" charset="0"/>
              </a:rPr>
              <a:t>ristus</a:t>
            </a:r>
            <a:r>
              <a:rPr lang="en-CA" sz="3200" b="1" dirty="0" smtClean="0">
                <a:solidFill>
                  <a:schemeClr val="tx1"/>
                </a:solidFill>
                <a:latin typeface="Calibri" pitchFamily="34" charset="0"/>
              </a:rPr>
              <a:t> . . . </a:t>
            </a:r>
            <a:r>
              <a:rPr lang="en-CA" sz="2400" b="1" dirty="0" smtClean="0">
                <a:solidFill>
                  <a:schemeClr val="tx1"/>
                </a:solidFill>
                <a:latin typeface="Calibri" pitchFamily="34" charset="0"/>
              </a:rPr>
              <a:t/>
            </a:r>
            <a:br>
              <a:rPr lang="en-CA" sz="2400" b="1" dirty="0" smtClean="0">
                <a:solidFill>
                  <a:schemeClr val="tx1"/>
                </a:solidFill>
                <a:latin typeface="Calibri" pitchFamily="34" charset="0"/>
              </a:rPr>
            </a:br>
            <a:r>
              <a:rPr lang="en-CA" sz="3200" b="1" dirty="0" err="1" smtClean="0">
                <a:solidFill>
                  <a:schemeClr val="tx1"/>
                </a:solidFill>
                <a:latin typeface="Calibri" pitchFamily="34" charset="0"/>
              </a:rPr>
              <a:t>tetapi</a:t>
            </a:r>
            <a:r>
              <a:rPr lang="en-CA" sz="3200" b="1" dirty="0" smtClean="0">
                <a:solidFill>
                  <a:schemeClr val="tx1"/>
                </a:solidFill>
                <a:latin typeface="Calibri" pitchFamily="34" charset="0"/>
              </a:rPr>
              <a:t> </a:t>
            </a:r>
            <a:r>
              <a:rPr lang="en-CA" sz="3200" b="1" dirty="0" err="1" smtClean="0">
                <a:solidFill>
                  <a:schemeClr val="tx1"/>
                </a:solidFill>
                <a:latin typeface="Calibri" pitchFamily="34" charset="0"/>
              </a:rPr>
              <a:t>aku</a:t>
            </a:r>
            <a:r>
              <a:rPr lang="en-CA" sz="3200" b="1" dirty="0" smtClean="0">
                <a:solidFill>
                  <a:schemeClr val="tx1"/>
                </a:solidFill>
                <a:latin typeface="Calibri" pitchFamily="34" charset="0"/>
              </a:rPr>
              <a:t> </a:t>
            </a:r>
            <a:r>
              <a:rPr lang="en-CA" sz="3200" b="1" dirty="0" err="1" smtClean="0">
                <a:solidFill>
                  <a:schemeClr val="tx1"/>
                </a:solidFill>
                <a:latin typeface="Calibri" pitchFamily="34" charset="0"/>
              </a:rPr>
              <a:t>memujiMu</a:t>
            </a:r>
            <a:r>
              <a:rPr lang="en-CA" sz="3200" b="1" dirty="0" smtClean="0">
                <a:solidFill>
                  <a:schemeClr val="tx1"/>
                </a:solidFill>
                <a:latin typeface="Calibri" pitchFamily="34" charset="0"/>
              </a:rPr>
              <a:t> </a:t>
            </a:r>
            <a:r>
              <a:rPr lang="en-CA" sz="3200" b="1" dirty="0" err="1" smtClean="0">
                <a:solidFill>
                  <a:schemeClr val="tx1"/>
                </a:solidFill>
                <a:latin typeface="Calibri" pitchFamily="34" charset="0"/>
              </a:rPr>
              <a:t>karena</a:t>
            </a:r>
            <a:r>
              <a:rPr lang="en-CA" sz="3200" b="1" dirty="0" smtClean="0">
                <a:solidFill>
                  <a:schemeClr val="tx1"/>
                </a:solidFill>
                <a:latin typeface="Calibri" pitchFamily="34" charset="0"/>
              </a:rPr>
              <a:t> </a:t>
            </a:r>
            <a:r>
              <a:rPr lang="en-CA" sz="3200" b="1" dirty="0" err="1" smtClean="0">
                <a:solidFill>
                  <a:schemeClr val="tx1"/>
                </a:solidFill>
                <a:latin typeface="Calibri" pitchFamily="34" charset="0"/>
              </a:rPr>
              <a:t>melalui</a:t>
            </a:r>
            <a:r>
              <a:rPr lang="en-CA" sz="3200" b="1" dirty="0" smtClean="0">
                <a:solidFill>
                  <a:schemeClr val="tx1"/>
                </a:solidFill>
                <a:latin typeface="Calibri" pitchFamily="34" charset="0"/>
              </a:rPr>
              <a:t> </a:t>
            </a:r>
            <a:r>
              <a:rPr lang="en-CA" sz="3200" b="1" dirty="0" err="1" smtClean="0">
                <a:solidFill>
                  <a:schemeClr val="tx1"/>
                </a:solidFill>
                <a:latin typeface="Calibri" pitchFamily="34" charset="0"/>
              </a:rPr>
              <a:t>kematian</a:t>
            </a:r>
            <a:r>
              <a:rPr lang="en-CA" sz="3200" b="1" dirty="0" smtClean="0">
                <a:solidFill>
                  <a:schemeClr val="tx1"/>
                </a:solidFill>
                <a:latin typeface="Calibri" pitchFamily="34" charset="0"/>
              </a:rPr>
              <a:t> </a:t>
            </a:r>
            <a:r>
              <a:rPr lang="en-CA" sz="3200" b="1" dirty="0" err="1" smtClean="0">
                <a:solidFill>
                  <a:schemeClr val="tx1"/>
                </a:solidFill>
                <a:latin typeface="Calibri" pitchFamily="34" charset="0"/>
              </a:rPr>
              <a:t>Kristus</a:t>
            </a:r>
            <a:r>
              <a:rPr lang="en-CA" sz="3200" b="1" dirty="0" smtClean="0">
                <a:solidFill>
                  <a:schemeClr val="tx1"/>
                </a:solidFill>
                <a:latin typeface="Calibri" pitchFamily="34" charset="0"/>
              </a:rPr>
              <a:t> . . . </a:t>
            </a:r>
            <a:endParaRPr lang="en-CA" sz="3200" b="1" dirty="0">
              <a:solidFill>
                <a:schemeClr val="tx1"/>
              </a:solidFill>
              <a:latin typeface="Calibri" pitchFamily="34" charset="0"/>
            </a:endParaRPr>
          </a:p>
        </p:txBody>
      </p:sp>
      <p:pic>
        <p:nvPicPr>
          <p:cNvPr id="4" name="Picture 3" descr="praise from pqhobbit.files.wordpress.com.jpg"/>
          <p:cNvPicPr>
            <a:picLocks noChangeAspect="1"/>
          </p:cNvPicPr>
          <p:nvPr/>
        </p:nvPicPr>
        <p:blipFill>
          <a:blip r:embed="rId2" cstate="print"/>
          <a:stretch>
            <a:fillRect/>
          </a:stretch>
        </p:blipFill>
        <p:spPr>
          <a:xfrm>
            <a:off x="1697586" y="1556792"/>
            <a:ext cx="5754734" cy="3683376"/>
          </a:xfrm>
          <a:prstGeom prst="rect">
            <a:avLst/>
          </a:prstGeom>
        </p:spPr>
      </p:pic>
      <p:sp>
        <p:nvSpPr>
          <p:cNvPr id="5" name="TextBox 4"/>
          <p:cNvSpPr txBox="1"/>
          <p:nvPr/>
        </p:nvSpPr>
        <p:spPr>
          <a:xfrm>
            <a:off x="2843808" y="4869160"/>
            <a:ext cx="6264696" cy="276999"/>
          </a:xfrm>
          <a:prstGeom prst="rect">
            <a:avLst/>
          </a:prstGeom>
          <a:noFill/>
        </p:spPr>
        <p:txBody>
          <a:bodyPr wrap="square" rtlCol="0">
            <a:spAutoFit/>
          </a:bodyPr>
          <a:lstStyle/>
          <a:p>
            <a:pPr algn="ctr"/>
            <a:r>
              <a:rPr lang="en-CA" sz="1200" dirty="0" smtClean="0">
                <a:solidFill>
                  <a:schemeClr val="bg1">
                    <a:lumMod val="50000"/>
                    <a:lumOff val="50000"/>
                  </a:schemeClr>
                </a:solidFill>
              </a:rPr>
              <a:t>from pqhobbit.files.wordpress.com</a:t>
            </a:r>
            <a:endParaRPr lang="en-CA" sz="1200" dirty="0">
              <a:solidFill>
                <a:schemeClr val="bg1">
                  <a:lumMod val="50000"/>
                  <a:lumOff val="50000"/>
                </a:schemeClr>
              </a:solidFill>
            </a:endParaRPr>
          </a:p>
        </p:txBody>
      </p:sp>
      <p:sp>
        <p:nvSpPr>
          <p:cNvPr id="6" name="TextBox 5"/>
          <p:cNvSpPr txBox="1"/>
          <p:nvPr/>
        </p:nvSpPr>
        <p:spPr>
          <a:xfrm>
            <a:off x="0" y="116632"/>
            <a:ext cx="9144001" cy="1384995"/>
          </a:xfrm>
          <a:prstGeom prst="rect">
            <a:avLst/>
          </a:prstGeom>
          <a:noFill/>
        </p:spPr>
        <p:txBody>
          <a:bodyPr wrap="square" rtlCol="0">
            <a:spAutoFit/>
          </a:bodyPr>
          <a:lstStyle/>
          <a:p>
            <a:pPr algn="ctr"/>
            <a:r>
              <a:rPr lang="en-CA" sz="2800" b="1" dirty="0" err="1" smtClean="0">
                <a:solidFill>
                  <a:srgbClr val="00FFFF"/>
                </a:solidFill>
                <a:latin typeface="Calibri" pitchFamily="34" charset="0"/>
              </a:rPr>
              <a:t>Ketika</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kita</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memuji</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Tuhan</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untuk</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apa</a:t>
            </a:r>
            <a:r>
              <a:rPr lang="en-CA" sz="2800" b="1" dirty="0" smtClean="0">
                <a:solidFill>
                  <a:srgbClr val="00FFFF"/>
                </a:solidFill>
                <a:latin typeface="Calibri" pitchFamily="34" charset="0"/>
              </a:rPr>
              <a:t> yang </a:t>
            </a:r>
            <a:r>
              <a:rPr lang="en-CA" sz="2800" b="1" dirty="0" err="1" smtClean="0">
                <a:solidFill>
                  <a:srgbClr val="00FFFF"/>
                </a:solidFill>
                <a:latin typeface="Calibri" pitchFamily="34" charset="0"/>
              </a:rPr>
              <a:t>Kristus</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telah</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lakukan</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dan</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mulai</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merenungkan</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kondisi</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hidup</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kita</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tanpa</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Kristus</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pujian</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dan</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sukacita</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kita</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akan</a:t>
            </a:r>
            <a:r>
              <a:rPr lang="en-CA" sz="2800" b="1" dirty="0" smtClean="0">
                <a:solidFill>
                  <a:srgbClr val="00FFFF"/>
                </a:solidFill>
                <a:latin typeface="Calibri" pitchFamily="34" charset="0"/>
              </a:rPr>
              <a:t> </a:t>
            </a:r>
            <a:r>
              <a:rPr lang="en-CA" sz="2800" b="1" dirty="0" err="1" smtClean="0">
                <a:solidFill>
                  <a:srgbClr val="00FFFF"/>
                </a:solidFill>
                <a:latin typeface="Calibri" pitchFamily="34" charset="0"/>
              </a:rPr>
              <a:t>meningkat</a:t>
            </a:r>
            <a:r>
              <a:rPr lang="en-CA" sz="2800" b="1" dirty="0" smtClean="0">
                <a:solidFill>
                  <a:srgbClr val="00FFFF"/>
                </a:solidFill>
                <a:latin typeface="Calibri" pitchFamily="34" charset="0"/>
              </a:rPr>
              <a:t>.</a:t>
            </a:r>
            <a:endParaRPr lang="en-CA" sz="2800" b="1" dirty="0">
              <a:solidFill>
                <a:srgbClr val="00FFFF"/>
              </a:solidFill>
              <a:latin typeface="Calibri" pitchFamily="34" charset="0"/>
            </a:endParaRPr>
          </a:p>
        </p:txBody>
      </p:sp>
    </p:spTree>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TextBox 3"/>
          <p:cNvSpPr txBox="1"/>
          <p:nvPr/>
        </p:nvSpPr>
        <p:spPr>
          <a:xfrm>
            <a:off x="304800" y="296882"/>
            <a:ext cx="8534400" cy="3108543"/>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Sangat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direkomendasikan</a:t>
            </a:r>
            <a:r>
              <a:rPr lang="en-CA"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Kembangkan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kebiasaan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menikmati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Allah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harian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Puji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1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2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7 </a:t>
            </a:r>
            <a:r>
              <a:rPr lang="en-US" sz="2800" b="1" dirty="0" err="1" smtClean="0">
                <a:latin typeface="Calibri" pitchFamily="34" charset="0"/>
                <a:cs typeface="Calibri" pitchFamily="34" charset="0"/>
              </a:rPr>
              <a:t>pada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a:t>
            </a:r>
          </a:p>
          <a:p>
            <a:pPr algn="ctr"/>
            <a:endParaRPr lang="en-US" sz="2800" b="1" dirty="0" smtClean="0">
              <a:latin typeface="Calibri" pitchFamily="34" charset="0"/>
              <a:cs typeface="Calibri" pitchFamily="34" charset="0"/>
            </a:endParaRPr>
          </a:p>
        </p:txBody>
      </p:sp>
      <p:sp>
        <p:nvSpPr>
          <p:cNvPr id="3" name="TextBox 2"/>
          <p:cNvSpPr txBox="1"/>
          <p:nvPr/>
        </p:nvSpPr>
        <p:spPr>
          <a:xfrm>
            <a:off x="3275856" y="3068960"/>
            <a:ext cx="3168352" cy="3108543"/>
          </a:xfrm>
          <a:prstGeom prst="rect">
            <a:avLst/>
          </a:prstGeom>
          <a:noFill/>
        </p:spPr>
        <p:txBody>
          <a:bodyPr wrap="square" rtlCol="0">
            <a:spAutoFit/>
          </a:bodyPr>
          <a:lstStyle/>
          <a:p>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1</a:t>
            </a:r>
          </a:p>
          <a:p>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2</a:t>
            </a:r>
          </a:p>
          <a:p>
            <a:r>
              <a:rPr lang="en-US" sz="2800" b="1" dirty="0" err="1" smtClean="0">
                <a:latin typeface="Calibri" pitchFamily="34" charset="0"/>
                <a:cs typeface="Calibri" pitchFamily="34" charset="0"/>
              </a:rPr>
              <a:t>Rabu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3 </a:t>
            </a:r>
            <a:r>
              <a:rPr lang="en-US" sz="2800" b="1" dirty="0" err="1" smtClean="0">
                <a:latin typeface="Calibri" pitchFamily="34" charset="0"/>
                <a:cs typeface="Calibri" pitchFamily="34" charset="0"/>
              </a:rPr>
              <a:t>Kamis</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4</a:t>
            </a:r>
          </a:p>
          <a:p>
            <a:r>
              <a:rPr lang="en-US" sz="2800" b="1" dirty="0" err="1" smtClean="0">
                <a:latin typeface="Calibri" pitchFamily="34" charset="0"/>
                <a:cs typeface="Calibri" pitchFamily="34" charset="0"/>
              </a:rPr>
              <a:t>Jumat</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5</a:t>
            </a:r>
          </a:p>
          <a:p>
            <a:r>
              <a:rPr lang="en-US" sz="2800" b="1" dirty="0" err="1" smtClean="0">
                <a:latin typeface="Calibri" pitchFamily="34" charset="0"/>
                <a:cs typeface="Calibri" pitchFamily="34" charset="0"/>
              </a:rPr>
              <a:t>Sabtu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6</a:t>
            </a:r>
          </a:p>
          <a:p>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7</a:t>
            </a:r>
            <a:endParaRPr lang="en-US" sz="28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548680"/>
            <a:ext cx="9144000" cy="1143000"/>
          </a:xfrm>
        </p:spPr>
        <p:txBody>
          <a:bodyPr/>
          <a:lstStyle/>
          <a:p>
            <a:pPr>
              <a:spcAft>
                <a:spcPts val="0"/>
              </a:spcAft>
            </a:pP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a:t>
            </a: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 Allah Yang </a:t>
            </a:r>
            <a:r>
              <a:rPr lang="en-US" sz="2800" b="1" dirty="0" err="1" smtClean="0">
                <a:solidFill>
                  <a:srgbClr val="FFFF00"/>
                </a:solidFill>
                <a:latin typeface="Calibri" pitchFamily="34" charset="0"/>
                <a:cs typeface="Calibri" pitchFamily="34" charset="0"/>
              </a:rPr>
              <a:t>Menyenangkan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CA" sz="3200" dirty="0" smtClean="0">
                <a:solidFill>
                  <a:srgbClr val="FFFF00"/>
                </a:solidFill>
              </a:rPr>
              <a:t/>
            </a:r>
            <a:br>
              <a:rPr lang="en-CA" sz="3200" dirty="0" smtClean="0">
                <a:solidFill>
                  <a:srgbClr val="FFFF00"/>
                </a:solidFill>
              </a:rPr>
            </a:br>
            <a:r>
              <a:rPr lang="en-US" sz="1200" dirty="0" smtClean="0">
                <a:solidFill>
                  <a:srgbClr val="FFFF00"/>
                </a:solidFill>
              </a:rPr>
              <a:t/>
            </a:r>
            <a:br>
              <a:rPr lang="en-US" sz="1200" dirty="0" smtClean="0">
                <a:solidFill>
                  <a:srgbClr val="FFFF00"/>
                </a:solidFill>
              </a:rPr>
            </a:br>
            <a:r>
              <a:rPr lang="en-US" sz="2600" dirty="0" smtClean="0">
                <a:solidFill>
                  <a:srgbClr val="FFFF00"/>
                </a:solidFill>
                <a:latin typeface="Calibri" pitchFamily="34" charset="0"/>
                <a:cs typeface="Calibri" pitchFamily="34" charset="0"/>
              </a:rPr>
              <a:t>100 </a:t>
            </a:r>
            <a:r>
              <a:rPr lang="en-US" sz="2600" dirty="0" err="1" smtClean="0">
                <a:solidFill>
                  <a:srgbClr val="FFFF00"/>
                </a:solidFill>
                <a:latin typeface="Calibri" pitchFamily="34" charset="0"/>
                <a:cs typeface="Calibri" pitchFamily="34" charset="0"/>
              </a:rPr>
              <a:t>berkat-berkat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menyenangkan</a:t>
            </a:r>
            <a:r>
              <a:rPr lang="en-US" sz="2600" dirty="0" smtClean="0">
                <a:solidFill>
                  <a:srgbClr val="FFFF00"/>
                </a:solidFill>
                <a:latin typeface="Calibri" pitchFamily="34" charset="0"/>
                <a:cs typeface="Calibri" pitchFamily="34" charset="0"/>
              </a:rPr>
              <a:t> yang </a:t>
            </a:r>
            <a:r>
              <a:rPr lang="en-US" sz="2600" dirty="0" err="1" smtClean="0">
                <a:solidFill>
                  <a:srgbClr val="FFFF00"/>
                </a:solidFill>
                <a:latin typeface="Calibri" pitchFamily="34" charset="0"/>
                <a:cs typeface="Calibri" pitchFamily="34" charset="0"/>
              </a:rPr>
              <a:t>kami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terima</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dalam</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Tuhan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tentang</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Yesus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Kristus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disalibkan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dibangkitkan</a:t>
            </a:r>
            <a:r>
              <a:rPr lang="en-US" sz="2600" dirty="0" smtClean="0">
                <a:solidFill>
                  <a:srgbClr val="FFFF00"/>
                </a:solidFill>
                <a:latin typeface="Calibri" pitchFamily="34" charset="0"/>
                <a:cs typeface="Calibri" pitchFamily="34" charset="0"/>
              </a:rPr>
              <a:t>.</a:t>
            </a:r>
            <a:r>
              <a:rPr lang="en-CA" sz="3200" dirty="0" smtClean="0">
                <a:solidFill>
                  <a:srgbClr val="FFFF00"/>
                </a:solidFill>
              </a:rPr>
              <a:t/>
            </a:r>
            <a:br>
              <a:rPr lang="en-CA" sz="3200" dirty="0" smtClean="0">
                <a:solidFill>
                  <a:srgbClr val="FFFF00"/>
                </a:solidFill>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endParaRPr lang="en-CA" sz="2800" dirty="0">
              <a:latin typeface="Calibri" pitchFamily="34" charset="0"/>
              <a:cs typeface="Calibri" pitchFamily="34" charset="0"/>
            </a:endParaRPr>
          </a:p>
        </p:txBody>
      </p:sp>
      <p:sp>
        <p:nvSpPr>
          <p:cNvPr id="3" name="Title 1"/>
          <p:cNvSpPr txBox="1">
            <a:spLocks/>
          </p:cNvSpPr>
          <p:nvPr/>
        </p:nvSpPr>
        <p:spPr bwMode="auto">
          <a:xfrm>
            <a:off x="107504" y="3798168"/>
            <a:ext cx="8991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lnSpc>
                <a:spcPct val="150000"/>
              </a:lnSpc>
              <a:spcAft>
                <a:spcPts val="0"/>
              </a:spcAft>
              <a:defRPr/>
            </a:pPr>
            <a: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t/>
            </a:r>
            <a:b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1. </a:t>
            </a:r>
            <a:r>
              <a:rPr lang="en-US" sz="2800" b="1" kern="0" dirty="0" err="1" smtClean="0">
                <a:latin typeface="Calibri" pitchFamily="34" charset="0"/>
                <a:ea typeface="+mj-ea"/>
                <a:cs typeface="Calibri" pitchFamily="34" charset="0"/>
              </a:rPr>
              <a:t>B</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untuk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dasar</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teguh</a:t>
            </a:r>
            <a:r>
              <a:rPr lang="en-US" sz="2800" b="1" dirty="0" smtClean="0">
                <a:latin typeface="Calibri" pitchFamily="34" charset="0"/>
                <a:cs typeface="Calibri" pitchFamily="34" charset="0"/>
              </a:rPr>
              <a:t> </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1-14</a:t>
            </a:r>
            <a: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t/>
            </a:r>
            <a:b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2.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Bkt-bkt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berhubungan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Bapa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Anak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15-23  </a:t>
            </a:r>
            <a:b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3.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tahta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Allah  24-31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4.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dimerdekakan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dari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dosa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32-48</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5.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dalam</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Kudus  48-71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6.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menjadi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tubuh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Kristus</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72-82</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7.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Kemuliaan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masa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depan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83-97</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Tiga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termasuk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lainnya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98-100</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endParaRPr kumimoji="0" lang="en-CA" sz="2800" b="0" i="0" u="none" strike="noStrike" kern="0" cap="none" spc="0" normalizeH="0" baseline="0" noProof="0" dirty="0">
              <a:ln>
                <a:noFill/>
              </a:ln>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1619672" y="44624"/>
            <a:ext cx="7436360" cy="6669360"/>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123" name="Title 3"/>
          <p:cNvSpPr>
            <a:spLocks noGrp="1"/>
          </p:cNvSpPr>
          <p:nvPr>
            <p:ph type="title"/>
          </p:nvPr>
        </p:nvSpPr>
        <p:spPr>
          <a:xfrm>
            <a:off x="1619672" y="2852936"/>
            <a:ext cx="7452320" cy="1143000"/>
          </a:xfrm>
        </p:spPr>
        <p:txBody>
          <a:bodyPr>
            <a:noAutofit/>
          </a:bodyPr>
          <a:lstStyle/>
          <a:p>
            <a:pPr>
              <a:lnSpc>
                <a:spcPts val="2600"/>
              </a:lnSpc>
            </a:pPr>
            <a:r>
              <a:rPr lang="en-CA" sz="2400" b="1" dirty="0" smtClean="0">
                <a:solidFill>
                  <a:schemeClr val="bg1"/>
                </a:solidFill>
                <a:latin typeface="Calibri" pitchFamily="34" charset="0"/>
                <a:cs typeface="Calibri" pitchFamily="34" charset="0"/>
              </a:rPr>
              <a:t/>
            </a:r>
            <a:br>
              <a:rPr lang="en-CA" sz="2400" b="1" dirty="0" smtClean="0">
                <a:solidFill>
                  <a:schemeClr val="bg1"/>
                </a:solidFill>
                <a:latin typeface="Calibri" pitchFamily="34" charset="0"/>
                <a:cs typeface="Calibri" pitchFamily="34" charset="0"/>
              </a:rPr>
            </a:br>
            <a:r>
              <a:rPr lang="en-CA" sz="2400" b="1" dirty="0" smtClean="0">
                <a:solidFill>
                  <a:schemeClr val="bg1"/>
                </a:solidFill>
                <a:latin typeface="Calibri" pitchFamily="34" charset="0"/>
                <a:cs typeface="Calibri" pitchFamily="34" charset="0"/>
              </a:rPr>
              <a:t> </a:t>
            </a:r>
            <a:r>
              <a:rPr lang="en-CA" sz="2400" b="1" spc="-50" dirty="0" smtClean="0">
                <a:solidFill>
                  <a:schemeClr val="bg1"/>
                </a:solidFill>
                <a:latin typeface="Calibri" pitchFamily="34" charset="0"/>
                <a:cs typeface="Calibri" pitchFamily="34" charset="0"/>
              </a:rPr>
              <a:t/>
            </a:r>
            <a:br>
              <a:rPr lang="en-CA" sz="2400" b="1" spc="-50" dirty="0" smtClean="0">
                <a:solidFill>
                  <a:schemeClr val="bg1"/>
                </a:solidFill>
                <a:latin typeface="Calibri" pitchFamily="34" charset="0"/>
                <a:cs typeface="Calibri" pitchFamily="34" charset="0"/>
              </a:rPr>
            </a:br>
            <a:r>
              <a:rPr lang="en-US" sz="2400" b="1" spc="-50"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hukum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memerdekakan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CA" sz="2400" b="1" dirty="0" smtClean="0">
                <a:solidFill>
                  <a:schemeClr val="bg1"/>
                </a:solidFill>
                <a:latin typeface="Calibri" pitchFamily="34" charset="0"/>
                <a:cs typeface="Calibri" pitchFamily="34" charset="0"/>
              </a:rPr>
              <a:t/>
            </a:r>
            <a:br>
              <a:rPr lang="en-CA" sz="2400" b="1" dirty="0" smtClean="0">
                <a:solidFill>
                  <a:schemeClr val="bg1"/>
                </a:solidFill>
                <a:latin typeface="Calibri" pitchFamily="34" charset="0"/>
                <a:cs typeface="Calibri" pitchFamily="34" charset="0"/>
              </a:rPr>
            </a:b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tercurah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kasih</a:t>
            </a:r>
            <a:r>
              <a:rPr lang="en-US" sz="2400" b="1" dirty="0" smtClean="0">
                <a:solidFill>
                  <a:schemeClr val="tx1"/>
                </a:solidFill>
                <a:latin typeface="Calibri" pitchFamily="34" charset="0"/>
                <a:cs typeface="Calibri" pitchFamily="34" charset="0"/>
              </a:rPr>
              <a:t> Allah </a:t>
            </a:r>
            <a:r>
              <a:rPr lang="en-US" sz="2400" b="1" dirty="0" err="1" smtClean="0">
                <a:solidFill>
                  <a:schemeClr val="tx1"/>
                </a:solidFill>
                <a:latin typeface="Calibri" pitchFamily="34" charset="0"/>
                <a:cs typeface="Calibri" pitchFamily="34" charset="0"/>
              </a:rPr>
              <a:t>tercurah</a:t>
            </a:r>
            <a:r>
              <a:rPr lang="en-US" sz="2400" b="1" dirty="0" smtClean="0">
                <a:solidFill>
                  <a:schemeClr val="tx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lahir</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lahir</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Allah      </a:t>
            </a:r>
            <a:br>
              <a:rPr lang="en-US" sz="2400" b="1" dirty="0" smtClean="0">
                <a:solidFill>
                  <a:schemeClr val="bg1"/>
                </a:solidFill>
                <a:latin typeface="Calibri" pitchFamily="34" charset="0"/>
                <a:cs typeface="Calibri" pitchFamily="34" charset="0"/>
              </a:rPr>
            </a:br>
            <a:r>
              <a:rPr lang="en-US" sz="2400" b="1" dirty="0" err="1" smtClean="0">
                <a:solidFill>
                  <a:schemeClr val="tx1"/>
                </a:solidFill>
                <a:latin typeface="Calibri" pitchFamily="34" charset="0"/>
                <a:cs typeface="Calibri" pitchFamily="34" charset="0"/>
              </a:rPr>
              <a:t>dikaruniakan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menerima</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memiliki</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br>
              <a:rPr lang="en-US" sz="2400" b="1" dirty="0" smtClean="0">
                <a:solidFill>
                  <a:schemeClr val="tx1"/>
                </a:solidFill>
                <a:latin typeface="Calibri" pitchFamily="34" charset="0"/>
                <a:cs typeface="Calibri" pitchFamily="34" charset="0"/>
              </a:rPr>
            </a:br>
            <a:r>
              <a:rPr lang="en-US" sz="2400" b="1" dirty="0" err="1" smtClean="0">
                <a:solidFill>
                  <a:schemeClr val="bg1"/>
                </a:solidFill>
                <a:latin typeface="Calibri" pitchFamily="34" charset="0"/>
                <a:cs typeface="Calibri" pitchFamily="34" charset="0"/>
              </a:rPr>
              <a:t>aliran-aliran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mengalir</a:t>
            </a:r>
            <a:r>
              <a:rPr lang="en-US" sz="2400" b="1" dirty="0" smtClean="0">
                <a:solidFill>
                  <a:schemeClr val="bg1"/>
                </a:solidFill>
                <a:latin typeface="Calibri" pitchFamily="34" charset="0"/>
                <a:cs typeface="Calibri" pitchFamily="34" charset="0"/>
              </a:rPr>
              <a:t>  </a:t>
            </a:r>
            <a:r>
              <a:rPr lang="en-CA" sz="2400" b="1" dirty="0" smtClean="0">
                <a:solidFill>
                  <a:schemeClr val="bg1"/>
                </a:solidFill>
                <a:latin typeface="Calibri" pitchFamily="34" charset="0"/>
                <a:cs typeface="Calibri" pitchFamily="34" charset="0"/>
              </a:rPr>
              <a:t/>
            </a:r>
            <a:br>
              <a:rPr lang="en-CA" sz="2400" b="1" dirty="0" smtClean="0">
                <a:solidFill>
                  <a:schemeClr val="bg1"/>
                </a:solidFill>
                <a:latin typeface="Calibri" pitchFamily="34" charset="0"/>
                <a:cs typeface="Calibri" pitchFamily="34" charset="0"/>
              </a:rPr>
            </a:br>
            <a:r>
              <a:rPr lang="en-US" sz="2400" b="1" dirty="0" err="1" smtClean="0">
                <a:solidFill>
                  <a:schemeClr val="tx1"/>
                </a:solidFill>
                <a:latin typeface="Calibri" pitchFamily="34" charset="0"/>
                <a:cs typeface="Calibri" pitchFamily="34" charset="0"/>
              </a:rPr>
              <a:t>ditenggelamkan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dlm</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smtClean="0">
                <a:solidFill>
                  <a:schemeClr val="bg1"/>
                </a:solidFill>
                <a:latin typeface="Calibri" pitchFamily="34" charset="0"/>
                <a:cs typeface="Calibri" pitchFamily="34" charset="0"/>
              </a:rPr>
              <a:t> </a:t>
            </a:r>
            <a:br>
              <a:rPr lang="en-US" sz="2400" b="1" dirty="0" smtClean="0">
                <a:solidFill>
                  <a:schemeClr val="bg1"/>
                </a:solidFill>
                <a:latin typeface="Calibri" pitchFamily="34" charset="0"/>
                <a:cs typeface="Calibri" pitchFamily="34" charset="0"/>
              </a:rPr>
            </a:b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datang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turun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kuasa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utusan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tx1"/>
                </a:solidFill>
                <a:latin typeface="Calibri" pitchFamily="34" charset="0"/>
                <a:cs typeface="Calibri" pitchFamily="34" charset="0"/>
              </a:rPr>
              <a:t/>
            </a:r>
            <a:br>
              <a:rPr lang="en-US" sz="2400" b="1" dirty="0" smtClean="0">
                <a:solidFill>
                  <a:schemeClr val="tx1"/>
                </a:solidFill>
                <a:latin typeface="Calibri" pitchFamily="34" charset="0"/>
                <a:cs typeface="Calibri" pitchFamily="34" charset="0"/>
              </a:rPr>
            </a:b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diurapi</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dimeterai</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jaminan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oleh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br>
              <a:rPr lang="en-US" sz="2400" b="1" dirty="0" smtClean="0">
                <a:solidFill>
                  <a:schemeClr val="tx1"/>
                </a:solidFill>
                <a:latin typeface="Calibri" pitchFamily="34" charset="0"/>
                <a:cs typeface="Calibri" pitchFamily="34" charset="0"/>
              </a:rPr>
            </a:b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kebenaran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menolong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mengajar</a:t>
            </a:r>
            <a:r>
              <a:rPr lang="en-US" sz="2400" b="1" dirty="0" smtClean="0">
                <a:solidFill>
                  <a:schemeClr val="bg1"/>
                </a:solidFill>
                <a:latin typeface="Calibri" pitchFamily="34" charset="0"/>
                <a:cs typeface="Calibri" pitchFamily="34" charset="0"/>
              </a:rPr>
              <a:t> </a:t>
            </a:r>
            <a:br>
              <a:rPr lang="en-US" sz="2400" b="1" dirty="0" smtClean="0">
                <a:solidFill>
                  <a:schemeClr val="bg1"/>
                </a:solidFill>
                <a:latin typeface="Calibri" pitchFamily="34" charset="0"/>
                <a:cs typeface="Calibri" pitchFamily="34" charset="0"/>
              </a:rPr>
            </a:br>
            <a:r>
              <a:rPr lang="en-US" sz="2400" b="1" dirty="0" smtClean="0">
                <a:solidFill>
                  <a:schemeClr val="bg1"/>
                </a:solidFill>
                <a:latin typeface="Calibri" pitchFamily="34" charset="0"/>
                <a:cs typeface="Calibri" pitchFamily="34" charset="0"/>
              </a:rPr>
              <a:t>  </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memimpin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kita</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menguduskan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kita</a:t>
            </a:r>
            <a:r>
              <a:rPr lang="en-US" sz="2400" b="1" dirty="0" smtClean="0">
                <a:solidFill>
                  <a:schemeClr val="tx1"/>
                </a:solidFill>
                <a:latin typeface="Calibri" pitchFamily="34" charset="0"/>
                <a:cs typeface="Calibri" pitchFamily="34" charset="0"/>
              </a:rPr>
              <a:t/>
            </a:r>
            <a:br>
              <a:rPr lang="en-US" sz="2400" b="1" dirty="0" smtClean="0">
                <a:solidFill>
                  <a:schemeClr val="tx1"/>
                </a:solidFill>
                <a:latin typeface="Calibri" pitchFamily="34" charset="0"/>
                <a:cs typeface="Calibri" pitchFamily="34" charset="0"/>
              </a:rPr>
            </a:br>
            <a:r>
              <a:rPr lang="en-US" sz="2400" b="1" dirty="0" err="1" smtClean="0">
                <a:solidFill>
                  <a:schemeClr val="bg1"/>
                </a:solidFill>
                <a:latin typeface="Calibri" pitchFamily="34" charset="0"/>
                <a:cs typeface="Calibri" pitchFamily="34" charset="0"/>
              </a:rPr>
              <a:t>karunia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untuk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melayani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memenuhi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smtClean="0">
                <a:solidFill>
                  <a:schemeClr val="tx1"/>
                </a:solidFill>
                <a:latin typeface="Calibri" pitchFamily="34" charset="0"/>
                <a:cs typeface="Calibri" pitchFamily="34" charset="0"/>
              </a:rPr>
              <a:t/>
            </a:r>
            <a:br>
              <a:rPr lang="en-US" sz="2400" b="1" dirty="0" smtClean="0">
                <a:solidFill>
                  <a:schemeClr val="tx1"/>
                </a:solidFill>
                <a:latin typeface="Calibri" pitchFamily="34" charset="0"/>
                <a:cs typeface="Calibri" pitchFamily="34" charset="0"/>
              </a:rPr>
            </a:b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sunat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oleh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Kristus</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untuk</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hidup</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menurut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Kristus</a:t>
            </a:r>
            <a:r>
              <a:rPr lang="en-CA" sz="2400" b="1" dirty="0" smtClean="0">
                <a:solidFill>
                  <a:schemeClr val="tx1"/>
                </a:solidFill>
                <a:latin typeface="Calibri" pitchFamily="34" charset="0"/>
                <a:cs typeface="Calibri" pitchFamily="34" charset="0"/>
              </a:rPr>
              <a:t> </a:t>
            </a:r>
            <a:br>
              <a:rPr lang="en-CA" sz="2400" b="1" dirty="0" smtClean="0">
                <a:solidFill>
                  <a:schemeClr val="tx1"/>
                </a:solidFill>
                <a:latin typeface="Calibri" pitchFamily="34" charset="0"/>
                <a:cs typeface="Calibri" pitchFamily="34" charset="0"/>
              </a:rPr>
            </a:br>
            <a:r>
              <a:rPr lang="en-CA" sz="2400" b="1" dirty="0" err="1" smtClean="0">
                <a:solidFill>
                  <a:schemeClr val="tx1"/>
                </a:solidFill>
                <a:latin typeface="Calibri" pitchFamily="34" charset="0"/>
                <a:cs typeface="Calibri" pitchFamily="34" charset="0"/>
              </a:rPr>
              <a:t>dlm</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Roh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tidak</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menurut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daging</a:t>
            </a:r>
            <a:r>
              <a:rPr lang="en-CA" sz="2400" b="1" dirty="0" smtClean="0">
                <a:solidFill>
                  <a:schemeClr val="tx1"/>
                </a:solidFill>
                <a:latin typeface="Calibri" pitchFamily="34" charset="0"/>
                <a:cs typeface="Calibri" pitchFamily="34" charset="0"/>
              </a:rPr>
              <a:t> </a:t>
            </a:r>
            <a:r>
              <a:rPr lang="en-CA" sz="2400" b="1" dirty="0" smtClean="0">
                <a:solidFill>
                  <a:schemeClr val="bg1"/>
                </a:solidFill>
                <a:latin typeface="Calibri" pitchFamily="34" charset="0"/>
                <a:cs typeface="Calibri" pitchFamily="34" charset="0"/>
              </a:rPr>
              <a:t/>
            </a:r>
            <a:br>
              <a:rPr lang="en-CA" sz="2400" b="1" dirty="0" smtClean="0">
                <a:solidFill>
                  <a:schemeClr val="bg1"/>
                </a:solidFill>
                <a:latin typeface="Calibri" pitchFamily="34" charset="0"/>
                <a:cs typeface="Calibri" pitchFamily="34" charset="0"/>
              </a:rPr>
            </a:br>
            <a:r>
              <a:rPr lang="en-CA" sz="2400" b="1" dirty="0" err="1" smtClean="0">
                <a:solidFill>
                  <a:schemeClr val="bg1"/>
                </a:solidFill>
                <a:latin typeface="Calibri" pitchFamily="34" charset="0"/>
                <a:cs typeface="Calibri" pitchFamily="34" charset="0"/>
              </a:rPr>
              <a:t>hebat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kuasa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kekuatan</a:t>
            </a:r>
            <a:r>
              <a:rPr lang="en-CA" sz="2400" b="1" dirty="0" smtClean="0">
                <a:solidFill>
                  <a:schemeClr val="bg1"/>
                </a:solidFill>
                <a:latin typeface="Calibri" pitchFamily="34" charset="0"/>
                <a:cs typeface="Calibri" pitchFamily="34" charset="0"/>
              </a:rPr>
              <a:t>    </a:t>
            </a:r>
            <a:r>
              <a:rPr lang="en-CA" sz="2400" b="1" dirty="0" smtClean="0">
                <a:solidFill>
                  <a:schemeClr val="tx1"/>
                </a:solidFill>
                <a:latin typeface="Calibri" pitchFamily="34" charset="0"/>
                <a:cs typeface="Calibri" pitchFamily="34" charset="0"/>
              </a:rPr>
              <a:t/>
            </a:r>
            <a:br>
              <a:rPr lang="en-CA" sz="2400" b="1" dirty="0" smtClean="0">
                <a:solidFill>
                  <a:schemeClr val="tx1"/>
                </a:solidFill>
                <a:latin typeface="Calibri" pitchFamily="34" charset="0"/>
                <a:cs typeface="Calibri" pitchFamily="34" charset="0"/>
              </a:rPr>
            </a:br>
            <a:r>
              <a:rPr lang="en-US" sz="2400" b="1" dirty="0" err="1" smtClean="0">
                <a:solidFill>
                  <a:schemeClr val="tx1"/>
                </a:solidFill>
                <a:latin typeface="Calibri" pitchFamily="34" charset="0"/>
                <a:cs typeface="Calibri" pitchFamily="34" charset="0"/>
              </a:rPr>
              <a:t>karya</a:t>
            </a:r>
            <a:r>
              <a:rPr lang="en-US" sz="2400" b="1" dirty="0" smtClean="0">
                <a:solidFill>
                  <a:schemeClr val="tx1"/>
                </a:solidFill>
                <a:latin typeface="Calibri" pitchFamily="34" charset="0"/>
                <a:cs typeface="Calibri" pitchFamily="34" charset="0"/>
              </a:rPr>
              <a:t> Allah yang </a:t>
            </a:r>
            <a:r>
              <a:rPr lang="en-US" sz="2400" b="1" dirty="0" err="1" smtClean="0">
                <a:solidFill>
                  <a:schemeClr val="tx1"/>
                </a:solidFill>
                <a:latin typeface="Calibri" pitchFamily="34" charset="0"/>
                <a:cs typeface="Calibri" pitchFamily="34" charset="0"/>
              </a:rPr>
              <a:t>indah</a:t>
            </a:r>
            <a:r>
              <a:rPr lang="en-US" sz="2400" b="1" dirty="0" smtClean="0">
                <a:solidFill>
                  <a:schemeClr val="tx1"/>
                </a:solidFill>
                <a:latin typeface="Calibri" pitchFamily="34" charset="0"/>
                <a:cs typeface="Calibri" pitchFamily="34" charset="0"/>
              </a:rPr>
              <a:t>              </a:t>
            </a:r>
            <a:r>
              <a:rPr lang="en-US" sz="2400" b="1" dirty="0" smtClean="0">
                <a:solidFill>
                  <a:schemeClr val="bg1"/>
                </a:solidFill>
                <a:latin typeface="Calibri" pitchFamily="34" charset="0"/>
                <a:cs typeface="Calibri" pitchFamily="34" charset="0"/>
              </a:rPr>
              <a:t/>
            </a:r>
            <a:br>
              <a:rPr lang="en-US" sz="2400" b="1" dirty="0" smtClean="0">
                <a:solidFill>
                  <a:schemeClr val="bg1"/>
                </a:solidFill>
                <a:latin typeface="Calibri" pitchFamily="34" charset="0"/>
                <a:cs typeface="Calibri" pitchFamily="34" charset="0"/>
              </a:rPr>
            </a:br>
            <a:r>
              <a:rPr lang="en-US" sz="2400" b="1" spc="-20" dirty="0" err="1" smtClean="0">
                <a:solidFill>
                  <a:schemeClr val="bg1"/>
                </a:solidFill>
                <a:latin typeface="Calibri" pitchFamily="34" charset="0"/>
                <a:cs typeface="Calibri" pitchFamily="34" charset="0"/>
              </a:rPr>
              <a:t>memimpin</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dlm</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prosesi</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kemenangan</a:t>
            </a:r>
            <a:r>
              <a:rPr lang="en-US" sz="2400" b="1" spc="-20" dirty="0" smtClean="0">
                <a:solidFill>
                  <a:schemeClr val="bg1"/>
                </a:solidFill>
                <a:latin typeface="Calibri" pitchFamily="34" charset="0"/>
                <a:cs typeface="Calibri" pitchFamily="34" charset="0"/>
              </a:rPr>
              <a:t/>
            </a:r>
            <a:br>
              <a:rPr lang="en-US" sz="2400" b="1" spc="-20" dirty="0" smtClean="0">
                <a:solidFill>
                  <a:schemeClr val="bg1"/>
                </a:solidFill>
                <a:latin typeface="Calibri" pitchFamily="34" charset="0"/>
                <a:cs typeface="Calibri" pitchFamily="34" charset="0"/>
              </a:rPr>
            </a:br>
            <a:r>
              <a:rPr lang="en-US" sz="2400" b="1" spc="-20" dirty="0" err="1" smtClean="0">
                <a:solidFill>
                  <a:schemeClr val="bg1"/>
                </a:solidFill>
                <a:latin typeface="Calibri" pitchFamily="34" charset="0"/>
                <a:cs typeface="Calibri" pitchFamily="34" charset="0"/>
              </a:rPr>
              <a:t>dan</a:t>
            </a:r>
            <a:r>
              <a:rPr lang="en-US" sz="2400" b="1" spc="-20" dirty="0" smtClean="0">
                <a:solidFill>
                  <a:schemeClr val="bg1"/>
                </a:solidFill>
                <a:latin typeface="Calibri" pitchFamily="34" charset="0"/>
                <a:cs typeface="Calibri" pitchFamily="34" charset="0"/>
              </a:rPr>
              <a:t> </a:t>
            </a:r>
            <a:r>
              <a:rPr lang="en-US" sz="2400" b="1" i="1" spc="-20" dirty="0" err="1" smtClean="0">
                <a:solidFill>
                  <a:schemeClr val="bg1"/>
                </a:solidFill>
                <a:latin typeface="Calibri" pitchFamily="34" charset="0"/>
                <a:cs typeface="Calibri" pitchFamily="34" charset="0"/>
              </a:rPr>
              <a:t>nike</a:t>
            </a:r>
            <a:r>
              <a:rPr lang="en-US" sz="2400" b="1" i="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kemenangan</a:t>
            </a:r>
            <a:r>
              <a:rPr lang="en-CA" sz="2400" b="1" spc="-20" dirty="0" smtClean="0">
                <a:solidFill>
                  <a:schemeClr val="tx1"/>
                </a:solidFill>
                <a:latin typeface="Calibri" pitchFamily="34" charset="0"/>
                <a:cs typeface="Calibri" pitchFamily="34" charset="0"/>
              </a:rPr>
              <a:t/>
            </a:r>
            <a:br>
              <a:rPr lang="en-CA" sz="2400" b="1" spc="-20" dirty="0" smtClean="0">
                <a:solidFill>
                  <a:schemeClr val="tx1"/>
                </a:solidFill>
                <a:latin typeface="Calibri" pitchFamily="34" charset="0"/>
                <a:cs typeface="Calibri" pitchFamily="34" charset="0"/>
              </a:rPr>
            </a:br>
            <a:r>
              <a:rPr lang="en-US" sz="2400" b="1" dirty="0" smtClean="0">
                <a:solidFill>
                  <a:schemeClr val="bg1"/>
                </a:solidFill>
                <a:latin typeface="Calibri" pitchFamily="34" charset="0"/>
                <a:cs typeface="Calibri" pitchFamily="34" charset="0"/>
              </a:rPr>
              <a:t> </a:t>
            </a:r>
          </a:p>
        </p:txBody>
      </p:sp>
      <p:sp>
        <p:nvSpPr>
          <p:cNvPr id="9" name="Right Arrow 8"/>
          <p:cNvSpPr/>
          <p:nvPr/>
        </p:nvSpPr>
        <p:spPr>
          <a:xfrm>
            <a:off x="1043608" y="1340768"/>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 name="TextBox 5"/>
          <p:cNvSpPr txBox="1">
            <a:spLocks noChangeArrowheads="1"/>
          </p:cNvSpPr>
          <p:nvPr/>
        </p:nvSpPr>
        <p:spPr bwMode="auto">
          <a:xfrm>
            <a:off x="1547664" y="6396335"/>
            <a:ext cx="7596336" cy="461665"/>
          </a:xfrm>
          <a:prstGeom prst="rect">
            <a:avLst/>
          </a:prstGeom>
          <a:noFill/>
          <a:ln w="9525">
            <a:noFill/>
            <a:miter lim="800000"/>
            <a:headEnd/>
            <a:tailEnd/>
          </a:ln>
        </p:spPr>
        <p:txBody>
          <a:bodyPr wrap="square">
            <a:spAutoFit/>
          </a:bodyPr>
          <a:lstStyle/>
          <a:p>
            <a:pPr algn="ctr"/>
            <a:r>
              <a:rPr lang="sv-SE" sz="2400" b="1" dirty="0" smtClean="0">
                <a:solidFill>
                  <a:srgbClr val="FFFF00"/>
                </a:solidFill>
                <a:latin typeface="Calibri" pitchFamily="34" charset="0"/>
                <a:cs typeface="Calibri" pitchFamily="34" charset="0"/>
              </a:rPr>
              <a:t>untuk hidup dlm Kristus dlm Roh dlm kasih </a:t>
            </a:r>
            <a:r>
              <a:rPr lang="sv-SE" sz="2400" b="1" i="1" dirty="0" smtClean="0">
                <a:solidFill>
                  <a:srgbClr val="FFFF00"/>
                </a:solidFill>
                <a:latin typeface="Calibri" pitchFamily="34" charset="0"/>
                <a:cs typeface="Calibri" pitchFamily="34" charset="0"/>
              </a:rPr>
              <a:t>agape</a:t>
            </a:r>
          </a:p>
        </p:txBody>
      </p:sp>
      <p:sp>
        <p:nvSpPr>
          <p:cNvPr id="14" name="Text Box 4"/>
          <p:cNvSpPr txBox="1">
            <a:spLocks noChangeArrowheads="1"/>
          </p:cNvSpPr>
          <p:nvPr/>
        </p:nvSpPr>
        <p:spPr bwMode="auto">
          <a:xfrm>
            <a:off x="7452320" y="0"/>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dirty="0" smtClean="0">
                <a:latin typeface="Calibri" pitchFamily="34" charset="0"/>
                <a:cs typeface="Calibri" pitchFamily="34" charset="0"/>
              </a:rPr>
              <a:t>48-71</a:t>
            </a:r>
            <a:endParaRPr lang="en-US" sz="2400" dirty="0">
              <a:latin typeface="Calibri" pitchFamily="34" charset="0"/>
              <a:cs typeface="Calibri" pitchFamily="34" charset="0"/>
            </a:endParaRPr>
          </a:p>
        </p:txBody>
      </p:sp>
      <p:sp>
        <p:nvSpPr>
          <p:cNvPr id="15" name="Text Box 4"/>
          <p:cNvSpPr txBox="1">
            <a:spLocks noChangeArrowheads="1"/>
          </p:cNvSpPr>
          <p:nvPr/>
        </p:nvSpPr>
        <p:spPr bwMode="auto">
          <a:xfrm>
            <a:off x="467544" y="140439"/>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0" name="Title 12"/>
          <p:cNvSpPr txBox="1">
            <a:spLocks/>
          </p:cNvSpPr>
          <p:nvPr/>
        </p:nvSpPr>
        <p:spPr bwMode="auto">
          <a:xfrm>
            <a:off x="2771800" y="-162272"/>
            <a:ext cx="541094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200" b="1" kern="0" dirty="0" err="1" smtClean="0">
                <a:solidFill>
                  <a:schemeClr val="bg1"/>
                </a:solidFill>
                <a:latin typeface="Calibri" pitchFamily="34" charset="0"/>
                <a:ea typeface="+mj-ea"/>
                <a:cs typeface="Calibri" pitchFamily="34" charset="0"/>
              </a:rPr>
              <a:t>d</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alam</a:t>
            </a:r>
            <a:r>
              <a:rPr kumimoji="0" lang="en-CA" sz="32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Kristus</a:t>
            </a:r>
            <a:endParaRPr kumimoji="0" lang="en-CA" sz="32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
        <p:nvSpPr>
          <p:cNvPr id="16" name="TextBox 15"/>
          <p:cNvSpPr txBox="1"/>
          <p:nvPr/>
        </p:nvSpPr>
        <p:spPr>
          <a:xfrm>
            <a:off x="35496" y="1988840"/>
            <a:ext cx="1656184" cy="4401205"/>
          </a:xfrm>
          <a:prstGeom prst="rect">
            <a:avLst/>
          </a:prstGeom>
          <a:noFill/>
        </p:spPr>
        <p:txBody>
          <a:bodyPr wrap="square" rtlCol="0">
            <a:spAutoFit/>
          </a:bodyPr>
          <a:lstStyle/>
          <a:p>
            <a:pPr algn="ctr"/>
            <a:r>
              <a:rPr lang="en-US" sz="2800" b="1" kern="0" dirty="0" smtClean="0">
                <a:latin typeface="Calibri" pitchFamily="34" charset="0"/>
                <a:cs typeface="Calibri" pitchFamily="34" charset="0"/>
              </a:rPr>
              <a:t>5. </a:t>
            </a:r>
            <a:r>
              <a:rPr lang="en-US" sz="2800" b="1" kern="0" dirty="0" err="1" smtClean="0">
                <a:latin typeface="Calibri" pitchFamily="34" charset="0"/>
                <a:cs typeface="Calibri" pitchFamily="34" charset="0"/>
              </a:rPr>
              <a:t>Berkat-berkat</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hidup</a:t>
            </a:r>
            <a:r>
              <a:rPr lang="en-US" sz="2800" b="1" kern="0" dirty="0" smtClean="0">
                <a:latin typeface="Calibri" pitchFamily="34" charset="0"/>
                <a:cs typeface="Calibri" pitchFamily="34" charset="0"/>
              </a:rPr>
              <a:t> </a:t>
            </a:r>
          </a:p>
          <a:p>
            <a:pPr algn="ctr"/>
            <a:r>
              <a:rPr lang="en-US" sz="2800" b="1" kern="0" dirty="0" err="1" smtClean="0">
                <a:latin typeface="Calibri" pitchFamily="34" charset="0"/>
                <a:cs typeface="Calibri" pitchFamily="34" charset="0"/>
              </a:rPr>
              <a:t>di</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dalam</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Roh</a:t>
            </a:r>
            <a:r>
              <a:rPr lang="en-US" sz="2800" b="1" kern="0" dirty="0" smtClean="0">
                <a:latin typeface="Calibri" pitchFamily="34" charset="0"/>
                <a:cs typeface="Calibri" pitchFamily="34" charset="0"/>
              </a:rPr>
              <a:t> Kudus  48-71.</a:t>
            </a:r>
          </a:p>
          <a:p>
            <a:pPr algn="ctr"/>
            <a:r>
              <a:rPr lang="en-US" sz="2800" b="1" kern="0" dirty="0" err="1" smtClean="0">
                <a:latin typeface="Calibri" pitchFamily="34" charset="0"/>
                <a:cs typeface="Calibri" pitchFamily="34" charset="0"/>
              </a:rPr>
              <a:t>Terima</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Kasih</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Tuhan</a:t>
            </a:r>
            <a:r>
              <a:rPr lang="en-US" sz="2800" b="1" kern="0" dirty="0" smtClean="0">
                <a:latin typeface="Calibri" pitchFamily="34" charset="0"/>
                <a:cs typeface="Calibri" pitchFamily="34" charset="0"/>
              </a:rPr>
              <a:t>!</a:t>
            </a:r>
            <a:endParaRPr lang="en-CA" sz="2800" dirty="0"/>
          </a:p>
        </p:txBody>
      </p:sp>
    </p:spTree>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36866" name="Picture 4" descr="F16 Falcon US jet"/>
          <p:cNvPicPr>
            <a:picLocks noChangeAspect="1" noChangeArrowheads="1"/>
          </p:cNvPicPr>
          <p:nvPr/>
        </p:nvPicPr>
        <p:blipFill>
          <a:blip r:embed="rId2" cstate="print"/>
          <a:srcRect/>
          <a:stretch>
            <a:fillRect/>
          </a:stretch>
        </p:blipFill>
        <p:spPr bwMode="auto">
          <a:xfrm>
            <a:off x="0" y="-72629"/>
            <a:ext cx="9251950" cy="6958013"/>
          </a:xfrm>
          <a:prstGeom prst="rect">
            <a:avLst/>
          </a:prstGeom>
          <a:noFill/>
          <a:ln w="9525">
            <a:noFill/>
            <a:miter lim="800000"/>
            <a:headEnd/>
            <a:tailEnd/>
          </a:ln>
        </p:spPr>
      </p:pic>
      <p:sp>
        <p:nvSpPr>
          <p:cNvPr id="36867" name="TextBox 2"/>
          <p:cNvSpPr txBox="1">
            <a:spLocks noChangeArrowheads="1"/>
          </p:cNvSpPr>
          <p:nvPr/>
        </p:nvSpPr>
        <p:spPr bwMode="auto">
          <a:xfrm>
            <a:off x="755576" y="154375"/>
            <a:ext cx="8143875" cy="3046988"/>
          </a:xfrm>
          <a:prstGeom prst="rect">
            <a:avLst/>
          </a:prstGeom>
          <a:noFill/>
          <a:ln w="9525">
            <a:noFill/>
            <a:miter lim="800000"/>
            <a:headEnd/>
            <a:tailEnd/>
          </a:ln>
        </p:spPr>
        <p:txBody>
          <a:bodyPr wrap="square">
            <a:spAutoFit/>
          </a:bodyPr>
          <a:lstStyle/>
          <a:p>
            <a:pPr algn="ctr"/>
            <a:r>
              <a:rPr lang="en-CA" sz="3200" b="1" dirty="0" err="1" smtClean="0">
                <a:latin typeface="Calibri" pitchFamily="34" charset="0"/>
              </a:rPr>
              <a:t>Hidup</a:t>
            </a:r>
            <a:r>
              <a:rPr lang="en-CA" sz="3200" b="1" dirty="0" smtClean="0">
                <a:latin typeface="Calibri" pitchFamily="34" charset="0"/>
              </a:rPr>
              <a:t> </a:t>
            </a:r>
            <a:r>
              <a:rPr lang="en-CA" sz="3200" b="1" dirty="0" err="1" smtClean="0">
                <a:latin typeface="Calibri" pitchFamily="34" charset="0"/>
              </a:rPr>
              <a:t>dalam</a:t>
            </a:r>
            <a:r>
              <a:rPr lang="en-CA" sz="3200" b="1" dirty="0" smtClean="0">
                <a:latin typeface="Calibri" pitchFamily="34" charset="0"/>
              </a:rPr>
              <a:t> </a:t>
            </a:r>
            <a:r>
              <a:rPr lang="en-CA" sz="3200" b="1" dirty="0" err="1" smtClean="0">
                <a:latin typeface="Calibri" pitchFamily="34" charset="0"/>
              </a:rPr>
              <a:t>Roh</a:t>
            </a:r>
            <a:r>
              <a:rPr lang="en-CA" sz="3200" b="1" dirty="0" smtClean="0">
                <a:latin typeface="Calibri" pitchFamily="34" charset="0"/>
              </a:rPr>
              <a:t>:</a:t>
            </a:r>
          </a:p>
          <a:p>
            <a:pPr algn="ctr"/>
            <a:r>
              <a:rPr lang="en-CA" sz="3200" b="1" dirty="0" err="1" smtClean="0">
                <a:latin typeface="Calibri" pitchFamily="34" charset="0"/>
              </a:rPr>
              <a:t>Hukum</a:t>
            </a:r>
            <a:r>
              <a:rPr lang="en-CA" sz="3200" b="1" dirty="0" smtClean="0">
                <a:latin typeface="Calibri" pitchFamily="34" charset="0"/>
              </a:rPr>
              <a:t> </a:t>
            </a:r>
            <a:r>
              <a:rPr lang="en-CA" sz="3200" b="1" dirty="0" err="1" smtClean="0">
                <a:latin typeface="Calibri" pitchFamily="34" charset="0"/>
              </a:rPr>
              <a:t>kehidupan</a:t>
            </a:r>
            <a:r>
              <a:rPr lang="en-CA" sz="3200" b="1" dirty="0" smtClean="0">
                <a:latin typeface="Calibri" pitchFamily="34" charset="0"/>
              </a:rPr>
              <a:t> </a:t>
            </a:r>
            <a:r>
              <a:rPr lang="en-CA" sz="3200" b="1" dirty="0" err="1" smtClean="0">
                <a:latin typeface="Calibri" pitchFamily="34" charset="0"/>
              </a:rPr>
              <a:t>Roh</a:t>
            </a:r>
            <a:r>
              <a:rPr lang="en-CA" sz="3200" b="1" dirty="0" smtClean="0">
                <a:latin typeface="Calibri" pitchFamily="34" charset="0"/>
              </a:rPr>
              <a:t> </a:t>
            </a:r>
            <a:r>
              <a:rPr lang="en-CA" sz="3200" b="1" dirty="0" err="1" smtClean="0">
                <a:latin typeface="Calibri" pitchFamily="34" charset="0"/>
              </a:rPr>
              <a:t>dalam</a:t>
            </a:r>
            <a:r>
              <a:rPr lang="en-CA" sz="3200" b="1" dirty="0" smtClean="0">
                <a:latin typeface="Calibri" pitchFamily="34" charset="0"/>
              </a:rPr>
              <a:t> </a:t>
            </a:r>
            <a:r>
              <a:rPr lang="en-CA" sz="3200" b="1" dirty="0" err="1" smtClean="0">
                <a:latin typeface="Calibri" pitchFamily="34" charset="0"/>
              </a:rPr>
              <a:t>Kristus</a:t>
            </a:r>
            <a:r>
              <a:rPr lang="en-CA" sz="3200" b="1" dirty="0" smtClean="0">
                <a:latin typeface="Calibri" pitchFamily="34" charset="0"/>
              </a:rPr>
              <a:t> </a:t>
            </a:r>
            <a:r>
              <a:rPr lang="en-CA" sz="3200" b="1" dirty="0" err="1" smtClean="0">
                <a:latin typeface="Calibri" pitchFamily="34" charset="0"/>
              </a:rPr>
              <a:t>membebaskan</a:t>
            </a:r>
            <a:r>
              <a:rPr lang="en-CA" sz="3200" b="1" dirty="0" smtClean="0">
                <a:latin typeface="Calibri" pitchFamily="34" charset="0"/>
              </a:rPr>
              <a:t> </a:t>
            </a:r>
            <a:r>
              <a:rPr lang="en-CA" sz="3200" b="1" dirty="0" err="1" smtClean="0">
                <a:latin typeface="Calibri" pitchFamily="34" charset="0"/>
              </a:rPr>
              <a:t>kita</a:t>
            </a:r>
            <a:r>
              <a:rPr lang="en-CA" sz="3200" b="1" dirty="0" smtClean="0">
                <a:latin typeface="Calibri" pitchFamily="34" charset="0"/>
              </a:rPr>
              <a:t> </a:t>
            </a:r>
            <a:r>
              <a:rPr lang="en-CA" sz="3200" b="1" dirty="0" err="1" smtClean="0">
                <a:latin typeface="Calibri" pitchFamily="34" charset="0"/>
              </a:rPr>
              <a:t>dari</a:t>
            </a:r>
            <a:r>
              <a:rPr lang="en-CA" sz="3200" b="1" dirty="0" smtClean="0">
                <a:latin typeface="Calibri" pitchFamily="34" charset="0"/>
              </a:rPr>
              <a:t> </a:t>
            </a:r>
            <a:r>
              <a:rPr lang="en-CA" sz="3200" b="1" dirty="0" err="1" smtClean="0">
                <a:latin typeface="Calibri" pitchFamily="34" charset="0"/>
              </a:rPr>
              <a:t>dosa</a:t>
            </a:r>
            <a:endParaRPr lang="en-CA" sz="3200" b="1" dirty="0" smtClean="0">
              <a:latin typeface="Calibri" pitchFamily="34" charset="0"/>
            </a:endParaRPr>
          </a:p>
          <a:p>
            <a:pPr algn="ctr"/>
            <a:r>
              <a:rPr lang="en-CA" sz="3200" b="1" dirty="0" err="1">
                <a:latin typeface="Calibri" pitchFamily="34" charset="0"/>
              </a:rPr>
              <a:t>s</a:t>
            </a:r>
            <a:r>
              <a:rPr lang="en-CA" sz="3200" b="1" dirty="0" err="1" smtClean="0">
                <a:latin typeface="Calibri" pitchFamily="34" charset="0"/>
              </a:rPr>
              <a:t>edangkan</a:t>
            </a:r>
            <a:r>
              <a:rPr lang="en-CA" sz="3200" b="1" dirty="0" smtClean="0">
                <a:latin typeface="Calibri" pitchFamily="34" charset="0"/>
              </a:rPr>
              <a:t> </a:t>
            </a:r>
            <a:r>
              <a:rPr lang="en-CA" sz="3200" b="1" dirty="0" err="1" smtClean="0">
                <a:latin typeface="Calibri" pitchFamily="34" charset="0"/>
              </a:rPr>
              <a:t>kedagingan</a:t>
            </a:r>
            <a:r>
              <a:rPr lang="en-CA" sz="3200" b="1" dirty="0" smtClean="0">
                <a:latin typeface="Calibri" pitchFamily="34" charset="0"/>
              </a:rPr>
              <a:t> </a:t>
            </a:r>
            <a:r>
              <a:rPr lang="en-CA" sz="3200" b="1" dirty="0" err="1" smtClean="0">
                <a:latin typeface="Calibri" pitchFamily="34" charset="0"/>
              </a:rPr>
              <a:t>seperti</a:t>
            </a:r>
            <a:r>
              <a:rPr lang="en-CA" sz="3200" b="1" dirty="0" smtClean="0">
                <a:latin typeface="Calibri" pitchFamily="34" charset="0"/>
              </a:rPr>
              <a:t> </a:t>
            </a:r>
            <a:r>
              <a:rPr lang="en-CA" sz="3200" b="1" dirty="0" err="1" smtClean="0">
                <a:latin typeface="Calibri" pitchFamily="34" charset="0"/>
              </a:rPr>
              <a:t>hukum</a:t>
            </a:r>
            <a:r>
              <a:rPr lang="en-CA" sz="3200" b="1" dirty="0" smtClean="0">
                <a:latin typeface="Calibri" pitchFamily="34" charset="0"/>
              </a:rPr>
              <a:t> </a:t>
            </a:r>
            <a:r>
              <a:rPr lang="en-CA" sz="3200" b="1" dirty="0" err="1" smtClean="0">
                <a:latin typeface="Calibri" pitchFamily="34" charset="0"/>
              </a:rPr>
              <a:t>aerodinamik</a:t>
            </a:r>
            <a:r>
              <a:rPr lang="en-CA" sz="3200" b="1" dirty="0" smtClean="0">
                <a:latin typeface="Calibri" pitchFamily="34" charset="0"/>
              </a:rPr>
              <a:t> </a:t>
            </a:r>
          </a:p>
          <a:p>
            <a:pPr algn="ctr"/>
            <a:r>
              <a:rPr lang="en-CA" sz="3200" b="1" dirty="0" err="1">
                <a:latin typeface="Calibri" pitchFamily="34" charset="0"/>
              </a:rPr>
              <a:t>m</a:t>
            </a:r>
            <a:r>
              <a:rPr lang="en-CA" sz="3200" b="1" dirty="0" err="1" smtClean="0">
                <a:latin typeface="Calibri" pitchFamily="34" charset="0"/>
              </a:rPr>
              <a:t>engatasi</a:t>
            </a:r>
            <a:r>
              <a:rPr lang="en-CA" sz="3200" b="1" dirty="0" smtClean="0">
                <a:latin typeface="Calibri" pitchFamily="34" charset="0"/>
              </a:rPr>
              <a:t> </a:t>
            </a:r>
            <a:r>
              <a:rPr lang="en-CA" sz="3200" b="1" dirty="0" err="1" smtClean="0">
                <a:latin typeface="Calibri" pitchFamily="34" charset="0"/>
              </a:rPr>
              <a:t>hukum</a:t>
            </a:r>
            <a:r>
              <a:rPr lang="en-CA" sz="3200" b="1" dirty="0" smtClean="0">
                <a:latin typeface="Calibri" pitchFamily="34" charset="0"/>
              </a:rPr>
              <a:t> </a:t>
            </a:r>
            <a:r>
              <a:rPr lang="en-CA" sz="3200" b="1" dirty="0" err="1" smtClean="0">
                <a:latin typeface="Calibri" pitchFamily="34" charset="0"/>
              </a:rPr>
              <a:t>grafitasi</a:t>
            </a:r>
            <a:r>
              <a:rPr lang="en-CA" sz="3200" b="1" dirty="0" smtClean="0">
                <a:latin typeface="Calibri" pitchFamily="34" charset="0"/>
              </a:rPr>
              <a:t>.</a:t>
            </a:r>
            <a:endParaRPr lang="en-CA" sz="3200" b="1" dirty="0">
              <a:latin typeface="Calibri" pitchFamily="34" charset="0"/>
            </a:endParaRPr>
          </a:p>
        </p:txBody>
      </p:sp>
      <p:sp>
        <p:nvSpPr>
          <p:cNvPr id="5" name="TextBox 4"/>
          <p:cNvSpPr txBox="1"/>
          <p:nvPr/>
        </p:nvSpPr>
        <p:spPr>
          <a:xfrm>
            <a:off x="7020272" y="4077072"/>
            <a:ext cx="1604927" cy="246221"/>
          </a:xfrm>
          <a:prstGeom prst="rect">
            <a:avLst/>
          </a:prstGeom>
          <a:noFill/>
        </p:spPr>
        <p:txBody>
          <a:bodyPr wrap="none" rtlCol="0">
            <a:spAutoFit/>
          </a:bodyPr>
          <a:lstStyle/>
          <a:p>
            <a:r>
              <a:rPr lang="en-CA" sz="1000" dirty="0" smtClean="0"/>
              <a:t>F 16 from raahistory.com</a:t>
            </a:r>
            <a:endParaRPr lang="en-CA" sz="1000" dirty="0"/>
          </a:p>
        </p:txBody>
      </p:sp>
    </p:spTree>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23" name="Title 2"/>
          <p:cNvSpPr txBox="1">
            <a:spLocks/>
          </p:cNvSpPr>
          <p:nvPr/>
        </p:nvSpPr>
        <p:spPr bwMode="auto">
          <a:xfrm>
            <a:off x="0" y="0"/>
            <a:ext cx="9106121" cy="82077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ts val="3000"/>
              </a:lnSpc>
            </a:pPr>
            <a:r>
              <a:rPr lang="en-CA" sz="2800" b="1" spc="-20" dirty="0" smtClean="0">
                <a:solidFill>
                  <a:srgbClr val="FF0000"/>
                </a:solidFill>
                <a:latin typeface="Calibri" pitchFamily="34" charset="0"/>
              </a:rPr>
              <a:t>48</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Hukum</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Roh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hidup</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dalam</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Kristus</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telah</a:t>
            </a:r>
            <a:r>
              <a:rPr lang="en-CA" sz="2800" b="1" spc="-20" dirty="0" smtClean="0">
                <a:solidFill>
                  <a:srgbClr val="FF0000"/>
                </a:solidFill>
                <a:latin typeface="Calibri" pitchFamily="34" charset="0"/>
              </a:rPr>
              <a:t> </a:t>
            </a:r>
            <a:r>
              <a:rPr lang="en-CA" sz="2800" b="1" spc="-20" dirty="0" err="1">
                <a:solidFill>
                  <a:srgbClr val="FF0000"/>
                </a:solidFill>
                <a:latin typeface="Calibri" pitchFamily="34" charset="0"/>
              </a:rPr>
              <a:t>memerdekakan</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kamu</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dari</a:t>
            </a:r>
            <a:r>
              <a:rPr lang="en-CA" sz="2800" b="1" spc="-20" dirty="0" smtClean="0">
                <a:solidFill>
                  <a:srgbClr val="FF0000"/>
                </a:solidFill>
                <a:latin typeface="Calibri" pitchFamily="34" charset="0"/>
              </a:rPr>
              <a:t> </a:t>
            </a:r>
            <a:r>
              <a:rPr lang="en-CA" sz="2800" b="1" spc="-20" dirty="0" err="1">
                <a:solidFill>
                  <a:srgbClr val="FF0000"/>
                </a:solidFill>
                <a:latin typeface="Calibri" pitchFamily="34" charset="0"/>
              </a:rPr>
              <a:t>hukum</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dosa</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dan</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maut</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Ya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Tuhan</a:t>
            </a:r>
            <a:r>
              <a:rPr lang="en-CA" sz="2800" b="1" spc="-20" dirty="0" smtClean="0">
                <a:solidFill>
                  <a:srgbClr val="FF0000"/>
                </a:solidFill>
                <a:latin typeface="Calibri" pitchFamily="34" charset="0"/>
              </a:rPr>
              <a:t>!</a:t>
            </a:r>
            <a:endParaRPr lang="en-CA" sz="2400" spc="-20" dirty="0" smtClean="0">
              <a:solidFill>
                <a:srgbClr val="FF0000"/>
              </a:solidFill>
              <a:latin typeface="Calibri" pitchFamily="34" charset="0"/>
            </a:endParaRPr>
          </a:p>
        </p:txBody>
      </p:sp>
      <p:pic>
        <p:nvPicPr>
          <p:cNvPr id="58370" name="Picture 2" descr="msotw9_temp0"/>
          <p:cNvPicPr>
            <a:picLocks noChangeAspect="1" noChangeArrowheads="1"/>
          </p:cNvPicPr>
          <p:nvPr/>
        </p:nvPicPr>
        <p:blipFill>
          <a:blip r:embed="rId2" cstate="print">
            <a:duotone>
              <a:prstClr val="black"/>
              <a:srgbClr val="FFFF00">
                <a:tint val="45000"/>
                <a:satMod val="400000"/>
              </a:srgbClr>
            </a:duotone>
          </a:blip>
          <a:srcRect t="2329" b="2338"/>
          <a:stretch>
            <a:fillRect/>
          </a:stretch>
        </p:blipFill>
        <p:spPr bwMode="auto">
          <a:xfrm>
            <a:off x="323528" y="1268760"/>
            <a:ext cx="8352928" cy="4275595"/>
          </a:xfrm>
          <a:prstGeom prst="rect">
            <a:avLst/>
          </a:prstGeom>
          <a:noFill/>
          <a:ln w="9525">
            <a:noFill/>
            <a:miter lim="800000"/>
            <a:headEnd/>
            <a:tailEnd/>
          </a:ln>
        </p:spPr>
      </p:pic>
      <p:sp>
        <p:nvSpPr>
          <p:cNvPr id="28" name="Text Box 3"/>
          <p:cNvSpPr txBox="1">
            <a:spLocks noChangeArrowheads="1"/>
          </p:cNvSpPr>
          <p:nvPr/>
        </p:nvSpPr>
        <p:spPr bwMode="auto">
          <a:xfrm>
            <a:off x="6876256" y="4797152"/>
            <a:ext cx="1907704" cy="215444"/>
          </a:xfrm>
          <a:prstGeom prst="rect">
            <a:avLst/>
          </a:prstGeom>
          <a:noFill/>
          <a:ln w="9525">
            <a:noFill/>
            <a:miter lim="800000"/>
            <a:headEnd/>
            <a:tailEnd/>
          </a:ln>
        </p:spPr>
        <p:txBody>
          <a:bodyPr wrap="square">
            <a:spAutoFit/>
          </a:bodyPr>
          <a:lstStyle/>
          <a:p>
            <a:pPr>
              <a:spcAft>
                <a:spcPts val="1000"/>
              </a:spcAft>
            </a:pPr>
            <a:r>
              <a:rPr lang="en-CA" sz="800" dirty="0" smtClean="0">
                <a:solidFill>
                  <a:schemeClr val="tx1">
                    <a:lumMod val="50000"/>
                  </a:schemeClr>
                </a:solidFill>
              </a:rPr>
              <a:t>soccer teams by Kim Graham </a:t>
            </a:r>
            <a:endParaRPr lang="en-US" altLang="ko-KR" sz="800" dirty="0">
              <a:solidFill>
                <a:schemeClr val="tx1">
                  <a:lumMod val="50000"/>
                </a:schemeClr>
              </a:solidFill>
              <a:ea typeface="Gulim" pitchFamily="34" charset="-127"/>
            </a:endParaRPr>
          </a:p>
        </p:txBody>
      </p:sp>
      <p:sp>
        <p:nvSpPr>
          <p:cNvPr id="29" name="Rectangle 28"/>
          <p:cNvSpPr/>
          <p:nvPr/>
        </p:nvSpPr>
        <p:spPr>
          <a:xfrm>
            <a:off x="35496" y="4725144"/>
            <a:ext cx="3456384" cy="492443"/>
          </a:xfrm>
          <a:prstGeom prst="rect">
            <a:avLst/>
          </a:prstGeom>
        </p:spPr>
        <p:txBody>
          <a:bodyPr wrap="square">
            <a:spAutoFit/>
          </a:bodyPr>
          <a:lstStyle/>
          <a:p>
            <a:pPr algn="ctr"/>
            <a:r>
              <a:rPr lang="en-CA" sz="800" dirty="0" smtClean="0">
                <a:solidFill>
                  <a:schemeClr val="tx1">
                    <a:lumMod val="50000"/>
                  </a:schemeClr>
                </a:solidFill>
              </a:rPr>
              <a:t>Dove and Bible Microsoft clip art © 2013 </a:t>
            </a:r>
          </a:p>
          <a:p>
            <a:pPr algn="ctr"/>
            <a:r>
              <a:rPr lang="en-CA" sz="800" dirty="0" smtClean="0">
                <a:solidFill>
                  <a:schemeClr val="tx1">
                    <a:lumMod val="50000"/>
                  </a:schemeClr>
                </a:solidFill>
              </a:rPr>
              <a:t>Microsoft Corporation. </a:t>
            </a:r>
          </a:p>
          <a:p>
            <a:pPr algn="ctr"/>
            <a:endParaRPr lang="en-CA" sz="1000" dirty="0">
              <a:solidFill>
                <a:schemeClr val="tx1">
                  <a:lumMod val="50000"/>
                </a:schemeClr>
              </a:solidFill>
            </a:endParaRPr>
          </a:p>
        </p:txBody>
      </p:sp>
      <p:pic>
        <p:nvPicPr>
          <p:cNvPr id="31" name="Picture 30" descr="small dove.png"/>
          <p:cNvPicPr>
            <a:picLocks noChangeAspect="1"/>
          </p:cNvPicPr>
          <p:nvPr/>
        </p:nvPicPr>
        <p:blipFill>
          <a:blip r:embed="rId3" cstate="print"/>
          <a:stretch>
            <a:fillRect/>
          </a:stretch>
        </p:blipFill>
        <p:spPr>
          <a:xfrm>
            <a:off x="4499992" y="1556792"/>
            <a:ext cx="554243" cy="576064"/>
          </a:xfrm>
          <a:prstGeom prst="rect">
            <a:avLst/>
          </a:prstGeom>
        </p:spPr>
      </p:pic>
      <p:pic>
        <p:nvPicPr>
          <p:cNvPr id="34" name="Picture 33" descr="small dove.png"/>
          <p:cNvPicPr>
            <a:picLocks noChangeAspect="1"/>
          </p:cNvPicPr>
          <p:nvPr/>
        </p:nvPicPr>
        <p:blipFill>
          <a:blip r:embed="rId3" cstate="print"/>
          <a:stretch>
            <a:fillRect/>
          </a:stretch>
        </p:blipFill>
        <p:spPr>
          <a:xfrm>
            <a:off x="6444208" y="3284984"/>
            <a:ext cx="554243" cy="576064"/>
          </a:xfrm>
          <a:prstGeom prst="rect">
            <a:avLst/>
          </a:prstGeom>
        </p:spPr>
      </p:pic>
      <p:pic>
        <p:nvPicPr>
          <p:cNvPr id="35" name="Picture 34" descr="small dove.png"/>
          <p:cNvPicPr>
            <a:picLocks noChangeAspect="1"/>
          </p:cNvPicPr>
          <p:nvPr/>
        </p:nvPicPr>
        <p:blipFill>
          <a:blip r:embed="rId3" cstate="print"/>
          <a:stretch>
            <a:fillRect/>
          </a:stretch>
        </p:blipFill>
        <p:spPr>
          <a:xfrm>
            <a:off x="6516216" y="1700808"/>
            <a:ext cx="554243" cy="576064"/>
          </a:xfrm>
          <a:prstGeom prst="rect">
            <a:avLst/>
          </a:prstGeom>
        </p:spPr>
      </p:pic>
      <p:pic>
        <p:nvPicPr>
          <p:cNvPr id="36" name="Picture 35" descr="small dove.png"/>
          <p:cNvPicPr>
            <a:picLocks noChangeAspect="1"/>
          </p:cNvPicPr>
          <p:nvPr/>
        </p:nvPicPr>
        <p:blipFill>
          <a:blip r:embed="rId3" cstate="print"/>
          <a:stretch>
            <a:fillRect/>
          </a:stretch>
        </p:blipFill>
        <p:spPr>
          <a:xfrm>
            <a:off x="1691680" y="2420888"/>
            <a:ext cx="554243" cy="576064"/>
          </a:xfrm>
          <a:prstGeom prst="rect">
            <a:avLst/>
          </a:prstGeom>
        </p:spPr>
      </p:pic>
      <p:pic>
        <p:nvPicPr>
          <p:cNvPr id="37" name="Picture 36" descr="small dove.png"/>
          <p:cNvPicPr>
            <a:picLocks noChangeAspect="1"/>
          </p:cNvPicPr>
          <p:nvPr/>
        </p:nvPicPr>
        <p:blipFill>
          <a:blip r:embed="rId3" cstate="print"/>
          <a:stretch>
            <a:fillRect/>
          </a:stretch>
        </p:blipFill>
        <p:spPr>
          <a:xfrm>
            <a:off x="2555776" y="1772816"/>
            <a:ext cx="554243" cy="576064"/>
          </a:xfrm>
          <a:prstGeom prst="rect">
            <a:avLst/>
          </a:prstGeom>
        </p:spPr>
      </p:pic>
      <p:pic>
        <p:nvPicPr>
          <p:cNvPr id="38" name="Picture 37" descr="small dove.png"/>
          <p:cNvPicPr>
            <a:picLocks noChangeAspect="1"/>
          </p:cNvPicPr>
          <p:nvPr/>
        </p:nvPicPr>
        <p:blipFill>
          <a:blip r:embed="rId3" cstate="print"/>
          <a:stretch>
            <a:fillRect/>
          </a:stretch>
        </p:blipFill>
        <p:spPr>
          <a:xfrm>
            <a:off x="5796136" y="2420888"/>
            <a:ext cx="554243" cy="576064"/>
          </a:xfrm>
          <a:prstGeom prst="rect">
            <a:avLst/>
          </a:prstGeom>
        </p:spPr>
      </p:pic>
      <p:pic>
        <p:nvPicPr>
          <p:cNvPr id="39" name="Picture 38" descr="small dove.png"/>
          <p:cNvPicPr>
            <a:picLocks noChangeAspect="1"/>
          </p:cNvPicPr>
          <p:nvPr/>
        </p:nvPicPr>
        <p:blipFill>
          <a:blip r:embed="rId3" cstate="print"/>
          <a:stretch>
            <a:fillRect/>
          </a:stretch>
        </p:blipFill>
        <p:spPr>
          <a:xfrm>
            <a:off x="3851920" y="3645024"/>
            <a:ext cx="554243" cy="576064"/>
          </a:xfrm>
          <a:prstGeom prst="rect">
            <a:avLst/>
          </a:prstGeom>
        </p:spPr>
      </p:pic>
      <p:pic>
        <p:nvPicPr>
          <p:cNvPr id="40" name="Picture 39" descr="small dove.png"/>
          <p:cNvPicPr>
            <a:picLocks noChangeAspect="1"/>
          </p:cNvPicPr>
          <p:nvPr/>
        </p:nvPicPr>
        <p:blipFill>
          <a:blip r:embed="rId3" cstate="print"/>
          <a:stretch>
            <a:fillRect/>
          </a:stretch>
        </p:blipFill>
        <p:spPr>
          <a:xfrm>
            <a:off x="4139952" y="2492896"/>
            <a:ext cx="554243" cy="576064"/>
          </a:xfrm>
          <a:prstGeom prst="rect">
            <a:avLst/>
          </a:prstGeom>
        </p:spPr>
      </p:pic>
      <p:pic>
        <p:nvPicPr>
          <p:cNvPr id="41" name="Picture 40" descr="small dove.png"/>
          <p:cNvPicPr>
            <a:picLocks noChangeAspect="1"/>
          </p:cNvPicPr>
          <p:nvPr/>
        </p:nvPicPr>
        <p:blipFill>
          <a:blip r:embed="rId3" cstate="print"/>
          <a:stretch>
            <a:fillRect/>
          </a:stretch>
        </p:blipFill>
        <p:spPr>
          <a:xfrm>
            <a:off x="1979712" y="3356992"/>
            <a:ext cx="554243" cy="576064"/>
          </a:xfrm>
          <a:prstGeom prst="rect">
            <a:avLst/>
          </a:prstGeom>
        </p:spPr>
      </p:pic>
      <p:pic>
        <p:nvPicPr>
          <p:cNvPr id="42" name="Picture 41" descr="small dove.png"/>
          <p:cNvPicPr>
            <a:picLocks noChangeAspect="1"/>
          </p:cNvPicPr>
          <p:nvPr/>
        </p:nvPicPr>
        <p:blipFill>
          <a:blip r:embed="rId3" cstate="print"/>
          <a:stretch>
            <a:fillRect/>
          </a:stretch>
        </p:blipFill>
        <p:spPr>
          <a:xfrm>
            <a:off x="6732240" y="2348880"/>
            <a:ext cx="554243" cy="576064"/>
          </a:xfrm>
          <a:prstGeom prst="rect">
            <a:avLst/>
          </a:prstGeom>
        </p:spPr>
      </p:pic>
      <p:sp>
        <p:nvSpPr>
          <p:cNvPr id="22" name="Title 2"/>
          <p:cNvSpPr txBox="1">
            <a:spLocks/>
          </p:cNvSpPr>
          <p:nvPr/>
        </p:nvSpPr>
        <p:spPr bwMode="auto">
          <a:xfrm>
            <a:off x="107504" y="5733256"/>
            <a:ext cx="8964488" cy="86409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memberi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memerdekakan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rPr>
              <a:t>Rm</a:t>
            </a:r>
            <a:r>
              <a:rPr lang="en-CA" sz="2800" b="1" dirty="0" smtClean="0">
                <a:solidFill>
                  <a:schemeClr val="bg1"/>
                </a:solidFill>
                <a:latin typeface="Calibri" pitchFamily="34" charset="0"/>
              </a:rPr>
              <a:t> 8:2</a:t>
            </a:r>
            <a:endParaRPr lang="en-CA" sz="2400" dirty="0" smtClean="0"/>
          </a:p>
        </p:txBody>
      </p:sp>
      <p:pic>
        <p:nvPicPr>
          <p:cNvPr id="21" name="Picture 20" descr="lord-jesus-christ-coming-293608.gif"/>
          <p:cNvPicPr>
            <a:picLocks noChangeAspect="1"/>
          </p:cNvPicPr>
          <p:nvPr/>
        </p:nvPicPr>
        <p:blipFill>
          <a:blip r:embed="rId4" cstate="print"/>
          <a:stretch>
            <a:fillRect/>
          </a:stretch>
        </p:blipFill>
        <p:spPr>
          <a:xfrm>
            <a:off x="3491880" y="820770"/>
            <a:ext cx="851520" cy="1240078"/>
          </a:xfrm>
          <a:prstGeom prst="rect">
            <a:avLst/>
          </a:prstGeom>
        </p:spPr>
      </p:pic>
      <p:sp>
        <p:nvSpPr>
          <p:cNvPr id="24" name="TextBox 8"/>
          <p:cNvSpPr txBox="1">
            <a:spLocks noChangeArrowheads="1"/>
          </p:cNvSpPr>
          <p:nvPr/>
        </p:nvSpPr>
        <p:spPr bwMode="auto">
          <a:xfrm>
            <a:off x="2339752" y="1485364"/>
            <a:ext cx="1368152"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p>
        </p:txBody>
      </p:sp>
      <p:sp>
        <p:nvSpPr>
          <p:cNvPr id="25" name="TextBox 24"/>
          <p:cNvSpPr txBox="1"/>
          <p:nvPr/>
        </p:nvSpPr>
        <p:spPr>
          <a:xfrm>
            <a:off x="0" y="908720"/>
            <a:ext cx="8999984" cy="707886"/>
          </a:xfrm>
          <a:prstGeom prst="rect">
            <a:avLst/>
          </a:prstGeom>
          <a:noFill/>
        </p:spPr>
        <p:txBody>
          <a:bodyPr wrap="square" rtlCol="0">
            <a:spAutoFit/>
          </a:bodyPr>
          <a:lstStyle/>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adalah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pelatih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dari</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orang-orang</a:t>
            </a:r>
            <a:r>
              <a:rPr lang="en-US" sz="2000" b="1" dirty="0" smtClean="0">
                <a:solidFill>
                  <a:schemeClr val="bg1"/>
                </a:solidFill>
                <a:latin typeface="Calibri" pitchFamily="34" charset="0"/>
                <a:cs typeface="Calibri" pitchFamily="34" charset="0"/>
              </a:rPr>
              <a:t> yang </a:t>
            </a:r>
            <a:r>
              <a:rPr lang="en-US" sz="2000" b="1" dirty="0" err="1" smtClean="0">
                <a:solidFill>
                  <a:schemeClr val="bg1"/>
                </a:solidFill>
                <a:latin typeface="Calibri" pitchFamily="34" charset="0"/>
                <a:cs typeface="Calibri" pitchFamily="34" charset="0"/>
              </a:rPr>
              <a:t>sudah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disalibkan</a:t>
            </a:r>
            <a:r>
              <a:rPr lang="en-US" sz="2000" b="1" dirty="0" smtClean="0">
                <a:solidFill>
                  <a:schemeClr val="bg1"/>
                </a:solidFill>
                <a:latin typeface="Calibri" pitchFamily="34" charset="0"/>
                <a:cs typeface="Calibri" pitchFamily="34" charset="0"/>
              </a:rPr>
              <a:t> </a:t>
            </a:r>
          </a:p>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dibangkitkan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dengan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endParaRPr lang="en-CA" sz="2000" b="1" dirty="0" smtClean="0">
              <a:solidFill>
                <a:schemeClr val="bg1"/>
              </a:solidFill>
              <a:latin typeface="Calibri" pitchFamily="34" charset="0"/>
              <a:cs typeface="Calibri" pitchFamily="34" charset="0"/>
            </a:endParaRPr>
          </a:p>
        </p:txBody>
      </p:sp>
      <p:sp>
        <p:nvSpPr>
          <p:cNvPr id="26" name="TextBox 25"/>
          <p:cNvSpPr txBox="1"/>
          <p:nvPr/>
        </p:nvSpPr>
        <p:spPr>
          <a:xfrm>
            <a:off x="35496" y="5085184"/>
            <a:ext cx="8964488" cy="400110"/>
          </a:xfrm>
          <a:prstGeom prst="rect">
            <a:avLst/>
          </a:prstGeom>
          <a:noFill/>
        </p:spPr>
        <p:txBody>
          <a:bodyPr wrap="square" rtlCol="0">
            <a:spAutoFit/>
          </a:bodyPr>
          <a:lstStyle/>
          <a:p>
            <a:pPr algn="ctr"/>
            <a:r>
              <a:rPr lang="en-US" sz="2000" b="1" spc="-50" dirty="0" err="1" smtClean="0">
                <a:solidFill>
                  <a:schemeClr val="bg1"/>
                </a:solidFill>
                <a:latin typeface="Calibri" pitchFamily="34" charset="0"/>
                <a:cs typeface="Calibri" pitchFamily="34" charset="0"/>
              </a:rPr>
              <a:t>Pelatih</a:t>
            </a:r>
            <a:r>
              <a:rPr lang="en-US" sz="2000" b="1" spc="-50" dirty="0" smtClean="0">
                <a:solidFill>
                  <a:schemeClr val="bg1"/>
                </a:solidFill>
                <a:latin typeface="Calibri" pitchFamily="34" charset="0"/>
                <a:cs typeface="Calibri" pitchFamily="34" charset="0"/>
              </a:rPr>
              <a:t> lama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yaitu</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dosa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tidak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lagi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memiliki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wewenang</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untuk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memerintah</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endParaRPr lang="en-CA" sz="2000" b="1" spc="-50" dirty="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23" name="Title 2"/>
          <p:cNvSpPr txBox="1">
            <a:spLocks/>
          </p:cNvSpPr>
          <p:nvPr/>
        </p:nvSpPr>
        <p:spPr bwMode="auto">
          <a:xfrm>
            <a:off x="0" y="0"/>
            <a:ext cx="9106121" cy="82077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ts val="3000"/>
              </a:lnSpc>
            </a:pPr>
            <a:r>
              <a:rPr lang="en-CA" sz="2800" b="1" spc="-20" dirty="0" smtClean="0">
                <a:solidFill>
                  <a:srgbClr val="FF0000"/>
                </a:solidFill>
                <a:latin typeface="Calibri" pitchFamily="34" charset="0"/>
              </a:rPr>
              <a:t>48</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Hukum</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Roh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hidup</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dalam</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Kristus</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telah</a:t>
            </a:r>
            <a:r>
              <a:rPr lang="en-CA" sz="2800" b="1" spc="-20" dirty="0" smtClean="0">
                <a:solidFill>
                  <a:srgbClr val="FF0000"/>
                </a:solidFill>
                <a:latin typeface="Calibri" pitchFamily="34" charset="0"/>
              </a:rPr>
              <a:t> </a:t>
            </a:r>
            <a:r>
              <a:rPr lang="en-CA" sz="2800" b="1" spc="-20" dirty="0" err="1">
                <a:solidFill>
                  <a:srgbClr val="FF0000"/>
                </a:solidFill>
                <a:latin typeface="Calibri" pitchFamily="34" charset="0"/>
              </a:rPr>
              <a:t>memerdekakan</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kamu</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dari</a:t>
            </a:r>
            <a:r>
              <a:rPr lang="en-CA" sz="2800" b="1" spc="-20" dirty="0" smtClean="0">
                <a:solidFill>
                  <a:srgbClr val="FF0000"/>
                </a:solidFill>
                <a:latin typeface="Calibri" pitchFamily="34" charset="0"/>
              </a:rPr>
              <a:t> </a:t>
            </a:r>
            <a:r>
              <a:rPr lang="en-CA" sz="2800" b="1" spc="-20" dirty="0" err="1">
                <a:solidFill>
                  <a:srgbClr val="FF0000"/>
                </a:solidFill>
                <a:latin typeface="Calibri" pitchFamily="34" charset="0"/>
              </a:rPr>
              <a:t>hukum</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dosa</a:t>
            </a:r>
            <a:r>
              <a:rPr lang="en-CA" sz="2800" b="1" spc="-20" dirty="0">
                <a:solidFill>
                  <a:srgbClr val="FF0000"/>
                </a:solidFill>
                <a:latin typeface="Calibri" pitchFamily="34" charset="0"/>
              </a:rPr>
              <a:t> </a:t>
            </a:r>
            <a:r>
              <a:rPr lang="en-CA" sz="2800" b="1" spc="-20" dirty="0" err="1">
                <a:solidFill>
                  <a:srgbClr val="FF0000"/>
                </a:solidFill>
                <a:latin typeface="Calibri" pitchFamily="34" charset="0"/>
              </a:rPr>
              <a:t>dan</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maut</a:t>
            </a:r>
            <a:r>
              <a:rPr lang="en-CA" sz="2800" b="1" spc="-20" dirty="0">
                <a:solidFill>
                  <a:srgbClr val="FF0000"/>
                </a:solidFill>
                <a:latin typeface="Calibri" pitchFamily="34" charset="0"/>
              </a:rPr>
              <a:t>!  </a:t>
            </a:r>
            <a:r>
              <a:rPr lang="en-CA" sz="2800" b="1" spc="-20" dirty="0" err="1" smtClean="0">
                <a:solidFill>
                  <a:srgbClr val="FF0000"/>
                </a:solidFill>
                <a:latin typeface="Calibri" pitchFamily="34" charset="0"/>
              </a:rPr>
              <a:t>Ya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Tuhan</a:t>
            </a:r>
            <a:r>
              <a:rPr lang="en-CA" sz="2800" b="1" spc="-20" dirty="0" smtClean="0">
                <a:solidFill>
                  <a:srgbClr val="FF0000"/>
                </a:solidFill>
                <a:latin typeface="Calibri" pitchFamily="34" charset="0"/>
              </a:rPr>
              <a:t>!</a:t>
            </a:r>
            <a:endParaRPr lang="en-CA" sz="2400" spc="-20" dirty="0" smtClean="0">
              <a:solidFill>
                <a:srgbClr val="FF0000"/>
              </a:solidFill>
              <a:latin typeface="Calibri" pitchFamily="34" charset="0"/>
            </a:endParaRPr>
          </a:p>
        </p:txBody>
      </p:sp>
      <p:pic>
        <p:nvPicPr>
          <p:cNvPr id="58370" name="Picture 2" descr="msotw9_temp0"/>
          <p:cNvPicPr>
            <a:picLocks noChangeAspect="1" noChangeArrowheads="1"/>
          </p:cNvPicPr>
          <p:nvPr/>
        </p:nvPicPr>
        <p:blipFill>
          <a:blip r:embed="rId2" cstate="print">
            <a:duotone>
              <a:prstClr val="black"/>
              <a:srgbClr val="FFFF00">
                <a:tint val="45000"/>
                <a:satMod val="400000"/>
              </a:srgbClr>
            </a:duotone>
          </a:blip>
          <a:srcRect t="2329" b="2338"/>
          <a:stretch>
            <a:fillRect/>
          </a:stretch>
        </p:blipFill>
        <p:spPr bwMode="auto">
          <a:xfrm>
            <a:off x="323528" y="1268760"/>
            <a:ext cx="8352928" cy="4275595"/>
          </a:xfrm>
          <a:prstGeom prst="rect">
            <a:avLst/>
          </a:prstGeom>
          <a:noFill/>
          <a:ln w="9525">
            <a:noFill/>
            <a:miter lim="800000"/>
            <a:headEnd/>
            <a:tailEnd/>
          </a:ln>
        </p:spPr>
      </p:pic>
      <p:sp>
        <p:nvSpPr>
          <p:cNvPr id="28" name="Text Box 3"/>
          <p:cNvSpPr txBox="1">
            <a:spLocks noChangeArrowheads="1"/>
          </p:cNvSpPr>
          <p:nvPr/>
        </p:nvSpPr>
        <p:spPr bwMode="auto">
          <a:xfrm>
            <a:off x="6876256" y="4797152"/>
            <a:ext cx="1907704" cy="215444"/>
          </a:xfrm>
          <a:prstGeom prst="rect">
            <a:avLst/>
          </a:prstGeom>
          <a:noFill/>
          <a:ln w="9525">
            <a:noFill/>
            <a:miter lim="800000"/>
            <a:headEnd/>
            <a:tailEnd/>
          </a:ln>
        </p:spPr>
        <p:txBody>
          <a:bodyPr wrap="square">
            <a:spAutoFit/>
          </a:bodyPr>
          <a:lstStyle/>
          <a:p>
            <a:pPr>
              <a:spcAft>
                <a:spcPts val="1000"/>
              </a:spcAft>
            </a:pPr>
            <a:r>
              <a:rPr lang="en-CA" sz="800" dirty="0" smtClean="0">
                <a:solidFill>
                  <a:schemeClr val="tx1">
                    <a:lumMod val="50000"/>
                  </a:schemeClr>
                </a:solidFill>
              </a:rPr>
              <a:t>soccer teams by Kim Graham </a:t>
            </a:r>
            <a:endParaRPr lang="en-US" altLang="ko-KR" sz="800" dirty="0">
              <a:solidFill>
                <a:schemeClr val="tx1">
                  <a:lumMod val="50000"/>
                </a:schemeClr>
              </a:solidFill>
              <a:ea typeface="Gulim" pitchFamily="34" charset="-127"/>
            </a:endParaRPr>
          </a:p>
        </p:txBody>
      </p:sp>
      <p:sp>
        <p:nvSpPr>
          <p:cNvPr id="29" name="Rectangle 28"/>
          <p:cNvSpPr/>
          <p:nvPr/>
        </p:nvSpPr>
        <p:spPr>
          <a:xfrm>
            <a:off x="35496" y="4725144"/>
            <a:ext cx="3456384" cy="492443"/>
          </a:xfrm>
          <a:prstGeom prst="rect">
            <a:avLst/>
          </a:prstGeom>
        </p:spPr>
        <p:txBody>
          <a:bodyPr wrap="square">
            <a:spAutoFit/>
          </a:bodyPr>
          <a:lstStyle/>
          <a:p>
            <a:pPr algn="ctr"/>
            <a:r>
              <a:rPr lang="en-CA" sz="800" dirty="0" smtClean="0">
                <a:solidFill>
                  <a:schemeClr val="tx1">
                    <a:lumMod val="50000"/>
                  </a:schemeClr>
                </a:solidFill>
              </a:rPr>
              <a:t>Dove and Bible Microsoft clip art © 2013 </a:t>
            </a:r>
          </a:p>
          <a:p>
            <a:pPr algn="ctr"/>
            <a:r>
              <a:rPr lang="en-CA" sz="800" dirty="0" smtClean="0">
                <a:solidFill>
                  <a:schemeClr val="tx1">
                    <a:lumMod val="50000"/>
                  </a:schemeClr>
                </a:solidFill>
              </a:rPr>
              <a:t>Microsoft Corporation. </a:t>
            </a:r>
          </a:p>
          <a:p>
            <a:pPr algn="ctr"/>
            <a:endParaRPr lang="en-CA" sz="1000" dirty="0">
              <a:solidFill>
                <a:schemeClr val="tx1">
                  <a:lumMod val="50000"/>
                </a:schemeClr>
              </a:solidFill>
            </a:endParaRPr>
          </a:p>
        </p:txBody>
      </p:sp>
      <p:pic>
        <p:nvPicPr>
          <p:cNvPr id="31" name="Picture 30" descr="small dove.png"/>
          <p:cNvPicPr>
            <a:picLocks noChangeAspect="1"/>
          </p:cNvPicPr>
          <p:nvPr/>
        </p:nvPicPr>
        <p:blipFill>
          <a:blip r:embed="rId3" cstate="print"/>
          <a:stretch>
            <a:fillRect/>
          </a:stretch>
        </p:blipFill>
        <p:spPr>
          <a:xfrm>
            <a:off x="4499992" y="1556792"/>
            <a:ext cx="554243" cy="576064"/>
          </a:xfrm>
          <a:prstGeom prst="rect">
            <a:avLst/>
          </a:prstGeom>
        </p:spPr>
      </p:pic>
      <p:pic>
        <p:nvPicPr>
          <p:cNvPr id="34" name="Picture 33" descr="small dove.png"/>
          <p:cNvPicPr>
            <a:picLocks noChangeAspect="1"/>
          </p:cNvPicPr>
          <p:nvPr/>
        </p:nvPicPr>
        <p:blipFill>
          <a:blip r:embed="rId3" cstate="print"/>
          <a:stretch>
            <a:fillRect/>
          </a:stretch>
        </p:blipFill>
        <p:spPr>
          <a:xfrm>
            <a:off x="6444208" y="3284984"/>
            <a:ext cx="554243" cy="576064"/>
          </a:xfrm>
          <a:prstGeom prst="rect">
            <a:avLst/>
          </a:prstGeom>
        </p:spPr>
      </p:pic>
      <p:pic>
        <p:nvPicPr>
          <p:cNvPr id="35" name="Picture 34" descr="small dove.png"/>
          <p:cNvPicPr>
            <a:picLocks noChangeAspect="1"/>
          </p:cNvPicPr>
          <p:nvPr/>
        </p:nvPicPr>
        <p:blipFill>
          <a:blip r:embed="rId3" cstate="print"/>
          <a:stretch>
            <a:fillRect/>
          </a:stretch>
        </p:blipFill>
        <p:spPr>
          <a:xfrm>
            <a:off x="6516216" y="1700808"/>
            <a:ext cx="554243" cy="576064"/>
          </a:xfrm>
          <a:prstGeom prst="rect">
            <a:avLst/>
          </a:prstGeom>
        </p:spPr>
      </p:pic>
      <p:pic>
        <p:nvPicPr>
          <p:cNvPr id="36" name="Picture 35" descr="small dove.png"/>
          <p:cNvPicPr>
            <a:picLocks noChangeAspect="1"/>
          </p:cNvPicPr>
          <p:nvPr/>
        </p:nvPicPr>
        <p:blipFill>
          <a:blip r:embed="rId3" cstate="print"/>
          <a:stretch>
            <a:fillRect/>
          </a:stretch>
        </p:blipFill>
        <p:spPr>
          <a:xfrm>
            <a:off x="1691680" y="2420888"/>
            <a:ext cx="554243" cy="576064"/>
          </a:xfrm>
          <a:prstGeom prst="rect">
            <a:avLst/>
          </a:prstGeom>
        </p:spPr>
      </p:pic>
      <p:pic>
        <p:nvPicPr>
          <p:cNvPr id="37" name="Picture 36" descr="small dove.png"/>
          <p:cNvPicPr>
            <a:picLocks noChangeAspect="1"/>
          </p:cNvPicPr>
          <p:nvPr/>
        </p:nvPicPr>
        <p:blipFill>
          <a:blip r:embed="rId3" cstate="print"/>
          <a:stretch>
            <a:fillRect/>
          </a:stretch>
        </p:blipFill>
        <p:spPr>
          <a:xfrm>
            <a:off x="2555776" y="1772816"/>
            <a:ext cx="554243" cy="576064"/>
          </a:xfrm>
          <a:prstGeom prst="rect">
            <a:avLst/>
          </a:prstGeom>
        </p:spPr>
      </p:pic>
      <p:pic>
        <p:nvPicPr>
          <p:cNvPr id="38" name="Picture 37" descr="small dove.png"/>
          <p:cNvPicPr>
            <a:picLocks noChangeAspect="1"/>
          </p:cNvPicPr>
          <p:nvPr/>
        </p:nvPicPr>
        <p:blipFill>
          <a:blip r:embed="rId3" cstate="print"/>
          <a:stretch>
            <a:fillRect/>
          </a:stretch>
        </p:blipFill>
        <p:spPr>
          <a:xfrm>
            <a:off x="5796136" y="2420888"/>
            <a:ext cx="554243" cy="576064"/>
          </a:xfrm>
          <a:prstGeom prst="rect">
            <a:avLst/>
          </a:prstGeom>
        </p:spPr>
      </p:pic>
      <p:pic>
        <p:nvPicPr>
          <p:cNvPr id="39" name="Picture 38" descr="small dove.png"/>
          <p:cNvPicPr>
            <a:picLocks noChangeAspect="1"/>
          </p:cNvPicPr>
          <p:nvPr/>
        </p:nvPicPr>
        <p:blipFill>
          <a:blip r:embed="rId3" cstate="print"/>
          <a:stretch>
            <a:fillRect/>
          </a:stretch>
        </p:blipFill>
        <p:spPr>
          <a:xfrm>
            <a:off x="3851920" y="3645024"/>
            <a:ext cx="554243" cy="576064"/>
          </a:xfrm>
          <a:prstGeom prst="rect">
            <a:avLst/>
          </a:prstGeom>
        </p:spPr>
      </p:pic>
      <p:pic>
        <p:nvPicPr>
          <p:cNvPr id="40" name="Picture 39" descr="small dove.png"/>
          <p:cNvPicPr>
            <a:picLocks noChangeAspect="1"/>
          </p:cNvPicPr>
          <p:nvPr/>
        </p:nvPicPr>
        <p:blipFill>
          <a:blip r:embed="rId3" cstate="print"/>
          <a:stretch>
            <a:fillRect/>
          </a:stretch>
        </p:blipFill>
        <p:spPr>
          <a:xfrm>
            <a:off x="4139952" y="2492896"/>
            <a:ext cx="554243" cy="576064"/>
          </a:xfrm>
          <a:prstGeom prst="rect">
            <a:avLst/>
          </a:prstGeom>
        </p:spPr>
      </p:pic>
      <p:pic>
        <p:nvPicPr>
          <p:cNvPr id="41" name="Picture 40" descr="small dove.png"/>
          <p:cNvPicPr>
            <a:picLocks noChangeAspect="1"/>
          </p:cNvPicPr>
          <p:nvPr/>
        </p:nvPicPr>
        <p:blipFill>
          <a:blip r:embed="rId3" cstate="print"/>
          <a:stretch>
            <a:fillRect/>
          </a:stretch>
        </p:blipFill>
        <p:spPr>
          <a:xfrm>
            <a:off x="1979712" y="3356992"/>
            <a:ext cx="554243" cy="576064"/>
          </a:xfrm>
          <a:prstGeom prst="rect">
            <a:avLst/>
          </a:prstGeom>
        </p:spPr>
      </p:pic>
      <p:pic>
        <p:nvPicPr>
          <p:cNvPr id="42" name="Picture 41" descr="small dove.png"/>
          <p:cNvPicPr>
            <a:picLocks noChangeAspect="1"/>
          </p:cNvPicPr>
          <p:nvPr/>
        </p:nvPicPr>
        <p:blipFill>
          <a:blip r:embed="rId3" cstate="print"/>
          <a:stretch>
            <a:fillRect/>
          </a:stretch>
        </p:blipFill>
        <p:spPr>
          <a:xfrm>
            <a:off x="6732240" y="2348880"/>
            <a:ext cx="554243" cy="576064"/>
          </a:xfrm>
          <a:prstGeom prst="rect">
            <a:avLst/>
          </a:prstGeom>
        </p:spPr>
      </p:pic>
      <p:sp>
        <p:nvSpPr>
          <p:cNvPr id="22" name="Title 2"/>
          <p:cNvSpPr txBox="1">
            <a:spLocks/>
          </p:cNvSpPr>
          <p:nvPr/>
        </p:nvSpPr>
        <p:spPr bwMode="auto">
          <a:xfrm>
            <a:off x="107504" y="5733256"/>
            <a:ext cx="8964488" cy="86409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Maksudku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keinginan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daging</a:t>
            </a:r>
            <a:r>
              <a:rPr lang="en-CA" sz="2800" b="1" dirty="0" smtClean="0">
                <a:solidFill>
                  <a:schemeClr val="bg1"/>
                </a:solidFill>
                <a:latin typeface="Calibri" pitchFamily="34" charset="0"/>
                <a:cs typeface="Calibri" pitchFamily="34" charset="0"/>
              </a:rPr>
              <a:t>.”  Gal 5:16</a:t>
            </a:r>
            <a:endParaRPr lang="en-CA" sz="2400" dirty="0" smtClean="0"/>
          </a:p>
        </p:txBody>
      </p:sp>
      <p:pic>
        <p:nvPicPr>
          <p:cNvPr id="21" name="Picture 20" descr="lord-jesus-christ-coming-293608.gif"/>
          <p:cNvPicPr>
            <a:picLocks noChangeAspect="1"/>
          </p:cNvPicPr>
          <p:nvPr/>
        </p:nvPicPr>
        <p:blipFill>
          <a:blip r:embed="rId4" cstate="print"/>
          <a:stretch>
            <a:fillRect/>
          </a:stretch>
        </p:blipFill>
        <p:spPr>
          <a:xfrm>
            <a:off x="3491880" y="820770"/>
            <a:ext cx="851520" cy="1240078"/>
          </a:xfrm>
          <a:prstGeom prst="rect">
            <a:avLst/>
          </a:prstGeom>
        </p:spPr>
      </p:pic>
      <p:sp>
        <p:nvSpPr>
          <p:cNvPr id="24" name="TextBox 8"/>
          <p:cNvSpPr txBox="1">
            <a:spLocks noChangeArrowheads="1"/>
          </p:cNvSpPr>
          <p:nvPr/>
        </p:nvSpPr>
        <p:spPr bwMode="auto">
          <a:xfrm>
            <a:off x="2339752" y="1485364"/>
            <a:ext cx="1368152"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p>
        </p:txBody>
      </p:sp>
      <p:sp>
        <p:nvSpPr>
          <p:cNvPr id="25" name="TextBox 24"/>
          <p:cNvSpPr txBox="1"/>
          <p:nvPr/>
        </p:nvSpPr>
        <p:spPr>
          <a:xfrm>
            <a:off x="0" y="908720"/>
            <a:ext cx="8999984" cy="707886"/>
          </a:xfrm>
          <a:prstGeom prst="rect">
            <a:avLst/>
          </a:prstGeom>
          <a:noFill/>
        </p:spPr>
        <p:txBody>
          <a:bodyPr wrap="square" rtlCol="0">
            <a:spAutoFit/>
          </a:bodyPr>
          <a:lstStyle/>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adalah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pelatih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dari</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orang-orang</a:t>
            </a:r>
            <a:r>
              <a:rPr lang="en-US" sz="2000" b="1" dirty="0" smtClean="0">
                <a:solidFill>
                  <a:schemeClr val="bg1"/>
                </a:solidFill>
                <a:latin typeface="Calibri" pitchFamily="34" charset="0"/>
                <a:cs typeface="Calibri" pitchFamily="34" charset="0"/>
              </a:rPr>
              <a:t> yang </a:t>
            </a:r>
            <a:r>
              <a:rPr lang="en-US" sz="2000" b="1" dirty="0" err="1" smtClean="0">
                <a:solidFill>
                  <a:schemeClr val="bg1"/>
                </a:solidFill>
                <a:latin typeface="Calibri" pitchFamily="34" charset="0"/>
                <a:cs typeface="Calibri" pitchFamily="34" charset="0"/>
              </a:rPr>
              <a:t>sudah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disalibkan</a:t>
            </a:r>
            <a:r>
              <a:rPr lang="en-US" sz="2000" b="1" dirty="0" smtClean="0">
                <a:solidFill>
                  <a:schemeClr val="bg1"/>
                </a:solidFill>
                <a:latin typeface="Calibri" pitchFamily="34" charset="0"/>
                <a:cs typeface="Calibri" pitchFamily="34" charset="0"/>
              </a:rPr>
              <a:t> </a:t>
            </a:r>
          </a:p>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dibangkitkan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dengan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endParaRPr lang="en-CA" sz="2000" b="1" dirty="0" smtClean="0">
              <a:solidFill>
                <a:schemeClr val="bg1"/>
              </a:solidFill>
              <a:latin typeface="Calibri" pitchFamily="34" charset="0"/>
              <a:cs typeface="Calibri" pitchFamily="34" charset="0"/>
            </a:endParaRPr>
          </a:p>
        </p:txBody>
      </p:sp>
      <p:sp>
        <p:nvSpPr>
          <p:cNvPr id="27" name="TextBox 26"/>
          <p:cNvSpPr txBox="1"/>
          <p:nvPr/>
        </p:nvSpPr>
        <p:spPr>
          <a:xfrm>
            <a:off x="35496" y="5085184"/>
            <a:ext cx="8964488" cy="400110"/>
          </a:xfrm>
          <a:prstGeom prst="rect">
            <a:avLst/>
          </a:prstGeom>
          <a:noFill/>
        </p:spPr>
        <p:txBody>
          <a:bodyPr wrap="square" rtlCol="0">
            <a:spAutoFit/>
          </a:bodyPr>
          <a:lstStyle/>
          <a:p>
            <a:pPr algn="ctr"/>
            <a:r>
              <a:rPr lang="en-US" sz="2000" b="1" spc="-50" dirty="0" err="1" smtClean="0">
                <a:solidFill>
                  <a:schemeClr val="bg1"/>
                </a:solidFill>
                <a:latin typeface="Calibri" pitchFamily="34" charset="0"/>
                <a:cs typeface="Calibri" pitchFamily="34" charset="0"/>
              </a:rPr>
              <a:t>Pelatih</a:t>
            </a:r>
            <a:r>
              <a:rPr lang="en-US" sz="2000" b="1" spc="-50" dirty="0" smtClean="0">
                <a:solidFill>
                  <a:schemeClr val="bg1"/>
                </a:solidFill>
                <a:latin typeface="Calibri" pitchFamily="34" charset="0"/>
                <a:cs typeface="Calibri" pitchFamily="34" charset="0"/>
              </a:rPr>
              <a:t> lama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yaitu</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dosa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tidak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lagi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memiliki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wewenang</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untuk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memerintah</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endParaRPr lang="en-CA" sz="2000" b="1" spc="-50" dirty="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http://www.google.com/url?source=imglanding&amp;ct=img&amp;q=http://pariasprings.typepad.com/photos/courtenays_adventures/imgp6398.jpg&amp;sa=X&amp;ei=b_P8TvXlAcfJmQXj4NWmDQ&amp;ved=0CAwQ8wc&amp;usg=AFQjCNEEp1aGkxTyTG311y1obqVUxfP0Qg"/>
          <p:cNvPicPr>
            <a:picLocks noChangeAspect="1" noChangeArrowheads="1"/>
          </p:cNvPicPr>
          <p:nvPr/>
        </p:nvPicPr>
        <p:blipFill>
          <a:blip r:embed="rId3" cstate="print"/>
          <a:srcRect/>
          <a:stretch>
            <a:fillRect/>
          </a:stretch>
        </p:blipFill>
        <p:spPr bwMode="auto">
          <a:xfrm>
            <a:off x="71438" y="142875"/>
            <a:ext cx="9001125" cy="6751638"/>
          </a:xfrm>
          <a:prstGeom prst="rect">
            <a:avLst/>
          </a:prstGeom>
          <a:noFill/>
          <a:ln w="9525">
            <a:noFill/>
            <a:miter lim="800000"/>
            <a:headEnd/>
            <a:tailEnd/>
          </a:ln>
        </p:spPr>
      </p:pic>
      <p:sp>
        <p:nvSpPr>
          <p:cNvPr id="7" name="TextBox 6"/>
          <p:cNvSpPr txBox="1"/>
          <p:nvPr/>
        </p:nvSpPr>
        <p:spPr>
          <a:xfrm>
            <a:off x="6300192" y="188640"/>
            <a:ext cx="2664296" cy="5201424"/>
          </a:xfrm>
          <a:prstGeom prst="rect">
            <a:avLst/>
          </a:prstGeom>
          <a:no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Allah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dicurahkan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hati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dikaruniakan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a:t>
            </a:r>
          </a:p>
          <a:p>
            <a:pPr algn="ctr"/>
            <a:r>
              <a:rPr lang="en-CA" sz="2800" b="1" dirty="0" err="1" smtClean="0">
                <a:latin typeface="Calibri" pitchFamily="34" charset="0"/>
                <a:cs typeface="Calibri" pitchFamily="34" charset="0"/>
              </a:rPr>
              <a:t>Rm</a:t>
            </a:r>
            <a:r>
              <a:rPr lang="en-CA" sz="2800" b="1" dirty="0" smtClean="0">
                <a:latin typeface="Calibri" pitchFamily="34" charset="0"/>
                <a:cs typeface="Calibri" pitchFamily="34" charset="0"/>
              </a:rPr>
              <a:t> 5:5</a:t>
            </a:r>
          </a:p>
          <a:p>
            <a:pPr algn="ctr"/>
            <a:r>
              <a:rPr lang="en-CA" sz="2400" b="1" dirty="0" smtClean="0">
                <a:latin typeface="Calibri" pitchFamily="34" charset="0"/>
                <a:cs typeface="Calibri" pitchFamily="34" charset="0"/>
              </a:rPr>
              <a:t>(</a:t>
            </a:r>
            <a:r>
              <a:rPr lang="en-CA" sz="2400" b="1" dirty="0" err="1" smtClean="0">
                <a:latin typeface="Calibri" pitchFamily="34" charset="0"/>
                <a:cs typeface="Calibri" pitchFamily="34" charset="0"/>
              </a:rPr>
              <a:t>juga</a:t>
            </a:r>
            <a:r>
              <a:rPr lang="en-CA" sz="2400" b="1" dirty="0" smtClean="0">
                <a:latin typeface="Calibri" pitchFamily="34" charset="0"/>
                <a:cs typeface="Calibri" pitchFamily="34" charset="0"/>
              </a:rPr>
              <a:t> </a:t>
            </a:r>
            <a:r>
              <a:rPr lang="en-US" sz="2400" b="1" dirty="0" err="1" smtClean="0">
                <a:latin typeface="Calibri" pitchFamily="34" charset="0"/>
              </a:rPr>
              <a:t>Kis</a:t>
            </a:r>
            <a:r>
              <a:rPr lang="en-US" sz="2400" b="1" dirty="0" smtClean="0">
                <a:latin typeface="Calibri" pitchFamily="34" charset="0"/>
              </a:rPr>
              <a:t> 2:17-18</a:t>
            </a:r>
          </a:p>
          <a:p>
            <a:pPr algn="ctr"/>
            <a:r>
              <a:rPr lang="en-US" sz="2400" b="1" dirty="0" smtClean="0">
                <a:latin typeface="Calibri" pitchFamily="34" charset="0"/>
              </a:rPr>
              <a:t>Tit 3:4-7)</a:t>
            </a:r>
            <a:r>
              <a:rPr lang="en-CA" sz="2800" b="1" dirty="0" smtClean="0">
                <a:latin typeface="Calibri" pitchFamily="34" charset="0"/>
                <a:cs typeface="Calibri" pitchFamily="34" charset="0"/>
              </a:rPr>
              <a:t> </a:t>
            </a:r>
          </a:p>
          <a:p>
            <a:pPr algn="ctr"/>
            <a:endParaRPr lang="x-none" sz="2800" b="1" smtClean="0"/>
          </a:p>
        </p:txBody>
      </p:sp>
      <p:sp>
        <p:nvSpPr>
          <p:cNvPr id="10" name="Rectangle 9"/>
          <p:cNvSpPr/>
          <p:nvPr/>
        </p:nvSpPr>
        <p:spPr>
          <a:xfrm>
            <a:off x="2483768" y="1445295"/>
            <a:ext cx="3456384" cy="615553"/>
          </a:xfrm>
          <a:prstGeom prst="rect">
            <a:avLst/>
          </a:prstGeom>
        </p:spPr>
        <p:txBody>
          <a:bodyPr wrap="square">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sp>
        <p:nvSpPr>
          <p:cNvPr id="11" name="Title 1"/>
          <p:cNvSpPr txBox="1">
            <a:spLocks/>
          </p:cNvSpPr>
          <p:nvPr/>
        </p:nvSpPr>
        <p:spPr bwMode="auto">
          <a:xfrm>
            <a:off x="35496" y="44624"/>
            <a:ext cx="2651760" cy="265176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49.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Kudus </a:t>
            </a:r>
            <a:r>
              <a:rPr lang="en-CA" sz="2800" b="1" kern="0" dirty="0" err="1" smtClean="0">
                <a:solidFill>
                  <a:srgbClr val="FF0000"/>
                </a:solidFill>
                <a:latin typeface="Calibri" pitchFamily="34" charset="0"/>
                <a:ea typeface="+mj-ea"/>
                <a:cs typeface="+mj-cs"/>
              </a:rPr>
              <a:t>tercurah</a:t>
            </a:r>
            <a:r>
              <a:rPr lang="en-CA" sz="2800" b="1" kern="0" dirty="0" smtClean="0">
                <a:solidFill>
                  <a:srgbClr val="FF00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di</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dalam</a:t>
            </a:r>
            <a:r>
              <a:rPr lang="en-CA" sz="2800" b="1" kern="0" dirty="0" smtClean="0">
                <a:solidFill>
                  <a:srgbClr val="FF00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hati</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Aku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memujiMu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pic>
        <p:nvPicPr>
          <p:cNvPr id="8" name="Picture 7"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2" name="TextBox 11"/>
          <p:cNvSpPr txBox="1"/>
          <p:nvPr/>
        </p:nvSpPr>
        <p:spPr>
          <a:xfrm>
            <a:off x="179512" y="5805264"/>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3"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5" name="Title 1"/>
          <p:cNvSpPr txBox="1">
            <a:spLocks/>
          </p:cNvSpPr>
          <p:nvPr/>
        </p:nvSpPr>
        <p:spPr bwMode="auto">
          <a:xfrm>
            <a:off x="72008" y="5373216"/>
            <a:ext cx="9108504" cy="1368152"/>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rgbClr val="00FF00"/>
                </a:solidFill>
                <a:latin typeface="Calibri" pitchFamily="34" charset="0"/>
                <a:ea typeface="+mj-ea"/>
                <a:cs typeface="+mj-cs"/>
              </a:rPr>
              <a:t>Bernubuat</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 </a:t>
            </a:r>
            <a:r>
              <a:rPr lang="en-CA" sz="2400" b="1" kern="0" noProof="0" dirty="0" err="1" smtClean="0">
                <a:solidFill>
                  <a:srgbClr val="00FF00"/>
                </a:solidFill>
                <a:latin typeface="Calibri" pitchFamily="34" charset="0"/>
                <a:ea typeface="+mj-ea"/>
                <a:cs typeface="+mj-cs"/>
              </a:rPr>
              <a:t>menyampaikan</a:t>
            </a:r>
            <a:r>
              <a:rPr lang="en-CA" sz="2400" b="1" kern="0" noProof="0" dirty="0" smtClean="0">
                <a:solidFill>
                  <a:srgbClr val="00FF00"/>
                </a:solidFill>
                <a:latin typeface="Calibri" pitchFamily="34" charset="0"/>
                <a:ea typeface="+mj-ea"/>
                <a:cs typeface="+mj-cs"/>
              </a:rPr>
              <a:t> </a:t>
            </a:r>
            <a:r>
              <a:rPr lang="en-CA" sz="2400" b="1" kern="0" noProof="0" dirty="0" err="1" smtClean="0">
                <a:solidFill>
                  <a:srgbClr val="00FF00"/>
                </a:solidFill>
                <a:latin typeface="Calibri" pitchFamily="34" charset="0"/>
                <a:ea typeface="+mj-ea"/>
                <a:cs typeface="+mj-cs"/>
              </a:rPr>
              <a:t>perkataan</a:t>
            </a:r>
            <a:r>
              <a:rPr lang="en-CA" sz="2400" b="1" kern="0" noProof="0" dirty="0" smtClean="0">
                <a:solidFill>
                  <a:srgbClr val="00FF00"/>
                </a:solidFill>
                <a:latin typeface="Calibri" pitchFamily="34" charset="0"/>
                <a:ea typeface="+mj-ea"/>
                <a:cs typeface="+mj-cs"/>
              </a:rPr>
              <a:t> </a:t>
            </a:r>
            <a:r>
              <a:rPr lang="en-CA" sz="2400" b="1" kern="0" noProof="0" dirty="0" err="1" smtClean="0">
                <a:solidFill>
                  <a:srgbClr val="00FF00"/>
                </a:solidFill>
                <a:latin typeface="Calibri" pitchFamily="34" charset="0"/>
                <a:ea typeface="+mj-ea"/>
                <a:cs typeface="+mj-cs"/>
              </a:rPr>
              <a:t>Tuhan</a:t>
            </a:r>
            <a:r>
              <a:rPr lang="en-CA" sz="2400" b="1" kern="0" noProof="0" dirty="0" smtClean="0">
                <a:solidFill>
                  <a:srgbClr val="00FF00"/>
                </a:solidFill>
                <a:latin typeface="Calibri" pitchFamily="34" charset="0"/>
                <a:ea typeface="+mj-ea"/>
                <a:cs typeface="+mj-cs"/>
              </a:rPr>
              <a:t> </a:t>
            </a:r>
            <a:r>
              <a:rPr lang="en-CA" sz="2400" b="1" kern="0" noProof="0" dirty="0" err="1" smtClean="0">
                <a:solidFill>
                  <a:srgbClr val="00FF00"/>
                </a:solidFill>
                <a:latin typeface="Calibri" pitchFamily="34" charset="0"/>
                <a:ea typeface="+mj-ea"/>
                <a:cs typeface="+mj-cs"/>
              </a:rPr>
              <a:t>tentang</a:t>
            </a:r>
            <a:r>
              <a:rPr lang="en-CA" sz="2400" b="1" kern="0" noProof="0" dirty="0" smtClean="0">
                <a:solidFill>
                  <a:srgbClr val="00FF00"/>
                </a:solidFill>
                <a:latin typeface="Calibri" pitchFamily="34" charset="0"/>
                <a:ea typeface="+mj-ea"/>
                <a:cs typeface="+mj-cs"/>
              </a:rPr>
              <a:t> </a:t>
            </a:r>
            <a:r>
              <a:rPr lang="en-CA" sz="2400" b="1" kern="0" noProof="0" dirty="0" err="1" smtClean="0">
                <a:solidFill>
                  <a:srgbClr val="00FF00"/>
                </a:solidFill>
                <a:latin typeface="Calibri" pitchFamily="34" charset="0"/>
                <a:ea typeface="+mj-ea"/>
                <a:cs typeface="+mj-cs"/>
              </a:rPr>
              <a:t>Yesus</a:t>
            </a:r>
            <a:r>
              <a:rPr lang="en-CA" sz="2400" b="1" kern="0" dirty="0" smtClean="0">
                <a:solidFill>
                  <a:srgbClr val="00FF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a:t>
            </a:r>
            <a:r>
              <a:rPr lang="en-CA" sz="2400" b="1" kern="0" dirty="0" err="1" smtClean="0">
                <a:solidFill>
                  <a:srgbClr val="00FF00"/>
                </a:solidFill>
                <a:latin typeface="Calibri" pitchFamily="34" charset="0"/>
                <a:ea typeface="+mj-ea"/>
                <a:cs typeface="+mj-cs"/>
              </a:rPr>
              <a:t>Yeh</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34:2; 35:2-3), </a:t>
            </a:r>
            <a:r>
              <a:rPr lang="en-CA" sz="2400" b="1" kern="0" dirty="0" err="1" smtClean="0">
                <a:solidFill>
                  <a:srgbClr val="00FF00"/>
                </a:solidFill>
                <a:latin typeface="Calibri" pitchFamily="34" charset="0"/>
                <a:ea typeface="+mj-ea"/>
                <a:cs typeface="+mj-cs"/>
              </a:rPr>
              <a:t>bersaksi</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tentang</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Yesus</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Kis</a:t>
            </a:r>
            <a:r>
              <a:rPr lang="en-CA" sz="2400" b="1" kern="0" dirty="0" smtClean="0">
                <a:solidFill>
                  <a:srgbClr val="00FF00"/>
                </a:solidFill>
                <a:latin typeface="Calibri" pitchFamily="34" charset="0"/>
                <a:ea typeface="+mj-ea"/>
                <a:cs typeface="+mj-cs"/>
              </a:rPr>
              <a:t> 1:8),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rgbClr val="00FF00"/>
                </a:solidFill>
                <a:latin typeface="Calibri" pitchFamily="34" charset="0"/>
                <a:ea typeface="+mj-ea"/>
                <a:cs typeface="+mj-cs"/>
              </a:rPr>
              <a:t>dan</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berkhotbah</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Firman</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dari</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Kristus</a:t>
            </a:r>
            <a:r>
              <a:rPr lang="en-CA" sz="2400" b="1" kern="0" dirty="0" smtClean="0">
                <a:solidFill>
                  <a:srgbClr val="00FF00"/>
                </a:solidFill>
                <a:latin typeface="Calibri" pitchFamily="34" charset="0"/>
                <a:ea typeface="+mj-ea"/>
                <a:cs typeface="+mj-cs"/>
              </a:rPr>
              <a:t> yang </a:t>
            </a:r>
            <a:r>
              <a:rPr lang="en-CA" sz="2400" b="1" kern="0" dirty="0" err="1" smtClean="0">
                <a:solidFill>
                  <a:srgbClr val="00FF00"/>
                </a:solidFill>
                <a:latin typeface="Calibri" pitchFamily="34" charset="0"/>
                <a:ea typeface="+mj-ea"/>
                <a:cs typeface="+mj-cs"/>
              </a:rPr>
              <a:t>disalibkan</a:t>
            </a:r>
            <a:r>
              <a:rPr lang="en-CA" sz="2400" b="1" kern="0" dirty="0" smtClean="0">
                <a:solidFill>
                  <a:srgbClr val="00FF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rgbClr val="00FF00"/>
                </a:solidFill>
                <a:latin typeface="Calibri" pitchFamily="34" charset="0"/>
                <a:ea typeface="+mj-ea"/>
                <a:cs typeface="+mj-cs"/>
              </a:rPr>
              <a:t>dan</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dibangkitkan</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Kis</a:t>
            </a:r>
            <a:r>
              <a:rPr lang="en-CA" sz="2400" b="1" kern="0" dirty="0" smtClean="0">
                <a:solidFill>
                  <a:srgbClr val="00FF00"/>
                </a:solidFill>
                <a:latin typeface="Calibri" pitchFamily="34" charset="0"/>
                <a:ea typeface="+mj-ea"/>
                <a:cs typeface="+mj-cs"/>
              </a:rPr>
              <a:t> 8:4).</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
        <p:nvSpPr>
          <p:cNvPr id="16" name="TextBox 15"/>
          <p:cNvSpPr txBox="1"/>
          <p:nvPr/>
        </p:nvSpPr>
        <p:spPr>
          <a:xfrm>
            <a:off x="179512" y="4109010"/>
            <a:ext cx="2520280" cy="400110"/>
          </a:xfrm>
          <a:prstGeom prst="rect">
            <a:avLst/>
          </a:prstGeom>
          <a:noFill/>
        </p:spPr>
        <p:txBody>
          <a:bodyPr wrap="square" rtlCol="0">
            <a:spAutoFit/>
          </a:bodyPr>
          <a:lstStyle/>
          <a:p>
            <a:r>
              <a:rPr lang="en-CA" sz="1000" dirty="0" smtClean="0">
                <a:solidFill>
                  <a:schemeClr val="tx1">
                    <a:lumMod val="50000"/>
                  </a:schemeClr>
                </a:solidFill>
              </a:rPr>
              <a:t>Pariah Springs Trinidad and Tobago </a:t>
            </a:r>
          </a:p>
          <a:p>
            <a:r>
              <a:rPr lang="en-CA" sz="1000" dirty="0" smtClean="0">
                <a:solidFill>
                  <a:schemeClr val="tx1">
                    <a:lumMod val="50000"/>
                  </a:schemeClr>
                </a:solidFill>
              </a:rPr>
              <a:t>Eco Adventure Tours</a:t>
            </a:r>
            <a:endParaRPr lang="en-CA" sz="1000" dirty="0">
              <a:solidFill>
                <a:schemeClr val="tx1">
                  <a:lumMod val="50000"/>
                </a:schemeClr>
              </a:solidFill>
            </a:endParaRPr>
          </a:p>
        </p:txBody>
      </p:sp>
      <p:pic>
        <p:nvPicPr>
          <p:cNvPr id="14" name="Picture 2" descr="https://i.pinimg.com/originals/0f/9f/13/0f9f13ec39cb5adc246016b7dc6d8743.jpg"/>
          <p:cNvPicPr>
            <a:picLocks noChangeAspect="1" noChangeArrowheads="1"/>
          </p:cNvPicPr>
          <p:nvPr/>
        </p:nvPicPr>
        <p:blipFill>
          <a:blip r:embed="rId5" cstate="print"/>
          <a:srcRect l="21251" b="18900"/>
          <a:stretch>
            <a:fillRect/>
          </a:stretch>
        </p:blipFill>
        <p:spPr bwMode="auto">
          <a:xfrm flipH="1">
            <a:off x="2767553" y="619512"/>
            <a:ext cx="2308503" cy="2377440"/>
          </a:xfrm>
          <a:prstGeom prst="star32">
            <a:avLst/>
          </a:prstGeom>
          <a:noFill/>
        </p:spPr>
      </p:pic>
      <p:pic>
        <p:nvPicPr>
          <p:cNvPr id="17" name="Picture 16" descr="bible-clipart-50 clipart-library.com.jpeg"/>
          <p:cNvPicPr>
            <a:picLocks noChangeAspect="1"/>
          </p:cNvPicPr>
          <p:nvPr/>
        </p:nvPicPr>
        <p:blipFill>
          <a:blip r:embed="rId6" cstate="print"/>
          <a:stretch>
            <a:fillRect/>
          </a:stretch>
        </p:blipFill>
        <p:spPr>
          <a:xfrm>
            <a:off x="3616019" y="1747664"/>
            <a:ext cx="667949" cy="457200"/>
          </a:xfrm>
          <a:prstGeom prst="ellipse">
            <a:avLst/>
          </a:prstGeom>
          <a:ln>
            <a:noFill/>
          </a:ln>
        </p:spPr>
      </p:pic>
      <p:sp>
        <p:nvSpPr>
          <p:cNvPr id="18" name="Rectangle 17"/>
          <p:cNvSpPr/>
          <p:nvPr/>
        </p:nvSpPr>
        <p:spPr>
          <a:xfrm rot="5400000">
            <a:off x="7051630" y="2740278"/>
            <a:ext cx="3456384" cy="369332"/>
          </a:xfrm>
          <a:prstGeom prst="rect">
            <a:avLst/>
          </a:prstGeom>
        </p:spPr>
        <p:txBody>
          <a:bodyPr wrap="square">
            <a:spAutoFit/>
          </a:bodyPr>
          <a:lstStyle/>
          <a:p>
            <a:pPr algn="ctr"/>
            <a:r>
              <a:rPr lang="en-CA" sz="800" dirty="0" smtClean="0">
                <a:solidFill>
                  <a:schemeClr val="tx1">
                    <a:lumMod val="65000"/>
                  </a:schemeClr>
                </a:solidFill>
              </a:rPr>
              <a:t>Bible and cross  Microsoft clip art © 2013  Microsoft Corporation. </a:t>
            </a:r>
          </a:p>
          <a:p>
            <a:pPr algn="ctr"/>
            <a:endParaRPr lang="en-CA" sz="1000" dirty="0">
              <a:solidFill>
                <a:schemeClr val="tx1">
                  <a:lumMod val="65000"/>
                </a:schemeClr>
              </a:solidFill>
            </a:endParaRPr>
          </a:p>
        </p:txBody>
      </p:sp>
      <p:sp>
        <p:nvSpPr>
          <p:cNvPr id="19" name="TextBox 18"/>
          <p:cNvSpPr txBox="1"/>
          <p:nvPr/>
        </p:nvSpPr>
        <p:spPr>
          <a:xfrm rot="5400000">
            <a:off x="5628401" y="3278506"/>
            <a:ext cx="6858000" cy="246221"/>
          </a:xfrm>
          <a:prstGeom prst="rect">
            <a:avLst/>
          </a:prstGeom>
          <a:noFill/>
        </p:spPr>
        <p:txBody>
          <a:bodyPr wrap="square" rtlCol="0">
            <a:spAutoFit/>
          </a:bodyPr>
          <a:lstStyle/>
          <a:p>
            <a:r>
              <a:rPr lang="en-US" sz="1000" dirty="0" smtClean="0">
                <a:hlinkClick r:id="rId7"/>
              </a:rPr>
              <a:t>Dove https://i.pinimg</a:t>
            </a:r>
            <a:r>
              <a:rPr lang="en-US" sz="900" dirty="0" smtClean="0">
                <a:hlinkClick r:id="rId7"/>
              </a:rPr>
              <a:t>.com/originals/0f/9f/13/0f9f13ec39cb5adc246016b7dc6d8743.jpg</a:t>
            </a:r>
            <a:r>
              <a:rPr lang="en-US" sz="900" dirty="0" smtClean="0"/>
              <a:t>  TeresaShieldsParker.com</a:t>
            </a:r>
            <a:endParaRPr lang="en-US" sz="900" dirty="0"/>
          </a:p>
        </p:txBody>
      </p:sp>
    </p:spTree>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http://www.google.com/url?source=imglanding&amp;ct=img&amp;q=http://pariasprings.typepad.com/photos/courtenays_adventures/imgp6398.jpg&amp;sa=X&amp;ei=b_P8TvXlAcfJmQXj4NWmDQ&amp;ved=0CAwQ8wc&amp;usg=AFQjCNEEp1aGkxTyTG311y1obqVUxfP0Qg"/>
          <p:cNvPicPr>
            <a:picLocks noChangeAspect="1" noChangeArrowheads="1"/>
          </p:cNvPicPr>
          <p:nvPr/>
        </p:nvPicPr>
        <p:blipFill>
          <a:blip r:embed="rId3" cstate="print"/>
          <a:srcRect/>
          <a:stretch>
            <a:fillRect/>
          </a:stretch>
        </p:blipFill>
        <p:spPr bwMode="auto">
          <a:xfrm>
            <a:off x="71438" y="142875"/>
            <a:ext cx="9001125" cy="6751638"/>
          </a:xfrm>
          <a:prstGeom prst="rect">
            <a:avLst/>
          </a:prstGeom>
          <a:noFill/>
          <a:ln w="9525">
            <a:noFill/>
            <a:miter lim="800000"/>
            <a:headEnd/>
            <a:tailEnd/>
          </a:ln>
        </p:spPr>
      </p:pic>
      <p:sp>
        <p:nvSpPr>
          <p:cNvPr id="7" name="TextBox 6"/>
          <p:cNvSpPr txBox="1"/>
          <p:nvPr/>
        </p:nvSpPr>
        <p:spPr>
          <a:xfrm>
            <a:off x="4860032" y="163661"/>
            <a:ext cx="4248472" cy="5047536"/>
          </a:xfrm>
          <a:prstGeom prst="rect">
            <a:avLst/>
          </a:prstGeom>
          <a:noFill/>
        </p:spPr>
        <p:txBody>
          <a:bodyPr wrap="square" rtlCol="0">
            <a:spAutoFit/>
          </a:bodyPr>
          <a:lstStyle/>
          <a:p>
            <a:pPr algn="ctr"/>
            <a:r>
              <a:rPr lang="en-US" sz="2300" b="1" dirty="0" smtClean="0">
                <a:latin typeface="Calibri" pitchFamily="34" charset="0"/>
                <a:cs typeface="Calibri" pitchFamily="34" charset="0"/>
              </a:rPr>
              <a:t>“</a:t>
            </a:r>
            <a:r>
              <a:rPr lang="en-US" sz="2300" b="1" dirty="0" err="1" smtClean="0">
                <a:latin typeface="Calibri" pitchFamily="34" charset="0"/>
                <a:cs typeface="Calibri" pitchFamily="34" charset="0"/>
              </a:rPr>
              <a:t>Akan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terjadi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pada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hari-hari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terakhir</a:t>
            </a:r>
            <a:r>
              <a:rPr lang="en-US" sz="2300" b="1" dirty="0" smtClean="0">
                <a:latin typeface="Calibri" pitchFamily="34" charset="0"/>
                <a:cs typeface="Calibri" pitchFamily="34" charset="0"/>
              </a:rPr>
              <a:t>--</a:t>
            </a:r>
            <a:r>
              <a:rPr lang="en-US" sz="2300" b="1" dirty="0" err="1" smtClean="0">
                <a:latin typeface="Calibri" pitchFamily="34" charset="0"/>
                <a:cs typeface="Calibri" pitchFamily="34" charset="0"/>
              </a:rPr>
              <a:t>demikianlah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firman</a:t>
            </a:r>
            <a:r>
              <a:rPr lang="en-US" sz="2300" b="1" dirty="0" smtClean="0">
                <a:latin typeface="Calibri" pitchFamily="34" charset="0"/>
                <a:cs typeface="Calibri" pitchFamily="34" charset="0"/>
              </a:rPr>
              <a:t> Allah--</a:t>
            </a:r>
            <a:r>
              <a:rPr lang="en-US" sz="2300" b="1" dirty="0" err="1" smtClean="0">
                <a:latin typeface="Calibri" pitchFamily="34" charset="0"/>
                <a:cs typeface="Calibri" pitchFamily="34" charset="0"/>
              </a:rPr>
              <a:t>bahwa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Aku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mencurahkan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Roh</a:t>
            </a:r>
            <a:r>
              <a:rPr lang="en-US" sz="2300" b="1" dirty="0" smtClean="0">
                <a:latin typeface="Calibri" pitchFamily="34" charset="0"/>
                <a:cs typeface="Calibri" pitchFamily="34" charset="0"/>
              </a:rPr>
              <a:t>-Ku </a:t>
            </a:r>
            <a:r>
              <a:rPr lang="en-US" sz="2300" b="1" dirty="0" err="1" smtClean="0">
                <a:latin typeface="Calibri" pitchFamily="34" charset="0"/>
                <a:cs typeface="Calibri" pitchFamily="34" charset="0"/>
              </a:rPr>
              <a:t>ke</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semua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manusia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maka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anak-anakmu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laki-laki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perempuan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bernubuat</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teruna-terunamu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mendapat</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penglihatan-penglihatan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orang-orangmu</a:t>
            </a:r>
            <a:r>
              <a:rPr lang="en-US" sz="2300" b="1" dirty="0" smtClean="0">
                <a:latin typeface="Calibri" pitchFamily="34" charset="0"/>
                <a:cs typeface="Calibri" pitchFamily="34" charset="0"/>
              </a:rPr>
              <a:t> yang </a:t>
            </a:r>
            <a:r>
              <a:rPr lang="en-US" sz="2300" b="1" dirty="0" err="1" smtClean="0">
                <a:latin typeface="Calibri" pitchFamily="34" charset="0"/>
                <a:cs typeface="Calibri" pitchFamily="34" charset="0"/>
              </a:rPr>
              <a:t>tua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mendapat</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mimpi</a:t>
            </a:r>
            <a:r>
              <a:rPr lang="en-US" sz="2300" b="1" dirty="0" smtClean="0">
                <a:latin typeface="Calibri" pitchFamily="34" charset="0"/>
                <a:cs typeface="Calibri" pitchFamily="34" charset="0"/>
              </a:rPr>
              <a:t>. . . . </a:t>
            </a:r>
            <a:r>
              <a:rPr lang="en-US" sz="2300" b="1" dirty="0" err="1" smtClean="0">
                <a:latin typeface="Calibri" pitchFamily="34" charset="0"/>
                <a:cs typeface="Calibri" pitchFamily="34" charset="0"/>
              </a:rPr>
              <a:t>akan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Kucurahkan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Roh</a:t>
            </a:r>
            <a:r>
              <a:rPr lang="en-US" sz="2300" b="1" dirty="0" smtClean="0">
                <a:latin typeface="Calibri" pitchFamily="34" charset="0"/>
                <a:cs typeface="Calibri" pitchFamily="34" charset="0"/>
              </a:rPr>
              <a:t>-Ku </a:t>
            </a:r>
            <a:r>
              <a:rPr lang="en-US" sz="2300" b="1" dirty="0" err="1" smtClean="0">
                <a:latin typeface="Calibri" pitchFamily="34" charset="0"/>
                <a:cs typeface="Calibri" pitchFamily="34" charset="0"/>
              </a:rPr>
              <a:t>pada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hari-hari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itu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mereka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bernubuat</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Kis</a:t>
            </a:r>
            <a:r>
              <a:rPr lang="en-US" sz="2300" b="1" dirty="0" smtClean="0">
                <a:latin typeface="Calibri" pitchFamily="34" charset="0"/>
                <a:cs typeface="Calibri" pitchFamily="34" charset="0"/>
              </a:rPr>
              <a:t> 2:17-18</a:t>
            </a:r>
          </a:p>
        </p:txBody>
      </p:sp>
      <p:sp>
        <p:nvSpPr>
          <p:cNvPr id="10" name="Rectangle 9"/>
          <p:cNvSpPr/>
          <p:nvPr/>
        </p:nvSpPr>
        <p:spPr>
          <a:xfrm>
            <a:off x="2483768" y="476672"/>
            <a:ext cx="3456384" cy="615553"/>
          </a:xfrm>
          <a:prstGeom prst="rect">
            <a:avLst/>
          </a:prstGeom>
        </p:spPr>
        <p:txBody>
          <a:bodyPr wrap="square">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sp>
        <p:nvSpPr>
          <p:cNvPr id="11" name="Title 1"/>
          <p:cNvSpPr txBox="1">
            <a:spLocks/>
          </p:cNvSpPr>
          <p:nvPr/>
        </p:nvSpPr>
        <p:spPr bwMode="auto">
          <a:xfrm>
            <a:off x="35496" y="44624"/>
            <a:ext cx="2651760" cy="265176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49.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Kudus </a:t>
            </a:r>
            <a:r>
              <a:rPr lang="en-CA" sz="2800" b="1" kern="0" dirty="0" err="1" smtClean="0">
                <a:solidFill>
                  <a:srgbClr val="FF0000"/>
                </a:solidFill>
                <a:latin typeface="Calibri" pitchFamily="34" charset="0"/>
                <a:ea typeface="+mj-ea"/>
                <a:cs typeface="+mj-cs"/>
              </a:rPr>
              <a:t>tercurah</a:t>
            </a:r>
            <a:r>
              <a:rPr lang="en-CA" sz="2800" b="1" kern="0" dirty="0" smtClean="0">
                <a:solidFill>
                  <a:srgbClr val="FF00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di</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dalam</a:t>
            </a:r>
            <a:r>
              <a:rPr lang="en-CA" sz="2800" b="1" kern="0" dirty="0" smtClean="0">
                <a:solidFill>
                  <a:srgbClr val="FF00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hati</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Aku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memujiMu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pic>
        <p:nvPicPr>
          <p:cNvPr id="8" name="Picture 7"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2" name="TextBox 11"/>
          <p:cNvSpPr txBox="1"/>
          <p:nvPr/>
        </p:nvSpPr>
        <p:spPr>
          <a:xfrm>
            <a:off x="179512" y="5805264"/>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3"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5" name="Title 1"/>
          <p:cNvSpPr txBox="1">
            <a:spLocks/>
          </p:cNvSpPr>
          <p:nvPr/>
        </p:nvSpPr>
        <p:spPr bwMode="auto">
          <a:xfrm>
            <a:off x="72008" y="5373216"/>
            <a:ext cx="9108504" cy="1368152"/>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300" b="1" kern="0" dirty="0" err="1" smtClean="0">
                <a:solidFill>
                  <a:srgbClr val="00FF00"/>
                </a:solidFill>
                <a:latin typeface="Calibri" pitchFamily="34" charset="0"/>
                <a:ea typeface="+mj-ea"/>
                <a:cs typeface="+mj-cs"/>
              </a:rPr>
              <a:t>Bernubuat</a:t>
            </a:r>
            <a:r>
              <a:rPr kumimoji="0" lang="en-CA" sz="2300" b="1" i="0" u="none" strike="noStrike" kern="0" cap="none" spc="0" normalizeH="0" baseline="0" noProof="0" dirty="0" smtClean="0">
                <a:ln>
                  <a:noFill/>
                </a:ln>
                <a:solidFill>
                  <a:srgbClr val="00FF00"/>
                </a:solidFill>
                <a:effectLst/>
                <a:uLnTx/>
                <a:uFillTx/>
                <a:latin typeface="Calibri" pitchFamily="34" charset="0"/>
                <a:ea typeface="+mj-ea"/>
                <a:cs typeface="+mj-cs"/>
              </a:rPr>
              <a:t> = </a:t>
            </a:r>
            <a:r>
              <a:rPr lang="en-CA" sz="2300" b="1" kern="0" noProof="0" dirty="0" err="1" smtClean="0">
                <a:solidFill>
                  <a:srgbClr val="00FF00"/>
                </a:solidFill>
                <a:latin typeface="Calibri" pitchFamily="34" charset="0"/>
                <a:ea typeface="+mj-ea"/>
                <a:cs typeface="+mj-cs"/>
              </a:rPr>
              <a:t>menyampaikan</a:t>
            </a:r>
            <a:r>
              <a:rPr lang="en-CA" sz="2300" b="1" kern="0" noProof="0" dirty="0" smtClean="0">
                <a:solidFill>
                  <a:srgbClr val="00FF00"/>
                </a:solidFill>
                <a:latin typeface="Calibri" pitchFamily="34" charset="0"/>
                <a:ea typeface="+mj-ea"/>
                <a:cs typeface="+mj-cs"/>
              </a:rPr>
              <a:t> </a:t>
            </a:r>
            <a:r>
              <a:rPr lang="en-CA" sz="2300" b="1" kern="0" noProof="0" dirty="0" err="1" smtClean="0">
                <a:solidFill>
                  <a:srgbClr val="00FF00"/>
                </a:solidFill>
                <a:latin typeface="Calibri" pitchFamily="34" charset="0"/>
                <a:ea typeface="+mj-ea"/>
                <a:cs typeface="+mj-cs"/>
              </a:rPr>
              <a:t>perkataan</a:t>
            </a:r>
            <a:r>
              <a:rPr lang="en-CA" sz="2300" b="1" kern="0" noProof="0" dirty="0" smtClean="0">
                <a:solidFill>
                  <a:srgbClr val="00FF00"/>
                </a:solidFill>
                <a:latin typeface="Calibri" pitchFamily="34" charset="0"/>
                <a:ea typeface="+mj-ea"/>
                <a:cs typeface="+mj-cs"/>
              </a:rPr>
              <a:t> </a:t>
            </a:r>
            <a:r>
              <a:rPr lang="en-CA" sz="2300" b="1" kern="0" noProof="0" dirty="0" err="1" smtClean="0">
                <a:solidFill>
                  <a:srgbClr val="00FF00"/>
                </a:solidFill>
                <a:latin typeface="Calibri" pitchFamily="34" charset="0"/>
                <a:ea typeface="+mj-ea"/>
                <a:cs typeface="+mj-cs"/>
              </a:rPr>
              <a:t>Tuhan</a:t>
            </a:r>
            <a:r>
              <a:rPr lang="en-CA" sz="2300" b="1" kern="0" noProof="0" dirty="0" smtClean="0">
                <a:solidFill>
                  <a:srgbClr val="00FF00"/>
                </a:solidFill>
                <a:latin typeface="Calibri" pitchFamily="34" charset="0"/>
                <a:ea typeface="+mj-ea"/>
                <a:cs typeface="+mj-cs"/>
              </a:rPr>
              <a:t> </a:t>
            </a:r>
            <a:r>
              <a:rPr lang="en-CA" sz="2300" b="1" kern="0" noProof="0" dirty="0" err="1" smtClean="0">
                <a:solidFill>
                  <a:srgbClr val="00FF00"/>
                </a:solidFill>
                <a:latin typeface="Calibri" pitchFamily="34" charset="0"/>
                <a:ea typeface="+mj-ea"/>
                <a:cs typeface="+mj-cs"/>
              </a:rPr>
              <a:t>tentang</a:t>
            </a:r>
            <a:r>
              <a:rPr lang="en-CA" sz="2300" b="1" kern="0" noProof="0" dirty="0" smtClean="0">
                <a:solidFill>
                  <a:srgbClr val="00FF00"/>
                </a:solidFill>
                <a:latin typeface="Calibri" pitchFamily="34" charset="0"/>
                <a:ea typeface="+mj-ea"/>
                <a:cs typeface="+mj-cs"/>
              </a:rPr>
              <a:t> </a:t>
            </a:r>
            <a:r>
              <a:rPr lang="en-CA" sz="2300" b="1" kern="0" noProof="0" dirty="0" err="1" smtClean="0">
                <a:solidFill>
                  <a:srgbClr val="00FF00"/>
                </a:solidFill>
                <a:latin typeface="Calibri" pitchFamily="34" charset="0"/>
                <a:ea typeface="+mj-ea"/>
                <a:cs typeface="+mj-cs"/>
              </a:rPr>
              <a:t>Yesus</a:t>
            </a:r>
            <a:r>
              <a:rPr lang="en-CA" sz="2300" b="1" kern="0" dirty="0" smtClean="0">
                <a:solidFill>
                  <a:srgbClr val="00FF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300" b="1" i="0" u="none" strike="noStrike" kern="0" cap="none" spc="0" normalizeH="0" baseline="0" noProof="0" dirty="0" smtClean="0">
                <a:ln>
                  <a:noFill/>
                </a:ln>
                <a:solidFill>
                  <a:srgbClr val="00FF00"/>
                </a:solidFill>
                <a:effectLst/>
                <a:uLnTx/>
                <a:uFillTx/>
                <a:latin typeface="Calibri" pitchFamily="34" charset="0"/>
                <a:ea typeface="+mj-ea"/>
                <a:cs typeface="+mj-cs"/>
              </a:rPr>
              <a:t>(</a:t>
            </a:r>
            <a:r>
              <a:rPr lang="en-CA" sz="2300" b="1" kern="0" dirty="0" err="1" smtClean="0">
                <a:solidFill>
                  <a:srgbClr val="00FF00"/>
                </a:solidFill>
                <a:latin typeface="Calibri" pitchFamily="34" charset="0"/>
                <a:ea typeface="+mj-ea"/>
                <a:cs typeface="+mj-cs"/>
              </a:rPr>
              <a:t>Yeh</a:t>
            </a:r>
            <a:r>
              <a:rPr kumimoji="0" lang="en-CA" sz="2300" b="1" i="0" u="none" strike="noStrike" kern="0" cap="none" spc="0" normalizeH="0" baseline="0" noProof="0" dirty="0" smtClean="0">
                <a:ln>
                  <a:noFill/>
                </a:ln>
                <a:solidFill>
                  <a:srgbClr val="00FF00"/>
                </a:solidFill>
                <a:effectLst/>
                <a:uLnTx/>
                <a:uFillTx/>
                <a:latin typeface="Calibri" pitchFamily="34" charset="0"/>
                <a:ea typeface="+mj-ea"/>
                <a:cs typeface="+mj-cs"/>
              </a:rPr>
              <a:t> 34:2; 35:2-3), </a:t>
            </a:r>
            <a:r>
              <a:rPr lang="en-CA" sz="2300" b="1" kern="0" dirty="0" err="1" smtClean="0">
                <a:solidFill>
                  <a:srgbClr val="00FF00"/>
                </a:solidFill>
                <a:latin typeface="Calibri" pitchFamily="34" charset="0"/>
                <a:ea typeface="+mj-ea"/>
                <a:cs typeface="+mj-cs"/>
              </a:rPr>
              <a:t>bersaksi</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tentang</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Yesus</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Kis</a:t>
            </a:r>
            <a:r>
              <a:rPr lang="en-CA" sz="2300" b="1" kern="0" dirty="0" smtClean="0">
                <a:solidFill>
                  <a:srgbClr val="00FF00"/>
                </a:solidFill>
                <a:latin typeface="Calibri" pitchFamily="34" charset="0"/>
                <a:ea typeface="+mj-ea"/>
                <a:cs typeface="+mj-cs"/>
              </a:rPr>
              <a:t> 1:8),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300" b="1" kern="0" dirty="0" err="1" smtClean="0">
                <a:solidFill>
                  <a:srgbClr val="00FF00"/>
                </a:solidFill>
                <a:latin typeface="Calibri" pitchFamily="34" charset="0"/>
                <a:ea typeface="+mj-ea"/>
                <a:cs typeface="+mj-cs"/>
              </a:rPr>
              <a:t>dan</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berkhotbah</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Firman</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dari</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Kristus</a:t>
            </a:r>
            <a:r>
              <a:rPr lang="en-CA" sz="2300" b="1" kern="0" dirty="0" smtClean="0">
                <a:solidFill>
                  <a:srgbClr val="00FF00"/>
                </a:solidFill>
                <a:latin typeface="Calibri" pitchFamily="34" charset="0"/>
                <a:ea typeface="+mj-ea"/>
                <a:cs typeface="+mj-cs"/>
              </a:rPr>
              <a:t> yang </a:t>
            </a:r>
            <a:r>
              <a:rPr lang="en-CA" sz="2300" b="1" kern="0" dirty="0" err="1" smtClean="0">
                <a:solidFill>
                  <a:srgbClr val="00FF00"/>
                </a:solidFill>
                <a:latin typeface="Calibri" pitchFamily="34" charset="0"/>
                <a:ea typeface="+mj-ea"/>
                <a:cs typeface="+mj-cs"/>
              </a:rPr>
              <a:t>disalibkan</a:t>
            </a:r>
            <a:r>
              <a:rPr lang="en-CA" sz="2300" b="1" kern="0" dirty="0" smtClean="0">
                <a:solidFill>
                  <a:srgbClr val="00FF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300" b="1" kern="0" dirty="0" err="1" smtClean="0">
                <a:solidFill>
                  <a:srgbClr val="00FF00"/>
                </a:solidFill>
                <a:latin typeface="Calibri" pitchFamily="34" charset="0"/>
                <a:ea typeface="+mj-ea"/>
                <a:cs typeface="+mj-cs"/>
              </a:rPr>
              <a:t>dan</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dibangkitkan</a:t>
            </a:r>
            <a:r>
              <a:rPr lang="en-CA" sz="2300" b="1" kern="0" dirty="0" smtClean="0">
                <a:solidFill>
                  <a:srgbClr val="00FF00"/>
                </a:solidFill>
                <a:latin typeface="Calibri" pitchFamily="34" charset="0"/>
                <a:ea typeface="+mj-ea"/>
                <a:cs typeface="+mj-cs"/>
              </a:rPr>
              <a:t> (</a:t>
            </a:r>
            <a:r>
              <a:rPr lang="en-CA" sz="2300" b="1" kern="0" dirty="0" err="1" smtClean="0">
                <a:solidFill>
                  <a:srgbClr val="00FF00"/>
                </a:solidFill>
                <a:latin typeface="Calibri" pitchFamily="34" charset="0"/>
                <a:ea typeface="+mj-ea"/>
                <a:cs typeface="+mj-cs"/>
              </a:rPr>
              <a:t>Kis</a:t>
            </a:r>
            <a:r>
              <a:rPr lang="en-CA" sz="2300" b="1" kern="0" dirty="0" smtClean="0">
                <a:solidFill>
                  <a:srgbClr val="00FF00"/>
                </a:solidFill>
                <a:latin typeface="Calibri" pitchFamily="34" charset="0"/>
                <a:ea typeface="+mj-ea"/>
                <a:cs typeface="+mj-cs"/>
              </a:rPr>
              <a:t> 8:4).</a:t>
            </a:r>
            <a:endParaRPr kumimoji="0" lang="en-CA" sz="23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
        <p:nvSpPr>
          <p:cNvPr id="16" name="TextBox 15"/>
          <p:cNvSpPr txBox="1"/>
          <p:nvPr/>
        </p:nvSpPr>
        <p:spPr>
          <a:xfrm>
            <a:off x="179512" y="4109010"/>
            <a:ext cx="2520280" cy="400110"/>
          </a:xfrm>
          <a:prstGeom prst="rect">
            <a:avLst/>
          </a:prstGeom>
          <a:noFill/>
        </p:spPr>
        <p:txBody>
          <a:bodyPr wrap="square" rtlCol="0">
            <a:spAutoFit/>
          </a:bodyPr>
          <a:lstStyle/>
          <a:p>
            <a:r>
              <a:rPr lang="en-CA" sz="1000" dirty="0" smtClean="0">
                <a:solidFill>
                  <a:schemeClr val="tx1">
                    <a:lumMod val="50000"/>
                  </a:schemeClr>
                </a:solidFill>
              </a:rPr>
              <a:t>Pariah Springs Trinidad and Tobago </a:t>
            </a:r>
          </a:p>
          <a:p>
            <a:r>
              <a:rPr lang="en-CA" sz="1000" dirty="0" smtClean="0">
                <a:solidFill>
                  <a:schemeClr val="tx1">
                    <a:lumMod val="50000"/>
                  </a:schemeClr>
                </a:solidFill>
              </a:rPr>
              <a:t>Eco Adventure Tours</a:t>
            </a:r>
            <a:endParaRPr lang="en-CA" sz="1000" dirty="0">
              <a:solidFill>
                <a:schemeClr val="tx1">
                  <a:lumMod val="50000"/>
                </a:schemeClr>
              </a:solidFill>
            </a:endParaRPr>
          </a:p>
        </p:txBody>
      </p:sp>
      <p:pic>
        <p:nvPicPr>
          <p:cNvPr id="14" name="Picture 2" descr="https://i.pinimg.com/originals/0f/9f/13/0f9f13ec39cb5adc246016b7dc6d8743.jpg"/>
          <p:cNvPicPr>
            <a:picLocks noChangeAspect="1" noChangeArrowheads="1"/>
          </p:cNvPicPr>
          <p:nvPr/>
        </p:nvPicPr>
        <p:blipFill>
          <a:blip r:embed="rId5" cstate="print"/>
          <a:srcRect l="21251" b="18900"/>
          <a:stretch>
            <a:fillRect/>
          </a:stretch>
        </p:blipFill>
        <p:spPr bwMode="auto">
          <a:xfrm flipH="1">
            <a:off x="2767553" y="619512"/>
            <a:ext cx="2308503" cy="2377440"/>
          </a:xfrm>
          <a:prstGeom prst="star32">
            <a:avLst/>
          </a:prstGeom>
          <a:noFill/>
        </p:spPr>
      </p:pic>
      <p:pic>
        <p:nvPicPr>
          <p:cNvPr id="17" name="Picture 16" descr="bible-clipart-50 clipart-library.com.jpeg"/>
          <p:cNvPicPr>
            <a:picLocks noChangeAspect="1"/>
          </p:cNvPicPr>
          <p:nvPr/>
        </p:nvPicPr>
        <p:blipFill>
          <a:blip r:embed="rId6" cstate="print"/>
          <a:stretch>
            <a:fillRect/>
          </a:stretch>
        </p:blipFill>
        <p:spPr>
          <a:xfrm>
            <a:off x="3616019" y="1747664"/>
            <a:ext cx="667949" cy="457200"/>
          </a:xfrm>
          <a:prstGeom prst="ellipse">
            <a:avLst/>
          </a:prstGeom>
          <a:ln>
            <a:noFill/>
          </a:ln>
        </p:spPr>
      </p:pic>
      <p:sp>
        <p:nvSpPr>
          <p:cNvPr id="19" name="Rectangle 18"/>
          <p:cNvSpPr/>
          <p:nvPr/>
        </p:nvSpPr>
        <p:spPr>
          <a:xfrm rot="5400000">
            <a:off x="7051630" y="2740278"/>
            <a:ext cx="3456384" cy="369332"/>
          </a:xfrm>
          <a:prstGeom prst="rect">
            <a:avLst/>
          </a:prstGeom>
        </p:spPr>
        <p:txBody>
          <a:bodyPr wrap="square">
            <a:spAutoFit/>
          </a:bodyPr>
          <a:lstStyle/>
          <a:p>
            <a:pPr algn="ctr"/>
            <a:r>
              <a:rPr lang="en-CA" sz="800" dirty="0" smtClean="0">
                <a:solidFill>
                  <a:schemeClr val="tx1">
                    <a:lumMod val="65000"/>
                  </a:schemeClr>
                </a:solidFill>
              </a:rPr>
              <a:t>Bible and cross  Microsoft clip art © 2013  Microsoft Corporation. </a:t>
            </a:r>
          </a:p>
          <a:p>
            <a:pPr algn="ctr"/>
            <a:endParaRPr lang="en-CA" sz="1000" dirty="0">
              <a:solidFill>
                <a:schemeClr val="tx1">
                  <a:lumMod val="65000"/>
                </a:schemeClr>
              </a:solidFill>
            </a:endParaRPr>
          </a:p>
        </p:txBody>
      </p:sp>
      <p:sp>
        <p:nvSpPr>
          <p:cNvPr id="20" name="TextBox 19"/>
          <p:cNvSpPr txBox="1"/>
          <p:nvPr/>
        </p:nvSpPr>
        <p:spPr>
          <a:xfrm rot="5400000">
            <a:off x="5628401" y="3278506"/>
            <a:ext cx="6858000" cy="246221"/>
          </a:xfrm>
          <a:prstGeom prst="rect">
            <a:avLst/>
          </a:prstGeom>
          <a:noFill/>
        </p:spPr>
        <p:txBody>
          <a:bodyPr wrap="square" rtlCol="0">
            <a:spAutoFit/>
          </a:bodyPr>
          <a:lstStyle/>
          <a:p>
            <a:r>
              <a:rPr lang="en-US" sz="1000" dirty="0" smtClean="0">
                <a:hlinkClick r:id="rId7"/>
              </a:rPr>
              <a:t>Dove https://i.pinimg</a:t>
            </a:r>
            <a:r>
              <a:rPr lang="en-US" sz="900" dirty="0" smtClean="0">
                <a:hlinkClick r:id="rId7"/>
              </a:rPr>
              <a:t>.com/originals/0f/9f/13/0f9f13ec39cb5adc246016b7dc6d8743.jpg</a:t>
            </a:r>
            <a:r>
              <a:rPr lang="en-US" sz="900" dirty="0" smtClean="0"/>
              <a:t>  TeresaShieldsParker.com</a:t>
            </a:r>
            <a:endParaRPr lang="en-US" sz="900" dirty="0"/>
          </a:p>
        </p:txBody>
      </p:sp>
    </p:spTree>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http://www.google.com/url?source=imglanding&amp;ct=img&amp;q=http://pariasprings.typepad.com/photos/courtenays_adventures/imgp6398.jpg&amp;sa=X&amp;ei=b_P8TvXlAcfJmQXj4NWmDQ&amp;ved=0CAwQ8wc&amp;usg=AFQjCNEEp1aGkxTyTG311y1obqVUxfP0Qg"/>
          <p:cNvPicPr>
            <a:picLocks noChangeAspect="1" noChangeArrowheads="1"/>
          </p:cNvPicPr>
          <p:nvPr/>
        </p:nvPicPr>
        <p:blipFill>
          <a:blip r:embed="rId2" cstate="print"/>
          <a:srcRect/>
          <a:stretch>
            <a:fillRect/>
          </a:stretch>
        </p:blipFill>
        <p:spPr bwMode="auto">
          <a:xfrm>
            <a:off x="71438" y="142875"/>
            <a:ext cx="9001125" cy="6751638"/>
          </a:xfrm>
          <a:prstGeom prst="rect">
            <a:avLst/>
          </a:prstGeom>
          <a:noFill/>
          <a:ln w="9525">
            <a:noFill/>
            <a:miter lim="800000"/>
            <a:headEnd/>
            <a:tailEnd/>
          </a:ln>
        </p:spPr>
      </p:pic>
      <p:sp>
        <p:nvSpPr>
          <p:cNvPr id="5" name="TextBox 4"/>
          <p:cNvSpPr txBox="1"/>
          <p:nvPr/>
        </p:nvSpPr>
        <p:spPr>
          <a:xfrm>
            <a:off x="179512" y="4109010"/>
            <a:ext cx="2520280" cy="400110"/>
          </a:xfrm>
          <a:prstGeom prst="rect">
            <a:avLst/>
          </a:prstGeom>
          <a:noFill/>
        </p:spPr>
        <p:txBody>
          <a:bodyPr wrap="square" rtlCol="0">
            <a:spAutoFit/>
          </a:bodyPr>
          <a:lstStyle/>
          <a:p>
            <a:r>
              <a:rPr lang="en-CA" sz="1000" dirty="0" smtClean="0">
                <a:solidFill>
                  <a:schemeClr val="tx1">
                    <a:lumMod val="50000"/>
                  </a:schemeClr>
                </a:solidFill>
              </a:rPr>
              <a:t>Pariah Springs Trinidad and Tobago </a:t>
            </a:r>
          </a:p>
          <a:p>
            <a:r>
              <a:rPr lang="en-CA" sz="1000" dirty="0" smtClean="0">
                <a:solidFill>
                  <a:schemeClr val="tx1">
                    <a:lumMod val="50000"/>
                  </a:schemeClr>
                </a:solidFill>
              </a:rPr>
              <a:t>Eco Adventure Tours</a:t>
            </a:r>
            <a:endParaRPr lang="en-CA" sz="1000" dirty="0">
              <a:solidFill>
                <a:schemeClr val="tx1">
                  <a:lumMod val="50000"/>
                </a:schemeClr>
              </a:solidFill>
            </a:endParaRPr>
          </a:p>
        </p:txBody>
      </p:sp>
      <p:sp>
        <p:nvSpPr>
          <p:cNvPr id="13" name="Heart 12"/>
          <p:cNvSpPr/>
          <p:nvPr/>
        </p:nvSpPr>
        <p:spPr>
          <a:xfrm>
            <a:off x="3923854" y="3789040"/>
            <a:ext cx="1008186" cy="864096"/>
          </a:xfrm>
          <a:prstGeom prst="hear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14" name="Straight Connector 13"/>
          <p:cNvCxnSpPr/>
          <p:nvPr/>
        </p:nvCxnSpPr>
        <p:spPr>
          <a:xfrm flipH="1">
            <a:off x="4427984" y="4005064"/>
            <a:ext cx="0" cy="540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211960" y="4149080"/>
            <a:ext cx="432000"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itle 1"/>
          <p:cNvSpPr txBox="1">
            <a:spLocks/>
          </p:cNvSpPr>
          <p:nvPr/>
        </p:nvSpPr>
        <p:spPr bwMode="auto">
          <a:xfrm>
            <a:off x="35496" y="44624"/>
            <a:ext cx="2651760" cy="265176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rgbClr val="FF0000"/>
                </a:solidFill>
                <a:latin typeface="Calibri" pitchFamily="34" charset="0"/>
              </a:rPr>
              <a:t>50.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Allah </a:t>
            </a:r>
            <a:r>
              <a:rPr lang="en-CA" sz="2800" b="1" dirty="0" err="1" smtClean="0">
                <a:solidFill>
                  <a:srgbClr val="FF0000"/>
                </a:solidFill>
                <a:latin typeface="Calibri" pitchFamily="34" charset="0"/>
              </a:rPr>
              <a:t>tercurah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hati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oleh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Kudus!</a:t>
            </a:r>
          </a:p>
          <a:p>
            <a:pPr algn="ct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Calibri" pitchFamily="34" charset="0"/>
              </a:rPr>
              <a:t>Terima</a:t>
            </a:r>
            <a:r>
              <a:rPr kumimoji="0" lang="en-CA" sz="2800" b="1" i="0" u="none" strike="noStrike" kern="0" cap="none" spc="0" normalizeH="0" noProof="0" dirty="0" smtClean="0">
                <a:ln>
                  <a:noFill/>
                </a:ln>
                <a:solidFill>
                  <a:srgbClr val="FF0000"/>
                </a:solidFill>
                <a:effectLst/>
                <a:uLnTx/>
                <a:uFillTx/>
                <a:latin typeface="Calibri" pitchFamily="34" charset="0"/>
                <a:ea typeface="+mj-ea"/>
                <a:cs typeface="Calibri" pitchFamily="34" charset="0"/>
              </a:rPr>
              <a:t> </a:t>
            </a:r>
            <a:r>
              <a:rPr kumimoji="0" lang="en-CA" sz="2800" b="1" i="0" u="none" strike="noStrike" kern="0" cap="none" spc="0" normalizeH="0" noProof="0" dirty="0" err="1" smtClean="0">
                <a:ln>
                  <a:noFill/>
                </a:ln>
                <a:solidFill>
                  <a:srgbClr val="FF0000"/>
                </a:solidFill>
                <a:effectLst/>
                <a:uLnTx/>
                <a:uFillTx/>
                <a:latin typeface="Calibri" pitchFamily="34" charset="0"/>
                <a:ea typeface="+mj-ea"/>
                <a:cs typeface="Calibri" pitchFamily="34" charset="0"/>
              </a:rPr>
              <a:t>Kasih</a:t>
            </a:r>
            <a:r>
              <a:rPr kumimoji="0" lang="en-CA" sz="2800" b="1" i="0" u="none" strike="noStrike" kern="0" cap="none" spc="0" normalizeH="0" noProof="0" dirty="0" smtClean="0">
                <a:ln>
                  <a:noFill/>
                </a:ln>
                <a:solidFill>
                  <a:srgbClr val="FF0000"/>
                </a:solidFill>
                <a:effectLst/>
                <a:uLnTx/>
                <a:uFillTx/>
                <a:latin typeface="Calibri" pitchFamily="34" charset="0"/>
                <a:ea typeface="+mj-ea"/>
                <a:cs typeface="Calibri" pitchFamily="34" charset="0"/>
              </a:rPr>
              <a:t>, </a:t>
            </a:r>
            <a:r>
              <a:rPr kumimoji="0" lang="en-CA" sz="2800" b="1" i="0" u="none" strike="noStrike" kern="0" cap="none" spc="0" normalizeH="0" noProof="0" dirty="0" err="1" smtClean="0">
                <a:ln>
                  <a:noFill/>
                </a:ln>
                <a:solidFill>
                  <a:srgbClr val="FF0000"/>
                </a:solidFill>
                <a:effectLst/>
                <a:uLnTx/>
                <a:uFillTx/>
                <a:latin typeface="Calibri" pitchFamily="34" charset="0"/>
                <a:ea typeface="+mj-ea"/>
                <a:cs typeface="Calibri" pitchFamily="34" charset="0"/>
              </a:rPr>
              <a:t>Tuhan</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Calibri" pitchFamily="34" charset="0"/>
              </a:rPr>
              <a:t>!</a:t>
            </a:r>
          </a:p>
        </p:txBody>
      </p:sp>
      <p:pic>
        <p:nvPicPr>
          <p:cNvPr id="12" name="Picture 11" descr="angry-face-01s.gif"/>
          <p:cNvPicPr>
            <a:picLocks noChangeAspect="1"/>
          </p:cNvPicPr>
          <p:nvPr/>
        </p:nvPicPr>
        <p:blipFill>
          <a:blip r:embed="rId3" cstate="print"/>
          <a:stretch>
            <a:fillRect/>
          </a:stretch>
        </p:blipFill>
        <p:spPr>
          <a:xfrm>
            <a:off x="179512" y="5877272"/>
            <a:ext cx="864096" cy="864096"/>
          </a:xfrm>
          <a:prstGeom prst="ellipse">
            <a:avLst/>
          </a:prstGeom>
        </p:spPr>
      </p:pic>
      <p:sp>
        <p:nvSpPr>
          <p:cNvPr id="19" name="TextBox 18"/>
          <p:cNvSpPr txBox="1"/>
          <p:nvPr/>
        </p:nvSpPr>
        <p:spPr>
          <a:xfrm>
            <a:off x="107504" y="5805264"/>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0"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21" name="TextBox 20"/>
          <p:cNvSpPr txBox="1"/>
          <p:nvPr/>
        </p:nvSpPr>
        <p:spPr>
          <a:xfrm>
            <a:off x="107504" y="5048597"/>
            <a:ext cx="9035480" cy="1692771"/>
          </a:xfrm>
          <a:prstGeom prst="rect">
            <a:avLst/>
          </a:prstGeom>
          <a:noFill/>
        </p:spPr>
        <p:txBody>
          <a:bodyPr wrap="square" rtlCol="0">
            <a:spAutoFit/>
          </a:bodyPr>
          <a:lstStyle/>
          <a:p>
            <a:pPr algn="ctr"/>
            <a:endParaRPr lang="en-CA" sz="800" b="1" dirty="0" smtClean="0">
              <a:solidFill>
                <a:srgbClr val="FF0000"/>
              </a:solidFill>
              <a:latin typeface="Calibri" pitchFamily="34" charset="0"/>
            </a:endParaRPr>
          </a:p>
          <a:p>
            <a:pPr algn="ctr"/>
            <a:r>
              <a:rPr lang="en-CA" sz="2400" b="1" dirty="0" err="1" smtClean="0">
                <a:solidFill>
                  <a:srgbClr val="00FF00"/>
                </a:solidFill>
                <a:latin typeface="Calibri" pitchFamily="34" charset="0"/>
              </a:rPr>
              <a:t>Kasih</a:t>
            </a:r>
            <a:r>
              <a:rPr lang="en-CA" sz="2400" b="1" dirty="0" smtClean="0">
                <a:solidFill>
                  <a:srgbClr val="00FF00"/>
                </a:solidFill>
                <a:latin typeface="Calibri" pitchFamily="34" charset="0"/>
              </a:rPr>
              <a:t> Allah </a:t>
            </a:r>
            <a:r>
              <a:rPr lang="en-CA" sz="2400" b="1" dirty="0" err="1" smtClean="0">
                <a:solidFill>
                  <a:srgbClr val="00FF00"/>
                </a:solidFill>
                <a:latin typeface="Calibri" pitchFamily="34" charset="0"/>
              </a:rPr>
              <a:t>dicurahkan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dalam</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hati</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kita</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adalah</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kasih</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Kristus</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mati</a:t>
            </a:r>
            <a:r>
              <a:rPr lang="en-CA" sz="2400" b="1" dirty="0" smtClean="0">
                <a:solidFill>
                  <a:srgbClr val="00FF00"/>
                </a:solidFill>
                <a:latin typeface="Calibri" pitchFamily="34" charset="0"/>
              </a:rPr>
              <a:t> </a:t>
            </a:r>
          </a:p>
          <a:p>
            <a:pPr algn="ctr"/>
            <a:r>
              <a:rPr lang="en-CA" sz="2400" b="1" dirty="0" err="1" smtClean="0">
                <a:solidFill>
                  <a:srgbClr val="00FF00"/>
                </a:solidFill>
                <a:latin typeface="Calibri" pitchFamily="34" charset="0"/>
              </a:rPr>
              <a:t>untuk</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kita</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supaya</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kita</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dibenarkan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didamaikan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dengan</a:t>
            </a:r>
            <a:r>
              <a:rPr lang="en-CA" sz="2400" b="1" dirty="0" smtClean="0">
                <a:solidFill>
                  <a:srgbClr val="00FF00"/>
                </a:solidFill>
                <a:latin typeface="Calibri" pitchFamily="34" charset="0"/>
              </a:rPr>
              <a:t> Allah, </a:t>
            </a:r>
          </a:p>
          <a:p>
            <a:pPr algn="ctr"/>
            <a:r>
              <a:rPr lang="en-CA" sz="2400" b="1" dirty="0" err="1" smtClean="0">
                <a:solidFill>
                  <a:srgbClr val="00FF00"/>
                </a:solidFill>
                <a:latin typeface="Calibri" pitchFamily="34" charset="0"/>
              </a:rPr>
              <a:t>dan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Kristus</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hidup</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jadi</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kita</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dikaruniakan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Roh</a:t>
            </a:r>
            <a:r>
              <a:rPr lang="en-CA" sz="2400" b="1" dirty="0" smtClean="0">
                <a:solidFill>
                  <a:srgbClr val="00FF00"/>
                </a:solidFill>
                <a:latin typeface="Calibri" pitchFamily="34" charset="0"/>
              </a:rPr>
              <a:t> </a:t>
            </a:r>
          </a:p>
          <a:p>
            <a:pPr algn="ctr"/>
            <a:r>
              <a:rPr lang="en-CA" sz="2400" b="1" dirty="0" err="1" smtClean="0">
                <a:solidFill>
                  <a:srgbClr val="00FF00"/>
                </a:solidFill>
                <a:latin typeface="Calibri" pitchFamily="34" charset="0"/>
              </a:rPr>
              <a:t>dan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kita</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diselamatkan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dari</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murka</a:t>
            </a:r>
            <a:r>
              <a:rPr lang="en-CA" sz="2400" b="1" dirty="0" smtClean="0">
                <a:solidFill>
                  <a:srgbClr val="00FF00"/>
                </a:solidFill>
                <a:latin typeface="Calibri" pitchFamily="34" charset="0"/>
              </a:rPr>
              <a:t> Allah (5:5-10)!</a:t>
            </a:r>
          </a:p>
        </p:txBody>
      </p:sp>
      <p:sp>
        <p:nvSpPr>
          <p:cNvPr id="17" name="TextBox 16"/>
          <p:cNvSpPr txBox="1"/>
          <p:nvPr/>
        </p:nvSpPr>
        <p:spPr>
          <a:xfrm>
            <a:off x="6228184" y="476672"/>
            <a:ext cx="2664296" cy="4401205"/>
          </a:xfrm>
          <a:prstGeom prst="rect">
            <a:avLst/>
          </a:prstGeom>
          <a:no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kasih</a:t>
            </a:r>
            <a:r>
              <a:rPr lang="en-CA" sz="2800" b="1" dirty="0" smtClean="0">
                <a:latin typeface="Calibri" pitchFamily="34" charset="0"/>
                <a:cs typeface="Calibri" pitchFamily="34" charset="0"/>
              </a:rPr>
              <a:t> Allah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dicurahkan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hati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dikaruniakan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a:t>
            </a:r>
          </a:p>
          <a:p>
            <a:pPr algn="ctr"/>
            <a:r>
              <a:rPr lang="en-CA" sz="2800" b="1" dirty="0" err="1" smtClean="0">
                <a:latin typeface="Calibri" pitchFamily="34" charset="0"/>
                <a:cs typeface="Calibri" pitchFamily="34" charset="0"/>
              </a:rPr>
              <a:t>Rm</a:t>
            </a:r>
            <a:r>
              <a:rPr lang="en-CA" sz="2800" b="1" dirty="0" smtClean="0">
                <a:latin typeface="Calibri" pitchFamily="34" charset="0"/>
                <a:cs typeface="Calibri" pitchFamily="34" charset="0"/>
              </a:rPr>
              <a:t> 5:5</a:t>
            </a:r>
          </a:p>
          <a:p>
            <a:pPr algn="ctr"/>
            <a:endParaRPr lang="x-none" sz="2800" b="1" smtClean="0"/>
          </a:p>
        </p:txBody>
      </p:sp>
      <p:sp>
        <p:nvSpPr>
          <p:cNvPr id="23" name="Rectangle 22"/>
          <p:cNvSpPr/>
          <p:nvPr/>
        </p:nvSpPr>
        <p:spPr>
          <a:xfrm rot="5400000">
            <a:off x="7051630" y="2740278"/>
            <a:ext cx="3456384" cy="369332"/>
          </a:xfrm>
          <a:prstGeom prst="rect">
            <a:avLst/>
          </a:prstGeom>
        </p:spPr>
        <p:txBody>
          <a:bodyPr wrap="square">
            <a:spAutoFit/>
          </a:bodyPr>
          <a:lstStyle/>
          <a:p>
            <a:pPr algn="ctr"/>
            <a:r>
              <a:rPr lang="en-CA" sz="800" dirty="0" smtClean="0">
                <a:solidFill>
                  <a:schemeClr val="tx1">
                    <a:lumMod val="65000"/>
                  </a:schemeClr>
                </a:solidFill>
              </a:rPr>
              <a:t>Bible and cross  Microsoft clip art © 2013  Microsoft Corporation. </a:t>
            </a:r>
          </a:p>
          <a:p>
            <a:pPr algn="ctr"/>
            <a:endParaRPr lang="en-CA" sz="1000" dirty="0">
              <a:solidFill>
                <a:schemeClr val="tx1">
                  <a:lumMod val="65000"/>
                </a:schemeClr>
              </a:solidFill>
            </a:endParaRPr>
          </a:p>
        </p:txBody>
      </p:sp>
      <p:pic>
        <p:nvPicPr>
          <p:cNvPr id="24" name="Picture 2" descr="https://i.pinimg.com/originals/0f/9f/13/0f9f13ec39cb5adc246016b7dc6d8743.jpg"/>
          <p:cNvPicPr>
            <a:picLocks noChangeAspect="1" noChangeArrowheads="1"/>
          </p:cNvPicPr>
          <p:nvPr/>
        </p:nvPicPr>
        <p:blipFill>
          <a:blip r:embed="rId4" cstate="print"/>
          <a:srcRect l="21251" b="18900"/>
          <a:stretch>
            <a:fillRect/>
          </a:stretch>
        </p:blipFill>
        <p:spPr bwMode="auto">
          <a:xfrm flipH="1">
            <a:off x="2767553" y="619512"/>
            <a:ext cx="2308503" cy="2377440"/>
          </a:xfrm>
          <a:prstGeom prst="star32">
            <a:avLst/>
          </a:prstGeom>
          <a:noFill/>
        </p:spPr>
      </p:pic>
      <p:pic>
        <p:nvPicPr>
          <p:cNvPr id="25" name="Picture 24" descr="bible-clipart-50 clipart-library.com.jpeg"/>
          <p:cNvPicPr>
            <a:picLocks noChangeAspect="1"/>
          </p:cNvPicPr>
          <p:nvPr/>
        </p:nvPicPr>
        <p:blipFill>
          <a:blip r:embed="rId5" cstate="print"/>
          <a:stretch>
            <a:fillRect/>
          </a:stretch>
        </p:blipFill>
        <p:spPr>
          <a:xfrm>
            <a:off x="3616019" y="1747664"/>
            <a:ext cx="667949" cy="457200"/>
          </a:xfrm>
          <a:prstGeom prst="ellipse">
            <a:avLst/>
          </a:prstGeom>
          <a:ln>
            <a:noFill/>
          </a:ln>
        </p:spPr>
      </p:pic>
      <p:sp>
        <p:nvSpPr>
          <p:cNvPr id="26" name="TextBox 25"/>
          <p:cNvSpPr txBox="1"/>
          <p:nvPr/>
        </p:nvSpPr>
        <p:spPr>
          <a:xfrm rot="5400000">
            <a:off x="5628401" y="3278506"/>
            <a:ext cx="6858000" cy="246221"/>
          </a:xfrm>
          <a:prstGeom prst="rect">
            <a:avLst/>
          </a:prstGeom>
          <a:noFill/>
        </p:spPr>
        <p:txBody>
          <a:bodyPr wrap="square" rtlCol="0">
            <a:spAutoFit/>
          </a:bodyPr>
          <a:lstStyle/>
          <a:p>
            <a:r>
              <a:rPr lang="en-US" sz="1000" dirty="0" smtClean="0">
                <a:hlinkClick r:id="rId6"/>
              </a:rPr>
              <a:t>Dove https://i.pinimg</a:t>
            </a:r>
            <a:r>
              <a:rPr lang="en-US" sz="900" dirty="0" smtClean="0">
                <a:hlinkClick r:id="rId6"/>
              </a:rPr>
              <a:t>.com/originals/0f/9f/13/0f9f13ec39cb5adc246016b7dc6d8743.jpg</a:t>
            </a:r>
            <a:r>
              <a:rPr lang="en-US" sz="900" dirty="0" smtClean="0"/>
              <a:t>  TeresaShieldsParker.com</a:t>
            </a:r>
            <a:endParaRPr lang="en-US" sz="900" dirty="0"/>
          </a:p>
        </p:txBody>
      </p:sp>
    </p:spTree>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descr="pregnancy_stages_s20_32_weeks.jpg"/>
          <p:cNvPicPr>
            <a:picLocks noChangeAspect="1"/>
          </p:cNvPicPr>
          <p:nvPr/>
        </p:nvPicPr>
        <p:blipFill>
          <a:blip r:embed="rId2" cstate="print"/>
          <a:srcRect/>
          <a:stretch>
            <a:fillRect/>
          </a:stretch>
        </p:blipFill>
        <p:spPr bwMode="auto">
          <a:xfrm>
            <a:off x="898336" y="44627"/>
            <a:ext cx="8138160" cy="5529481"/>
          </a:xfrm>
          <a:prstGeom prst="rect">
            <a:avLst/>
          </a:prstGeom>
          <a:noFill/>
          <a:ln w="9525">
            <a:noFill/>
            <a:miter lim="800000"/>
            <a:headEnd/>
            <a:tailEnd/>
          </a:ln>
        </p:spPr>
      </p:pic>
      <p:sp>
        <p:nvSpPr>
          <p:cNvPr id="56323" name="Rectangle 3"/>
          <p:cNvSpPr>
            <a:spLocks noChangeArrowheads="1"/>
          </p:cNvSpPr>
          <p:nvPr/>
        </p:nvSpPr>
        <p:spPr bwMode="auto">
          <a:xfrm>
            <a:off x="35496" y="27781"/>
            <a:ext cx="3456384" cy="1384995"/>
          </a:xfrm>
          <a:prstGeom prst="rect">
            <a:avLst/>
          </a:prstGeom>
          <a:solidFill>
            <a:schemeClr val="tx1"/>
          </a:solidFill>
          <a:ln w="9525">
            <a:noFill/>
            <a:miter lim="800000"/>
            <a:headEnd/>
            <a:tailEnd/>
          </a:ln>
        </p:spPr>
        <p:txBody>
          <a:bodyPr wrap="square" anchor="ctr">
            <a:spAutoFit/>
          </a:bodyPr>
          <a:lstStyle/>
          <a:p>
            <a:pPr algn="ctr" eaLnBrk="0" hangingPunct="0"/>
            <a:r>
              <a:rPr lang="en-US" altLang="ko-KR" sz="2800" b="1" dirty="0" smtClean="0">
                <a:solidFill>
                  <a:srgbClr val="FF0000"/>
                </a:solidFill>
                <a:latin typeface="Calibri" pitchFamily="34" charset="0"/>
                <a:ea typeface="Gulim" pitchFamily="34" charset="-127"/>
              </a:rPr>
              <a:t>51. </a:t>
            </a:r>
            <a:r>
              <a:rPr lang="en-US" altLang="ko-KR" sz="2800" b="1" dirty="0" err="1" smtClean="0">
                <a:solidFill>
                  <a:srgbClr val="FF0000"/>
                </a:solidFill>
                <a:latin typeface="Calibri" pitchFamily="34" charset="0"/>
                <a:ea typeface="Gulim" pitchFamily="34" charset="-127"/>
              </a:rPr>
              <a:t>Lahir</a:t>
            </a:r>
            <a:r>
              <a:rPr lang="en-US" altLang="ko-KR" sz="2800" b="1" dirty="0" smtClean="0">
                <a:solidFill>
                  <a:srgbClr val="FF0000"/>
                </a:solidFill>
                <a:latin typeface="Calibri" pitchFamily="34" charset="0"/>
                <a:ea typeface="Gulim" pitchFamily="34" charset="-127"/>
              </a:rPr>
              <a:t> </a:t>
            </a:r>
            <a:r>
              <a:rPr lang="en-US" altLang="ko-KR" sz="2800" b="1" dirty="0" err="1" smtClean="0">
                <a:solidFill>
                  <a:srgbClr val="FF0000"/>
                </a:solidFill>
                <a:latin typeface="Calibri" pitchFamily="34" charset="0"/>
                <a:ea typeface="Gulim" pitchFamily="34" charset="-127"/>
              </a:rPr>
              <a:t>dari</a:t>
            </a:r>
            <a:r>
              <a:rPr lang="en-US" altLang="ko-KR" sz="2800" b="1" dirty="0" smtClean="0">
                <a:solidFill>
                  <a:srgbClr val="FF0000"/>
                </a:solidFill>
                <a:latin typeface="Calibri" pitchFamily="34" charset="0"/>
                <a:ea typeface="Gulim" pitchFamily="34" charset="-127"/>
              </a:rPr>
              <a:t> </a:t>
            </a:r>
            <a:r>
              <a:rPr lang="en-US" altLang="ko-KR" sz="2800" b="1" dirty="0" err="1" smtClean="0">
                <a:solidFill>
                  <a:srgbClr val="FF0000"/>
                </a:solidFill>
                <a:latin typeface="Calibri" pitchFamily="34" charset="0"/>
                <a:ea typeface="Gulim" pitchFamily="34" charset="-127"/>
              </a:rPr>
              <a:t>Roh</a:t>
            </a:r>
            <a:r>
              <a:rPr lang="en-US" altLang="ko-KR" sz="2800" b="1" dirty="0" smtClean="0">
                <a:solidFill>
                  <a:srgbClr val="FF0000"/>
                </a:solidFill>
                <a:latin typeface="Calibri" pitchFamily="34" charset="0"/>
                <a:ea typeface="Gulim" pitchFamily="34" charset="-127"/>
              </a:rPr>
              <a:t>, </a:t>
            </a:r>
            <a:r>
              <a:rPr lang="en-US" altLang="ko-KR" sz="2800" b="1" dirty="0" err="1" smtClean="0">
                <a:solidFill>
                  <a:srgbClr val="FF0000"/>
                </a:solidFill>
                <a:latin typeface="Calibri" pitchFamily="34" charset="0"/>
                <a:ea typeface="Gulim" pitchFamily="34" charset="-127"/>
              </a:rPr>
              <a:t>lahir</a:t>
            </a:r>
            <a:r>
              <a:rPr lang="en-US" altLang="ko-KR" sz="2800" b="1" dirty="0" smtClean="0">
                <a:solidFill>
                  <a:srgbClr val="FF0000"/>
                </a:solidFill>
                <a:latin typeface="Calibri" pitchFamily="34" charset="0"/>
                <a:ea typeface="Gulim" pitchFamily="34" charset="-127"/>
              </a:rPr>
              <a:t> </a:t>
            </a:r>
            <a:r>
              <a:rPr lang="en-US" altLang="ko-KR" sz="2800" b="1" dirty="0" err="1" smtClean="0">
                <a:solidFill>
                  <a:srgbClr val="FF0000"/>
                </a:solidFill>
                <a:latin typeface="Calibri" pitchFamily="34" charset="0"/>
                <a:ea typeface="Gulim" pitchFamily="34" charset="-127"/>
              </a:rPr>
              <a:t>dari</a:t>
            </a:r>
            <a:r>
              <a:rPr lang="en-US" altLang="ko-KR" sz="2800" b="1" dirty="0" smtClean="0">
                <a:solidFill>
                  <a:srgbClr val="FF0000"/>
                </a:solidFill>
                <a:latin typeface="Calibri" pitchFamily="34" charset="0"/>
                <a:ea typeface="Gulim" pitchFamily="34" charset="-127"/>
              </a:rPr>
              <a:t> Allah.</a:t>
            </a:r>
          </a:p>
          <a:p>
            <a:pPr algn="ctr" eaLnBrk="0" hangingPunct="0"/>
            <a:r>
              <a:rPr lang="en-US" altLang="ko-KR" sz="2800" b="1" dirty="0" err="1" smtClean="0">
                <a:solidFill>
                  <a:srgbClr val="FF0000"/>
                </a:solidFill>
                <a:latin typeface="Calibri" pitchFamily="34" charset="0"/>
                <a:ea typeface="Gulim" pitchFamily="34" charset="-127"/>
                <a:cs typeface="Times New Roman" pitchFamily="18" charset="0"/>
              </a:rPr>
              <a:t>Pujilah</a:t>
            </a:r>
            <a:r>
              <a:rPr lang="en-US" altLang="ko-KR" sz="2800" b="1" dirty="0" smtClean="0">
                <a:solidFill>
                  <a:srgbClr val="FF0000"/>
                </a:solidFill>
                <a:latin typeface="Calibri" pitchFamily="34" charset="0"/>
                <a:ea typeface="Gulim" pitchFamily="34" charset="-127"/>
                <a:cs typeface="Times New Roman" pitchFamily="18" charset="0"/>
              </a:rPr>
              <a:t>, </a:t>
            </a:r>
            <a:r>
              <a:rPr lang="en-US" altLang="ko-KR" sz="2800" b="1" dirty="0" err="1" smtClean="0">
                <a:solidFill>
                  <a:srgbClr val="FF0000"/>
                </a:solidFill>
                <a:latin typeface="Calibri" pitchFamily="34" charset="0"/>
                <a:ea typeface="Gulim" pitchFamily="34" charset="-127"/>
                <a:cs typeface="Times New Roman" pitchFamily="18" charset="0"/>
              </a:rPr>
              <a:t>Tuhan</a:t>
            </a:r>
            <a:r>
              <a:rPr lang="en-US" altLang="ko-KR" sz="2800" b="1" dirty="0" smtClean="0">
                <a:solidFill>
                  <a:srgbClr val="FF0000"/>
                </a:solidFill>
                <a:latin typeface="Calibri" pitchFamily="34" charset="0"/>
                <a:ea typeface="Gulim" pitchFamily="34" charset="-127"/>
                <a:cs typeface="Times New Roman" pitchFamily="18" charset="0"/>
              </a:rPr>
              <a:t>!</a:t>
            </a:r>
            <a:endParaRPr lang="en-US" altLang="ko-KR" sz="2800" b="1" dirty="0">
              <a:solidFill>
                <a:srgbClr val="FF0000"/>
              </a:solidFill>
              <a:latin typeface="Calibri" pitchFamily="34" charset="0"/>
              <a:ea typeface="Gulim" pitchFamily="34" charset="-127"/>
              <a:cs typeface="Times New Roman" pitchFamily="18" charset="0"/>
            </a:endParaRPr>
          </a:p>
        </p:txBody>
      </p:sp>
      <p:sp>
        <p:nvSpPr>
          <p:cNvPr id="5" name="TextBox 4"/>
          <p:cNvSpPr txBox="1"/>
          <p:nvPr/>
        </p:nvSpPr>
        <p:spPr>
          <a:xfrm>
            <a:off x="720080" y="5085184"/>
            <a:ext cx="8460432" cy="1815882"/>
          </a:xfrm>
          <a:prstGeom prst="rect">
            <a:avLst/>
          </a:prstGeom>
          <a:solidFill>
            <a:schemeClr val="bg1"/>
          </a:solid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Aku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berkata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sesungguhnya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jika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seorang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tidak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dilahirkan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air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a:t>
            </a:r>
          </a:p>
          <a:p>
            <a:pPr algn="ctr"/>
            <a:r>
              <a:rPr lang="en-CA" sz="2800" b="1" dirty="0" err="1" smtClean="0">
                <a:latin typeface="Calibri" pitchFamily="34" charset="0"/>
                <a:cs typeface="Calibri" pitchFamily="34" charset="0"/>
              </a:rPr>
              <a:t>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tidak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dapat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masuk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Kerajaan</a:t>
            </a:r>
            <a:r>
              <a:rPr lang="en-CA" sz="2800" b="1" dirty="0" smtClean="0">
                <a:latin typeface="Calibri" pitchFamily="34" charset="0"/>
                <a:cs typeface="Calibri" pitchFamily="34" charset="0"/>
              </a:rPr>
              <a:t> Allah”</a:t>
            </a:r>
          </a:p>
          <a:p>
            <a:pPr algn="ctr"/>
            <a:r>
              <a:rPr lang="en-US" sz="2800" b="1" dirty="0" err="1" smtClean="0">
                <a:latin typeface="Calibri" pitchFamily="34" charset="0"/>
              </a:rPr>
              <a:t>Yoh</a:t>
            </a:r>
            <a:r>
              <a:rPr lang="en-US" sz="2800" b="1" dirty="0" smtClean="0">
                <a:latin typeface="Calibri" pitchFamily="34" charset="0"/>
              </a:rPr>
              <a:t> 3:5</a:t>
            </a:r>
            <a:endParaRPr lang="en-CA" sz="2800" dirty="0">
              <a:latin typeface="Calibri" pitchFamily="34" charset="0"/>
            </a:endParaRPr>
          </a:p>
        </p:txBody>
      </p:sp>
      <p:sp>
        <p:nvSpPr>
          <p:cNvPr id="8" name="TextBox 7"/>
          <p:cNvSpPr txBox="1"/>
          <p:nvPr/>
        </p:nvSpPr>
        <p:spPr>
          <a:xfrm>
            <a:off x="7020272" y="4243154"/>
            <a:ext cx="2160240" cy="553998"/>
          </a:xfrm>
          <a:prstGeom prst="rect">
            <a:avLst/>
          </a:prstGeom>
          <a:noFill/>
        </p:spPr>
        <p:txBody>
          <a:bodyPr wrap="square" rtlCol="0">
            <a:spAutoFit/>
          </a:bodyPr>
          <a:lstStyle/>
          <a:p>
            <a:pPr algn="ctr"/>
            <a:r>
              <a:rPr lang="en-CA" sz="1000" dirty="0" smtClean="0">
                <a:solidFill>
                  <a:schemeClr val="tx1">
                    <a:lumMod val="75000"/>
                  </a:schemeClr>
                </a:solidFill>
              </a:rPr>
              <a:t>baby</a:t>
            </a:r>
          </a:p>
          <a:p>
            <a:pPr algn="ctr"/>
            <a:r>
              <a:rPr lang="en-CA" sz="1000" dirty="0" smtClean="0">
                <a:solidFill>
                  <a:schemeClr val="tx1">
                    <a:lumMod val="75000"/>
                  </a:schemeClr>
                </a:solidFill>
              </a:rPr>
              <a:t>various copies on internet, </a:t>
            </a:r>
          </a:p>
          <a:p>
            <a:pPr algn="ctr"/>
            <a:r>
              <a:rPr lang="en-CA" sz="1000" dirty="0" smtClean="0">
                <a:solidFill>
                  <a:schemeClr val="tx1">
                    <a:lumMod val="75000"/>
                  </a:schemeClr>
                </a:solidFill>
              </a:rPr>
              <a:t>original source unknown</a:t>
            </a:r>
            <a:endParaRPr lang="en-CA" sz="1000" dirty="0">
              <a:solidFill>
                <a:schemeClr val="tx1">
                  <a:lumMod val="75000"/>
                </a:schemeClr>
              </a:solidFill>
            </a:endParaRPr>
          </a:p>
        </p:txBody>
      </p:sp>
      <p:pic>
        <p:nvPicPr>
          <p:cNvPr id="9" name="Picture 8" descr="dove and sword large cropped.png"/>
          <p:cNvPicPr>
            <a:picLocks noChangeAspect="1"/>
          </p:cNvPicPr>
          <p:nvPr/>
        </p:nvPicPr>
        <p:blipFill>
          <a:blip r:embed="rId3" cstate="print"/>
          <a:stretch>
            <a:fillRect/>
          </a:stretch>
        </p:blipFill>
        <p:spPr>
          <a:xfrm>
            <a:off x="3491880" y="2407736"/>
            <a:ext cx="2448272" cy="2533432"/>
          </a:xfrm>
          <a:prstGeom prst="rect">
            <a:avLst/>
          </a:prstGeom>
        </p:spPr>
      </p:pic>
      <p:sp>
        <p:nvSpPr>
          <p:cNvPr id="10" name="Rectangle 9"/>
          <p:cNvSpPr/>
          <p:nvPr/>
        </p:nvSpPr>
        <p:spPr>
          <a:xfrm>
            <a:off x="4211960" y="4365104"/>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pic>
        <p:nvPicPr>
          <p:cNvPr id="11" name="Picture 10"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2" name="TextBox 11"/>
          <p:cNvSpPr txBox="1"/>
          <p:nvPr/>
        </p:nvSpPr>
        <p:spPr>
          <a:xfrm>
            <a:off x="179512" y="5805264"/>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 !</a:t>
            </a:r>
            <a:endParaRPr lang="en-CA" sz="2000" dirty="0">
              <a:solidFill>
                <a:schemeClr val="bg1"/>
              </a:solidFill>
            </a:endParaRPr>
          </a:p>
        </p:txBody>
      </p:sp>
      <p:sp>
        <p:nvSpPr>
          <p:cNvPr id="13"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Tree>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descr="pregnancy_stages_s20_32_weeks.jpg"/>
          <p:cNvPicPr>
            <a:picLocks noChangeAspect="1"/>
          </p:cNvPicPr>
          <p:nvPr/>
        </p:nvPicPr>
        <p:blipFill>
          <a:blip r:embed="rId2" cstate="print"/>
          <a:srcRect/>
          <a:stretch>
            <a:fillRect/>
          </a:stretch>
        </p:blipFill>
        <p:spPr bwMode="auto">
          <a:xfrm>
            <a:off x="898336" y="44627"/>
            <a:ext cx="8138160" cy="5529481"/>
          </a:xfrm>
          <a:prstGeom prst="rect">
            <a:avLst/>
          </a:prstGeom>
          <a:noFill/>
          <a:ln w="9525">
            <a:noFill/>
            <a:miter lim="800000"/>
            <a:headEnd/>
            <a:tailEnd/>
          </a:ln>
        </p:spPr>
      </p:pic>
      <p:sp>
        <p:nvSpPr>
          <p:cNvPr id="56323" name="Rectangle 3"/>
          <p:cNvSpPr>
            <a:spLocks noChangeArrowheads="1"/>
          </p:cNvSpPr>
          <p:nvPr/>
        </p:nvSpPr>
        <p:spPr bwMode="auto">
          <a:xfrm>
            <a:off x="35496" y="27781"/>
            <a:ext cx="3456384" cy="1384995"/>
          </a:xfrm>
          <a:prstGeom prst="rect">
            <a:avLst/>
          </a:prstGeom>
          <a:solidFill>
            <a:schemeClr val="tx1"/>
          </a:solidFill>
          <a:ln w="9525">
            <a:noFill/>
            <a:miter lim="800000"/>
            <a:headEnd/>
            <a:tailEnd/>
          </a:ln>
        </p:spPr>
        <p:txBody>
          <a:bodyPr wrap="square" anchor="ctr">
            <a:spAutoFit/>
          </a:bodyPr>
          <a:lstStyle/>
          <a:p>
            <a:pPr algn="ctr" eaLnBrk="0" hangingPunct="0"/>
            <a:r>
              <a:rPr lang="en-US" altLang="ko-KR" sz="2800" b="1" dirty="0" smtClean="0">
                <a:solidFill>
                  <a:srgbClr val="FF0000"/>
                </a:solidFill>
                <a:latin typeface="Calibri" pitchFamily="34" charset="0"/>
                <a:ea typeface="Gulim" pitchFamily="34" charset="-127"/>
              </a:rPr>
              <a:t>51. </a:t>
            </a:r>
            <a:r>
              <a:rPr lang="en-US" altLang="ko-KR" sz="2800" b="1" dirty="0" err="1" smtClean="0">
                <a:solidFill>
                  <a:srgbClr val="FF0000"/>
                </a:solidFill>
                <a:latin typeface="Calibri" pitchFamily="34" charset="0"/>
                <a:ea typeface="Gulim" pitchFamily="34" charset="-127"/>
              </a:rPr>
              <a:t>Lahir</a:t>
            </a:r>
            <a:r>
              <a:rPr lang="en-US" altLang="ko-KR" sz="2800" b="1" dirty="0" smtClean="0">
                <a:solidFill>
                  <a:srgbClr val="FF0000"/>
                </a:solidFill>
                <a:latin typeface="Calibri" pitchFamily="34" charset="0"/>
                <a:ea typeface="Gulim" pitchFamily="34" charset="-127"/>
              </a:rPr>
              <a:t> </a:t>
            </a:r>
            <a:r>
              <a:rPr lang="en-US" altLang="ko-KR" sz="2800" b="1" dirty="0" err="1" smtClean="0">
                <a:solidFill>
                  <a:srgbClr val="FF0000"/>
                </a:solidFill>
                <a:latin typeface="Calibri" pitchFamily="34" charset="0"/>
                <a:ea typeface="Gulim" pitchFamily="34" charset="-127"/>
              </a:rPr>
              <a:t>dari</a:t>
            </a:r>
            <a:r>
              <a:rPr lang="en-US" altLang="ko-KR" sz="2800" b="1" dirty="0" smtClean="0">
                <a:solidFill>
                  <a:srgbClr val="FF0000"/>
                </a:solidFill>
                <a:latin typeface="Calibri" pitchFamily="34" charset="0"/>
                <a:ea typeface="Gulim" pitchFamily="34" charset="-127"/>
              </a:rPr>
              <a:t> </a:t>
            </a:r>
            <a:r>
              <a:rPr lang="en-US" altLang="ko-KR" sz="2800" b="1" dirty="0" err="1" smtClean="0">
                <a:solidFill>
                  <a:srgbClr val="FF0000"/>
                </a:solidFill>
                <a:latin typeface="Calibri" pitchFamily="34" charset="0"/>
                <a:ea typeface="Gulim" pitchFamily="34" charset="-127"/>
              </a:rPr>
              <a:t>Roh</a:t>
            </a:r>
            <a:r>
              <a:rPr lang="en-US" altLang="ko-KR" sz="2800" b="1" dirty="0" smtClean="0">
                <a:solidFill>
                  <a:srgbClr val="FF0000"/>
                </a:solidFill>
                <a:latin typeface="Calibri" pitchFamily="34" charset="0"/>
                <a:ea typeface="Gulim" pitchFamily="34" charset="-127"/>
              </a:rPr>
              <a:t>, </a:t>
            </a:r>
            <a:r>
              <a:rPr lang="en-US" altLang="ko-KR" sz="2800" b="1" dirty="0" err="1" smtClean="0">
                <a:solidFill>
                  <a:srgbClr val="FF0000"/>
                </a:solidFill>
                <a:latin typeface="Calibri" pitchFamily="34" charset="0"/>
                <a:ea typeface="Gulim" pitchFamily="34" charset="-127"/>
              </a:rPr>
              <a:t>lahir</a:t>
            </a:r>
            <a:r>
              <a:rPr lang="en-US" altLang="ko-KR" sz="2800" b="1" dirty="0" smtClean="0">
                <a:solidFill>
                  <a:srgbClr val="FF0000"/>
                </a:solidFill>
                <a:latin typeface="Calibri" pitchFamily="34" charset="0"/>
                <a:ea typeface="Gulim" pitchFamily="34" charset="-127"/>
              </a:rPr>
              <a:t> </a:t>
            </a:r>
            <a:r>
              <a:rPr lang="en-US" altLang="ko-KR" sz="2800" b="1" dirty="0" err="1" smtClean="0">
                <a:solidFill>
                  <a:srgbClr val="FF0000"/>
                </a:solidFill>
                <a:latin typeface="Calibri" pitchFamily="34" charset="0"/>
                <a:ea typeface="Gulim" pitchFamily="34" charset="-127"/>
              </a:rPr>
              <a:t>dari</a:t>
            </a:r>
            <a:r>
              <a:rPr lang="en-US" altLang="ko-KR" sz="2800" b="1" dirty="0" smtClean="0">
                <a:solidFill>
                  <a:srgbClr val="FF0000"/>
                </a:solidFill>
                <a:latin typeface="Calibri" pitchFamily="34" charset="0"/>
                <a:ea typeface="Gulim" pitchFamily="34" charset="-127"/>
              </a:rPr>
              <a:t> Allah.</a:t>
            </a:r>
          </a:p>
          <a:p>
            <a:pPr algn="ctr" eaLnBrk="0" hangingPunct="0"/>
            <a:r>
              <a:rPr lang="en-US" altLang="ko-KR" sz="2800" b="1" dirty="0" err="1" smtClean="0">
                <a:solidFill>
                  <a:srgbClr val="FF0000"/>
                </a:solidFill>
                <a:latin typeface="Calibri" pitchFamily="34" charset="0"/>
                <a:ea typeface="Gulim" pitchFamily="34" charset="-127"/>
                <a:cs typeface="Times New Roman" pitchFamily="18" charset="0"/>
              </a:rPr>
              <a:t>Pujilah</a:t>
            </a:r>
            <a:r>
              <a:rPr lang="en-US" altLang="ko-KR" sz="2800" b="1" dirty="0" smtClean="0">
                <a:solidFill>
                  <a:srgbClr val="FF0000"/>
                </a:solidFill>
                <a:latin typeface="Calibri" pitchFamily="34" charset="0"/>
                <a:ea typeface="Gulim" pitchFamily="34" charset="-127"/>
                <a:cs typeface="Times New Roman" pitchFamily="18" charset="0"/>
              </a:rPr>
              <a:t>, </a:t>
            </a:r>
            <a:r>
              <a:rPr lang="en-US" altLang="ko-KR" sz="2800" b="1" dirty="0" err="1" smtClean="0">
                <a:solidFill>
                  <a:srgbClr val="FF0000"/>
                </a:solidFill>
                <a:latin typeface="Calibri" pitchFamily="34" charset="0"/>
                <a:ea typeface="Gulim" pitchFamily="34" charset="-127"/>
                <a:cs typeface="Times New Roman" pitchFamily="18" charset="0"/>
              </a:rPr>
              <a:t>Tuhan</a:t>
            </a:r>
            <a:r>
              <a:rPr lang="en-US" altLang="ko-KR" sz="2800" b="1" dirty="0" smtClean="0">
                <a:solidFill>
                  <a:srgbClr val="FF0000"/>
                </a:solidFill>
                <a:latin typeface="Calibri" pitchFamily="34" charset="0"/>
                <a:ea typeface="Gulim" pitchFamily="34" charset="-127"/>
                <a:cs typeface="Times New Roman" pitchFamily="18" charset="0"/>
              </a:rPr>
              <a:t>!</a:t>
            </a:r>
            <a:endParaRPr lang="en-US" altLang="ko-KR" sz="2800" b="1" dirty="0">
              <a:solidFill>
                <a:srgbClr val="FF0000"/>
              </a:solidFill>
              <a:latin typeface="Calibri" pitchFamily="34" charset="0"/>
              <a:ea typeface="Gulim" pitchFamily="34" charset="-127"/>
              <a:cs typeface="Times New Roman" pitchFamily="18" charset="0"/>
            </a:endParaRPr>
          </a:p>
        </p:txBody>
      </p:sp>
      <p:sp>
        <p:nvSpPr>
          <p:cNvPr id="5" name="TextBox 4"/>
          <p:cNvSpPr txBox="1"/>
          <p:nvPr/>
        </p:nvSpPr>
        <p:spPr>
          <a:xfrm>
            <a:off x="720080" y="5301208"/>
            <a:ext cx="8460432" cy="1384995"/>
          </a:xfrm>
          <a:prstGeom prst="rect">
            <a:avLst/>
          </a:prstGeom>
          <a:solidFill>
            <a:schemeClr val="bg1"/>
          </a:solid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setiap</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mengasihi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lahir</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Allah </a:t>
            </a:r>
          </a:p>
          <a:p>
            <a:pPr algn="ct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mengenal</a:t>
            </a:r>
            <a:r>
              <a:rPr lang="en-CA" sz="2800" b="1" dirty="0" smtClean="0">
                <a:latin typeface="Calibri" pitchFamily="34" charset="0"/>
                <a:cs typeface="Calibri" pitchFamily="34" charset="0"/>
              </a:rPr>
              <a:t> Allah”  </a:t>
            </a:r>
            <a:r>
              <a:rPr lang="en-US" sz="2800" b="1" dirty="0" smtClean="0">
                <a:latin typeface="Calibri" pitchFamily="34" charset="0"/>
              </a:rPr>
              <a:t>1 </a:t>
            </a:r>
            <a:r>
              <a:rPr lang="en-US" sz="2800" b="1" dirty="0" err="1" smtClean="0">
                <a:latin typeface="Calibri" pitchFamily="34" charset="0"/>
              </a:rPr>
              <a:t>Yoh</a:t>
            </a:r>
            <a:r>
              <a:rPr lang="en-US" sz="2800" b="1" dirty="0" smtClean="0">
                <a:latin typeface="Calibri" pitchFamily="34" charset="0"/>
              </a:rPr>
              <a:t> 4:7   </a:t>
            </a:r>
          </a:p>
          <a:p>
            <a:pPr algn="ctr"/>
            <a:r>
              <a:rPr lang="en-US" sz="2400" b="1" dirty="0" smtClean="0">
                <a:latin typeface="Calibri" pitchFamily="34" charset="0"/>
              </a:rPr>
              <a:t>(</a:t>
            </a:r>
            <a:r>
              <a:rPr lang="en-US" sz="2400" b="1" dirty="0" err="1" smtClean="0">
                <a:latin typeface="Calibri" pitchFamily="34" charset="0"/>
              </a:rPr>
              <a:t>juga</a:t>
            </a:r>
            <a:r>
              <a:rPr lang="en-US" sz="2400" b="1" dirty="0" smtClean="0">
                <a:latin typeface="Calibri" pitchFamily="34" charset="0"/>
              </a:rPr>
              <a:t>  1 </a:t>
            </a:r>
            <a:r>
              <a:rPr lang="en-US" sz="2400" b="1" dirty="0" err="1" smtClean="0">
                <a:latin typeface="Calibri" pitchFamily="34" charset="0"/>
              </a:rPr>
              <a:t>Yoh</a:t>
            </a:r>
            <a:r>
              <a:rPr lang="en-US" sz="2400" b="1" dirty="0" smtClean="0">
                <a:latin typeface="Calibri" pitchFamily="34" charset="0"/>
              </a:rPr>
              <a:t> 3:9; 5:4)</a:t>
            </a:r>
            <a:r>
              <a:rPr lang="en-US" sz="2800" b="1" dirty="0" smtClean="0">
                <a:latin typeface="Calibri" pitchFamily="34" charset="0"/>
              </a:rPr>
              <a:t>      </a:t>
            </a:r>
            <a:endParaRPr lang="en-CA" sz="2800" dirty="0">
              <a:latin typeface="Calibri" pitchFamily="34" charset="0"/>
            </a:endParaRPr>
          </a:p>
        </p:txBody>
      </p:sp>
      <p:sp>
        <p:nvSpPr>
          <p:cNvPr id="8" name="TextBox 7"/>
          <p:cNvSpPr txBox="1"/>
          <p:nvPr/>
        </p:nvSpPr>
        <p:spPr>
          <a:xfrm>
            <a:off x="7020272" y="4243154"/>
            <a:ext cx="2160240" cy="553998"/>
          </a:xfrm>
          <a:prstGeom prst="rect">
            <a:avLst/>
          </a:prstGeom>
          <a:noFill/>
        </p:spPr>
        <p:txBody>
          <a:bodyPr wrap="square" rtlCol="0">
            <a:spAutoFit/>
          </a:bodyPr>
          <a:lstStyle/>
          <a:p>
            <a:pPr algn="ctr"/>
            <a:r>
              <a:rPr lang="en-CA" sz="1000" dirty="0" smtClean="0">
                <a:solidFill>
                  <a:schemeClr val="tx1">
                    <a:lumMod val="75000"/>
                  </a:schemeClr>
                </a:solidFill>
              </a:rPr>
              <a:t>baby</a:t>
            </a:r>
          </a:p>
          <a:p>
            <a:pPr algn="ctr"/>
            <a:r>
              <a:rPr lang="en-CA" sz="1000" dirty="0" smtClean="0">
                <a:solidFill>
                  <a:schemeClr val="tx1">
                    <a:lumMod val="75000"/>
                  </a:schemeClr>
                </a:solidFill>
              </a:rPr>
              <a:t>various copies on internet, </a:t>
            </a:r>
          </a:p>
          <a:p>
            <a:pPr algn="ctr"/>
            <a:r>
              <a:rPr lang="en-CA" sz="1000" dirty="0" smtClean="0">
                <a:solidFill>
                  <a:schemeClr val="tx1">
                    <a:lumMod val="75000"/>
                  </a:schemeClr>
                </a:solidFill>
              </a:rPr>
              <a:t>original source unknown</a:t>
            </a:r>
            <a:endParaRPr lang="en-CA" sz="1000" dirty="0">
              <a:solidFill>
                <a:schemeClr val="tx1">
                  <a:lumMod val="75000"/>
                </a:schemeClr>
              </a:solidFill>
            </a:endParaRPr>
          </a:p>
        </p:txBody>
      </p:sp>
      <p:pic>
        <p:nvPicPr>
          <p:cNvPr id="9" name="Picture 8" descr="dove and sword large cropped.png"/>
          <p:cNvPicPr>
            <a:picLocks noChangeAspect="1"/>
          </p:cNvPicPr>
          <p:nvPr/>
        </p:nvPicPr>
        <p:blipFill>
          <a:blip r:embed="rId3" cstate="print"/>
          <a:stretch>
            <a:fillRect/>
          </a:stretch>
        </p:blipFill>
        <p:spPr>
          <a:xfrm>
            <a:off x="3491880" y="2407736"/>
            <a:ext cx="2448272" cy="2533432"/>
          </a:xfrm>
          <a:prstGeom prst="rect">
            <a:avLst/>
          </a:prstGeom>
        </p:spPr>
      </p:pic>
      <p:sp>
        <p:nvSpPr>
          <p:cNvPr id="10" name="Rectangle 9"/>
          <p:cNvSpPr/>
          <p:nvPr/>
        </p:nvSpPr>
        <p:spPr>
          <a:xfrm>
            <a:off x="4211960" y="4365104"/>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pic>
        <p:nvPicPr>
          <p:cNvPr id="11" name="Picture 10"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2" name="TextBox 11"/>
          <p:cNvSpPr txBox="1"/>
          <p:nvPr/>
        </p:nvSpPr>
        <p:spPr>
          <a:xfrm>
            <a:off x="179512" y="5805264"/>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 !</a:t>
            </a:r>
            <a:endParaRPr lang="en-CA" sz="2000" dirty="0">
              <a:solidFill>
                <a:schemeClr val="bg1"/>
              </a:solidFill>
            </a:endParaRPr>
          </a:p>
        </p:txBody>
      </p:sp>
      <p:sp>
        <p:nvSpPr>
          <p:cNvPr id="13"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Tree>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bg>
      <p:bgPr>
        <a:solidFill>
          <a:srgbClr val="FF66CC"/>
        </a:solidFill>
        <a:effectLst/>
      </p:bgPr>
    </p:bg>
    <p:spTree>
      <p:nvGrpSpPr>
        <p:cNvPr id="1" name=""/>
        <p:cNvGrpSpPr/>
        <p:nvPr/>
      </p:nvGrpSpPr>
      <p:grpSpPr>
        <a:xfrm>
          <a:off x="0" y="0"/>
          <a:ext cx="0" cy="0"/>
          <a:chOff x="0" y="0"/>
          <a:chExt cx="0" cy="0"/>
        </a:xfrm>
      </p:grpSpPr>
      <p:pic>
        <p:nvPicPr>
          <p:cNvPr id="20" name="Picture 19" descr="christmas-gift-box-clip-art-clipart-panda-free-clipart-images-yJTjOC-clipart.jpg"/>
          <p:cNvPicPr>
            <a:picLocks noChangeAspect="1"/>
          </p:cNvPicPr>
          <p:nvPr/>
        </p:nvPicPr>
        <p:blipFill>
          <a:blip r:embed="rId2" cstate="print"/>
          <a:srcRect l="18921" t="4851" r="18080" b="6951"/>
          <a:stretch>
            <a:fillRect/>
          </a:stretch>
        </p:blipFill>
        <p:spPr>
          <a:xfrm>
            <a:off x="1714480" y="116632"/>
            <a:ext cx="3384376" cy="3111913"/>
          </a:xfrm>
          <a:prstGeom prst="rect">
            <a:avLst/>
          </a:prstGeom>
        </p:spPr>
      </p:pic>
      <p:sp>
        <p:nvSpPr>
          <p:cNvPr id="2330626"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31653" name="Rectangle 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pic>
        <p:nvPicPr>
          <p:cNvPr id="27" name="Picture 16" descr="C:\Users\Supernike\AppData\Local\Microsoft\Windows\Temporary Internet Files\Content.IE5\3EZ02TG4\MC900241089[1].wmf"/>
          <p:cNvPicPr preferRelativeResize="0">
            <a:picLocks noChangeArrowheads="1"/>
          </p:cNvPicPr>
          <p:nvPr/>
        </p:nvPicPr>
        <p:blipFill>
          <a:blip r:embed="rId3" cstate="print">
            <a:duotone>
              <a:prstClr val="black"/>
              <a:schemeClr val="bg1">
                <a:tint val="45000"/>
                <a:satMod val="400000"/>
              </a:schemeClr>
            </a:duotone>
          </a:blip>
          <a:srcRect t="49844"/>
          <a:stretch>
            <a:fillRect/>
          </a:stretch>
        </p:blipFill>
        <p:spPr bwMode="auto">
          <a:xfrm rot="2973987" flipH="1">
            <a:off x="256173" y="379737"/>
            <a:ext cx="1554480" cy="640080"/>
          </a:xfrm>
          <a:prstGeom prst="rect">
            <a:avLst/>
          </a:prstGeom>
          <a:noFill/>
          <a:ln w="9525">
            <a:noFill/>
            <a:miter lim="800000"/>
            <a:headEnd/>
            <a:tailEnd/>
          </a:ln>
        </p:spPr>
      </p:pic>
      <p:pic>
        <p:nvPicPr>
          <p:cNvPr id="28" name="Picture 16" descr="C:\Users\Supernike\AppData\Local\Microsoft\Windows\Temporary Internet Files\Content.IE5\3EZ02TG4\MC900241089[1].wmf"/>
          <p:cNvPicPr preferRelativeResize="0">
            <a:picLocks noChangeArrowheads="1"/>
          </p:cNvPicPr>
          <p:nvPr/>
        </p:nvPicPr>
        <p:blipFill>
          <a:blip r:embed="rId3" cstate="print"/>
          <a:srcRect t="49844"/>
          <a:stretch>
            <a:fillRect/>
          </a:stretch>
        </p:blipFill>
        <p:spPr bwMode="auto">
          <a:xfrm rot="365474">
            <a:off x="5321403" y="2387674"/>
            <a:ext cx="1226741" cy="617944"/>
          </a:xfrm>
          <a:prstGeom prst="rect">
            <a:avLst/>
          </a:prstGeom>
          <a:noFill/>
          <a:ln w="9525">
            <a:noFill/>
            <a:miter lim="800000"/>
            <a:headEnd/>
            <a:tailEnd/>
          </a:ln>
        </p:spPr>
      </p:pic>
      <p:pic>
        <p:nvPicPr>
          <p:cNvPr id="29" name="Picture 16" descr="C:\Users\Supernike\AppData\Local\Microsoft\Windows\Temporary Internet Files\Content.IE5\3EZ02TG4\MC900241089[1].wmf"/>
          <p:cNvPicPr preferRelativeResize="0">
            <a:picLocks noChangeArrowheads="1"/>
          </p:cNvPicPr>
          <p:nvPr/>
        </p:nvPicPr>
        <p:blipFill>
          <a:blip r:embed="rId3" cstate="print"/>
          <a:srcRect t="49844"/>
          <a:stretch>
            <a:fillRect/>
          </a:stretch>
        </p:blipFill>
        <p:spPr bwMode="auto">
          <a:xfrm rot="575079">
            <a:off x="5190948" y="2929264"/>
            <a:ext cx="1226741" cy="617944"/>
          </a:xfrm>
          <a:prstGeom prst="rect">
            <a:avLst/>
          </a:prstGeom>
          <a:noFill/>
          <a:ln w="9525">
            <a:noFill/>
            <a:miter lim="800000"/>
            <a:headEnd/>
            <a:tailEnd/>
          </a:ln>
        </p:spPr>
      </p:pic>
      <p:sp>
        <p:nvSpPr>
          <p:cNvPr id="33" name="TextBox 32"/>
          <p:cNvSpPr txBox="1"/>
          <p:nvPr/>
        </p:nvSpPr>
        <p:spPr>
          <a:xfrm>
            <a:off x="1760224" y="3212976"/>
            <a:ext cx="3383280" cy="230832"/>
          </a:xfrm>
          <a:prstGeom prst="rect">
            <a:avLst/>
          </a:prstGeom>
          <a:noFill/>
        </p:spPr>
        <p:txBody>
          <a:bodyPr wrap="square" rtlCol="0">
            <a:spAutoFit/>
          </a:bodyPr>
          <a:lstStyle/>
          <a:p>
            <a:pPr algn="ctr"/>
            <a:r>
              <a:rPr lang="en-CA" sz="900" dirty="0" smtClean="0">
                <a:solidFill>
                  <a:schemeClr val="tx1">
                    <a:lumMod val="85000"/>
                  </a:schemeClr>
                </a:solidFill>
              </a:rPr>
              <a:t>Dove and Bible Microsoft clip art © 2013 Microsoft Corp</a:t>
            </a:r>
            <a:endParaRPr lang="en-CA" sz="900" dirty="0">
              <a:solidFill>
                <a:schemeClr val="tx1">
                  <a:lumMod val="85000"/>
                </a:schemeClr>
              </a:solidFill>
            </a:endParaRPr>
          </a:p>
        </p:txBody>
      </p:sp>
      <p:sp>
        <p:nvSpPr>
          <p:cNvPr id="23" name="Text Box 3"/>
          <p:cNvSpPr txBox="1">
            <a:spLocks noChangeArrowheads="1"/>
          </p:cNvSpPr>
          <p:nvPr/>
        </p:nvSpPr>
        <p:spPr bwMode="auto">
          <a:xfrm>
            <a:off x="2123728" y="1124744"/>
            <a:ext cx="1097280" cy="291088"/>
          </a:xfrm>
          <a:prstGeom prst="rect">
            <a:avLst/>
          </a:prstGeom>
          <a:noFill/>
          <a:ln w="9525">
            <a:noFill/>
            <a:miter lim="800000"/>
            <a:headEnd/>
            <a:tailEnd/>
          </a:ln>
        </p:spPr>
        <p:txBody>
          <a:bodyPr/>
          <a:lstStyle/>
          <a:p>
            <a:pPr algn="ctr">
              <a:lnSpc>
                <a:spcPts val="1800"/>
              </a:lnSpc>
              <a:defRPr/>
            </a:pPr>
            <a:r>
              <a:rPr lang="en-US" altLang="ko-KR" sz="2400" b="1" kern="1100" dirty="0" smtClean="0">
                <a:solidFill>
                  <a:srgbClr val="000000"/>
                </a:solidFill>
                <a:latin typeface="Arial Narrow" pitchFamily="34" charset="0"/>
                <a:ea typeface="맑은 고딕" pitchFamily="34" charset="-127"/>
              </a:rPr>
              <a:t>YESUS</a:t>
            </a:r>
            <a:endParaRPr lang="ko-KR" altLang="ko-KR" sz="2400" b="1" dirty="0">
              <a:latin typeface="Arial Narrow" pitchFamily="34" charset="0"/>
              <a:ea typeface="굴림" pitchFamily="34" charset="-127"/>
            </a:endParaRPr>
          </a:p>
        </p:txBody>
      </p:sp>
      <p:sp>
        <p:nvSpPr>
          <p:cNvPr id="25" name="Text Box 3"/>
          <p:cNvSpPr txBox="1">
            <a:spLocks noChangeArrowheads="1"/>
          </p:cNvSpPr>
          <p:nvPr/>
        </p:nvSpPr>
        <p:spPr bwMode="auto">
          <a:xfrm>
            <a:off x="3635896" y="1124744"/>
            <a:ext cx="1371600" cy="274320"/>
          </a:xfrm>
          <a:prstGeom prst="rect">
            <a:avLst/>
          </a:prstGeom>
          <a:noFill/>
          <a:ln w="9525">
            <a:noFill/>
            <a:miter lim="800000"/>
            <a:headEnd/>
            <a:tailEnd/>
          </a:ln>
        </p:spPr>
        <p:txBody>
          <a:bodyPr/>
          <a:lstStyle/>
          <a:p>
            <a:pPr algn="ctr">
              <a:lnSpc>
                <a:spcPts val="1800"/>
              </a:lnSpc>
              <a:defRPr/>
            </a:pPr>
            <a:r>
              <a:rPr lang="en-US" altLang="ko-KR" sz="2400" b="1" kern="1100" dirty="0" smtClean="0">
                <a:solidFill>
                  <a:srgbClr val="000000"/>
                </a:solidFill>
                <a:latin typeface="Arial Narrow" pitchFamily="34" charset="0"/>
                <a:ea typeface="맑은 고딕" pitchFamily="34" charset="-127"/>
              </a:rPr>
              <a:t>KRISTUS</a:t>
            </a:r>
            <a:endParaRPr lang="ko-KR" altLang="ko-KR" sz="2400" b="1" dirty="0">
              <a:latin typeface="Arial Narrow" pitchFamily="34" charset="0"/>
              <a:ea typeface="굴림" pitchFamily="34" charset="-127"/>
            </a:endParaRPr>
          </a:p>
        </p:txBody>
      </p:sp>
      <p:sp>
        <p:nvSpPr>
          <p:cNvPr id="26" name="TextBox 25"/>
          <p:cNvSpPr txBox="1"/>
          <p:nvPr/>
        </p:nvSpPr>
        <p:spPr>
          <a:xfrm rot="16200000">
            <a:off x="571717" y="2125202"/>
            <a:ext cx="2103120" cy="246221"/>
          </a:xfrm>
          <a:prstGeom prst="rect">
            <a:avLst/>
          </a:prstGeom>
          <a:noFill/>
        </p:spPr>
        <p:txBody>
          <a:bodyPr wrap="square" rtlCol="0">
            <a:spAutoFit/>
          </a:bodyPr>
          <a:lstStyle/>
          <a:p>
            <a:pPr algn="ctr"/>
            <a:r>
              <a:rPr lang="en-CA" sz="1000" dirty="0" smtClean="0">
                <a:solidFill>
                  <a:schemeClr val="tx1">
                    <a:lumMod val="85000"/>
                  </a:schemeClr>
                </a:solidFill>
              </a:rPr>
              <a:t>psdgraphics.com in kidclipart.com</a:t>
            </a:r>
            <a:endParaRPr lang="en-CA" sz="1000" dirty="0">
              <a:solidFill>
                <a:schemeClr val="tx1">
                  <a:lumMod val="85000"/>
                </a:schemeClr>
              </a:solidFill>
            </a:endParaRPr>
          </a:p>
        </p:txBody>
      </p:sp>
      <p:pic>
        <p:nvPicPr>
          <p:cNvPr id="39" name="Picture 16" descr="C:\Users\Supernike\AppData\Local\Microsoft\Windows\Temporary Internet Files\Content.IE5\3EZ02TG4\MC900241089[1].wmf"/>
          <p:cNvPicPr preferRelativeResize="0">
            <a:picLocks noChangeArrowheads="1"/>
          </p:cNvPicPr>
          <p:nvPr/>
        </p:nvPicPr>
        <p:blipFill>
          <a:blip r:embed="rId3" cstate="print">
            <a:duotone>
              <a:prstClr val="black"/>
              <a:schemeClr val="bg1">
                <a:tint val="45000"/>
                <a:satMod val="400000"/>
              </a:schemeClr>
            </a:duotone>
          </a:blip>
          <a:srcRect t="49844"/>
          <a:stretch>
            <a:fillRect/>
          </a:stretch>
        </p:blipFill>
        <p:spPr bwMode="auto">
          <a:xfrm rot="2973987" flipH="1">
            <a:off x="-104637" y="863281"/>
            <a:ext cx="1554480" cy="640080"/>
          </a:xfrm>
          <a:prstGeom prst="rect">
            <a:avLst/>
          </a:prstGeom>
          <a:noFill/>
          <a:ln w="9525">
            <a:noFill/>
            <a:miter lim="800000"/>
            <a:headEnd/>
            <a:tailEnd/>
          </a:ln>
        </p:spPr>
      </p:pic>
      <p:pic>
        <p:nvPicPr>
          <p:cNvPr id="30" name="Picture 29" descr="dove and sword large cropped.png"/>
          <p:cNvPicPr>
            <a:picLocks noChangeAspect="1"/>
          </p:cNvPicPr>
          <p:nvPr/>
        </p:nvPicPr>
        <p:blipFill>
          <a:blip r:embed="rId4" cstate="print"/>
          <a:stretch>
            <a:fillRect/>
          </a:stretch>
        </p:blipFill>
        <p:spPr>
          <a:xfrm>
            <a:off x="2714612" y="1556792"/>
            <a:ext cx="1458917" cy="1509663"/>
          </a:xfrm>
          <a:prstGeom prst="rect">
            <a:avLst/>
          </a:prstGeom>
        </p:spPr>
      </p:pic>
      <p:sp>
        <p:nvSpPr>
          <p:cNvPr id="19" name="Title 1"/>
          <p:cNvSpPr txBox="1">
            <a:spLocks/>
          </p:cNvSpPr>
          <p:nvPr/>
        </p:nvSpPr>
        <p:spPr>
          <a:xfrm>
            <a:off x="5148064" y="82312"/>
            <a:ext cx="3931920" cy="2194560"/>
          </a:xfrm>
          <a:prstGeom prst="rect">
            <a:avLst/>
          </a:prstGeom>
          <a:solidFill>
            <a:schemeClr val="tx1"/>
          </a:solidFill>
        </p:spPr>
        <p:txBody>
          <a:bodyPr/>
          <a:lstStyle/>
          <a:p>
            <a:pPr lvl="0" algn="ctr" eaLnBrk="0" hangingPunct="0">
              <a:defRPr/>
            </a:pPr>
            <a:r>
              <a:rPr lang="en-CA" sz="2800" b="1" kern="0" dirty="0" smtClean="0">
                <a:solidFill>
                  <a:srgbClr val="FF0000"/>
                </a:solidFill>
                <a:latin typeface="Calibri" pitchFamily="34" charset="0"/>
              </a:rPr>
              <a:t>52-54. </a:t>
            </a:r>
            <a:r>
              <a:rPr lang="en-CA" sz="2800" b="1" kern="0" dirty="0" err="1" smtClean="0">
                <a:solidFill>
                  <a:srgbClr val="FF0000"/>
                </a:solidFill>
                <a:latin typeface="Calibri" pitchFamily="34" charset="0"/>
              </a:rPr>
              <a:t>Roh</a:t>
            </a:r>
            <a:r>
              <a:rPr lang="en-CA" sz="2800" b="1" kern="0" dirty="0" smtClean="0">
                <a:solidFill>
                  <a:srgbClr val="FF0000"/>
                </a:solidFill>
                <a:latin typeface="Calibri" pitchFamily="34" charset="0"/>
              </a:rPr>
              <a:t> Kudus </a:t>
            </a:r>
            <a:r>
              <a:rPr lang="en-CA" sz="2800" b="1" kern="0" dirty="0" err="1" smtClean="0">
                <a:solidFill>
                  <a:srgbClr val="FF0000"/>
                </a:solidFill>
                <a:latin typeface="Calibri" pitchFamily="34" charset="0"/>
              </a:rPr>
              <a:t>dikaruniakan</a:t>
            </a:r>
            <a:r>
              <a:rPr lang="en-CA" sz="2800" b="1" kern="0" dirty="0" smtClean="0">
                <a:solidFill>
                  <a:srgbClr val="FF0000"/>
                </a:solidFill>
                <a:latin typeface="Calibri" pitchFamily="34" charset="0"/>
              </a:rPr>
              <a:t>, </a:t>
            </a:r>
            <a:r>
              <a:rPr lang="en-CA" sz="2800" b="1" kern="0" dirty="0" err="1" smtClean="0">
                <a:solidFill>
                  <a:srgbClr val="FF0000"/>
                </a:solidFill>
                <a:latin typeface="Calibri" pitchFamily="34" charset="0"/>
              </a:rPr>
              <a:t>menerima</a:t>
            </a:r>
            <a:r>
              <a:rPr lang="en-CA" sz="2800" b="1" kern="0" dirty="0" smtClean="0">
                <a:solidFill>
                  <a:srgbClr val="FF0000"/>
                </a:solidFill>
                <a:latin typeface="Calibri" pitchFamily="34" charset="0"/>
              </a:rPr>
              <a:t> </a:t>
            </a:r>
            <a:r>
              <a:rPr lang="en-CA" sz="2800" b="1" kern="0" dirty="0" err="1" smtClean="0">
                <a:solidFill>
                  <a:srgbClr val="FF0000"/>
                </a:solidFill>
                <a:latin typeface="Calibri" pitchFamily="34" charset="0"/>
              </a:rPr>
              <a:t>karunia</a:t>
            </a:r>
            <a:r>
              <a:rPr lang="en-CA" sz="2800" b="1" kern="0" dirty="0" smtClean="0">
                <a:solidFill>
                  <a:srgbClr val="FF0000"/>
                </a:solidFill>
                <a:latin typeface="Calibri" pitchFamily="34" charset="0"/>
              </a:rPr>
              <a:t> </a:t>
            </a:r>
            <a:r>
              <a:rPr lang="en-CA" sz="2800" b="1" kern="0" dirty="0" err="1" smtClean="0">
                <a:solidFill>
                  <a:srgbClr val="FF0000"/>
                </a:solidFill>
                <a:latin typeface="Calibri" pitchFamily="34" charset="0"/>
              </a:rPr>
              <a:t>Roh</a:t>
            </a:r>
            <a:r>
              <a:rPr lang="en-CA" sz="2800" b="1" kern="0" dirty="0" smtClean="0">
                <a:solidFill>
                  <a:srgbClr val="FF0000"/>
                </a:solidFill>
                <a:latin typeface="Calibri" pitchFamily="34" charset="0"/>
              </a:rPr>
              <a:t> Kudus, </a:t>
            </a:r>
            <a:r>
              <a:rPr lang="en-CA" sz="2800" b="1" kern="0" dirty="0" err="1" smtClean="0">
                <a:solidFill>
                  <a:srgbClr val="FF0000"/>
                </a:solidFill>
                <a:latin typeface="Calibri" pitchFamily="34" charset="0"/>
              </a:rPr>
              <a:t>memiliki</a:t>
            </a:r>
            <a:r>
              <a:rPr lang="en-CA" sz="2800" b="1" kern="0" dirty="0" smtClean="0">
                <a:solidFill>
                  <a:srgbClr val="FF0000"/>
                </a:solidFill>
                <a:latin typeface="Calibri" pitchFamily="34" charset="0"/>
              </a:rPr>
              <a:t> </a:t>
            </a:r>
            <a:r>
              <a:rPr lang="en-CA" sz="2800" b="1" kern="0" dirty="0" err="1" smtClean="0">
                <a:solidFill>
                  <a:srgbClr val="FF0000"/>
                </a:solidFill>
                <a:latin typeface="Calibri" pitchFamily="34" charset="0"/>
              </a:rPr>
              <a:t>Roh</a:t>
            </a:r>
            <a:r>
              <a:rPr lang="en-CA" sz="2800" b="1" kern="0" dirty="0" smtClean="0">
                <a:solidFill>
                  <a:srgbClr val="FF0000"/>
                </a:solidFill>
                <a:latin typeface="Calibri" pitchFamily="34" charset="0"/>
              </a:rPr>
              <a:t> Kudus. </a:t>
            </a:r>
          </a:p>
          <a:p>
            <a:pPr lvl="0" algn="ctr" eaLnBrk="0" hangingPunct="0">
              <a:defRPr/>
            </a:pPr>
            <a:r>
              <a:rPr lang="en-CA" sz="2800" b="1" kern="0" spc="-70" dirty="0" err="1" smtClean="0">
                <a:solidFill>
                  <a:srgbClr val="FF0000"/>
                </a:solidFill>
                <a:latin typeface="Calibri" pitchFamily="34" charset="0"/>
              </a:rPr>
              <a:t>Aku</a:t>
            </a:r>
            <a:r>
              <a:rPr lang="en-CA" sz="2800" b="1" kern="0" spc="-70" dirty="0" smtClean="0">
                <a:solidFill>
                  <a:srgbClr val="FF0000"/>
                </a:solidFill>
                <a:latin typeface="Calibri" pitchFamily="34" charset="0"/>
              </a:rPr>
              <a:t> </a:t>
            </a:r>
            <a:r>
              <a:rPr lang="en-CA" sz="2800" b="1" kern="0" spc="-70" dirty="0" err="1" smtClean="0">
                <a:solidFill>
                  <a:srgbClr val="FF0000"/>
                </a:solidFill>
                <a:latin typeface="Calibri" pitchFamily="34" charset="0"/>
              </a:rPr>
              <a:t>percaya</a:t>
            </a:r>
            <a:r>
              <a:rPr lang="en-CA" sz="2800" b="1" kern="0" spc="-70" dirty="0" smtClean="0">
                <a:solidFill>
                  <a:srgbClr val="FF0000"/>
                </a:solidFill>
                <a:latin typeface="Calibri" pitchFamily="34" charset="0"/>
              </a:rPr>
              <a:t> </a:t>
            </a:r>
            <a:r>
              <a:rPr lang="en-CA" sz="2800" b="1" kern="0" spc="-70" dirty="0" err="1" smtClean="0">
                <a:solidFill>
                  <a:srgbClr val="FF0000"/>
                </a:solidFill>
                <a:latin typeface="Calibri" pitchFamily="34" charset="0"/>
              </a:rPr>
              <a:t>Anda</a:t>
            </a:r>
            <a:r>
              <a:rPr lang="en-CA" sz="2800" b="1" kern="0" spc="-70" dirty="0" smtClean="0">
                <a:solidFill>
                  <a:srgbClr val="FF0000"/>
                </a:solidFill>
                <a:latin typeface="Calibri" pitchFamily="34" charset="0"/>
              </a:rPr>
              <a:t>, </a:t>
            </a:r>
            <a:r>
              <a:rPr lang="en-CA" sz="2800" b="1" kern="0" spc="-70" dirty="0" err="1" smtClean="0">
                <a:solidFill>
                  <a:srgbClr val="FF0000"/>
                </a:solidFill>
                <a:latin typeface="Calibri" pitchFamily="34" charset="0"/>
              </a:rPr>
              <a:t>Tuhan</a:t>
            </a:r>
            <a:r>
              <a:rPr lang="en-CA" sz="2800" b="1" kern="0" spc="-70" dirty="0" smtClean="0">
                <a:solidFill>
                  <a:srgbClr val="FF0000"/>
                </a:solidFill>
                <a:latin typeface="Calibri" pitchFamily="34" charset="0"/>
              </a:rPr>
              <a:t>!</a:t>
            </a:r>
            <a:endParaRPr lang="en-CA" sz="2800" b="1" kern="0" spc="-70" dirty="0">
              <a:solidFill>
                <a:srgbClr val="FF0000"/>
              </a:solidFill>
              <a:latin typeface="Calibri" pitchFamily="34" charset="0"/>
            </a:endParaRPr>
          </a:p>
        </p:txBody>
      </p:sp>
      <p:sp>
        <p:nvSpPr>
          <p:cNvPr id="21" name="TextBox 20"/>
          <p:cNvSpPr txBox="1"/>
          <p:nvPr/>
        </p:nvSpPr>
        <p:spPr>
          <a:xfrm>
            <a:off x="179512" y="3717032"/>
            <a:ext cx="8748464" cy="3323987"/>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Kudus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dikaruniakan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5:5</a:t>
            </a:r>
          </a:p>
          <a:p>
            <a:pPr algn="ctr"/>
            <a:endParaRPr lang="en-CA" sz="1000" dirty="0" smtClean="0">
              <a:solidFill>
                <a:schemeClr val="bg1"/>
              </a:solidFill>
              <a:latin typeface="Calibri" pitchFamily="34" charset="0"/>
            </a:endParaRPr>
          </a:p>
          <a:p>
            <a:pPr algn="ctr">
              <a:lnSpc>
                <a:spcPts val="3000"/>
              </a:lnSpc>
            </a:pP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Bertobatlah</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pengampunan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dosamu</a:t>
            </a:r>
            <a:r>
              <a:rPr lang="en-CA" sz="2800" b="1" dirty="0" smtClean="0">
                <a:solidFill>
                  <a:schemeClr val="bg1"/>
                </a:solidFill>
                <a:latin typeface="Calibri" pitchFamily="34" charset="0"/>
                <a:cs typeface="Calibri" pitchFamily="34" charset="0"/>
              </a:rPr>
              <a:t>, </a:t>
            </a:r>
          </a:p>
          <a:p>
            <a:pPr algn="ctr">
              <a:lnSpc>
                <a:spcPts val="3000"/>
              </a:lnSpc>
            </a:pP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menerima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Kudus” </a:t>
            </a:r>
            <a:r>
              <a:rPr lang="en-CA" sz="2800" b="1" dirty="0" err="1" smtClean="0">
                <a:solidFill>
                  <a:schemeClr val="bg1"/>
                </a:solidFill>
                <a:latin typeface="Calibri" pitchFamily="34" charset="0"/>
                <a:cs typeface="Calibri" pitchFamily="34" charset="0"/>
              </a:rPr>
              <a:t>Kis</a:t>
            </a:r>
            <a:r>
              <a:rPr lang="en-CA" sz="2800" b="1" dirty="0" smtClean="0">
                <a:solidFill>
                  <a:schemeClr val="bg1"/>
                </a:solidFill>
                <a:latin typeface="Calibri" pitchFamily="34" charset="0"/>
                <a:cs typeface="Calibri" pitchFamily="34" charset="0"/>
              </a:rPr>
              <a:t> 2:38</a:t>
            </a:r>
          </a:p>
          <a:p>
            <a:pPr algn="ctr"/>
            <a:endParaRPr lang="en-CA" sz="1000" b="1" dirty="0" smtClean="0">
              <a:solidFill>
                <a:schemeClr val="bg1"/>
              </a:solidFill>
              <a:latin typeface="Calibri" pitchFamily="34" charset="0"/>
            </a:endParaRPr>
          </a:p>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memiliki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milik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Rm</a:t>
            </a:r>
            <a:r>
              <a:rPr lang="en-CA" sz="2800" b="1" dirty="0" smtClean="0">
                <a:solidFill>
                  <a:schemeClr val="bg1"/>
                </a:solidFill>
                <a:latin typeface="Calibri" pitchFamily="34" charset="0"/>
              </a:rPr>
              <a:t> 8:9</a:t>
            </a:r>
          </a:p>
          <a:p>
            <a:pPr algn="ctr"/>
            <a:endParaRPr lang="en-CA" sz="1000" b="1" dirty="0" smtClean="0">
              <a:solidFill>
                <a:schemeClr val="bg1"/>
              </a:solidFill>
              <a:latin typeface="Calibri" pitchFamily="34" charset="0"/>
            </a:endParaRPr>
          </a:p>
          <a:p>
            <a:pPr algn="ct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Yoh</a:t>
            </a:r>
            <a:r>
              <a:rPr lang="en-US" sz="2400" b="1" dirty="0" smtClean="0">
                <a:solidFill>
                  <a:schemeClr val="bg1"/>
                </a:solidFill>
                <a:latin typeface="Calibri" pitchFamily="34" charset="0"/>
                <a:cs typeface="Calibri" pitchFamily="34" charset="0"/>
              </a:rPr>
              <a:t> 7:39; </a:t>
            </a:r>
            <a:r>
              <a:rPr lang="en-US" sz="2400" b="1" dirty="0" err="1" smtClean="0">
                <a:solidFill>
                  <a:schemeClr val="bg1"/>
                </a:solidFill>
                <a:latin typeface="Calibri" pitchFamily="34" charset="0"/>
                <a:cs typeface="Calibri" pitchFamily="34" charset="0"/>
              </a:rPr>
              <a:t>Rm</a:t>
            </a:r>
            <a:r>
              <a:rPr lang="en-US" sz="2400" b="1" dirty="0" smtClean="0">
                <a:solidFill>
                  <a:schemeClr val="bg1"/>
                </a:solidFill>
                <a:latin typeface="Calibri" pitchFamily="34" charset="0"/>
                <a:cs typeface="Calibri" pitchFamily="34" charset="0"/>
              </a:rPr>
              <a:t> 8:15,23; 1 </a:t>
            </a:r>
            <a:r>
              <a:rPr lang="en-US" sz="2400" b="1" dirty="0" err="1" smtClean="0">
                <a:solidFill>
                  <a:schemeClr val="bg1"/>
                </a:solidFill>
                <a:latin typeface="Calibri" pitchFamily="34" charset="0"/>
                <a:cs typeface="Calibri" pitchFamily="34" charset="0"/>
              </a:rPr>
              <a:t>Kor</a:t>
            </a:r>
            <a:r>
              <a:rPr lang="en-US" sz="2400" b="1" dirty="0" smtClean="0">
                <a:solidFill>
                  <a:schemeClr val="bg1"/>
                </a:solidFill>
                <a:latin typeface="Calibri" pitchFamily="34" charset="0"/>
                <a:cs typeface="Calibri" pitchFamily="34" charset="0"/>
              </a:rPr>
              <a:t> 12:13; 1 </a:t>
            </a:r>
            <a:r>
              <a:rPr lang="en-US" sz="2400" b="1" dirty="0" err="1" smtClean="0">
                <a:solidFill>
                  <a:schemeClr val="bg1"/>
                </a:solidFill>
                <a:latin typeface="Calibri" pitchFamily="34" charset="0"/>
                <a:cs typeface="Calibri" pitchFamily="34" charset="0"/>
              </a:rPr>
              <a:t>Yoh</a:t>
            </a:r>
            <a:r>
              <a:rPr lang="en-US" sz="2400" b="1" dirty="0" smtClean="0">
                <a:solidFill>
                  <a:schemeClr val="bg1"/>
                </a:solidFill>
                <a:latin typeface="Calibri" pitchFamily="34" charset="0"/>
                <a:cs typeface="Calibri" pitchFamily="34" charset="0"/>
              </a:rPr>
              <a:t> 4:13)</a:t>
            </a:r>
            <a:endParaRPr lang="x-none" sz="2400" smtClean="0"/>
          </a:p>
          <a:p>
            <a:pPr algn="ctr"/>
            <a:endParaRPr lang="en-CA" dirty="0">
              <a:solidFill>
                <a:schemeClr val="bg1"/>
              </a:solidFill>
              <a:latin typeface="Calibri" pitchFamily="34" charset="0"/>
            </a:endParaRPr>
          </a:p>
        </p:txBody>
      </p:sp>
      <p:pic>
        <p:nvPicPr>
          <p:cNvPr id="18" name="Picture 17" descr="angry-face-01s.gif"/>
          <p:cNvPicPr>
            <a:picLocks noChangeAspect="1"/>
          </p:cNvPicPr>
          <p:nvPr/>
        </p:nvPicPr>
        <p:blipFill>
          <a:blip r:embed="rId5" cstate="print"/>
          <a:stretch>
            <a:fillRect/>
          </a:stretch>
        </p:blipFill>
        <p:spPr>
          <a:xfrm>
            <a:off x="179512" y="5877272"/>
            <a:ext cx="864096" cy="864096"/>
          </a:xfrm>
          <a:prstGeom prst="ellipse">
            <a:avLst/>
          </a:prstGeom>
        </p:spPr>
      </p:pic>
      <p:sp>
        <p:nvSpPr>
          <p:cNvPr id="22" name="TextBox 8"/>
          <p:cNvSpPr txBox="1">
            <a:spLocks noChangeArrowheads="1"/>
          </p:cNvSpPr>
          <p:nvPr/>
        </p:nvSpPr>
        <p:spPr bwMode="auto">
          <a:xfrm>
            <a:off x="107504"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a:t>
            </a:r>
            <a:r>
              <a:rPr lang="en-CA" sz="800" dirty="0" smtClean="0">
                <a:solidFill>
                  <a:schemeClr val="tx1">
                    <a:lumMod val="95000"/>
                  </a:schemeClr>
                </a:solidFill>
              </a:rPr>
              <a:t> </a:t>
            </a:r>
            <a:endParaRPr lang="en-CA" sz="800" dirty="0">
              <a:solidFill>
                <a:schemeClr val="tx1">
                  <a:lumMod val="95000"/>
                </a:schemeClr>
              </a:solidFill>
            </a:endParaRPr>
          </a:p>
        </p:txBody>
      </p:sp>
      <p:sp>
        <p:nvSpPr>
          <p:cNvPr id="24" name="TextBox 23"/>
          <p:cNvSpPr txBox="1"/>
          <p:nvPr/>
        </p:nvSpPr>
        <p:spPr>
          <a:xfrm>
            <a:off x="179512" y="5805264"/>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pic>
        <p:nvPicPr>
          <p:cNvPr id="31" name="Picture 30" descr="www.fg-a.com valentine 2-jumping-heart.gif"/>
          <p:cNvPicPr>
            <a:picLocks noChangeAspect="1"/>
          </p:cNvPicPr>
          <p:nvPr/>
        </p:nvPicPr>
        <p:blipFill>
          <a:blip r:embed="rId6" cstate="print"/>
          <a:stretch>
            <a:fillRect/>
          </a:stretch>
        </p:blipFill>
        <p:spPr>
          <a:xfrm>
            <a:off x="6660232" y="2311524"/>
            <a:ext cx="1143000" cy="1333500"/>
          </a:xfrm>
          <a:prstGeom prst="rect">
            <a:avLst/>
          </a:prstGeom>
        </p:spPr>
      </p:pic>
      <p:sp>
        <p:nvSpPr>
          <p:cNvPr id="32" name="TextBox 31"/>
          <p:cNvSpPr txBox="1"/>
          <p:nvPr/>
        </p:nvSpPr>
        <p:spPr>
          <a:xfrm>
            <a:off x="7236296" y="2812866"/>
            <a:ext cx="2088232" cy="369332"/>
          </a:xfrm>
          <a:prstGeom prst="rect">
            <a:avLst/>
          </a:prstGeom>
          <a:noFill/>
        </p:spPr>
        <p:txBody>
          <a:bodyPr wrap="square" rtlCol="0">
            <a:spAutoFit/>
          </a:bodyPr>
          <a:lstStyle/>
          <a:p>
            <a:pPr algn="ctr"/>
            <a:r>
              <a:rPr lang="en-CA" sz="900" dirty="0" smtClean="0">
                <a:solidFill>
                  <a:schemeClr val="tx1">
                    <a:lumMod val="85000"/>
                  </a:schemeClr>
                </a:solidFill>
              </a:rPr>
              <a:t>Jumping heart ©</a:t>
            </a:r>
          </a:p>
          <a:p>
            <a:pPr algn="ctr"/>
            <a:r>
              <a:rPr lang="en-CA" sz="900" dirty="0" smtClean="0">
                <a:solidFill>
                  <a:schemeClr val="tx1">
                    <a:lumMod val="85000"/>
                  </a:schemeClr>
                </a:solidFill>
              </a:rPr>
              <a:t>www.fg-a.com</a:t>
            </a:r>
          </a:p>
        </p:txBody>
      </p:sp>
    </p:spTree>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50" name="TextBox 45"/>
          <p:cNvSpPr txBox="1">
            <a:spLocks noChangeArrowheads="1"/>
          </p:cNvSpPr>
          <p:nvPr/>
        </p:nvSpPr>
        <p:spPr bwMode="auto">
          <a:xfrm>
            <a:off x="2267744" y="889556"/>
            <a:ext cx="4688904" cy="523220"/>
          </a:xfrm>
          <a:prstGeom prst="rect">
            <a:avLst/>
          </a:prstGeom>
          <a:solidFill>
            <a:schemeClr val="tx1"/>
          </a:solidFill>
          <a:ln w="9525">
            <a:noFill/>
            <a:miter lim="800000"/>
            <a:headEnd/>
            <a:tailEnd/>
          </a:ln>
        </p:spPr>
        <p:txBody>
          <a:bodyPr wrap="square">
            <a:spAutoFit/>
          </a:bodyPr>
          <a:lstStyle/>
          <a:p>
            <a:pPr algn="ctr" eaLnBrk="0" hangingPunct="0"/>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US" sz="2800" b="1" dirty="0">
              <a:solidFill>
                <a:srgbClr val="FF0000"/>
              </a:solidFill>
              <a:latin typeface="Calibri" pitchFamily="34" charset="0"/>
            </a:endParaRPr>
          </a:p>
        </p:txBody>
      </p:sp>
      <p:sp>
        <p:nvSpPr>
          <p:cNvPr id="3" name="Oval 2"/>
          <p:cNvSpPr/>
          <p:nvPr/>
        </p:nvSpPr>
        <p:spPr>
          <a:xfrm>
            <a:off x="1228760" y="1340768"/>
            <a:ext cx="822960" cy="822960"/>
          </a:xfrm>
          <a:prstGeom prst="ellipse">
            <a:avLst/>
          </a:prstGeom>
          <a:solidFill>
            <a:srgbClr val="00FF00"/>
          </a:solidFill>
          <a:ln>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4" name="Rounded Rectangle 3"/>
          <p:cNvSpPr/>
          <p:nvPr/>
        </p:nvSpPr>
        <p:spPr>
          <a:xfrm>
            <a:off x="971600" y="2176264"/>
            <a:ext cx="1280160" cy="1645920"/>
          </a:xfrm>
          <a:prstGeom prst="roundRect">
            <a:avLst/>
          </a:prstGeom>
          <a:solidFill>
            <a:srgbClr val="00FF00"/>
          </a:solidFill>
          <a:ln>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6" name="Rectangle 5"/>
          <p:cNvSpPr/>
          <p:nvPr/>
        </p:nvSpPr>
        <p:spPr>
          <a:xfrm>
            <a:off x="1273344" y="3356992"/>
            <a:ext cx="274320" cy="1554480"/>
          </a:xfrm>
          <a:prstGeom prst="rect">
            <a:avLst/>
          </a:prstGeom>
          <a:solidFill>
            <a:srgbClr val="00FF00"/>
          </a:solidFill>
          <a:ln>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7" name="Rectangle 6"/>
          <p:cNvSpPr/>
          <p:nvPr/>
        </p:nvSpPr>
        <p:spPr>
          <a:xfrm>
            <a:off x="1691680" y="3356992"/>
            <a:ext cx="274320" cy="1554480"/>
          </a:xfrm>
          <a:prstGeom prst="rect">
            <a:avLst/>
          </a:prstGeom>
          <a:solidFill>
            <a:srgbClr val="00FF00"/>
          </a:solidFill>
          <a:ln>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31" name="Oval 30"/>
          <p:cNvSpPr/>
          <p:nvPr/>
        </p:nvSpPr>
        <p:spPr>
          <a:xfrm>
            <a:off x="6228184" y="1773188"/>
            <a:ext cx="720725" cy="647700"/>
          </a:xfrm>
          <a:prstGeom prst="ellipse">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32" name="Oval 31"/>
          <p:cNvSpPr/>
          <p:nvPr/>
        </p:nvSpPr>
        <p:spPr>
          <a:xfrm>
            <a:off x="4716016" y="1988840"/>
            <a:ext cx="720725" cy="647700"/>
          </a:xfrm>
          <a:prstGeom prst="ellipse">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33" name="Oval 32"/>
          <p:cNvSpPr/>
          <p:nvPr/>
        </p:nvSpPr>
        <p:spPr>
          <a:xfrm>
            <a:off x="7452320" y="2204864"/>
            <a:ext cx="719137" cy="647700"/>
          </a:xfrm>
          <a:prstGeom prst="ellipse">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36" name="Rounded Rectangle 35"/>
          <p:cNvSpPr/>
          <p:nvPr/>
        </p:nvSpPr>
        <p:spPr>
          <a:xfrm>
            <a:off x="4572000" y="2637532"/>
            <a:ext cx="1008063" cy="1079500"/>
          </a:xfrm>
          <a:prstGeom prst="round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38" name="Rectangle 37"/>
          <p:cNvSpPr/>
          <p:nvPr/>
        </p:nvSpPr>
        <p:spPr>
          <a:xfrm>
            <a:off x="4788148" y="3284984"/>
            <a:ext cx="215900" cy="1223963"/>
          </a:xfrm>
          <a:prstGeom prst="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39" name="Rectangle 38"/>
          <p:cNvSpPr/>
          <p:nvPr/>
        </p:nvSpPr>
        <p:spPr>
          <a:xfrm>
            <a:off x="6660232" y="2923530"/>
            <a:ext cx="214313" cy="1225550"/>
          </a:xfrm>
          <a:prstGeom prst="rect">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40" name="Rectangle 39"/>
          <p:cNvSpPr/>
          <p:nvPr/>
        </p:nvSpPr>
        <p:spPr>
          <a:xfrm>
            <a:off x="5148188" y="3284984"/>
            <a:ext cx="215900" cy="1223963"/>
          </a:xfrm>
          <a:prstGeom prst="rect">
            <a:avLst/>
          </a:prstGeom>
          <a:solidFill>
            <a:srgbClr val="00CC00"/>
          </a:solidFill>
          <a:ln>
            <a:solidFill>
              <a:srgbClr val="00CC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41" name="Rectangle 40"/>
          <p:cNvSpPr/>
          <p:nvPr/>
        </p:nvSpPr>
        <p:spPr>
          <a:xfrm>
            <a:off x="6300192" y="2923530"/>
            <a:ext cx="215900" cy="1225550"/>
          </a:xfrm>
          <a:prstGeom prst="rect">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42" name="Rectangle 41"/>
          <p:cNvSpPr/>
          <p:nvPr/>
        </p:nvSpPr>
        <p:spPr>
          <a:xfrm>
            <a:off x="7884368" y="3573016"/>
            <a:ext cx="215900" cy="1223963"/>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43" name="Rectangle 42"/>
          <p:cNvSpPr/>
          <p:nvPr/>
        </p:nvSpPr>
        <p:spPr>
          <a:xfrm>
            <a:off x="7524328" y="3573016"/>
            <a:ext cx="215900" cy="1223963"/>
          </a:xfrm>
          <a:prstGeom prst="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44" name="Rounded Rectangle 43"/>
          <p:cNvSpPr/>
          <p:nvPr/>
        </p:nvSpPr>
        <p:spPr>
          <a:xfrm>
            <a:off x="7308304" y="2852936"/>
            <a:ext cx="1008063" cy="107950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45" name="Rounded Rectangle 44"/>
          <p:cNvSpPr/>
          <p:nvPr/>
        </p:nvSpPr>
        <p:spPr>
          <a:xfrm>
            <a:off x="6156176" y="2420888"/>
            <a:ext cx="863624" cy="936104"/>
          </a:xfrm>
          <a:prstGeom prst="roundRect">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pic>
        <p:nvPicPr>
          <p:cNvPr id="30" name="Picture 29" descr="angry-face-01s.gif"/>
          <p:cNvPicPr>
            <a:picLocks noChangeAspect="1"/>
          </p:cNvPicPr>
          <p:nvPr/>
        </p:nvPicPr>
        <p:blipFill>
          <a:blip r:embed="rId2" cstate="print"/>
          <a:stretch>
            <a:fillRect/>
          </a:stretch>
        </p:blipFill>
        <p:spPr>
          <a:xfrm>
            <a:off x="179512" y="5877272"/>
            <a:ext cx="864096" cy="864096"/>
          </a:xfrm>
          <a:prstGeom prst="ellipse">
            <a:avLst/>
          </a:prstGeom>
        </p:spPr>
      </p:pic>
      <p:sp>
        <p:nvSpPr>
          <p:cNvPr id="35"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47" name="TextBox 46"/>
          <p:cNvSpPr txBox="1"/>
          <p:nvPr/>
        </p:nvSpPr>
        <p:spPr>
          <a:xfrm>
            <a:off x="179512"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48" name="TextBox 47"/>
          <p:cNvSpPr txBox="1"/>
          <p:nvPr/>
        </p:nvSpPr>
        <p:spPr>
          <a:xfrm>
            <a:off x="971600" y="5733256"/>
            <a:ext cx="864096" cy="1015663"/>
          </a:xfrm>
          <a:prstGeom prst="rect">
            <a:avLst/>
          </a:prstGeom>
          <a:noFill/>
        </p:spPr>
        <p:txBody>
          <a:bodyPr wrap="square" rtlCol="0">
            <a:spAutoFit/>
          </a:bodyPr>
          <a:lstStyle/>
          <a:p>
            <a:pPr algn="ctr"/>
            <a:r>
              <a:rPr lang="en-CA" sz="2000" dirty="0" err="1" smtClean="0">
                <a:solidFill>
                  <a:schemeClr val="bg1"/>
                </a:solidFill>
              </a:rPr>
              <a:t>Saya</a:t>
            </a:r>
            <a:r>
              <a:rPr lang="en-CA" sz="2000" dirty="0" smtClean="0">
                <a:solidFill>
                  <a:schemeClr val="bg1"/>
                </a:solidFill>
              </a:rPr>
              <a:t>!</a:t>
            </a:r>
          </a:p>
          <a:p>
            <a:pPr algn="ctr"/>
            <a:r>
              <a:rPr lang="en-CA" sz="2000" dirty="0" err="1" smtClean="0">
                <a:solidFill>
                  <a:schemeClr val="bg1"/>
                </a:solidFill>
              </a:rPr>
              <a:t>Saya</a:t>
            </a:r>
            <a:r>
              <a:rPr lang="en-CA" sz="2000" dirty="0" smtClean="0">
                <a:solidFill>
                  <a:schemeClr val="bg1"/>
                </a:solidFill>
              </a:rPr>
              <a:t>!</a:t>
            </a:r>
          </a:p>
          <a:p>
            <a:pPr algn="ctr"/>
            <a:r>
              <a:rPr lang="en-CA" sz="2000" dirty="0" err="1" smtClean="0">
                <a:solidFill>
                  <a:schemeClr val="bg1"/>
                </a:solidFill>
              </a:rPr>
              <a:t>Saya</a:t>
            </a:r>
            <a:r>
              <a:rPr lang="en-CA" sz="2000" dirty="0" smtClean="0">
                <a:solidFill>
                  <a:schemeClr val="bg1"/>
                </a:solidFill>
              </a:rPr>
              <a:t>!</a:t>
            </a:r>
            <a:endParaRPr lang="en-CA" sz="2000" dirty="0">
              <a:solidFill>
                <a:schemeClr val="bg1"/>
              </a:solidFill>
            </a:endParaRPr>
          </a:p>
        </p:txBody>
      </p:sp>
      <p:sp>
        <p:nvSpPr>
          <p:cNvPr id="74758" name="Title 1"/>
          <p:cNvSpPr txBox="1">
            <a:spLocks/>
          </p:cNvSpPr>
          <p:nvPr/>
        </p:nvSpPr>
        <p:spPr bwMode="auto">
          <a:xfrm>
            <a:off x="611560" y="4725144"/>
            <a:ext cx="8640960" cy="1143000"/>
          </a:xfrm>
          <a:prstGeom prst="rect">
            <a:avLst/>
          </a:prstGeom>
          <a:noFill/>
          <a:ln w="9525">
            <a:noFill/>
            <a:miter lim="800000"/>
            <a:headEnd/>
            <a:tailEnd/>
          </a:ln>
        </p:spPr>
        <p:txBody>
          <a:bodyPr/>
          <a:lstStyle/>
          <a:p>
            <a:r>
              <a:rPr lang="en-CA"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Barangsiapa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haus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baiklah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datang</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kepada</a:t>
            </a:r>
            <a:r>
              <a:rPr lang="en-US" sz="2800" b="1" dirty="0" smtClean="0">
                <a:solidFill>
                  <a:schemeClr val="bg1"/>
                </a:solidFill>
                <a:latin typeface="Calibri" pitchFamily="34" charset="0"/>
                <a:cs typeface="Calibri" pitchFamily="34" charset="0"/>
              </a:rPr>
              <a:t>-Ku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minum</a:t>
            </a:r>
            <a:r>
              <a:rPr lang="en-US"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Barangsiapa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percaya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-Ku,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yang</a:t>
            </a:r>
            <a:endParaRPr lang="en-US" sz="2800" b="1" dirty="0">
              <a:solidFill>
                <a:schemeClr val="bg1"/>
              </a:solidFill>
              <a:latin typeface="Calibri" pitchFamily="34" charset="0"/>
            </a:endParaRPr>
          </a:p>
        </p:txBody>
      </p:sp>
      <p:sp>
        <p:nvSpPr>
          <p:cNvPr id="60" name="Freeform 59"/>
          <p:cNvSpPr/>
          <p:nvPr/>
        </p:nvSpPr>
        <p:spPr>
          <a:xfrm>
            <a:off x="2143080" y="2348880"/>
            <a:ext cx="5669280" cy="622005"/>
          </a:xfrm>
          <a:custGeom>
            <a:avLst/>
            <a:gdLst>
              <a:gd name="connsiteX0" fmla="*/ 0 w 5835503"/>
              <a:gd name="connsiteY0" fmla="*/ 0 h 622005"/>
              <a:gd name="connsiteX1" fmla="*/ 1265275 w 5835503"/>
              <a:gd name="connsiteY1" fmla="*/ 542261 h 622005"/>
              <a:gd name="connsiteX2" fmla="*/ 2743200 w 5835503"/>
              <a:gd name="connsiteY2" fmla="*/ 85061 h 622005"/>
              <a:gd name="connsiteX3" fmla="*/ 4348716 w 5835503"/>
              <a:gd name="connsiteY3" fmla="*/ 584791 h 622005"/>
              <a:gd name="connsiteX4" fmla="*/ 5592726 w 5835503"/>
              <a:gd name="connsiteY4" fmla="*/ 308345 h 622005"/>
              <a:gd name="connsiteX5" fmla="*/ 5805377 w 5835503"/>
              <a:gd name="connsiteY5" fmla="*/ 265814 h 62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5503" h="622005">
                <a:moveTo>
                  <a:pt x="0" y="0"/>
                </a:moveTo>
                <a:cubicBezTo>
                  <a:pt x="404037" y="264042"/>
                  <a:pt x="808075" y="528084"/>
                  <a:pt x="1265275" y="542261"/>
                </a:cubicBezTo>
                <a:cubicBezTo>
                  <a:pt x="1722475" y="556438"/>
                  <a:pt x="2229293" y="77973"/>
                  <a:pt x="2743200" y="85061"/>
                </a:cubicBezTo>
                <a:cubicBezTo>
                  <a:pt x="3257107" y="92149"/>
                  <a:pt x="3873795" y="547577"/>
                  <a:pt x="4348716" y="584791"/>
                </a:cubicBezTo>
                <a:cubicBezTo>
                  <a:pt x="4823637" y="622005"/>
                  <a:pt x="5349949" y="361508"/>
                  <a:pt x="5592726" y="308345"/>
                </a:cubicBezTo>
                <a:cubicBezTo>
                  <a:pt x="5835503" y="255182"/>
                  <a:pt x="5805377" y="265814"/>
                  <a:pt x="5805377" y="265814"/>
                </a:cubicBezTo>
              </a:path>
            </a:pathLst>
          </a:custGeom>
          <a:ln w="19050">
            <a:solidFill>
              <a:srgbClr val="0070C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1" name="Freeform 60"/>
          <p:cNvSpPr/>
          <p:nvPr/>
        </p:nvSpPr>
        <p:spPr>
          <a:xfrm>
            <a:off x="2123728" y="2564904"/>
            <a:ext cx="5669280" cy="622005"/>
          </a:xfrm>
          <a:custGeom>
            <a:avLst/>
            <a:gdLst>
              <a:gd name="connsiteX0" fmla="*/ 0 w 5835503"/>
              <a:gd name="connsiteY0" fmla="*/ 0 h 622005"/>
              <a:gd name="connsiteX1" fmla="*/ 1265275 w 5835503"/>
              <a:gd name="connsiteY1" fmla="*/ 542261 h 622005"/>
              <a:gd name="connsiteX2" fmla="*/ 2743200 w 5835503"/>
              <a:gd name="connsiteY2" fmla="*/ 85061 h 622005"/>
              <a:gd name="connsiteX3" fmla="*/ 4348716 w 5835503"/>
              <a:gd name="connsiteY3" fmla="*/ 584791 h 622005"/>
              <a:gd name="connsiteX4" fmla="*/ 5592726 w 5835503"/>
              <a:gd name="connsiteY4" fmla="*/ 308345 h 622005"/>
              <a:gd name="connsiteX5" fmla="*/ 5805377 w 5835503"/>
              <a:gd name="connsiteY5" fmla="*/ 265814 h 62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5503" h="622005">
                <a:moveTo>
                  <a:pt x="0" y="0"/>
                </a:moveTo>
                <a:cubicBezTo>
                  <a:pt x="404037" y="264042"/>
                  <a:pt x="808075" y="528084"/>
                  <a:pt x="1265275" y="542261"/>
                </a:cubicBezTo>
                <a:cubicBezTo>
                  <a:pt x="1722475" y="556438"/>
                  <a:pt x="2229293" y="77973"/>
                  <a:pt x="2743200" y="85061"/>
                </a:cubicBezTo>
                <a:cubicBezTo>
                  <a:pt x="3257107" y="92149"/>
                  <a:pt x="3873795" y="547577"/>
                  <a:pt x="4348716" y="584791"/>
                </a:cubicBezTo>
                <a:cubicBezTo>
                  <a:pt x="4823637" y="622005"/>
                  <a:pt x="5349949" y="361508"/>
                  <a:pt x="5592726" y="308345"/>
                </a:cubicBezTo>
                <a:cubicBezTo>
                  <a:pt x="5835503" y="255182"/>
                  <a:pt x="5805377" y="265814"/>
                  <a:pt x="5805377" y="265814"/>
                </a:cubicBezTo>
              </a:path>
            </a:pathLst>
          </a:custGeom>
          <a:ln w="19050">
            <a:solidFill>
              <a:srgbClr val="0070C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2" name="Freeform 61"/>
          <p:cNvSpPr/>
          <p:nvPr/>
        </p:nvSpPr>
        <p:spPr>
          <a:xfrm>
            <a:off x="2123728" y="2780928"/>
            <a:ext cx="5669280" cy="622005"/>
          </a:xfrm>
          <a:custGeom>
            <a:avLst/>
            <a:gdLst>
              <a:gd name="connsiteX0" fmla="*/ 0 w 5835503"/>
              <a:gd name="connsiteY0" fmla="*/ 0 h 622005"/>
              <a:gd name="connsiteX1" fmla="*/ 1265275 w 5835503"/>
              <a:gd name="connsiteY1" fmla="*/ 542261 h 622005"/>
              <a:gd name="connsiteX2" fmla="*/ 2743200 w 5835503"/>
              <a:gd name="connsiteY2" fmla="*/ 85061 h 622005"/>
              <a:gd name="connsiteX3" fmla="*/ 4348716 w 5835503"/>
              <a:gd name="connsiteY3" fmla="*/ 584791 h 622005"/>
              <a:gd name="connsiteX4" fmla="*/ 5592726 w 5835503"/>
              <a:gd name="connsiteY4" fmla="*/ 308345 h 622005"/>
              <a:gd name="connsiteX5" fmla="*/ 5805377 w 5835503"/>
              <a:gd name="connsiteY5" fmla="*/ 265814 h 62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5503" h="622005">
                <a:moveTo>
                  <a:pt x="0" y="0"/>
                </a:moveTo>
                <a:cubicBezTo>
                  <a:pt x="404037" y="264042"/>
                  <a:pt x="808075" y="528084"/>
                  <a:pt x="1265275" y="542261"/>
                </a:cubicBezTo>
                <a:cubicBezTo>
                  <a:pt x="1722475" y="556438"/>
                  <a:pt x="2229293" y="77973"/>
                  <a:pt x="2743200" y="85061"/>
                </a:cubicBezTo>
                <a:cubicBezTo>
                  <a:pt x="3257107" y="92149"/>
                  <a:pt x="3873795" y="547577"/>
                  <a:pt x="4348716" y="584791"/>
                </a:cubicBezTo>
                <a:cubicBezTo>
                  <a:pt x="4823637" y="622005"/>
                  <a:pt x="5349949" y="361508"/>
                  <a:pt x="5592726" y="308345"/>
                </a:cubicBezTo>
                <a:cubicBezTo>
                  <a:pt x="5835503" y="255182"/>
                  <a:pt x="5805377" y="265814"/>
                  <a:pt x="5805377" y="265814"/>
                </a:cubicBezTo>
              </a:path>
            </a:pathLst>
          </a:custGeom>
          <a:ln w="19050">
            <a:solidFill>
              <a:srgbClr val="0070C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3" name="Freeform 62"/>
          <p:cNvSpPr/>
          <p:nvPr/>
        </p:nvSpPr>
        <p:spPr>
          <a:xfrm>
            <a:off x="2123728" y="2996952"/>
            <a:ext cx="5669280" cy="622005"/>
          </a:xfrm>
          <a:custGeom>
            <a:avLst/>
            <a:gdLst>
              <a:gd name="connsiteX0" fmla="*/ 0 w 5835503"/>
              <a:gd name="connsiteY0" fmla="*/ 0 h 622005"/>
              <a:gd name="connsiteX1" fmla="*/ 1265275 w 5835503"/>
              <a:gd name="connsiteY1" fmla="*/ 542261 h 622005"/>
              <a:gd name="connsiteX2" fmla="*/ 2743200 w 5835503"/>
              <a:gd name="connsiteY2" fmla="*/ 85061 h 622005"/>
              <a:gd name="connsiteX3" fmla="*/ 4348716 w 5835503"/>
              <a:gd name="connsiteY3" fmla="*/ 584791 h 622005"/>
              <a:gd name="connsiteX4" fmla="*/ 5592726 w 5835503"/>
              <a:gd name="connsiteY4" fmla="*/ 308345 h 622005"/>
              <a:gd name="connsiteX5" fmla="*/ 5805377 w 5835503"/>
              <a:gd name="connsiteY5" fmla="*/ 265814 h 62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5503" h="622005">
                <a:moveTo>
                  <a:pt x="0" y="0"/>
                </a:moveTo>
                <a:cubicBezTo>
                  <a:pt x="404037" y="264042"/>
                  <a:pt x="808075" y="528084"/>
                  <a:pt x="1265275" y="542261"/>
                </a:cubicBezTo>
                <a:cubicBezTo>
                  <a:pt x="1722475" y="556438"/>
                  <a:pt x="2229293" y="77973"/>
                  <a:pt x="2743200" y="85061"/>
                </a:cubicBezTo>
                <a:cubicBezTo>
                  <a:pt x="3257107" y="92149"/>
                  <a:pt x="3873795" y="547577"/>
                  <a:pt x="4348716" y="584791"/>
                </a:cubicBezTo>
                <a:cubicBezTo>
                  <a:pt x="4823637" y="622005"/>
                  <a:pt x="5349949" y="361508"/>
                  <a:pt x="5592726" y="308345"/>
                </a:cubicBezTo>
                <a:cubicBezTo>
                  <a:pt x="5835503" y="255182"/>
                  <a:pt x="5805377" y="265814"/>
                  <a:pt x="5805377" y="265814"/>
                </a:cubicBezTo>
              </a:path>
            </a:pathLst>
          </a:custGeom>
          <a:ln w="19050">
            <a:solidFill>
              <a:srgbClr val="0070C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4" name="Freeform 63"/>
          <p:cNvSpPr/>
          <p:nvPr/>
        </p:nvSpPr>
        <p:spPr>
          <a:xfrm>
            <a:off x="2123728" y="3212976"/>
            <a:ext cx="5669280" cy="622005"/>
          </a:xfrm>
          <a:custGeom>
            <a:avLst/>
            <a:gdLst>
              <a:gd name="connsiteX0" fmla="*/ 0 w 5835503"/>
              <a:gd name="connsiteY0" fmla="*/ 0 h 622005"/>
              <a:gd name="connsiteX1" fmla="*/ 1265275 w 5835503"/>
              <a:gd name="connsiteY1" fmla="*/ 542261 h 622005"/>
              <a:gd name="connsiteX2" fmla="*/ 2743200 w 5835503"/>
              <a:gd name="connsiteY2" fmla="*/ 85061 h 622005"/>
              <a:gd name="connsiteX3" fmla="*/ 4348716 w 5835503"/>
              <a:gd name="connsiteY3" fmla="*/ 584791 h 622005"/>
              <a:gd name="connsiteX4" fmla="*/ 5592726 w 5835503"/>
              <a:gd name="connsiteY4" fmla="*/ 308345 h 622005"/>
              <a:gd name="connsiteX5" fmla="*/ 5805377 w 5835503"/>
              <a:gd name="connsiteY5" fmla="*/ 265814 h 62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5503" h="622005">
                <a:moveTo>
                  <a:pt x="0" y="0"/>
                </a:moveTo>
                <a:cubicBezTo>
                  <a:pt x="404037" y="264042"/>
                  <a:pt x="808075" y="528084"/>
                  <a:pt x="1265275" y="542261"/>
                </a:cubicBezTo>
                <a:cubicBezTo>
                  <a:pt x="1722475" y="556438"/>
                  <a:pt x="2229293" y="77973"/>
                  <a:pt x="2743200" y="85061"/>
                </a:cubicBezTo>
                <a:cubicBezTo>
                  <a:pt x="3257107" y="92149"/>
                  <a:pt x="3873795" y="547577"/>
                  <a:pt x="4348716" y="584791"/>
                </a:cubicBezTo>
                <a:cubicBezTo>
                  <a:pt x="4823637" y="622005"/>
                  <a:pt x="5349949" y="361508"/>
                  <a:pt x="5592726" y="308345"/>
                </a:cubicBezTo>
                <a:cubicBezTo>
                  <a:pt x="5835503" y="255182"/>
                  <a:pt x="5805377" y="265814"/>
                  <a:pt x="5805377" y="265814"/>
                </a:cubicBezTo>
              </a:path>
            </a:pathLst>
          </a:custGeom>
          <a:ln w="19050">
            <a:solidFill>
              <a:srgbClr val="0070C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5" name="Freeform 64"/>
          <p:cNvSpPr/>
          <p:nvPr/>
        </p:nvSpPr>
        <p:spPr>
          <a:xfrm>
            <a:off x="2123728" y="3429000"/>
            <a:ext cx="5669280" cy="622005"/>
          </a:xfrm>
          <a:custGeom>
            <a:avLst/>
            <a:gdLst>
              <a:gd name="connsiteX0" fmla="*/ 0 w 5835503"/>
              <a:gd name="connsiteY0" fmla="*/ 0 h 622005"/>
              <a:gd name="connsiteX1" fmla="*/ 1265275 w 5835503"/>
              <a:gd name="connsiteY1" fmla="*/ 542261 h 622005"/>
              <a:gd name="connsiteX2" fmla="*/ 2743200 w 5835503"/>
              <a:gd name="connsiteY2" fmla="*/ 85061 h 622005"/>
              <a:gd name="connsiteX3" fmla="*/ 4348716 w 5835503"/>
              <a:gd name="connsiteY3" fmla="*/ 584791 h 622005"/>
              <a:gd name="connsiteX4" fmla="*/ 5592726 w 5835503"/>
              <a:gd name="connsiteY4" fmla="*/ 308345 h 622005"/>
              <a:gd name="connsiteX5" fmla="*/ 5805377 w 5835503"/>
              <a:gd name="connsiteY5" fmla="*/ 265814 h 62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5503" h="622005">
                <a:moveTo>
                  <a:pt x="0" y="0"/>
                </a:moveTo>
                <a:cubicBezTo>
                  <a:pt x="404037" y="264042"/>
                  <a:pt x="808075" y="528084"/>
                  <a:pt x="1265275" y="542261"/>
                </a:cubicBezTo>
                <a:cubicBezTo>
                  <a:pt x="1722475" y="556438"/>
                  <a:pt x="2229293" y="77973"/>
                  <a:pt x="2743200" y="85061"/>
                </a:cubicBezTo>
                <a:cubicBezTo>
                  <a:pt x="3257107" y="92149"/>
                  <a:pt x="3873795" y="547577"/>
                  <a:pt x="4348716" y="584791"/>
                </a:cubicBezTo>
                <a:cubicBezTo>
                  <a:pt x="4823637" y="622005"/>
                  <a:pt x="5349949" y="361508"/>
                  <a:pt x="5592726" y="308345"/>
                </a:cubicBezTo>
                <a:cubicBezTo>
                  <a:pt x="5835503" y="255182"/>
                  <a:pt x="5805377" y="265814"/>
                  <a:pt x="5805377" y="265814"/>
                </a:cubicBezTo>
              </a:path>
            </a:pathLst>
          </a:custGeom>
          <a:ln w="19050">
            <a:solidFill>
              <a:srgbClr val="0070C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6" name="Freeform 65"/>
          <p:cNvSpPr/>
          <p:nvPr/>
        </p:nvSpPr>
        <p:spPr>
          <a:xfrm>
            <a:off x="2123728" y="3645024"/>
            <a:ext cx="5669280" cy="622005"/>
          </a:xfrm>
          <a:custGeom>
            <a:avLst/>
            <a:gdLst>
              <a:gd name="connsiteX0" fmla="*/ 0 w 5835503"/>
              <a:gd name="connsiteY0" fmla="*/ 0 h 622005"/>
              <a:gd name="connsiteX1" fmla="*/ 1265275 w 5835503"/>
              <a:gd name="connsiteY1" fmla="*/ 542261 h 622005"/>
              <a:gd name="connsiteX2" fmla="*/ 2743200 w 5835503"/>
              <a:gd name="connsiteY2" fmla="*/ 85061 h 622005"/>
              <a:gd name="connsiteX3" fmla="*/ 4348716 w 5835503"/>
              <a:gd name="connsiteY3" fmla="*/ 584791 h 622005"/>
              <a:gd name="connsiteX4" fmla="*/ 5592726 w 5835503"/>
              <a:gd name="connsiteY4" fmla="*/ 308345 h 622005"/>
              <a:gd name="connsiteX5" fmla="*/ 5805377 w 5835503"/>
              <a:gd name="connsiteY5" fmla="*/ 265814 h 62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5503" h="622005">
                <a:moveTo>
                  <a:pt x="0" y="0"/>
                </a:moveTo>
                <a:cubicBezTo>
                  <a:pt x="404037" y="264042"/>
                  <a:pt x="808075" y="528084"/>
                  <a:pt x="1265275" y="542261"/>
                </a:cubicBezTo>
                <a:cubicBezTo>
                  <a:pt x="1722475" y="556438"/>
                  <a:pt x="2229293" y="77973"/>
                  <a:pt x="2743200" y="85061"/>
                </a:cubicBezTo>
                <a:cubicBezTo>
                  <a:pt x="3257107" y="92149"/>
                  <a:pt x="3873795" y="547577"/>
                  <a:pt x="4348716" y="584791"/>
                </a:cubicBezTo>
                <a:cubicBezTo>
                  <a:pt x="4823637" y="622005"/>
                  <a:pt x="5349949" y="361508"/>
                  <a:pt x="5592726" y="308345"/>
                </a:cubicBezTo>
                <a:cubicBezTo>
                  <a:pt x="5835503" y="255182"/>
                  <a:pt x="5805377" y="265814"/>
                  <a:pt x="5805377" y="265814"/>
                </a:cubicBezTo>
              </a:path>
            </a:pathLst>
          </a:custGeom>
          <a:ln w="19050">
            <a:solidFill>
              <a:srgbClr val="0070C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4" name="TextBox 45"/>
          <p:cNvSpPr txBox="1">
            <a:spLocks noChangeArrowheads="1"/>
          </p:cNvSpPr>
          <p:nvPr/>
        </p:nvSpPr>
        <p:spPr bwMode="auto">
          <a:xfrm>
            <a:off x="144016" y="44624"/>
            <a:ext cx="8964488" cy="954107"/>
          </a:xfrm>
          <a:prstGeom prst="rect">
            <a:avLst/>
          </a:prstGeom>
          <a:solidFill>
            <a:schemeClr val="tx1"/>
          </a:solidFill>
          <a:ln w="9525">
            <a:noFill/>
            <a:miter lim="800000"/>
            <a:headEnd/>
            <a:tailEnd/>
          </a:ln>
        </p:spPr>
        <p:txBody>
          <a:bodyPr wrap="square">
            <a:spAutoFit/>
          </a:bodyPr>
          <a:lstStyle/>
          <a:p>
            <a:pPr algn="ctr" eaLnBrk="0" hangingPunct="0"/>
            <a:r>
              <a:rPr lang="en-US" sz="2800" b="1" dirty="0" smtClean="0">
                <a:solidFill>
                  <a:srgbClr val="FF0000"/>
                </a:solidFill>
                <a:latin typeface="Calibri" pitchFamily="34" charset="0"/>
                <a:cs typeface="Calibri" pitchFamily="34" charset="0"/>
              </a:rPr>
              <a:t>55. </a:t>
            </a:r>
            <a:r>
              <a:rPr lang="en-CA" sz="2800" b="1" dirty="0" err="1" smtClean="0">
                <a:solidFill>
                  <a:srgbClr val="FF0000"/>
                </a:solidFill>
                <a:latin typeface="Calibri" pitchFamily="34" charset="0"/>
                <a:cs typeface="Calibri" pitchFamily="34" charset="0"/>
              </a:rPr>
              <a:t>Aliran-aliran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kehidupan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dlm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Roh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memuaskan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dahaga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kita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mengalir</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dari</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dlm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kita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kepada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orang</a:t>
            </a:r>
            <a:r>
              <a:rPr lang="en-CA" sz="2800" b="1" dirty="0" smtClean="0">
                <a:solidFill>
                  <a:srgbClr val="FF0000"/>
                </a:solidFill>
                <a:latin typeface="Calibri" pitchFamily="34" charset="0"/>
                <a:cs typeface="Calibri" pitchFamily="34" charset="0"/>
              </a:rPr>
              <a:t> lain.  </a:t>
            </a:r>
            <a:endParaRPr lang="en-US" sz="2800" dirty="0" smtClean="0">
              <a:solidFill>
                <a:srgbClr val="FF0000"/>
              </a:solidFill>
              <a:latin typeface="Calibri" pitchFamily="34" charset="0"/>
              <a:cs typeface="Calibri" pitchFamily="34" charset="0"/>
            </a:endParaRPr>
          </a:p>
        </p:txBody>
      </p:sp>
      <p:sp>
        <p:nvSpPr>
          <p:cNvPr id="49" name="Title 1"/>
          <p:cNvSpPr txBox="1">
            <a:spLocks/>
          </p:cNvSpPr>
          <p:nvPr/>
        </p:nvSpPr>
        <p:spPr bwMode="auto">
          <a:xfrm>
            <a:off x="1844080" y="5517232"/>
            <a:ext cx="7336432" cy="1143000"/>
          </a:xfrm>
          <a:prstGeom prst="rect">
            <a:avLst/>
          </a:prstGeom>
          <a:noFill/>
          <a:ln w="9525">
            <a:noFill/>
            <a:miter lim="800000"/>
            <a:headEnd/>
            <a:tailEnd/>
          </a:ln>
        </p:spPr>
        <p:txBody>
          <a:bodyPr/>
          <a:lstStyle/>
          <a:p>
            <a:r>
              <a:rPr lang="en-CA" sz="2800" b="1" dirty="0" err="1" smtClean="0">
                <a:solidFill>
                  <a:schemeClr val="bg1"/>
                </a:solidFill>
                <a:latin typeface="Calibri" pitchFamily="34" charset="0"/>
                <a:cs typeface="Calibri" pitchFamily="34" charset="0"/>
              </a:rPr>
              <a:t>dikatakan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Suci</a:t>
            </a:r>
            <a:r>
              <a:rPr lang="en-CA" sz="2800" b="1" dirty="0" smtClean="0">
                <a:solidFill>
                  <a:schemeClr val="bg1"/>
                </a:solidFill>
                <a:latin typeface="Calibri" pitchFamily="34" charset="0"/>
                <a:cs typeface="Calibri" pitchFamily="34" charset="0"/>
              </a:rPr>
              <a:t>: Dari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hatinya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mengalir</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aliran-aliran</a:t>
            </a:r>
            <a:r>
              <a:rPr lang="en-CA" sz="2800" b="1" dirty="0" smtClean="0">
                <a:solidFill>
                  <a:schemeClr val="bg1"/>
                </a:solidFill>
                <a:latin typeface="Calibri" pitchFamily="34" charset="0"/>
                <a:cs typeface="Calibri" pitchFamily="34" charset="0"/>
              </a:rPr>
              <a:t> air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dimaksudkan-Nya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altLang="ko-KR" sz="2800" b="1" dirty="0" err="1" smtClean="0">
                <a:solidFill>
                  <a:schemeClr val="bg1"/>
                </a:solidFill>
                <a:latin typeface="Calibri" pitchFamily="34" charset="0"/>
                <a:ea typeface="Gulim" pitchFamily="34" charset="-127"/>
              </a:rPr>
              <a:t>Yoh</a:t>
            </a:r>
            <a:r>
              <a:rPr lang="en-CA" altLang="ko-KR" sz="2800" b="1" dirty="0" smtClean="0">
                <a:solidFill>
                  <a:schemeClr val="bg1"/>
                </a:solidFill>
                <a:latin typeface="Calibri" pitchFamily="34" charset="0"/>
                <a:ea typeface="Gulim" pitchFamily="34" charset="-127"/>
              </a:rPr>
              <a:t> 7:38-39</a:t>
            </a:r>
            <a:endParaRPr lang="en-US" sz="2800" b="1" dirty="0" smtClean="0">
              <a:solidFill>
                <a:schemeClr val="bg1"/>
              </a:solidFill>
              <a:latin typeface="Calibri" pitchFamily="34" charset="0"/>
            </a:endParaRPr>
          </a:p>
          <a:p>
            <a:endParaRPr lang="en-US" sz="2800" b="1" dirty="0">
              <a:solidFill>
                <a:schemeClr val="bg1"/>
              </a:solidFill>
              <a:latin typeface="Calibri" pitchFamily="34" charset="0"/>
            </a:endParaRPr>
          </a:p>
        </p:txBody>
      </p:sp>
      <p:pic>
        <p:nvPicPr>
          <p:cNvPr id="51" name="Picture 2" descr="https://i.pinimg.com/originals/0f/9f/13/0f9f13ec39cb5adc246016b7dc6d8743.jpg"/>
          <p:cNvPicPr>
            <a:picLocks noChangeAspect="1" noChangeArrowheads="1"/>
          </p:cNvPicPr>
          <p:nvPr/>
        </p:nvPicPr>
        <p:blipFill>
          <a:blip r:embed="rId3" cstate="print"/>
          <a:srcRect l="21251" b="18900"/>
          <a:stretch>
            <a:fillRect/>
          </a:stretch>
        </p:blipFill>
        <p:spPr bwMode="auto">
          <a:xfrm flipH="1">
            <a:off x="899592" y="2204864"/>
            <a:ext cx="1420616" cy="1463040"/>
          </a:xfrm>
          <a:prstGeom prst="star32">
            <a:avLst/>
          </a:prstGeom>
          <a:noFill/>
        </p:spPr>
      </p:pic>
      <p:pic>
        <p:nvPicPr>
          <p:cNvPr id="52" name="Picture 51" descr="bible-clipart-50 clipart-library.com.jpeg"/>
          <p:cNvPicPr>
            <a:picLocks noChangeAspect="1"/>
          </p:cNvPicPr>
          <p:nvPr/>
        </p:nvPicPr>
        <p:blipFill>
          <a:blip r:embed="rId4" cstate="print"/>
          <a:stretch>
            <a:fillRect/>
          </a:stretch>
        </p:blipFill>
        <p:spPr>
          <a:xfrm>
            <a:off x="1311764" y="2899792"/>
            <a:ext cx="534359" cy="365760"/>
          </a:xfrm>
          <a:prstGeom prst="ellipse">
            <a:avLst/>
          </a:prstGeom>
          <a:ln>
            <a:noFill/>
          </a:ln>
        </p:spPr>
      </p:pic>
      <p:sp>
        <p:nvSpPr>
          <p:cNvPr id="53" name="Rectangle 52"/>
          <p:cNvSpPr/>
          <p:nvPr/>
        </p:nvSpPr>
        <p:spPr>
          <a:xfrm rot="5400000">
            <a:off x="7051630" y="2740278"/>
            <a:ext cx="3456384" cy="369332"/>
          </a:xfrm>
          <a:prstGeom prst="rect">
            <a:avLst/>
          </a:prstGeom>
        </p:spPr>
        <p:txBody>
          <a:bodyPr wrap="square">
            <a:spAutoFit/>
          </a:bodyPr>
          <a:lstStyle/>
          <a:p>
            <a:pPr algn="ctr"/>
            <a:r>
              <a:rPr lang="en-CA" sz="800" dirty="0" smtClean="0">
                <a:solidFill>
                  <a:schemeClr val="tx1">
                    <a:lumMod val="65000"/>
                  </a:schemeClr>
                </a:solidFill>
              </a:rPr>
              <a:t>Bible and cross  Microsoft clip art © 2013  Microsoft Corporation. </a:t>
            </a:r>
          </a:p>
          <a:p>
            <a:pPr algn="ctr"/>
            <a:endParaRPr lang="en-CA" sz="1000" dirty="0">
              <a:solidFill>
                <a:schemeClr val="tx1">
                  <a:lumMod val="65000"/>
                </a:schemeClr>
              </a:solidFill>
            </a:endParaRPr>
          </a:p>
        </p:txBody>
      </p:sp>
      <p:sp>
        <p:nvSpPr>
          <p:cNvPr id="54" name="TextBox 53"/>
          <p:cNvSpPr txBox="1"/>
          <p:nvPr/>
        </p:nvSpPr>
        <p:spPr>
          <a:xfrm rot="5400000">
            <a:off x="5628401" y="4341385"/>
            <a:ext cx="6858000" cy="246221"/>
          </a:xfrm>
          <a:prstGeom prst="rect">
            <a:avLst/>
          </a:prstGeom>
          <a:noFill/>
        </p:spPr>
        <p:txBody>
          <a:bodyPr wrap="square" rtlCol="0">
            <a:spAutoFit/>
          </a:bodyPr>
          <a:lstStyle/>
          <a:p>
            <a:r>
              <a:rPr lang="en-US" sz="1000" dirty="0" smtClean="0">
                <a:hlinkClick r:id="rId5"/>
              </a:rPr>
              <a:t>Dove https://i.pinimg</a:t>
            </a:r>
            <a:r>
              <a:rPr lang="en-US" sz="900" dirty="0" smtClean="0">
                <a:hlinkClick r:id="rId5"/>
              </a:rPr>
              <a:t>.com/originals/0f/9f/13/0f9f13ec39cb5adc246016b7dc6d8743.jpg</a:t>
            </a:r>
            <a:r>
              <a:rPr lang="en-US" sz="900" dirty="0" smtClean="0"/>
              <a:t>  TeresaShieldsParker.com</a:t>
            </a:r>
            <a:endParaRPr lang="en-US" sz="900" dirty="0"/>
          </a:p>
        </p:txBody>
      </p:sp>
    </p:spTree>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97" name="Heart 96"/>
          <p:cNvSpPr/>
          <p:nvPr/>
        </p:nvSpPr>
        <p:spPr>
          <a:xfrm>
            <a:off x="3203848" y="2708920"/>
            <a:ext cx="2592288" cy="2088232"/>
          </a:xfrm>
          <a:prstGeom prst="hear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Teardrop 146"/>
          <p:cNvSpPr/>
          <p:nvPr/>
        </p:nvSpPr>
        <p:spPr>
          <a:xfrm flipH="1">
            <a:off x="5842992" y="412812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6" name="Teardrop 115"/>
          <p:cNvSpPr/>
          <p:nvPr/>
        </p:nvSpPr>
        <p:spPr>
          <a:xfrm>
            <a:off x="457200" y="1524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6" name="TextBox 105"/>
          <p:cNvSpPr txBox="1"/>
          <p:nvPr/>
        </p:nvSpPr>
        <p:spPr>
          <a:xfrm>
            <a:off x="72008" y="4638615"/>
            <a:ext cx="8964488" cy="2246769"/>
          </a:xfrm>
          <a:prstGeom prst="rect">
            <a:avLst/>
          </a:prstGeom>
          <a:noFill/>
        </p:spPr>
        <p:txBody>
          <a:bodyPr wrap="square" rtlCol="0">
            <a:spAutoFit/>
          </a:bodyPr>
          <a:lstStyle/>
          <a:p>
            <a:pPr algn="ctr">
              <a:lnSpc>
                <a:spcPts val="2800"/>
              </a:lnSpc>
            </a:pPr>
            <a:r>
              <a:rPr lang="en-US" sz="2600" b="1" dirty="0" smtClean="0">
                <a:latin typeface="Calibri" pitchFamily="34" charset="0"/>
                <a:cs typeface="Calibri" pitchFamily="34" charset="0"/>
              </a:rPr>
              <a:t>Di </a:t>
            </a:r>
            <a:r>
              <a:rPr lang="en-US" sz="2600" b="1" dirty="0" err="1" smtClean="0">
                <a:latin typeface="Calibri" pitchFamily="34" charset="0"/>
                <a:cs typeface="Calibri" pitchFamily="34" charset="0"/>
              </a:rPr>
              <a:t>dalam</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Kristus</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aliran-aliran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Roh</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seperti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mata</a:t>
            </a:r>
            <a:r>
              <a:rPr lang="en-US" sz="2600" b="1" dirty="0" smtClean="0">
                <a:latin typeface="Calibri" pitchFamily="34" charset="0"/>
                <a:cs typeface="Calibri" pitchFamily="34" charset="0"/>
              </a:rPr>
              <a:t> air yang </a:t>
            </a:r>
            <a:r>
              <a:rPr lang="en-US" sz="2600" b="1" dirty="0" err="1" smtClean="0">
                <a:latin typeface="Calibri" pitchFamily="34" charset="0"/>
                <a:cs typeface="Calibri" pitchFamily="34" charset="0"/>
              </a:rPr>
              <a:t>memancar</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mengalir</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dari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hati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kita</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Barangsiapa</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minum</a:t>
            </a:r>
            <a:r>
              <a:rPr lang="en-US" sz="2600" b="1" dirty="0" smtClean="0">
                <a:latin typeface="Calibri" pitchFamily="34" charset="0"/>
                <a:cs typeface="Calibri" pitchFamily="34" charset="0"/>
              </a:rPr>
              <a:t> air yang </a:t>
            </a:r>
            <a:r>
              <a:rPr lang="en-US" sz="2600" b="1" dirty="0" err="1" smtClean="0">
                <a:latin typeface="Calibri" pitchFamily="34" charset="0"/>
                <a:cs typeface="Calibri" pitchFamily="34" charset="0"/>
              </a:rPr>
              <a:t>akan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Kuberikan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kepadanya</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ia</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tidak</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akan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haus</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untuk</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selama-lamanya</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Sebaliknya</a:t>
            </a:r>
            <a:r>
              <a:rPr lang="en-US" sz="2600" b="1" dirty="0" smtClean="0">
                <a:latin typeface="Calibri" pitchFamily="34" charset="0"/>
                <a:cs typeface="Calibri" pitchFamily="34" charset="0"/>
              </a:rPr>
              <a:t> air yang </a:t>
            </a:r>
            <a:r>
              <a:rPr lang="en-US" sz="2600" b="1" dirty="0" err="1" smtClean="0">
                <a:latin typeface="Calibri" pitchFamily="34" charset="0"/>
                <a:cs typeface="Calibri" pitchFamily="34" charset="0"/>
              </a:rPr>
              <a:t>akan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Kuberikan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kepadanya</a:t>
            </a:r>
            <a:r>
              <a:rPr lang="en-US" sz="2600" b="1" dirty="0" smtClean="0">
                <a:latin typeface="Calibri" pitchFamily="34" charset="0"/>
                <a:cs typeface="Calibri" pitchFamily="34" charset="0"/>
              </a:rPr>
              <a:t>, </a:t>
            </a:r>
          </a:p>
          <a:p>
            <a:pPr algn="ctr">
              <a:lnSpc>
                <a:spcPts val="2800"/>
              </a:lnSpc>
            </a:pPr>
            <a:r>
              <a:rPr lang="en-US" sz="2600" b="1" dirty="0" err="1" smtClean="0">
                <a:latin typeface="Calibri" pitchFamily="34" charset="0"/>
                <a:cs typeface="Calibri" pitchFamily="34" charset="0"/>
              </a:rPr>
              <a:t>akan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menjadi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mata</a:t>
            </a:r>
            <a:r>
              <a:rPr lang="en-US" sz="2600" b="1" dirty="0" smtClean="0">
                <a:latin typeface="Calibri" pitchFamily="34" charset="0"/>
                <a:cs typeface="Calibri" pitchFamily="34" charset="0"/>
              </a:rPr>
              <a:t> air </a:t>
            </a:r>
            <a:r>
              <a:rPr lang="en-US" sz="2600" b="1" dirty="0" err="1" smtClean="0">
                <a:latin typeface="Calibri" pitchFamily="34" charset="0"/>
                <a:cs typeface="Calibri" pitchFamily="34" charset="0"/>
              </a:rPr>
              <a:t>di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dalam</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dirinya</a:t>
            </a:r>
            <a:r>
              <a:rPr lang="en-US" sz="2600" b="1" dirty="0" smtClean="0">
                <a:latin typeface="Calibri" pitchFamily="34" charset="0"/>
                <a:cs typeface="Calibri" pitchFamily="34" charset="0"/>
              </a:rPr>
              <a:t>, yang </a:t>
            </a:r>
            <a:r>
              <a:rPr lang="en-US" sz="2600" b="1" dirty="0" err="1" smtClean="0">
                <a:latin typeface="Calibri" pitchFamily="34" charset="0"/>
                <a:cs typeface="Calibri" pitchFamily="34" charset="0"/>
              </a:rPr>
              <a:t>terus-menerus</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memancar</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sampai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kepada</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hidup</a:t>
            </a:r>
            <a:r>
              <a:rPr lang="en-US" sz="2600" b="1" dirty="0" smtClean="0">
                <a:latin typeface="Calibri" pitchFamily="34" charset="0"/>
                <a:cs typeface="Calibri" pitchFamily="34" charset="0"/>
              </a:rPr>
              <a:t> yang </a:t>
            </a:r>
            <a:r>
              <a:rPr lang="en-US" sz="2600" b="1" dirty="0" err="1" smtClean="0">
                <a:latin typeface="Calibri" pitchFamily="34" charset="0"/>
                <a:cs typeface="Calibri" pitchFamily="34" charset="0"/>
              </a:rPr>
              <a:t>kekal</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Yoh</a:t>
            </a:r>
            <a:r>
              <a:rPr lang="en-US" sz="2600" b="1" dirty="0" smtClean="0">
                <a:latin typeface="Calibri" pitchFamily="34" charset="0"/>
                <a:cs typeface="Calibri" pitchFamily="34" charset="0"/>
              </a:rPr>
              <a:t> 4:14</a:t>
            </a:r>
            <a:endParaRPr lang="en-CA" sz="2600" b="1" dirty="0">
              <a:solidFill>
                <a:schemeClr val="bg1"/>
              </a:solidFill>
              <a:latin typeface="Calibri" pitchFamily="34" charset="0"/>
              <a:cs typeface="Calibri" pitchFamily="34" charset="0"/>
            </a:endParaRPr>
          </a:p>
        </p:txBody>
      </p:sp>
      <p:sp>
        <p:nvSpPr>
          <p:cNvPr id="121" name="Teardrop 120"/>
          <p:cNvSpPr/>
          <p:nvPr/>
        </p:nvSpPr>
        <p:spPr>
          <a:xfrm>
            <a:off x="2057400" y="9906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2" name="Teardrop 121"/>
          <p:cNvSpPr/>
          <p:nvPr/>
        </p:nvSpPr>
        <p:spPr>
          <a:xfrm>
            <a:off x="3203848" y="234888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4" name="Teardrop 123"/>
          <p:cNvSpPr/>
          <p:nvPr/>
        </p:nvSpPr>
        <p:spPr>
          <a:xfrm>
            <a:off x="2314600" y="19812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5" name="Teardrop 124"/>
          <p:cNvSpPr/>
          <p:nvPr/>
        </p:nvSpPr>
        <p:spPr>
          <a:xfrm>
            <a:off x="3124200" y="9144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6" name="Teardrop 125"/>
          <p:cNvSpPr/>
          <p:nvPr/>
        </p:nvSpPr>
        <p:spPr>
          <a:xfrm>
            <a:off x="395536" y="2903984"/>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7" name="Teardrop 126"/>
          <p:cNvSpPr/>
          <p:nvPr/>
        </p:nvSpPr>
        <p:spPr>
          <a:xfrm>
            <a:off x="586408" y="384008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8" name="Teardrop 127"/>
          <p:cNvSpPr/>
          <p:nvPr/>
        </p:nvSpPr>
        <p:spPr>
          <a:xfrm>
            <a:off x="2890664" y="422108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9" name="Teardrop 128"/>
          <p:cNvSpPr/>
          <p:nvPr/>
        </p:nvSpPr>
        <p:spPr>
          <a:xfrm>
            <a:off x="2026568" y="4191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0" name="Teardrop 129"/>
          <p:cNvSpPr/>
          <p:nvPr/>
        </p:nvSpPr>
        <p:spPr>
          <a:xfrm>
            <a:off x="2971800" y="16002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1" name="Teardrop 130"/>
          <p:cNvSpPr/>
          <p:nvPr/>
        </p:nvSpPr>
        <p:spPr>
          <a:xfrm>
            <a:off x="2555776" y="3212976"/>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2" name="Teardrop 131"/>
          <p:cNvSpPr/>
          <p:nvPr/>
        </p:nvSpPr>
        <p:spPr>
          <a:xfrm>
            <a:off x="1371600" y="2286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3" name="Teardrop 132"/>
          <p:cNvSpPr/>
          <p:nvPr/>
        </p:nvSpPr>
        <p:spPr>
          <a:xfrm flipH="1">
            <a:off x="7620000" y="10668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4" name="Teardrop 133"/>
          <p:cNvSpPr/>
          <p:nvPr/>
        </p:nvSpPr>
        <p:spPr>
          <a:xfrm>
            <a:off x="1882552" y="2996952"/>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7" name="Teardrop 116"/>
          <p:cNvSpPr/>
          <p:nvPr/>
        </p:nvSpPr>
        <p:spPr>
          <a:xfrm flipH="1">
            <a:off x="5987008" y="32004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5" name="Teardrop 134"/>
          <p:cNvSpPr/>
          <p:nvPr/>
        </p:nvSpPr>
        <p:spPr>
          <a:xfrm flipH="1">
            <a:off x="5508104" y="2492896"/>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6" name="Teardrop 135"/>
          <p:cNvSpPr/>
          <p:nvPr/>
        </p:nvSpPr>
        <p:spPr>
          <a:xfrm flipH="1">
            <a:off x="7884368" y="350100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7" name="Teardrop 136"/>
          <p:cNvSpPr/>
          <p:nvPr/>
        </p:nvSpPr>
        <p:spPr>
          <a:xfrm flipH="1">
            <a:off x="7211144" y="420012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8" name="Teardrop 137"/>
          <p:cNvSpPr/>
          <p:nvPr/>
        </p:nvSpPr>
        <p:spPr>
          <a:xfrm flipH="1">
            <a:off x="7315200" y="24384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9" name="Teardrop 138"/>
          <p:cNvSpPr/>
          <p:nvPr/>
        </p:nvSpPr>
        <p:spPr>
          <a:xfrm flipH="1">
            <a:off x="6660232" y="170080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0" name="Teardrop 139"/>
          <p:cNvSpPr/>
          <p:nvPr/>
        </p:nvSpPr>
        <p:spPr>
          <a:xfrm flipH="1">
            <a:off x="5436096" y="90872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1" name="Teardrop 140"/>
          <p:cNvSpPr/>
          <p:nvPr/>
        </p:nvSpPr>
        <p:spPr>
          <a:xfrm flipH="1">
            <a:off x="6553200" y="762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3" name="Teardrop 142"/>
          <p:cNvSpPr/>
          <p:nvPr/>
        </p:nvSpPr>
        <p:spPr>
          <a:xfrm flipH="1">
            <a:off x="8305800" y="2183904"/>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4" name="Teardrop 143"/>
          <p:cNvSpPr/>
          <p:nvPr/>
        </p:nvSpPr>
        <p:spPr>
          <a:xfrm flipH="1">
            <a:off x="8291264" y="29718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5" name="Teardrop 144"/>
          <p:cNvSpPr/>
          <p:nvPr/>
        </p:nvSpPr>
        <p:spPr>
          <a:xfrm flipH="1">
            <a:off x="5626968" y="1772816"/>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6" name="Teardrop 145"/>
          <p:cNvSpPr/>
          <p:nvPr/>
        </p:nvSpPr>
        <p:spPr>
          <a:xfrm flipH="1">
            <a:off x="6707088" y="2852936"/>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8" name="Teardrop 147"/>
          <p:cNvSpPr/>
          <p:nvPr/>
        </p:nvSpPr>
        <p:spPr>
          <a:xfrm>
            <a:off x="2286000" y="3048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3" name="Teardrop 122"/>
          <p:cNvSpPr/>
          <p:nvPr/>
        </p:nvSpPr>
        <p:spPr>
          <a:xfrm>
            <a:off x="1219200" y="9144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9" name="Teardrop 148"/>
          <p:cNvSpPr/>
          <p:nvPr/>
        </p:nvSpPr>
        <p:spPr>
          <a:xfrm flipH="1">
            <a:off x="7086600" y="4572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0" name="Teardrop 149"/>
          <p:cNvSpPr/>
          <p:nvPr/>
        </p:nvSpPr>
        <p:spPr>
          <a:xfrm flipH="1">
            <a:off x="5791200" y="381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1" name="Teardrop 150"/>
          <p:cNvSpPr/>
          <p:nvPr/>
        </p:nvSpPr>
        <p:spPr>
          <a:xfrm rot="6065850">
            <a:off x="3776361" y="686472"/>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2" name="Teardrop 151"/>
          <p:cNvSpPr/>
          <p:nvPr/>
        </p:nvSpPr>
        <p:spPr>
          <a:xfrm rot="6160588">
            <a:off x="3691239" y="1533507"/>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3" name="Teardrop 152"/>
          <p:cNvSpPr/>
          <p:nvPr/>
        </p:nvSpPr>
        <p:spPr>
          <a:xfrm rot="7846241">
            <a:off x="4309761" y="92801"/>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4" name="Teardrop 153"/>
          <p:cNvSpPr/>
          <p:nvPr/>
        </p:nvSpPr>
        <p:spPr>
          <a:xfrm rot="7706645">
            <a:off x="4268089" y="2004909"/>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5" name="Teardrop 154"/>
          <p:cNvSpPr/>
          <p:nvPr/>
        </p:nvSpPr>
        <p:spPr>
          <a:xfrm rot="6534103">
            <a:off x="3767439" y="2384451"/>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7" name="Teardrop 156"/>
          <p:cNvSpPr/>
          <p:nvPr/>
        </p:nvSpPr>
        <p:spPr>
          <a:xfrm rot="7706645">
            <a:off x="4605639" y="2436957"/>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8" name="Teardrop 157"/>
          <p:cNvSpPr/>
          <p:nvPr/>
        </p:nvSpPr>
        <p:spPr>
          <a:xfrm rot="7706645">
            <a:off x="4268089" y="1264613"/>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9" name="Teardrop 158"/>
          <p:cNvSpPr/>
          <p:nvPr/>
        </p:nvSpPr>
        <p:spPr>
          <a:xfrm rot="8590304">
            <a:off x="4697433" y="731213"/>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1" name="Teardrop 160"/>
          <p:cNvSpPr/>
          <p:nvPr/>
        </p:nvSpPr>
        <p:spPr>
          <a:xfrm rot="7706645">
            <a:off x="4737865" y="1500853"/>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2" name="Teardrop 161"/>
          <p:cNvSpPr/>
          <p:nvPr/>
        </p:nvSpPr>
        <p:spPr>
          <a:xfrm rot="11169300">
            <a:off x="4966465" y="175813"/>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1" name="TextBox 80"/>
          <p:cNvSpPr txBox="1"/>
          <p:nvPr/>
        </p:nvSpPr>
        <p:spPr>
          <a:xfrm>
            <a:off x="3635896" y="2276872"/>
            <a:ext cx="1800200" cy="502702"/>
          </a:xfrm>
          <a:prstGeom prst="rect">
            <a:avLst/>
          </a:prstGeom>
          <a:noFill/>
        </p:spPr>
        <p:txBody>
          <a:bodyPr wrap="square" rtlCol="0">
            <a:spAutoFit/>
          </a:bodyPr>
          <a:lstStyle/>
          <a:p>
            <a:pPr algn="ctr">
              <a:lnSpc>
                <a:spcPts val="1600"/>
              </a:lnSpc>
            </a:pPr>
            <a:r>
              <a:rPr lang="en-CA" dirty="0" err="1" smtClean="0"/>
              <a:t>dimeteraikan</a:t>
            </a:r>
            <a:r>
              <a:rPr lang="en-CA" dirty="0" smtClean="0"/>
              <a:t> </a:t>
            </a:r>
            <a:r>
              <a:rPr lang="en-CA" dirty="0" err="1" smtClean="0"/>
              <a:t>dgn</a:t>
            </a:r>
            <a:r>
              <a:rPr lang="en-CA" dirty="0" smtClean="0"/>
              <a:t> </a:t>
            </a:r>
            <a:r>
              <a:rPr lang="en-CA" dirty="0" err="1" smtClean="0"/>
              <a:t>Roh</a:t>
            </a:r>
            <a:endParaRPr lang="en-CA" dirty="0"/>
          </a:p>
        </p:txBody>
      </p:sp>
      <p:sp>
        <p:nvSpPr>
          <p:cNvPr id="105" name="TextBox 104"/>
          <p:cNvSpPr txBox="1"/>
          <p:nvPr/>
        </p:nvSpPr>
        <p:spPr>
          <a:xfrm>
            <a:off x="5508104" y="836712"/>
            <a:ext cx="2448272" cy="646331"/>
          </a:xfrm>
          <a:prstGeom prst="rect">
            <a:avLst/>
          </a:prstGeom>
          <a:noFill/>
        </p:spPr>
        <p:txBody>
          <a:bodyPr wrap="square" rtlCol="0">
            <a:spAutoFit/>
          </a:bodyPr>
          <a:lstStyle/>
          <a:p>
            <a:pPr algn="ctr"/>
            <a:r>
              <a:rPr lang="en-CA" dirty="0" err="1" smtClean="0"/>
              <a:t>Roh</a:t>
            </a:r>
            <a:r>
              <a:rPr lang="en-CA" dirty="0" smtClean="0"/>
              <a:t> </a:t>
            </a:r>
            <a:r>
              <a:rPr lang="en-CA" dirty="0" err="1" smtClean="0"/>
              <a:t>mengajar</a:t>
            </a:r>
            <a:r>
              <a:rPr lang="en-CA" dirty="0" smtClean="0"/>
              <a:t> </a:t>
            </a:r>
            <a:r>
              <a:rPr lang="en-CA" dirty="0" err="1" smtClean="0"/>
              <a:t>kita</a:t>
            </a:r>
            <a:r>
              <a:rPr lang="en-CA" dirty="0" smtClean="0"/>
              <a:t> </a:t>
            </a:r>
            <a:r>
              <a:rPr lang="en-CA" dirty="0" err="1" smtClean="0"/>
              <a:t>firman</a:t>
            </a:r>
            <a:r>
              <a:rPr lang="en-CA" dirty="0" smtClean="0"/>
              <a:t> Allah</a:t>
            </a:r>
            <a:endParaRPr lang="en-CA" dirty="0">
              <a:solidFill>
                <a:srgbClr val="FF0000"/>
              </a:solidFill>
            </a:endParaRPr>
          </a:p>
        </p:txBody>
      </p:sp>
      <p:sp>
        <p:nvSpPr>
          <p:cNvPr id="95" name="TextBox 94"/>
          <p:cNvSpPr txBox="1"/>
          <p:nvPr/>
        </p:nvSpPr>
        <p:spPr>
          <a:xfrm>
            <a:off x="5652120" y="262002"/>
            <a:ext cx="3672408" cy="502702"/>
          </a:xfrm>
          <a:prstGeom prst="rect">
            <a:avLst/>
          </a:prstGeom>
          <a:noFill/>
        </p:spPr>
        <p:txBody>
          <a:bodyPr wrap="square" rtlCol="0">
            <a:spAutoFit/>
          </a:bodyPr>
          <a:lstStyle/>
          <a:p>
            <a:pPr algn="ctr">
              <a:lnSpc>
                <a:spcPts val="1600"/>
              </a:lnSpc>
            </a:pPr>
            <a:r>
              <a:rPr lang="en-CA" dirty="0" err="1" smtClean="0">
                <a:latin typeface="Arial" pitchFamily="34" charset="0"/>
                <a:cs typeface="Arial" pitchFamily="34" charset="0"/>
              </a:rPr>
              <a:t>Roh</a:t>
            </a:r>
            <a:r>
              <a:rPr lang="en-CA" dirty="0" smtClean="0">
                <a:latin typeface="Arial" pitchFamily="34" charset="0"/>
                <a:cs typeface="Arial" pitchFamily="34" charset="0"/>
              </a:rPr>
              <a:t> </a:t>
            </a:r>
            <a:r>
              <a:rPr lang="en-CA" dirty="0" err="1" smtClean="0">
                <a:latin typeface="Arial" pitchFamily="34" charset="0"/>
                <a:cs typeface="Arial" pitchFamily="34" charset="0"/>
              </a:rPr>
              <a:t>berdoa</a:t>
            </a:r>
            <a:r>
              <a:rPr lang="en-CA" dirty="0" smtClean="0">
                <a:latin typeface="Arial" pitchFamily="34" charset="0"/>
                <a:cs typeface="Arial" pitchFamily="34" charset="0"/>
              </a:rPr>
              <a:t> </a:t>
            </a:r>
            <a:r>
              <a:rPr lang="en-CA" dirty="0" err="1" smtClean="0">
                <a:latin typeface="Arial" pitchFamily="34" charset="0"/>
                <a:cs typeface="Arial" pitchFamily="34" charset="0"/>
              </a:rPr>
              <a:t>untuk</a:t>
            </a:r>
            <a:r>
              <a:rPr lang="en-CA" dirty="0" smtClean="0">
                <a:latin typeface="Arial" pitchFamily="34" charset="0"/>
                <a:cs typeface="Arial" pitchFamily="34" charset="0"/>
              </a:rPr>
              <a:t> </a:t>
            </a:r>
            <a:r>
              <a:rPr lang="en-CA" dirty="0" err="1" smtClean="0">
                <a:latin typeface="Arial" pitchFamily="34" charset="0"/>
                <a:cs typeface="Arial" pitchFamily="34" charset="0"/>
              </a:rPr>
              <a:t>kita</a:t>
            </a:r>
            <a:r>
              <a:rPr lang="en-CA" dirty="0" smtClean="0">
                <a:latin typeface="Arial" pitchFamily="34" charset="0"/>
                <a:cs typeface="Arial" pitchFamily="34" charset="0"/>
              </a:rPr>
              <a:t>, </a:t>
            </a:r>
          </a:p>
          <a:p>
            <a:pPr algn="ctr">
              <a:lnSpc>
                <a:spcPts val="1600"/>
              </a:lnSpc>
            </a:pPr>
            <a:r>
              <a:rPr lang="en-CA" kern="0" dirty="0" err="1" smtClean="0">
                <a:latin typeface="Arial" pitchFamily="34" charset="0"/>
                <a:cs typeface="Arial" pitchFamily="34" charset="0"/>
              </a:rPr>
              <a:t>dan</a:t>
            </a:r>
            <a:r>
              <a:rPr lang="en-CA" kern="0" dirty="0" smtClean="0">
                <a:latin typeface="Arial" pitchFamily="34" charset="0"/>
                <a:cs typeface="Arial" pitchFamily="34" charset="0"/>
              </a:rPr>
              <a:t> </a:t>
            </a:r>
            <a:r>
              <a:rPr lang="en-CA" kern="0" dirty="0" err="1" smtClean="0">
                <a:latin typeface="Arial" pitchFamily="34" charset="0"/>
                <a:cs typeface="Arial" pitchFamily="34" charset="0"/>
              </a:rPr>
              <a:t>membantu</a:t>
            </a:r>
            <a:r>
              <a:rPr lang="en-CA" kern="0" dirty="0" smtClean="0">
                <a:latin typeface="Arial" pitchFamily="34" charset="0"/>
                <a:cs typeface="Arial" pitchFamily="34" charset="0"/>
              </a:rPr>
              <a:t> </a:t>
            </a:r>
            <a:r>
              <a:rPr lang="en-CA" kern="0" dirty="0" err="1" smtClean="0">
                <a:latin typeface="Arial" pitchFamily="34" charset="0"/>
                <a:cs typeface="Arial" pitchFamily="34" charset="0"/>
              </a:rPr>
              <a:t>kita</a:t>
            </a:r>
            <a:r>
              <a:rPr lang="en-CA" kern="0" dirty="0" smtClean="0">
                <a:latin typeface="Arial" pitchFamily="34" charset="0"/>
                <a:cs typeface="Arial" pitchFamily="34" charset="0"/>
              </a:rPr>
              <a:t> </a:t>
            </a:r>
            <a:r>
              <a:rPr lang="en-CA" kern="0" dirty="0" err="1" smtClean="0">
                <a:latin typeface="Arial" pitchFamily="34" charset="0"/>
                <a:cs typeface="Arial" pitchFamily="34" charset="0"/>
              </a:rPr>
              <a:t>berdoa</a:t>
            </a:r>
            <a:r>
              <a:rPr lang="en-CA" kern="0" dirty="0" smtClean="0">
                <a:latin typeface="Arial" pitchFamily="34" charset="0"/>
                <a:cs typeface="Arial" pitchFamily="34" charset="0"/>
              </a:rPr>
              <a:t> </a:t>
            </a:r>
            <a:endParaRPr lang="en-CA" spc="-40" dirty="0">
              <a:latin typeface="Arial" pitchFamily="34" charset="0"/>
              <a:cs typeface="Arial" pitchFamily="34" charset="0"/>
            </a:endParaRPr>
          </a:p>
        </p:txBody>
      </p:sp>
      <p:sp>
        <p:nvSpPr>
          <p:cNvPr id="114" name="Teardrop 113"/>
          <p:cNvSpPr/>
          <p:nvPr/>
        </p:nvSpPr>
        <p:spPr>
          <a:xfrm rot="3832256">
            <a:off x="3567638" y="133472"/>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3" name="TextBox 112"/>
          <p:cNvSpPr txBox="1"/>
          <p:nvPr/>
        </p:nvSpPr>
        <p:spPr>
          <a:xfrm>
            <a:off x="3475856" y="838453"/>
            <a:ext cx="2104256" cy="646331"/>
          </a:xfrm>
          <a:prstGeom prst="rect">
            <a:avLst/>
          </a:prstGeom>
          <a:noFill/>
        </p:spPr>
        <p:txBody>
          <a:bodyPr wrap="square" rtlCol="0">
            <a:spAutoFit/>
          </a:bodyPr>
          <a:lstStyle/>
          <a:p>
            <a:pPr algn="ctr"/>
            <a:r>
              <a:rPr lang="en-CA" dirty="0" err="1" smtClean="0"/>
              <a:t>Roh</a:t>
            </a:r>
            <a:endParaRPr lang="en-CA" dirty="0" smtClean="0"/>
          </a:p>
          <a:p>
            <a:pPr algn="ctr"/>
            <a:r>
              <a:rPr lang="en-CA" dirty="0" err="1" smtClean="0"/>
              <a:t>menguduskan</a:t>
            </a:r>
            <a:r>
              <a:rPr lang="en-CA" dirty="0" smtClean="0"/>
              <a:t> </a:t>
            </a:r>
            <a:r>
              <a:rPr lang="en-CA" dirty="0" err="1" smtClean="0"/>
              <a:t>kita</a:t>
            </a:r>
            <a:endParaRPr lang="en-CA" dirty="0"/>
          </a:p>
        </p:txBody>
      </p:sp>
      <p:sp>
        <p:nvSpPr>
          <p:cNvPr id="82" name="TextBox 81"/>
          <p:cNvSpPr txBox="1"/>
          <p:nvPr/>
        </p:nvSpPr>
        <p:spPr>
          <a:xfrm>
            <a:off x="7164288" y="2924944"/>
            <a:ext cx="2160240" cy="369332"/>
          </a:xfrm>
          <a:prstGeom prst="rect">
            <a:avLst/>
          </a:prstGeom>
          <a:noFill/>
        </p:spPr>
        <p:txBody>
          <a:bodyPr wrap="square" rtlCol="0">
            <a:spAutoFit/>
          </a:bodyPr>
          <a:lstStyle/>
          <a:p>
            <a:pPr algn="ctr"/>
            <a:r>
              <a:rPr lang="en-CA" dirty="0" err="1" smtClean="0"/>
              <a:t>diurapi</a:t>
            </a:r>
            <a:r>
              <a:rPr lang="en-CA" dirty="0" smtClean="0"/>
              <a:t> </a:t>
            </a:r>
            <a:r>
              <a:rPr lang="en-CA" dirty="0" err="1" smtClean="0"/>
              <a:t>dgn</a:t>
            </a:r>
            <a:r>
              <a:rPr lang="en-CA" dirty="0" smtClean="0"/>
              <a:t> </a:t>
            </a:r>
            <a:r>
              <a:rPr lang="en-CA" dirty="0" err="1" smtClean="0"/>
              <a:t>Roh</a:t>
            </a:r>
            <a:endParaRPr lang="en-CA" dirty="0"/>
          </a:p>
        </p:txBody>
      </p:sp>
      <p:sp>
        <p:nvSpPr>
          <p:cNvPr id="66" name="TextBox 65"/>
          <p:cNvSpPr txBox="1"/>
          <p:nvPr/>
        </p:nvSpPr>
        <p:spPr>
          <a:xfrm>
            <a:off x="5724128" y="3502749"/>
            <a:ext cx="2160240" cy="646331"/>
          </a:xfrm>
          <a:prstGeom prst="rect">
            <a:avLst/>
          </a:prstGeom>
          <a:noFill/>
        </p:spPr>
        <p:txBody>
          <a:bodyPr wrap="square" rtlCol="0">
            <a:spAutoFit/>
          </a:bodyPr>
          <a:lstStyle/>
          <a:p>
            <a:pPr algn="ctr"/>
            <a:r>
              <a:rPr lang="en-CA" dirty="0" err="1" smtClean="0">
                <a:latin typeface="Arial" pitchFamily="34" charset="0"/>
                <a:cs typeface="Arial" pitchFamily="34" charset="0"/>
              </a:rPr>
              <a:t>aliran-aliran</a:t>
            </a:r>
            <a:r>
              <a:rPr lang="en-CA" dirty="0" smtClean="0">
                <a:latin typeface="Arial" pitchFamily="34" charset="0"/>
                <a:cs typeface="Arial" pitchFamily="34" charset="0"/>
              </a:rPr>
              <a:t> </a:t>
            </a:r>
            <a:r>
              <a:rPr lang="en-CA" dirty="0" err="1" smtClean="0">
                <a:latin typeface="Arial" pitchFamily="34" charset="0"/>
                <a:cs typeface="Arial" pitchFamily="34" charset="0"/>
              </a:rPr>
              <a:t>kehidupan</a:t>
            </a:r>
            <a:r>
              <a:rPr lang="en-CA" dirty="0" smtClean="0">
                <a:latin typeface="Arial" pitchFamily="34" charset="0"/>
                <a:cs typeface="Arial" pitchFamily="34" charset="0"/>
              </a:rPr>
              <a:t> </a:t>
            </a:r>
            <a:r>
              <a:rPr lang="en-CA" dirty="0" err="1" smtClean="0">
                <a:latin typeface="Arial" pitchFamily="34" charset="0"/>
                <a:cs typeface="Arial" pitchFamily="34" charset="0"/>
              </a:rPr>
              <a:t>dlm</a:t>
            </a:r>
            <a:r>
              <a:rPr lang="en-CA" dirty="0" smtClean="0">
                <a:latin typeface="Arial" pitchFamily="34" charset="0"/>
                <a:cs typeface="Arial" pitchFamily="34" charset="0"/>
              </a:rPr>
              <a:t> </a:t>
            </a:r>
            <a:r>
              <a:rPr lang="en-CA" dirty="0" err="1" smtClean="0">
                <a:latin typeface="Arial" pitchFamily="34" charset="0"/>
                <a:cs typeface="Arial" pitchFamily="34" charset="0"/>
              </a:rPr>
              <a:t>Roh</a:t>
            </a:r>
            <a:endParaRPr lang="en-CA" dirty="0">
              <a:latin typeface="Arial" pitchFamily="34" charset="0"/>
              <a:cs typeface="Arial" pitchFamily="34" charset="0"/>
            </a:endParaRPr>
          </a:p>
        </p:txBody>
      </p:sp>
      <p:sp>
        <p:nvSpPr>
          <p:cNvPr id="118" name="TextBox 117"/>
          <p:cNvSpPr txBox="1"/>
          <p:nvPr/>
        </p:nvSpPr>
        <p:spPr>
          <a:xfrm>
            <a:off x="4860032" y="1486525"/>
            <a:ext cx="1944216" cy="646331"/>
          </a:xfrm>
          <a:prstGeom prst="rect">
            <a:avLst/>
          </a:prstGeom>
          <a:noFill/>
        </p:spPr>
        <p:txBody>
          <a:bodyPr wrap="square" rtlCol="0">
            <a:spAutoFit/>
          </a:bodyPr>
          <a:lstStyle/>
          <a:p>
            <a:pPr algn="ctr"/>
            <a:r>
              <a:rPr lang="en-CA" dirty="0" err="1" smtClean="0"/>
              <a:t>kita</a:t>
            </a:r>
            <a:r>
              <a:rPr lang="en-CA" dirty="0" smtClean="0"/>
              <a:t> </a:t>
            </a:r>
            <a:r>
              <a:rPr lang="en-CA" dirty="0" err="1" smtClean="0"/>
              <a:t>persekutuan</a:t>
            </a:r>
            <a:r>
              <a:rPr lang="en-CA" dirty="0" smtClean="0"/>
              <a:t> </a:t>
            </a:r>
            <a:r>
              <a:rPr lang="en-CA" dirty="0" err="1" smtClean="0"/>
              <a:t>dgn</a:t>
            </a:r>
            <a:r>
              <a:rPr lang="en-CA" dirty="0" smtClean="0"/>
              <a:t> </a:t>
            </a:r>
            <a:r>
              <a:rPr lang="en-CA" dirty="0" err="1" smtClean="0"/>
              <a:t>Roh</a:t>
            </a:r>
            <a:endParaRPr lang="en-CA" dirty="0"/>
          </a:p>
        </p:txBody>
      </p:sp>
      <p:sp>
        <p:nvSpPr>
          <p:cNvPr id="75" name="TextBox 74"/>
          <p:cNvSpPr txBox="1"/>
          <p:nvPr/>
        </p:nvSpPr>
        <p:spPr>
          <a:xfrm>
            <a:off x="5652120" y="2204864"/>
            <a:ext cx="3096344" cy="646331"/>
          </a:xfrm>
          <a:prstGeom prst="rect">
            <a:avLst/>
          </a:prstGeom>
          <a:noFill/>
        </p:spPr>
        <p:txBody>
          <a:bodyPr wrap="square" rtlCol="0">
            <a:spAutoFit/>
          </a:bodyPr>
          <a:lstStyle/>
          <a:p>
            <a:pPr algn="ctr"/>
            <a:r>
              <a:rPr lang="en-CA" dirty="0" err="1" smtClean="0"/>
              <a:t>hukum</a:t>
            </a:r>
            <a:r>
              <a:rPr lang="en-CA" dirty="0" smtClean="0"/>
              <a:t> </a:t>
            </a:r>
            <a:r>
              <a:rPr lang="en-CA" dirty="0" err="1" smtClean="0"/>
              <a:t>Roh</a:t>
            </a:r>
            <a:r>
              <a:rPr lang="en-CA" dirty="0" smtClean="0"/>
              <a:t> </a:t>
            </a:r>
            <a:r>
              <a:rPr lang="en-CA" dirty="0" err="1" smtClean="0"/>
              <a:t>memerdekakan</a:t>
            </a:r>
            <a:endParaRPr lang="en-CA" dirty="0" smtClean="0"/>
          </a:p>
          <a:p>
            <a:pPr algn="ctr"/>
            <a:r>
              <a:rPr lang="en-CA" dirty="0" err="1" smtClean="0"/>
              <a:t>dari</a:t>
            </a:r>
            <a:r>
              <a:rPr lang="en-CA" dirty="0" smtClean="0"/>
              <a:t> </a:t>
            </a:r>
            <a:r>
              <a:rPr lang="en-CA" dirty="0" err="1" smtClean="0"/>
              <a:t>hukum</a:t>
            </a:r>
            <a:r>
              <a:rPr lang="en-CA" dirty="0" smtClean="0"/>
              <a:t> </a:t>
            </a:r>
            <a:r>
              <a:rPr lang="en-CA" dirty="0" err="1" smtClean="0"/>
              <a:t>dosa</a:t>
            </a:r>
            <a:endParaRPr lang="en-CA" dirty="0"/>
          </a:p>
        </p:txBody>
      </p:sp>
      <p:sp>
        <p:nvSpPr>
          <p:cNvPr id="110" name="Teardrop 109"/>
          <p:cNvSpPr/>
          <p:nvPr/>
        </p:nvSpPr>
        <p:spPr>
          <a:xfrm rot="7706645">
            <a:off x="4562727" y="3229045"/>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0" name="Teardrop 159"/>
          <p:cNvSpPr/>
          <p:nvPr/>
        </p:nvSpPr>
        <p:spPr>
          <a:xfrm rot="7706645">
            <a:off x="4052065" y="3175947"/>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2" name="TextBox 101"/>
          <p:cNvSpPr txBox="1"/>
          <p:nvPr/>
        </p:nvSpPr>
        <p:spPr>
          <a:xfrm>
            <a:off x="1403648" y="2915652"/>
            <a:ext cx="1960240" cy="369332"/>
          </a:xfrm>
          <a:prstGeom prst="rect">
            <a:avLst/>
          </a:prstGeom>
          <a:noFill/>
        </p:spPr>
        <p:txBody>
          <a:bodyPr wrap="square" rtlCol="0">
            <a:spAutoFit/>
          </a:bodyPr>
          <a:lstStyle/>
          <a:p>
            <a:pPr algn="ctr"/>
            <a:r>
              <a:rPr lang="en-CA" dirty="0" err="1" smtClean="0"/>
              <a:t>di</a:t>
            </a:r>
            <a:r>
              <a:rPr lang="en-CA" dirty="0" smtClean="0"/>
              <a:t> </a:t>
            </a:r>
            <a:r>
              <a:rPr lang="en-CA" dirty="0" err="1" smtClean="0"/>
              <a:t>dlm</a:t>
            </a:r>
            <a:r>
              <a:rPr lang="en-CA" dirty="0" smtClean="0"/>
              <a:t> </a:t>
            </a:r>
            <a:r>
              <a:rPr lang="en-CA" dirty="0" err="1" smtClean="0"/>
              <a:t>Roh</a:t>
            </a:r>
            <a:endParaRPr lang="en-CA" dirty="0"/>
          </a:p>
        </p:txBody>
      </p:sp>
      <p:sp>
        <p:nvSpPr>
          <p:cNvPr id="120" name="TextBox 119"/>
          <p:cNvSpPr txBox="1"/>
          <p:nvPr/>
        </p:nvSpPr>
        <p:spPr>
          <a:xfrm>
            <a:off x="2987824" y="2915652"/>
            <a:ext cx="2952328" cy="369332"/>
          </a:xfrm>
          <a:prstGeom prst="rect">
            <a:avLst/>
          </a:prstGeom>
          <a:noFill/>
        </p:spPr>
        <p:txBody>
          <a:bodyPr wrap="square" rtlCol="0">
            <a:spAutoFit/>
          </a:bodyPr>
          <a:lstStyle/>
          <a:p>
            <a:pPr algn="ctr"/>
            <a:r>
              <a:rPr lang="en-CA" dirty="0" err="1" smtClean="0"/>
              <a:t>Roh</a:t>
            </a:r>
            <a:r>
              <a:rPr lang="en-CA" dirty="0" smtClean="0"/>
              <a:t> </a:t>
            </a:r>
            <a:r>
              <a:rPr lang="en-CA" dirty="0" err="1" smtClean="0"/>
              <a:t>Kristus</a:t>
            </a:r>
            <a:r>
              <a:rPr lang="en-CA" dirty="0" smtClean="0"/>
              <a:t> </a:t>
            </a:r>
            <a:r>
              <a:rPr lang="en-CA" dirty="0" err="1" smtClean="0"/>
              <a:t>di</a:t>
            </a:r>
            <a:r>
              <a:rPr lang="en-CA" dirty="0" smtClean="0"/>
              <a:t> </a:t>
            </a:r>
            <a:r>
              <a:rPr lang="en-CA" dirty="0" err="1" smtClean="0"/>
              <a:t>dlm</a:t>
            </a:r>
            <a:r>
              <a:rPr lang="en-CA" dirty="0" smtClean="0"/>
              <a:t> </a:t>
            </a:r>
            <a:r>
              <a:rPr lang="en-CA" dirty="0" err="1" smtClean="0"/>
              <a:t>kita</a:t>
            </a:r>
            <a:endParaRPr lang="en-CA" dirty="0"/>
          </a:p>
        </p:txBody>
      </p:sp>
      <p:sp>
        <p:nvSpPr>
          <p:cNvPr id="80" name="TextBox 79"/>
          <p:cNvSpPr txBox="1"/>
          <p:nvPr/>
        </p:nvSpPr>
        <p:spPr>
          <a:xfrm>
            <a:off x="899592" y="3573016"/>
            <a:ext cx="2392288" cy="502702"/>
          </a:xfrm>
          <a:prstGeom prst="rect">
            <a:avLst/>
          </a:prstGeom>
          <a:noFill/>
        </p:spPr>
        <p:txBody>
          <a:bodyPr wrap="square" rtlCol="0">
            <a:spAutoFit/>
          </a:bodyPr>
          <a:lstStyle/>
          <a:p>
            <a:pPr algn="ctr">
              <a:lnSpc>
                <a:spcPts val="1600"/>
              </a:lnSpc>
            </a:pPr>
            <a:r>
              <a:rPr lang="en-CA" dirty="0" err="1" smtClean="0"/>
              <a:t>kuasa</a:t>
            </a:r>
            <a:r>
              <a:rPr lang="en-CA" dirty="0" smtClean="0"/>
              <a:t> </a:t>
            </a:r>
            <a:r>
              <a:rPr lang="en-CA" dirty="0" err="1" smtClean="0"/>
              <a:t>Roh</a:t>
            </a:r>
            <a:r>
              <a:rPr lang="en-CA" dirty="0" smtClean="0"/>
              <a:t> </a:t>
            </a:r>
            <a:r>
              <a:rPr lang="en-CA" dirty="0" err="1" smtClean="0"/>
              <a:t>untuk</a:t>
            </a:r>
            <a:r>
              <a:rPr lang="en-CA" dirty="0" smtClean="0"/>
              <a:t> </a:t>
            </a:r>
            <a:r>
              <a:rPr lang="en-CA" dirty="0" err="1" smtClean="0"/>
              <a:t>utusan</a:t>
            </a:r>
            <a:r>
              <a:rPr lang="en-CA" dirty="0" smtClean="0"/>
              <a:t> </a:t>
            </a:r>
            <a:r>
              <a:rPr lang="en-CA" dirty="0" err="1" smtClean="0"/>
              <a:t>Kristus</a:t>
            </a:r>
            <a:endParaRPr lang="en-CA" dirty="0" smtClean="0"/>
          </a:p>
        </p:txBody>
      </p:sp>
      <p:sp>
        <p:nvSpPr>
          <p:cNvPr id="85" name="TextBox 84"/>
          <p:cNvSpPr txBox="1"/>
          <p:nvPr/>
        </p:nvSpPr>
        <p:spPr>
          <a:xfrm>
            <a:off x="3691880" y="3657798"/>
            <a:ext cx="1600200" cy="923330"/>
          </a:xfrm>
          <a:prstGeom prst="rect">
            <a:avLst/>
          </a:prstGeom>
          <a:noFill/>
        </p:spPr>
        <p:txBody>
          <a:bodyPr wrap="square" rtlCol="0">
            <a:spAutoFit/>
          </a:bodyPr>
          <a:lstStyle/>
          <a:p>
            <a:pPr algn="ctr"/>
            <a:r>
              <a:rPr lang="en-CA" dirty="0" err="1" smtClean="0"/>
              <a:t>Kasih</a:t>
            </a:r>
            <a:r>
              <a:rPr lang="en-CA" dirty="0" smtClean="0"/>
              <a:t> Allah </a:t>
            </a:r>
            <a:r>
              <a:rPr lang="en-CA" dirty="0" err="1" smtClean="0"/>
              <a:t>tercurah</a:t>
            </a:r>
            <a:r>
              <a:rPr lang="en-CA" dirty="0" smtClean="0"/>
              <a:t> </a:t>
            </a:r>
            <a:r>
              <a:rPr lang="en-CA" dirty="0" err="1" smtClean="0"/>
              <a:t>hati</a:t>
            </a:r>
            <a:endParaRPr lang="en-CA" dirty="0" smtClean="0"/>
          </a:p>
          <a:p>
            <a:pPr algn="ctr"/>
            <a:r>
              <a:rPr lang="en-CA" dirty="0" err="1" smtClean="0"/>
              <a:t>oleh</a:t>
            </a:r>
            <a:r>
              <a:rPr lang="en-CA" dirty="0" smtClean="0"/>
              <a:t> </a:t>
            </a:r>
            <a:r>
              <a:rPr lang="en-CA" dirty="0" err="1" smtClean="0"/>
              <a:t>Roh</a:t>
            </a:r>
            <a:endParaRPr lang="en-CA" dirty="0"/>
          </a:p>
        </p:txBody>
      </p:sp>
      <p:sp>
        <p:nvSpPr>
          <p:cNvPr id="104" name="TextBox 103"/>
          <p:cNvSpPr txBox="1"/>
          <p:nvPr/>
        </p:nvSpPr>
        <p:spPr>
          <a:xfrm>
            <a:off x="5796136" y="2924944"/>
            <a:ext cx="1600200" cy="369332"/>
          </a:xfrm>
          <a:prstGeom prst="rect">
            <a:avLst/>
          </a:prstGeom>
          <a:noFill/>
        </p:spPr>
        <p:txBody>
          <a:bodyPr wrap="square" rtlCol="0">
            <a:spAutoFit/>
          </a:bodyPr>
          <a:lstStyle/>
          <a:p>
            <a:pPr algn="ctr"/>
            <a:r>
              <a:rPr lang="en-CA" dirty="0" err="1" smtClean="0"/>
              <a:t>jalan</a:t>
            </a:r>
            <a:r>
              <a:rPr lang="en-CA" dirty="0" smtClean="0"/>
              <a:t> </a:t>
            </a:r>
            <a:r>
              <a:rPr lang="en-CA" dirty="0" err="1" smtClean="0"/>
              <a:t>dlm</a:t>
            </a:r>
            <a:r>
              <a:rPr lang="en-CA" dirty="0" smtClean="0"/>
              <a:t> </a:t>
            </a:r>
            <a:r>
              <a:rPr lang="en-CA" dirty="0" err="1" smtClean="0"/>
              <a:t>Roh</a:t>
            </a:r>
            <a:endParaRPr lang="en-CA" dirty="0"/>
          </a:p>
        </p:txBody>
      </p:sp>
      <p:sp>
        <p:nvSpPr>
          <p:cNvPr id="90" name="TextBox 89"/>
          <p:cNvSpPr txBox="1"/>
          <p:nvPr/>
        </p:nvSpPr>
        <p:spPr>
          <a:xfrm>
            <a:off x="7004248" y="1484784"/>
            <a:ext cx="1600200" cy="646331"/>
          </a:xfrm>
          <a:prstGeom prst="rect">
            <a:avLst/>
          </a:prstGeom>
          <a:noFill/>
        </p:spPr>
        <p:txBody>
          <a:bodyPr wrap="square" rtlCol="0">
            <a:spAutoFit/>
          </a:bodyPr>
          <a:lstStyle/>
          <a:p>
            <a:pPr algn="ctr"/>
            <a:r>
              <a:rPr lang="en-CA" dirty="0" err="1" smtClean="0"/>
              <a:t>milik</a:t>
            </a:r>
            <a:r>
              <a:rPr lang="en-CA" dirty="0" smtClean="0"/>
              <a:t> </a:t>
            </a:r>
            <a:r>
              <a:rPr lang="en-CA" dirty="0" err="1" smtClean="0"/>
              <a:t>Kristus</a:t>
            </a:r>
            <a:r>
              <a:rPr lang="en-CA" dirty="0" smtClean="0"/>
              <a:t> </a:t>
            </a:r>
            <a:r>
              <a:rPr lang="en-CA" dirty="0" err="1" smtClean="0"/>
              <a:t>dlm</a:t>
            </a:r>
            <a:r>
              <a:rPr lang="en-CA" dirty="0" smtClean="0"/>
              <a:t> </a:t>
            </a:r>
            <a:r>
              <a:rPr lang="en-CA" dirty="0" err="1" smtClean="0"/>
              <a:t>Roh</a:t>
            </a:r>
            <a:endParaRPr lang="en-CA" dirty="0"/>
          </a:p>
        </p:txBody>
      </p:sp>
      <p:sp>
        <p:nvSpPr>
          <p:cNvPr id="77" name="TextBox 76"/>
          <p:cNvSpPr txBox="1"/>
          <p:nvPr/>
        </p:nvSpPr>
        <p:spPr>
          <a:xfrm>
            <a:off x="4067944" y="188640"/>
            <a:ext cx="1944216" cy="646331"/>
          </a:xfrm>
          <a:prstGeom prst="rect">
            <a:avLst/>
          </a:prstGeom>
          <a:noFill/>
        </p:spPr>
        <p:txBody>
          <a:bodyPr wrap="square" rtlCol="0">
            <a:spAutoFit/>
          </a:bodyPr>
          <a:lstStyle/>
          <a:p>
            <a:pPr algn="ctr"/>
            <a:r>
              <a:rPr lang="en-CA" dirty="0" err="1" smtClean="0"/>
              <a:t>Roh</a:t>
            </a:r>
            <a:r>
              <a:rPr lang="en-CA" dirty="0" smtClean="0"/>
              <a:t> </a:t>
            </a:r>
            <a:r>
              <a:rPr lang="en-CA" dirty="0" err="1" smtClean="0"/>
              <a:t>dicurakan</a:t>
            </a:r>
            <a:r>
              <a:rPr lang="en-CA" dirty="0" smtClean="0"/>
              <a:t> </a:t>
            </a:r>
          </a:p>
          <a:p>
            <a:pPr algn="ctr"/>
            <a:r>
              <a:rPr lang="en-CA" dirty="0" err="1" smtClean="0"/>
              <a:t>ke</a:t>
            </a:r>
            <a:r>
              <a:rPr lang="en-CA" dirty="0" smtClean="0"/>
              <a:t> </a:t>
            </a:r>
            <a:r>
              <a:rPr lang="en-CA" dirty="0" err="1" smtClean="0"/>
              <a:t>dlm</a:t>
            </a:r>
            <a:r>
              <a:rPr lang="en-CA" dirty="0" smtClean="0"/>
              <a:t> </a:t>
            </a:r>
            <a:r>
              <a:rPr lang="en-CA" dirty="0" err="1" smtClean="0"/>
              <a:t>hati</a:t>
            </a:r>
            <a:endParaRPr lang="en-CA" dirty="0"/>
          </a:p>
        </p:txBody>
      </p:sp>
      <p:sp>
        <p:nvSpPr>
          <p:cNvPr id="101" name="TextBox 100"/>
          <p:cNvSpPr txBox="1"/>
          <p:nvPr/>
        </p:nvSpPr>
        <p:spPr>
          <a:xfrm>
            <a:off x="539552" y="1486525"/>
            <a:ext cx="2176264" cy="646331"/>
          </a:xfrm>
          <a:prstGeom prst="rect">
            <a:avLst/>
          </a:prstGeom>
          <a:noFill/>
        </p:spPr>
        <p:txBody>
          <a:bodyPr wrap="square" rtlCol="0">
            <a:spAutoFit/>
          </a:bodyPr>
          <a:lstStyle/>
          <a:p>
            <a:pPr algn="ctr"/>
            <a:r>
              <a:rPr lang="en-CA" dirty="0" err="1" smtClean="0">
                <a:latin typeface="Arial" pitchFamily="34" charset="0"/>
                <a:cs typeface="Arial" pitchFamily="34" charset="0"/>
              </a:rPr>
              <a:t>diangkat</a:t>
            </a:r>
            <a:r>
              <a:rPr lang="en-CA" dirty="0" smtClean="0">
                <a:latin typeface="Arial" pitchFamily="34" charset="0"/>
                <a:cs typeface="Arial" pitchFamily="34" charset="0"/>
              </a:rPr>
              <a:t> </a:t>
            </a:r>
            <a:r>
              <a:rPr lang="en-CA" dirty="0" err="1" smtClean="0">
                <a:latin typeface="Arial" pitchFamily="34" charset="0"/>
                <a:cs typeface="Arial" pitchFamily="34" charset="0"/>
              </a:rPr>
              <a:t>anak</a:t>
            </a:r>
            <a:r>
              <a:rPr lang="en-CA" dirty="0" smtClean="0">
                <a:latin typeface="Arial" pitchFamily="34" charset="0"/>
                <a:cs typeface="Arial" pitchFamily="34" charset="0"/>
              </a:rPr>
              <a:t> </a:t>
            </a:r>
            <a:r>
              <a:rPr lang="en-CA" dirty="0" err="1" smtClean="0">
                <a:latin typeface="Arial" pitchFamily="34" charset="0"/>
                <a:cs typeface="Arial" pitchFamily="34" charset="0"/>
              </a:rPr>
              <a:t>dgn</a:t>
            </a:r>
            <a:r>
              <a:rPr lang="en-CA" dirty="0" smtClean="0">
                <a:latin typeface="Arial" pitchFamily="34" charset="0"/>
                <a:cs typeface="Arial" pitchFamily="34" charset="0"/>
              </a:rPr>
              <a:t> </a:t>
            </a:r>
            <a:r>
              <a:rPr lang="en-CA" dirty="0" err="1" smtClean="0">
                <a:latin typeface="Arial" pitchFamily="34" charset="0"/>
                <a:cs typeface="Arial" pitchFamily="34" charset="0"/>
              </a:rPr>
              <a:t>Roh</a:t>
            </a:r>
            <a:r>
              <a:rPr lang="en-CA" dirty="0" smtClean="0">
                <a:latin typeface="Arial" pitchFamily="34" charset="0"/>
                <a:cs typeface="Arial" pitchFamily="34" charset="0"/>
              </a:rPr>
              <a:t> </a:t>
            </a:r>
            <a:r>
              <a:rPr lang="en-CA" dirty="0" err="1" smtClean="0">
                <a:latin typeface="Arial" pitchFamily="34" charset="0"/>
                <a:cs typeface="Arial" pitchFamily="34" charset="0"/>
              </a:rPr>
              <a:t>Anak</a:t>
            </a:r>
            <a:r>
              <a:rPr lang="en-CA" dirty="0" smtClean="0">
                <a:latin typeface="Arial" pitchFamily="34" charset="0"/>
                <a:cs typeface="Arial" pitchFamily="34" charset="0"/>
              </a:rPr>
              <a:t> Allah</a:t>
            </a:r>
            <a:endParaRPr lang="en-CA" dirty="0">
              <a:latin typeface="Arial" pitchFamily="34" charset="0"/>
              <a:cs typeface="Arial" pitchFamily="34" charset="0"/>
            </a:endParaRPr>
          </a:p>
        </p:txBody>
      </p:sp>
      <p:sp>
        <p:nvSpPr>
          <p:cNvPr id="103" name="TextBox 102"/>
          <p:cNvSpPr txBox="1"/>
          <p:nvPr/>
        </p:nvSpPr>
        <p:spPr>
          <a:xfrm>
            <a:off x="1763688" y="2206605"/>
            <a:ext cx="2016224" cy="646331"/>
          </a:xfrm>
          <a:prstGeom prst="rect">
            <a:avLst/>
          </a:prstGeom>
          <a:noFill/>
        </p:spPr>
        <p:txBody>
          <a:bodyPr wrap="square" rtlCol="0">
            <a:spAutoFit/>
          </a:bodyPr>
          <a:lstStyle/>
          <a:p>
            <a:pPr algn="ctr"/>
            <a:r>
              <a:rPr lang="en-CA" dirty="0" err="1" smtClean="0"/>
              <a:t>sunat</a:t>
            </a:r>
            <a:r>
              <a:rPr lang="en-CA" dirty="0" smtClean="0"/>
              <a:t> </a:t>
            </a:r>
            <a:r>
              <a:rPr lang="en-CA" dirty="0" err="1" smtClean="0"/>
              <a:t>oleh</a:t>
            </a:r>
            <a:r>
              <a:rPr lang="en-CA" dirty="0" smtClean="0"/>
              <a:t> </a:t>
            </a:r>
            <a:r>
              <a:rPr lang="en-CA" dirty="0" err="1" smtClean="0"/>
              <a:t>Kristus</a:t>
            </a:r>
            <a:r>
              <a:rPr lang="en-CA" dirty="0" smtClean="0"/>
              <a:t> </a:t>
            </a:r>
            <a:r>
              <a:rPr lang="en-CA" dirty="0" err="1" smtClean="0"/>
              <a:t>dlm</a:t>
            </a:r>
            <a:r>
              <a:rPr lang="en-CA" dirty="0" smtClean="0"/>
              <a:t> </a:t>
            </a:r>
            <a:r>
              <a:rPr lang="en-CA" dirty="0" err="1" smtClean="0"/>
              <a:t>Roh</a:t>
            </a:r>
            <a:endParaRPr lang="en-CA" dirty="0"/>
          </a:p>
        </p:txBody>
      </p:sp>
      <p:sp>
        <p:nvSpPr>
          <p:cNvPr id="164" name="TextBox 163"/>
          <p:cNvSpPr txBox="1"/>
          <p:nvPr/>
        </p:nvSpPr>
        <p:spPr>
          <a:xfrm>
            <a:off x="35496" y="188640"/>
            <a:ext cx="1944216" cy="646331"/>
          </a:xfrm>
          <a:prstGeom prst="rect">
            <a:avLst/>
          </a:prstGeom>
          <a:noFill/>
        </p:spPr>
        <p:txBody>
          <a:bodyPr wrap="square" rtlCol="0">
            <a:spAutoFit/>
          </a:bodyPr>
          <a:lstStyle/>
          <a:p>
            <a:pPr algn="ctr"/>
            <a:r>
              <a:rPr lang="en-CA" dirty="0" err="1" smtClean="0"/>
              <a:t>menerima</a:t>
            </a:r>
            <a:r>
              <a:rPr lang="en-CA" dirty="0" smtClean="0"/>
              <a:t> </a:t>
            </a:r>
            <a:r>
              <a:rPr lang="en-CA" dirty="0" err="1" smtClean="0"/>
              <a:t>dan</a:t>
            </a:r>
            <a:r>
              <a:rPr lang="en-CA" dirty="0" smtClean="0"/>
              <a:t> </a:t>
            </a:r>
            <a:r>
              <a:rPr lang="en-CA" dirty="0" err="1" smtClean="0"/>
              <a:t>memiliki</a:t>
            </a:r>
            <a:r>
              <a:rPr lang="en-CA" dirty="0" smtClean="0"/>
              <a:t> </a:t>
            </a:r>
            <a:r>
              <a:rPr lang="en-CA" dirty="0" err="1" smtClean="0"/>
              <a:t>Roh</a:t>
            </a:r>
            <a:endParaRPr lang="en-CA" dirty="0"/>
          </a:p>
        </p:txBody>
      </p:sp>
      <p:sp>
        <p:nvSpPr>
          <p:cNvPr id="165" name="TextBox 164"/>
          <p:cNvSpPr txBox="1"/>
          <p:nvPr/>
        </p:nvSpPr>
        <p:spPr>
          <a:xfrm>
            <a:off x="-52536" y="2206605"/>
            <a:ext cx="1600200" cy="646331"/>
          </a:xfrm>
          <a:prstGeom prst="rect">
            <a:avLst/>
          </a:prstGeom>
          <a:noFill/>
        </p:spPr>
        <p:txBody>
          <a:bodyPr wrap="square" rtlCol="0">
            <a:spAutoFit/>
          </a:bodyPr>
          <a:lstStyle/>
          <a:p>
            <a:pPr algn="ctr"/>
            <a:r>
              <a:rPr lang="en-CA" dirty="0" err="1" smtClean="0"/>
              <a:t>Roh</a:t>
            </a:r>
            <a:r>
              <a:rPr lang="en-CA" dirty="0" smtClean="0"/>
              <a:t>  </a:t>
            </a:r>
            <a:r>
              <a:rPr lang="en-CA" dirty="0" err="1" smtClean="0"/>
              <a:t>datang</a:t>
            </a:r>
            <a:r>
              <a:rPr lang="en-CA" dirty="0" smtClean="0"/>
              <a:t> </a:t>
            </a:r>
            <a:r>
              <a:rPr lang="en-CA" dirty="0" err="1" smtClean="0"/>
              <a:t>ke</a:t>
            </a:r>
            <a:r>
              <a:rPr lang="en-CA" dirty="0" smtClean="0"/>
              <a:t> </a:t>
            </a:r>
            <a:r>
              <a:rPr lang="en-CA" dirty="0" err="1" smtClean="0"/>
              <a:t>atas</a:t>
            </a:r>
            <a:r>
              <a:rPr lang="en-CA" dirty="0" smtClean="0"/>
              <a:t> </a:t>
            </a:r>
            <a:r>
              <a:rPr lang="en-CA" dirty="0" err="1" smtClean="0"/>
              <a:t>kita</a:t>
            </a:r>
            <a:endParaRPr lang="en-CA" dirty="0"/>
          </a:p>
        </p:txBody>
      </p:sp>
      <p:sp>
        <p:nvSpPr>
          <p:cNvPr id="166" name="TextBox 165"/>
          <p:cNvSpPr txBox="1"/>
          <p:nvPr/>
        </p:nvSpPr>
        <p:spPr>
          <a:xfrm>
            <a:off x="-108520" y="2986184"/>
            <a:ext cx="2032248" cy="298800"/>
          </a:xfrm>
          <a:prstGeom prst="rect">
            <a:avLst/>
          </a:prstGeom>
          <a:noFill/>
        </p:spPr>
        <p:txBody>
          <a:bodyPr wrap="square" rtlCol="0">
            <a:spAutoFit/>
          </a:bodyPr>
          <a:lstStyle/>
          <a:p>
            <a:pPr algn="ctr">
              <a:lnSpc>
                <a:spcPts val="1600"/>
              </a:lnSpc>
            </a:pPr>
            <a:r>
              <a:rPr lang="en-CA" dirty="0" err="1" smtClean="0"/>
              <a:t>lahir</a:t>
            </a:r>
            <a:r>
              <a:rPr lang="en-CA" dirty="0" smtClean="0"/>
              <a:t> </a:t>
            </a:r>
            <a:r>
              <a:rPr lang="en-CA" dirty="0" err="1" smtClean="0"/>
              <a:t>dari</a:t>
            </a:r>
            <a:r>
              <a:rPr lang="en-CA" dirty="0" smtClean="0"/>
              <a:t> </a:t>
            </a:r>
            <a:r>
              <a:rPr lang="en-CA" dirty="0" err="1" smtClean="0"/>
              <a:t>Roh</a:t>
            </a:r>
            <a:endParaRPr lang="en-CA" dirty="0" smtClean="0"/>
          </a:p>
        </p:txBody>
      </p:sp>
      <p:sp>
        <p:nvSpPr>
          <p:cNvPr id="96" name="TextBox 95"/>
          <p:cNvSpPr txBox="1"/>
          <p:nvPr/>
        </p:nvSpPr>
        <p:spPr>
          <a:xfrm>
            <a:off x="2123728" y="190381"/>
            <a:ext cx="1872208" cy="646331"/>
          </a:xfrm>
          <a:prstGeom prst="rect">
            <a:avLst/>
          </a:prstGeom>
          <a:noFill/>
        </p:spPr>
        <p:txBody>
          <a:bodyPr wrap="square" rtlCol="0">
            <a:spAutoFit/>
          </a:bodyPr>
          <a:lstStyle/>
          <a:p>
            <a:pPr algn="ctr"/>
            <a:r>
              <a:rPr lang="en-CA" dirty="0" err="1" smtClean="0"/>
              <a:t>ditenggelamkan</a:t>
            </a:r>
            <a:r>
              <a:rPr lang="en-CA" dirty="0" smtClean="0"/>
              <a:t> </a:t>
            </a:r>
            <a:r>
              <a:rPr lang="en-CA" dirty="0" err="1" smtClean="0"/>
              <a:t>di</a:t>
            </a:r>
            <a:r>
              <a:rPr lang="en-CA" dirty="0" smtClean="0"/>
              <a:t> </a:t>
            </a:r>
            <a:r>
              <a:rPr lang="en-CA" dirty="0" err="1" smtClean="0"/>
              <a:t>dlm</a:t>
            </a:r>
            <a:r>
              <a:rPr lang="en-CA" dirty="0" smtClean="0"/>
              <a:t> </a:t>
            </a:r>
            <a:r>
              <a:rPr lang="en-CA" dirty="0" err="1" smtClean="0"/>
              <a:t>Roh</a:t>
            </a:r>
            <a:endParaRPr lang="en-CA" dirty="0"/>
          </a:p>
        </p:txBody>
      </p:sp>
      <p:sp>
        <p:nvSpPr>
          <p:cNvPr id="78" name="TextBox 77"/>
          <p:cNvSpPr txBox="1"/>
          <p:nvPr/>
        </p:nvSpPr>
        <p:spPr>
          <a:xfrm>
            <a:off x="1331640" y="838453"/>
            <a:ext cx="2016224" cy="646331"/>
          </a:xfrm>
          <a:prstGeom prst="rect">
            <a:avLst/>
          </a:prstGeom>
          <a:noFill/>
        </p:spPr>
        <p:txBody>
          <a:bodyPr wrap="square" rtlCol="0">
            <a:spAutoFit/>
          </a:bodyPr>
          <a:lstStyle/>
          <a:p>
            <a:pPr algn="ctr"/>
            <a:r>
              <a:rPr lang="en-CA" dirty="0" err="1" smtClean="0"/>
              <a:t>Roh</a:t>
            </a:r>
            <a:r>
              <a:rPr lang="en-CA" dirty="0" smtClean="0"/>
              <a:t> </a:t>
            </a:r>
          </a:p>
          <a:p>
            <a:pPr algn="ctr"/>
            <a:r>
              <a:rPr lang="en-CA" dirty="0" err="1" smtClean="0"/>
              <a:t>memimpin</a:t>
            </a:r>
            <a:r>
              <a:rPr lang="en-CA" dirty="0" smtClean="0"/>
              <a:t> </a:t>
            </a:r>
            <a:r>
              <a:rPr lang="en-CA" dirty="0" err="1" smtClean="0"/>
              <a:t>kita</a:t>
            </a:r>
            <a:endParaRPr lang="en-CA" dirty="0" smtClean="0"/>
          </a:p>
        </p:txBody>
      </p:sp>
      <p:sp>
        <p:nvSpPr>
          <p:cNvPr id="88" name="TextBox 87"/>
          <p:cNvSpPr txBox="1"/>
          <p:nvPr/>
        </p:nvSpPr>
        <p:spPr>
          <a:xfrm>
            <a:off x="2755776" y="1486525"/>
            <a:ext cx="2032248" cy="646331"/>
          </a:xfrm>
          <a:prstGeom prst="rect">
            <a:avLst/>
          </a:prstGeom>
          <a:noFill/>
        </p:spPr>
        <p:txBody>
          <a:bodyPr wrap="square" rtlCol="0">
            <a:spAutoFit/>
          </a:bodyPr>
          <a:lstStyle/>
          <a:p>
            <a:pPr algn="ctr"/>
            <a:r>
              <a:rPr lang="en-CA" dirty="0" err="1" smtClean="0"/>
              <a:t>Roh</a:t>
            </a:r>
            <a:r>
              <a:rPr lang="en-CA" dirty="0" smtClean="0"/>
              <a:t> </a:t>
            </a:r>
            <a:r>
              <a:rPr lang="en-CA" dirty="0" err="1" smtClean="0"/>
              <a:t>persekutuan</a:t>
            </a:r>
            <a:r>
              <a:rPr lang="en-CA" dirty="0" smtClean="0"/>
              <a:t> </a:t>
            </a:r>
            <a:r>
              <a:rPr lang="en-CA" dirty="0" err="1" smtClean="0"/>
              <a:t>dgn</a:t>
            </a:r>
            <a:r>
              <a:rPr lang="en-CA" dirty="0" smtClean="0"/>
              <a:t> </a:t>
            </a:r>
            <a:r>
              <a:rPr lang="en-CA" dirty="0" err="1" smtClean="0"/>
              <a:t>kita</a:t>
            </a:r>
            <a:endParaRPr lang="en-CA" dirty="0"/>
          </a:p>
        </p:txBody>
      </p:sp>
      <p:sp>
        <p:nvSpPr>
          <p:cNvPr id="79" name="TextBox 78"/>
          <p:cNvSpPr txBox="1"/>
          <p:nvPr/>
        </p:nvSpPr>
        <p:spPr>
          <a:xfrm>
            <a:off x="3347864" y="3284984"/>
            <a:ext cx="2376264" cy="369332"/>
          </a:xfrm>
          <a:prstGeom prst="rect">
            <a:avLst/>
          </a:prstGeom>
          <a:noFill/>
        </p:spPr>
        <p:txBody>
          <a:bodyPr wrap="square" rtlCol="0">
            <a:spAutoFit/>
          </a:bodyPr>
          <a:lstStyle/>
          <a:p>
            <a:pPr algn="ctr"/>
            <a:r>
              <a:rPr lang="en-CA" dirty="0" err="1" smtClean="0"/>
              <a:t>Roh</a:t>
            </a:r>
            <a:r>
              <a:rPr lang="en-CA" dirty="0" smtClean="0"/>
              <a:t> </a:t>
            </a:r>
            <a:r>
              <a:rPr lang="en-CA" dirty="0" err="1" smtClean="0"/>
              <a:t>memenuhi</a:t>
            </a:r>
            <a:r>
              <a:rPr lang="en-CA" dirty="0" smtClean="0"/>
              <a:t> </a:t>
            </a:r>
            <a:r>
              <a:rPr lang="en-CA" dirty="0" err="1" smtClean="0"/>
              <a:t>kita</a:t>
            </a:r>
            <a:endParaRPr lang="en-CA" dirty="0"/>
          </a:p>
        </p:txBody>
      </p:sp>
    </p:spTree>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97" name="Heart 96"/>
          <p:cNvSpPr/>
          <p:nvPr/>
        </p:nvSpPr>
        <p:spPr>
          <a:xfrm>
            <a:off x="3203848" y="2708920"/>
            <a:ext cx="2592288" cy="2088232"/>
          </a:xfrm>
          <a:prstGeom prst="hear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Teardrop 146"/>
          <p:cNvSpPr/>
          <p:nvPr/>
        </p:nvSpPr>
        <p:spPr>
          <a:xfrm flipH="1">
            <a:off x="5842992" y="412812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6" name="Teardrop 115"/>
          <p:cNvSpPr/>
          <p:nvPr/>
        </p:nvSpPr>
        <p:spPr>
          <a:xfrm>
            <a:off x="457200" y="1524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1" name="Teardrop 120"/>
          <p:cNvSpPr/>
          <p:nvPr/>
        </p:nvSpPr>
        <p:spPr>
          <a:xfrm>
            <a:off x="2057400" y="9906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2" name="Teardrop 121"/>
          <p:cNvSpPr/>
          <p:nvPr/>
        </p:nvSpPr>
        <p:spPr>
          <a:xfrm>
            <a:off x="3203848" y="234888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4" name="Teardrop 123"/>
          <p:cNvSpPr/>
          <p:nvPr/>
        </p:nvSpPr>
        <p:spPr>
          <a:xfrm>
            <a:off x="2314600" y="19812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5" name="Teardrop 124"/>
          <p:cNvSpPr/>
          <p:nvPr/>
        </p:nvSpPr>
        <p:spPr>
          <a:xfrm>
            <a:off x="3124200" y="9144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6" name="Teardrop 125"/>
          <p:cNvSpPr/>
          <p:nvPr/>
        </p:nvSpPr>
        <p:spPr>
          <a:xfrm>
            <a:off x="395536" y="2903984"/>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7" name="Teardrop 126"/>
          <p:cNvSpPr/>
          <p:nvPr/>
        </p:nvSpPr>
        <p:spPr>
          <a:xfrm>
            <a:off x="586408" y="384008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8" name="Teardrop 127"/>
          <p:cNvSpPr/>
          <p:nvPr/>
        </p:nvSpPr>
        <p:spPr>
          <a:xfrm>
            <a:off x="2890664" y="422108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9" name="Teardrop 128"/>
          <p:cNvSpPr/>
          <p:nvPr/>
        </p:nvSpPr>
        <p:spPr>
          <a:xfrm>
            <a:off x="2026568" y="4191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0" name="Teardrop 129"/>
          <p:cNvSpPr/>
          <p:nvPr/>
        </p:nvSpPr>
        <p:spPr>
          <a:xfrm>
            <a:off x="2971800" y="16002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1" name="Teardrop 130"/>
          <p:cNvSpPr/>
          <p:nvPr/>
        </p:nvSpPr>
        <p:spPr>
          <a:xfrm>
            <a:off x="2555776" y="3212976"/>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2" name="Teardrop 131"/>
          <p:cNvSpPr/>
          <p:nvPr/>
        </p:nvSpPr>
        <p:spPr>
          <a:xfrm>
            <a:off x="1371600" y="2286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3" name="Teardrop 132"/>
          <p:cNvSpPr/>
          <p:nvPr/>
        </p:nvSpPr>
        <p:spPr>
          <a:xfrm flipH="1">
            <a:off x="7620000" y="10668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4" name="Teardrop 133"/>
          <p:cNvSpPr/>
          <p:nvPr/>
        </p:nvSpPr>
        <p:spPr>
          <a:xfrm>
            <a:off x="1882552" y="2996952"/>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7" name="Teardrop 116"/>
          <p:cNvSpPr/>
          <p:nvPr/>
        </p:nvSpPr>
        <p:spPr>
          <a:xfrm flipH="1">
            <a:off x="5987008" y="32004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5" name="Teardrop 134"/>
          <p:cNvSpPr/>
          <p:nvPr/>
        </p:nvSpPr>
        <p:spPr>
          <a:xfrm flipH="1">
            <a:off x="5508104" y="2492896"/>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6" name="Teardrop 135"/>
          <p:cNvSpPr/>
          <p:nvPr/>
        </p:nvSpPr>
        <p:spPr>
          <a:xfrm flipH="1">
            <a:off x="7884368" y="350100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7" name="Teardrop 136"/>
          <p:cNvSpPr/>
          <p:nvPr/>
        </p:nvSpPr>
        <p:spPr>
          <a:xfrm flipH="1">
            <a:off x="7211144" y="420012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8" name="Teardrop 137"/>
          <p:cNvSpPr/>
          <p:nvPr/>
        </p:nvSpPr>
        <p:spPr>
          <a:xfrm flipH="1">
            <a:off x="7315200" y="24384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9" name="Teardrop 138"/>
          <p:cNvSpPr/>
          <p:nvPr/>
        </p:nvSpPr>
        <p:spPr>
          <a:xfrm flipH="1">
            <a:off x="6660232" y="1700808"/>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0" name="Teardrop 139"/>
          <p:cNvSpPr/>
          <p:nvPr/>
        </p:nvSpPr>
        <p:spPr>
          <a:xfrm flipH="1">
            <a:off x="5436096" y="90872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1" name="Teardrop 140"/>
          <p:cNvSpPr/>
          <p:nvPr/>
        </p:nvSpPr>
        <p:spPr>
          <a:xfrm flipH="1">
            <a:off x="6553200" y="762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3" name="Teardrop 142"/>
          <p:cNvSpPr/>
          <p:nvPr/>
        </p:nvSpPr>
        <p:spPr>
          <a:xfrm flipH="1">
            <a:off x="8305800" y="2183904"/>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4" name="Teardrop 143"/>
          <p:cNvSpPr/>
          <p:nvPr/>
        </p:nvSpPr>
        <p:spPr>
          <a:xfrm flipH="1">
            <a:off x="8291264" y="29718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5" name="Teardrop 144"/>
          <p:cNvSpPr/>
          <p:nvPr/>
        </p:nvSpPr>
        <p:spPr>
          <a:xfrm flipH="1">
            <a:off x="5626968" y="1772816"/>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6" name="Teardrop 145"/>
          <p:cNvSpPr/>
          <p:nvPr/>
        </p:nvSpPr>
        <p:spPr>
          <a:xfrm flipH="1">
            <a:off x="6707088" y="2852936"/>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8" name="Teardrop 147"/>
          <p:cNvSpPr/>
          <p:nvPr/>
        </p:nvSpPr>
        <p:spPr>
          <a:xfrm>
            <a:off x="2286000" y="3048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3" name="Teardrop 122"/>
          <p:cNvSpPr/>
          <p:nvPr/>
        </p:nvSpPr>
        <p:spPr>
          <a:xfrm>
            <a:off x="1219200" y="9144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9" name="Teardrop 148"/>
          <p:cNvSpPr/>
          <p:nvPr/>
        </p:nvSpPr>
        <p:spPr>
          <a:xfrm flipH="1">
            <a:off x="7086600" y="4572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0" name="Teardrop 149"/>
          <p:cNvSpPr/>
          <p:nvPr/>
        </p:nvSpPr>
        <p:spPr>
          <a:xfrm flipH="1">
            <a:off x="5791200" y="381000"/>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1" name="Teardrop 150"/>
          <p:cNvSpPr/>
          <p:nvPr/>
        </p:nvSpPr>
        <p:spPr>
          <a:xfrm rot="6065850">
            <a:off x="3776361" y="686472"/>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2" name="Teardrop 151"/>
          <p:cNvSpPr/>
          <p:nvPr/>
        </p:nvSpPr>
        <p:spPr>
          <a:xfrm rot="6160588">
            <a:off x="3691239" y="1533507"/>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3" name="Teardrop 152"/>
          <p:cNvSpPr/>
          <p:nvPr/>
        </p:nvSpPr>
        <p:spPr>
          <a:xfrm rot="7846241">
            <a:off x="4309761" y="92801"/>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4" name="Teardrop 153"/>
          <p:cNvSpPr/>
          <p:nvPr/>
        </p:nvSpPr>
        <p:spPr>
          <a:xfrm rot="7706645">
            <a:off x="4268089" y="2004909"/>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5" name="Teardrop 154"/>
          <p:cNvSpPr/>
          <p:nvPr/>
        </p:nvSpPr>
        <p:spPr>
          <a:xfrm rot="6534103">
            <a:off x="3767439" y="2384451"/>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7" name="Teardrop 156"/>
          <p:cNvSpPr/>
          <p:nvPr/>
        </p:nvSpPr>
        <p:spPr>
          <a:xfrm rot="7706645">
            <a:off x="4605639" y="2436957"/>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8" name="Teardrop 157"/>
          <p:cNvSpPr/>
          <p:nvPr/>
        </p:nvSpPr>
        <p:spPr>
          <a:xfrm rot="7706645">
            <a:off x="4268089" y="1264613"/>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9" name="Teardrop 158"/>
          <p:cNvSpPr/>
          <p:nvPr/>
        </p:nvSpPr>
        <p:spPr>
          <a:xfrm rot="8590304">
            <a:off x="4697433" y="731213"/>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1" name="Teardrop 160"/>
          <p:cNvSpPr/>
          <p:nvPr/>
        </p:nvSpPr>
        <p:spPr>
          <a:xfrm rot="7706645">
            <a:off x="4737865" y="1500853"/>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2" name="Teardrop 161"/>
          <p:cNvSpPr/>
          <p:nvPr/>
        </p:nvSpPr>
        <p:spPr>
          <a:xfrm rot="11169300">
            <a:off x="4966465" y="175813"/>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1" name="TextBox 80"/>
          <p:cNvSpPr txBox="1"/>
          <p:nvPr/>
        </p:nvSpPr>
        <p:spPr>
          <a:xfrm>
            <a:off x="3635896" y="2276872"/>
            <a:ext cx="1800200" cy="502702"/>
          </a:xfrm>
          <a:prstGeom prst="rect">
            <a:avLst/>
          </a:prstGeom>
          <a:noFill/>
        </p:spPr>
        <p:txBody>
          <a:bodyPr wrap="square" rtlCol="0">
            <a:spAutoFit/>
          </a:bodyPr>
          <a:lstStyle/>
          <a:p>
            <a:pPr algn="ctr">
              <a:lnSpc>
                <a:spcPts val="1600"/>
              </a:lnSpc>
            </a:pPr>
            <a:r>
              <a:rPr lang="en-CA" dirty="0" err="1" smtClean="0"/>
              <a:t>dimeteraikan</a:t>
            </a:r>
            <a:r>
              <a:rPr lang="en-CA" dirty="0" smtClean="0"/>
              <a:t> </a:t>
            </a:r>
            <a:r>
              <a:rPr lang="en-CA" dirty="0" err="1" smtClean="0"/>
              <a:t>dgn</a:t>
            </a:r>
            <a:r>
              <a:rPr lang="en-CA" dirty="0" smtClean="0"/>
              <a:t> </a:t>
            </a:r>
            <a:r>
              <a:rPr lang="en-CA" dirty="0" err="1" smtClean="0"/>
              <a:t>Roh</a:t>
            </a:r>
            <a:endParaRPr lang="en-CA" dirty="0"/>
          </a:p>
        </p:txBody>
      </p:sp>
      <p:sp>
        <p:nvSpPr>
          <p:cNvPr id="105" name="TextBox 104"/>
          <p:cNvSpPr txBox="1"/>
          <p:nvPr/>
        </p:nvSpPr>
        <p:spPr>
          <a:xfrm>
            <a:off x="5508104" y="836712"/>
            <a:ext cx="2448272" cy="646331"/>
          </a:xfrm>
          <a:prstGeom prst="rect">
            <a:avLst/>
          </a:prstGeom>
          <a:noFill/>
        </p:spPr>
        <p:txBody>
          <a:bodyPr wrap="square" rtlCol="0">
            <a:spAutoFit/>
          </a:bodyPr>
          <a:lstStyle/>
          <a:p>
            <a:pPr algn="ctr"/>
            <a:r>
              <a:rPr lang="en-CA" dirty="0" err="1" smtClean="0"/>
              <a:t>Roh</a:t>
            </a:r>
            <a:r>
              <a:rPr lang="en-CA" dirty="0" smtClean="0"/>
              <a:t> </a:t>
            </a:r>
            <a:r>
              <a:rPr lang="en-CA" dirty="0" err="1" smtClean="0"/>
              <a:t>mengajar</a:t>
            </a:r>
            <a:r>
              <a:rPr lang="en-CA" dirty="0" smtClean="0"/>
              <a:t> </a:t>
            </a:r>
            <a:r>
              <a:rPr lang="en-CA" dirty="0" err="1" smtClean="0"/>
              <a:t>kita</a:t>
            </a:r>
            <a:r>
              <a:rPr lang="en-CA" dirty="0" smtClean="0"/>
              <a:t> </a:t>
            </a:r>
            <a:r>
              <a:rPr lang="en-CA" dirty="0" err="1" smtClean="0"/>
              <a:t>firman</a:t>
            </a:r>
            <a:r>
              <a:rPr lang="en-CA" dirty="0" smtClean="0"/>
              <a:t> Allah</a:t>
            </a:r>
            <a:endParaRPr lang="en-CA" dirty="0">
              <a:solidFill>
                <a:srgbClr val="FF0000"/>
              </a:solidFill>
            </a:endParaRPr>
          </a:p>
        </p:txBody>
      </p:sp>
      <p:sp>
        <p:nvSpPr>
          <p:cNvPr id="95" name="TextBox 94"/>
          <p:cNvSpPr txBox="1"/>
          <p:nvPr/>
        </p:nvSpPr>
        <p:spPr>
          <a:xfrm>
            <a:off x="5652120" y="262002"/>
            <a:ext cx="3672408" cy="502702"/>
          </a:xfrm>
          <a:prstGeom prst="rect">
            <a:avLst/>
          </a:prstGeom>
          <a:noFill/>
        </p:spPr>
        <p:txBody>
          <a:bodyPr wrap="square" rtlCol="0">
            <a:spAutoFit/>
          </a:bodyPr>
          <a:lstStyle/>
          <a:p>
            <a:pPr algn="ctr">
              <a:lnSpc>
                <a:spcPts val="1600"/>
              </a:lnSpc>
            </a:pPr>
            <a:r>
              <a:rPr lang="en-CA" dirty="0" err="1" smtClean="0">
                <a:latin typeface="Arial" pitchFamily="34" charset="0"/>
                <a:cs typeface="Arial" pitchFamily="34" charset="0"/>
              </a:rPr>
              <a:t>Roh</a:t>
            </a:r>
            <a:r>
              <a:rPr lang="en-CA" dirty="0" smtClean="0">
                <a:latin typeface="Arial" pitchFamily="34" charset="0"/>
                <a:cs typeface="Arial" pitchFamily="34" charset="0"/>
              </a:rPr>
              <a:t> </a:t>
            </a:r>
            <a:r>
              <a:rPr lang="en-CA" dirty="0" err="1" smtClean="0">
                <a:latin typeface="Arial" pitchFamily="34" charset="0"/>
                <a:cs typeface="Arial" pitchFamily="34" charset="0"/>
              </a:rPr>
              <a:t>berdoa</a:t>
            </a:r>
            <a:r>
              <a:rPr lang="en-CA" dirty="0" smtClean="0">
                <a:latin typeface="Arial" pitchFamily="34" charset="0"/>
                <a:cs typeface="Arial" pitchFamily="34" charset="0"/>
              </a:rPr>
              <a:t> </a:t>
            </a:r>
            <a:r>
              <a:rPr lang="en-CA" dirty="0" err="1" smtClean="0">
                <a:latin typeface="Arial" pitchFamily="34" charset="0"/>
                <a:cs typeface="Arial" pitchFamily="34" charset="0"/>
              </a:rPr>
              <a:t>untuk</a:t>
            </a:r>
            <a:r>
              <a:rPr lang="en-CA" dirty="0" smtClean="0">
                <a:latin typeface="Arial" pitchFamily="34" charset="0"/>
                <a:cs typeface="Arial" pitchFamily="34" charset="0"/>
              </a:rPr>
              <a:t> </a:t>
            </a:r>
            <a:r>
              <a:rPr lang="en-CA" dirty="0" err="1" smtClean="0">
                <a:latin typeface="Arial" pitchFamily="34" charset="0"/>
                <a:cs typeface="Arial" pitchFamily="34" charset="0"/>
              </a:rPr>
              <a:t>kita</a:t>
            </a:r>
            <a:r>
              <a:rPr lang="en-CA" dirty="0" smtClean="0">
                <a:latin typeface="Arial" pitchFamily="34" charset="0"/>
                <a:cs typeface="Arial" pitchFamily="34" charset="0"/>
              </a:rPr>
              <a:t>, </a:t>
            </a:r>
          </a:p>
          <a:p>
            <a:pPr algn="ctr">
              <a:lnSpc>
                <a:spcPts val="1600"/>
              </a:lnSpc>
            </a:pPr>
            <a:r>
              <a:rPr lang="en-CA" kern="0" dirty="0" err="1" smtClean="0">
                <a:latin typeface="Arial" pitchFamily="34" charset="0"/>
                <a:cs typeface="Arial" pitchFamily="34" charset="0"/>
              </a:rPr>
              <a:t>dan</a:t>
            </a:r>
            <a:r>
              <a:rPr lang="en-CA" kern="0" dirty="0" smtClean="0">
                <a:latin typeface="Arial" pitchFamily="34" charset="0"/>
                <a:cs typeface="Arial" pitchFamily="34" charset="0"/>
              </a:rPr>
              <a:t> </a:t>
            </a:r>
            <a:r>
              <a:rPr lang="en-CA" kern="0" dirty="0" err="1" smtClean="0">
                <a:latin typeface="Arial" pitchFamily="34" charset="0"/>
                <a:cs typeface="Arial" pitchFamily="34" charset="0"/>
              </a:rPr>
              <a:t>membantu</a:t>
            </a:r>
            <a:r>
              <a:rPr lang="en-CA" kern="0" dirty="0" smtClean="0">
                <a:latin typeface="Arial" pitchFamily="34" charset="0"/>
                <a:cs typeface="Arial" pitchFamily="34" charset="0"/>
              </a:rPr>
              <a:t> </a:t>
            </a:r>
            <a:r>
              <a:rPr lang="en-CA" kern="0" dirty="0" err="1" smtClean="0">
                <a:latin typeface="Arial" pitchFamily="34" charset="0"/>
                <a:cs typeface="Arial" pitchFamily="34" charset="0"/>
              </a:rPr>
              <a:t>kita</a:t>
            </a:r>
            <a:r>
              <a:rPr lang="en-CA" kern="0" dirty="0" smtClean="0">
                <a:latin typeface="Arial" pitchFamily="34" charset="0"/>
                <a:cs typeface="Arial" pitchFamily="34" charset="0"/>
              </a:rPr>
              <a:t> </a:t>
            </a:r>
            <a:r>
              <a:rPr lang="en-CA" kern="0" dirty="0" err="1" smtClean="0">
                <a:latin typeface="Arial" pitchFamily="34" charset="0"/>
                <a:cs typeface="Arial" pitchFamily="34" charset="0"/>
              </a:rPr>
              <a:t>berdoa</a:t>
            </a:r>
            <a:r>
              <a:rPr lang="en-CA" kern="0" dirty="0" smtClean="0">
                <a:latin typeface="Arial" pitchFamily="34" charset="0"/>
                <a:cs typeface="Arial" pitchFamily="34" charset="0"/>
              </a:rPr>
              <a:t> </a:t>
            </a:r>
            <a:endParaRPr lang="en-CA" spc="-40" dirty="0">
              <a:latin typeface="Arial" pitchFamily="34" charset="0"/>
              <a:cs typeface="Arial" pitchFamily="34" charset="0"/>
            </a:endParaRPr>
          </a:p>
        </p:txBody>
      </p:sp>
      <p:sp>
        <p:nvSpPr>
          <p:cNvPr id="114" name="Teardrop 113"/>
          <p:cNvSpPr/>
          <p:nvPr/>
        </p:nvSpPr>
        <p:spPr>
          <a:xfrm rot="3832256">
            <a:off x="3567638" y="133472"/>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3" name="TextBox 112"/>
          <p:cNvSpPr txBox="1"/>
          <p:nvPr/>
        </p:nvSpPr>
        <p:spPr>
          <a:xfrm>
            <a:off x="3475856" y="838453"/>
            <a:ext cx="2104256" cy="646331"/>
          </a:xfrm>
          <a:prstGeom prst="rect">
            <a:avLst/>
          </a:prstGeom>
          <a:noFill/>
        </p:spPr>
        <p:txBody>
          <a:bodyPr wrap="square" rtlCol="0">
            <a:spAutoFit/>
          </a:bodyPr>
          <a:lstStyle/>
          <a:p>
            <a:pPr algn="ctr"/>
            <a:r>
              <a:rPr lang="en-CA" dirty="0" err="1" smtClean="0"/>
              <a:t>Roh</a:t>
            </a:r>
            <a:endParaRPr lang="en-CA" dirty="0" smtClean="0"/>
          </a:p>
          <a:p>
            <a:pPr algn="ctr"/>
            <a:r>
              <a:rPr lang="en-CA" dirty="0" err="1" smtClean="0"/>
              <a:t>menguduskan</a:t>
            </a:r>
            <a:r>
              <a:rPr lang="en-CA" dirty="0" smtClean="0"/>
              <a:t> </a:t>
            </a:r>
            <a:r>
              <a:rPr lang="en-CA" dirty="0" err="1" smtClean="0"/>
              <a:t>kita</a:t>
            </a:r>
            <a:endParaRPr lang="en-CA" dirty="0"/>
          </a:p>
        </p:txBody>
      </p:sp>
      <p:sp>
        <p:nvSpPr>
          <p:cNvPr id="82" name="TextBox 81"/>
          <p:cNvSpPr txBox="1"/>
          <p:nvPr/>
        </p:nvSpPr>
        <p:spPr>
          <a:xfrm>
            <a:off x="7164288" y="2924944"/>
            <a:ext cx="2160240" cy="369332"/>
          </a:xfrm>
          <a:prstGeom prst="rect">
            <a:avLst/>
          </a:prstGeom>
          <a:noFill/>
        </p:spPr>
        <p:txBody>
          <a:bodyPr wrap="square" rtlCol="0">
            <a:spAutoFit/>
          </a:bodyPr>
          <a:lstStyle/>
          <a:p>
            <a:pPr algn="ctr"/>
            <a:r>
              <a:rPr lang="en-CA" dirty="0" err="1" smtClean="0"/>
              <a:t>diurapi</a:t>
            </a:r>
            <a:r>
              <a:rPr lang="en-CA" dirty="0" smtClean="0"/>
              <a:t> </a:t>
            </a:r>
            <a:r>
              <a:rPr lang="en-CA" dirty="0" err="1" smtClean="0"/>
              <a:t>dgn</a:t>
            </a:r>
            <a:r>
              <a:rPr lang="en-CA" dirty="0" smtClean="0"/>
              <a:t> </a:t>
            </a:r>
            <a:r>
              <a:rPr lang="en-CA" dirty="0" err="1" smtClean="0"/>
              <a:t>Roh</a:t>
            </a:r>
            <a:endParaRPr lang="en-CA" dirty="0"/>
          </a:p>
        </p:txBody>
      </p:sp>
      <p:sp>
        <p:nvSpPr>
          <p:cNvPr id="66" name="TextBox 65"/>
          <p:cNvSpPr txBox="1"/>
          <p:nvPr/>
        </p:nvSpPr>
        <p:spPr>
          <a:xfrm>
            <a:off x="5724128" y="3502749"/>
            <a:ext cx="2160240" cy="646331"/>
          </a:xfrm>
          <a:prstGeom prst="rect">
            <a:avLst/>
          </a:prstGeom>
          <a:noFill/>
        </p:spPr>
        <p:txBody>
          <a:bodyPr wrap="square" rtlCol="0">
            <a:spAutoFit/>
          </a:bodyPr>
          <a:lstStyle/>
          <a:p>
            <a:pPr algn="ctr"/>
            <a:r>
              <a:rPr lang="en-CA" dirty="0" err="1" smtClean="0">
                <a:latin typeface="Arial" pitchFamily="34" charset="0"/>
                <a:cs typeface="Arial" pitchFamily="34" charset="0"/>
              </a:rPr>
              <a:t>aliran-aliran</a:t>
            </a:r>
            <a:r>
              <a:rPr lang="en-CA" dirty="0" smtClean="0">
                <a:latin typeface="Arial" pitchFamily="34" charset="0"/>
                <a:cs typeface="Arial" pitchFamily="34" charset="0"/>
              </a:rPr>
              <a:t> </a:t>
            </a:r>
            <a:r>
              <a:rPr lang="en-CA" dirty="0" err="1" smtClean="0">
                <a:latin typeface="Arial" pitchFamily="34" charset="0"/>
                <a:cs typeface="Arial" pitchFamily="34" charset="0"/>
              </a:rPr>
              <a:t>kehidupan</a:t>
            </a:r>
            <a:r>
              <a:rPr lang="en-CA" dirty="0" smtClean="0">
                <a:latin typeface="Arial" pitchFamily="34" charset="0"/>
                <a:cs typeface="Arial" pitchFamily="34" charset="0"/>
              </a:rPr>
              <a:t> </a:t>
            </a:r>
            <a:r>
              <a:rPr lang="en-CA" dirty="0" err="1" smtClean="0">
                <a:latin typeface="Arial" pitchFamily="34" charset="0"/>
                <a:cs typeface="Arial" pitchFamily="34" charset="0"/>
              </a:rPr>
              <a:t>dlm</a:t>
            </a:r>
            <a:r>
              <a:rPr lang="en-CA" dirty="0" smtClean="0">
                <a:latin typeface="Arial" pitchFamily="34" charset="0"/>
                <a:cs typeface="Arial" pitchFamily="34" charset="0"/>
              </a:rPr>
              <a:t> </a:t>
            </a:r>
            <a:r>
              <a:rPr lang="en-CA" dirty="0" err="1" smtClean="0">
                <a:latin typeface="Arial" pitchFamily="34" charset="0"/>
                <a:cs typeface="Arial" pitchFamily="34" charset="0"/>
              </a:rPr>
              <a:t>Roh</a:t>
            </a:r>
            <a:endParaRPr lang="en-CA" dirty="0">
              <a:latin typeface="Arial" pitchFamily="34" charset="0"/>
              <a:cs typeface="Arial" pitchFamily="34" charset="0"/>
            </a:endParaRPr>
          </a:p>
        </p:txBody>
      </p:sp>
      <p:sp>
        <p:nvSpPr>
          <p:cNvPr id="118" name="TextBox 117"/>
          <p:cNvSpPr txBox="1"/>
          <p:nvPr/>
        </p:nvSpPr>
        <p:spPr>
          <a:xfrm>
            <a:off x="4860032" y="1486525"/>
            <a:ext cx="1944216" cy="646331"/>
          </a:xfrm>
          <a:prstGeom prst="rect">
            <a:avLst/>
          </a:prstGeom>
          <a:noFill/>
        </p:spPr>
        <p:txBody>
          <a:bodyPr wrap="square" rtlCol="0">
            <a:spAutoFit/>
          </a:bodyPr>
          <a:lstStyle/>
          <a:p>
            <a:pPr algn="ctr"/>
            <a:r>
              <a:rPr lang="en-CA" dirty="0" err="1" smtClean="0"/>
              <a:t>kita</a:t>
            </a:r>
            <a:r>
              <a:rPr lang="en-CA" dirty="0" smtClean="0"/>
              <a:t> </a:t>
            </a:r>
            <a:r>
              <a:rPr lang="en-CA" dirty="0" err="1" smtClean="0"/>
              <a:t>persekutuan</a:t>
            </a:r>
            <a:r>
              <a:rPr lang="en-CA" dirty="0" smtClean="0"/>
              <a:t> </a:t>
            </a:r>
            <a:r>
              <a:rPr lang="en-CA" dirty="0" err="1" smtClean="0"/>
              <a:t>dgn</a:t>
            </a:r>
            <a:r>
              <a:rPr lang="en-CA" dirty="0" smtClean="0"/>
              <a:t> </a:t>
            </a:r>
            <a:r>
              <a:rPr lang="en-CA" dirty="0" err="1" smtClean="0"/>
              <a:t>Roh</a:t>
            </a:r>
            <a:endParaRPr lang="en-CA" dirty="0"/>
          </a:p>
        </p:txBody>
      </p:sp>
      <p:sp>
        <p:nvSpPr>
          <p:cNvPr id="75" name="TextBox 74"/>
          <p:cNvSpPr txBox="1"/>
          <p:nvPr/>
        </p:nvSpPr>
        <p:spPr>
          <a:xfrm>
            <a:off x="5652120" y="2204864"/>
            <a:ext cx="3096344" cy="646331"/>
          </a:xfrm>
          <a:prstGeom prst="rect">
            <a:avLst/>
          </a:prstGeom>
          <a:noFill/>
        </p:spPr>
        <p:txBody>
          <a:bodyPr wrap="square" rtlCol="0">
            <a:spAutoFit/>
          </a:bodyPr>
          <a:lstStyle/>
          <a:p>
            <a:pPr algn="ctr"/>
            <a:r>
              <a:rPr lang="en-CA" dirty="0" err="1" smtClean="0"/>
              <a:t>hukum</a:t>
            </a:r>
            <a:r>
              <a:rPr lang="en-CA" dirty="0" smtClean="0"/>
              <a:t> </a:t>
            </a:r>
            <a:r>
              <a:rPr lang="en-CA" dirty="0" err="1" smtClean="0"/>
              <a:t>Roh</a:t>
            </a:r>
            <a:r>
              <a:rPr lang="en-CA" dirty="0" smtClean="0"/>
              <a:t> </a:t>
            </a:r>
            <a:r>
              <a:rPr lang="en-CA" dirty="0" err="1" smtClean="0"/>
              <a:t>memerdekakan</a:t>
            </a:r>
            <a:endParaRPr lang="en-CA" dirty="0" smtClean="0"/>
          </a:p>
          <a:p>
            <a:pPr algn="ctr"/>
            <a:r>
              <a:rPr lang="en-CA" dirty="0" err="1" smtClean="0"/>
              <a:t>dari</a:t>
            </a:r>
            <a:r>
              <a:rPr lang="en-CA" dirty="0" smtClean="0"/>
              <a:t> </a:t>
            </a:r>
            <a:r>
              <a:rPr lang="en-CA" dirty="0" err="1" smtClean="0"/>
              <a:t>hukum</a:t>
            </a:r>
            <a:r>
              <a:rPr lang="en-CA" dirty="0" smtClean="0"/>
              <a:t> </a:t>
            </a:r>
            <a:r>
              <a:rPr lang="en-CA" dirty="0" err="1" smtClean="0"/>
              <a:t>dosa</a:t>
            </a:r>
            <a:endParaRPr lang="en-CA" dirty="0"/>
          </a:p>
        </p:txBody>
      </p:sp>
      <p:sp>
        <p:nvSpPr>
          <p:cNvPr id="110" name="Teardrop 109"/>
          <p:cNvSpPr/>
          <p:nvPr/>
        </p:nvSpPr>
        <p:spPr>
          <a:xfrm rot="7706645">
            <a:off x="4562727" y="3229045"/>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0" name="Teardrop 159"/>
          <p:cNvSpPr/>
          <p:nvPr/>
        </p:nvSpPr>
        <p:spPr>
          <a:xfrm rot="7706645">
            <a:off x="4052065" y="3175947"/>
            <a:ext cx="457200" cy="381000"/>
          </a:xfrm>
          <a:prstGeom prst="teardrop">
            <a:avLst>
              <a:gd name="adj" fmla="val 200000"/>
            </a:avLst>
          </a:prstGeom>
          <a:solidFill>
            <a:srgbClr val="33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2" name="TextBox 101"/>
          <p:cNvSpPr txBox="1"/>
          <p:nvPr/>
        </p:nvSpPr>
        <p:spPr>
          <a:xfrm>
            <a:off x="1403648" y="2915652"/>
            <a:ext cx="1960240" cy="369332"/>
          </a:xfrm>
          <a:prstGeom prst="rect">
            <a:avLst/>
          </a:prstGeom>
          <a:noFill/>
        </p:spPr>
        <p:txBody>
          <a:bodyPr wrap="square" rtlCol="0">
            <a:spAutoFit/>
          </a:bodyPr>
          <a:lstStyle/>
          <a:p>
            <a:pPr algn="ctr"/>
            <a:r>
              <a:rPr lang="en-CA" dirty="0" err="1" smtClean="0"/>
              <a:t>di</a:t>
            </a:r>
            <a:r>
              <a:rPr lang="en-CA" dirty="0" smtClean="0"/>
              <a:t> </a:t>
            </a:r>
            <a:r>
              <a:rPr lang="en-CA" dirty="0" err="1" smtClean="0"/>
              <a:t>dlm</a:t>
            </a:r>
            <a:r>
              <a:rPr lang="en-CA" dirty="0" smtClean="0"/>
              <a:t> </a:t>
            </a:r>
            <a:r>
              <a:rPr lang="en-CA" dirty="0" err="1" smtClean="0"/>
              <a:t>Roh</a:t>
            </a:r>
            <a:endParaRPr lang="en-CA" dirty="0"/>
          </a:p>
        </p:txBody>
      </p:sp>
      <p:sp>
        <p:nvSpPr>
          <p:cNvPr id="120" name="TextBox 119"/>
          <p:cNvSpPr txBox="1"/>
          <p:nvPr/>
        </p:nvSpPr>
        <p:spPr>
          <a:xfrm>
            <a:off x="2987824" y="2915652"/>
            <a:ext cx="2952328" cy="369332"/>
          </a:xfrm>
          <a:prstGeom prst="rect">
            <a:avLst/>
          </a:prstGeom>
          <a:noFill/>
        </p:spPr>
        <p:txBody>
          <a:bodyPr wrap="square" rtlCol="0">
            <a:spAutoFit/>
          </a:bodyPr>
          <a:lstStyle/>
          <a:p>
            <a:pPr algn="ctr"/>
            <a:r>
              <a:rPr lang="en-CA" dirty="0" err="1" smtClean="0"/>
              <a:t>Roh</a:t>
            </a:r>
            <a:r>
              <a:rPr lang="en-CA" dirty="0" smtClean="0"/>
              <a:t> </a:t>
            </a:r>
            <a:r>
              <a:rPr lang="en-CA" dirty="0" err="1" smtClean="0"/>
              <a:t>Kristus</a:t>
            </a:r>
            <a:r>
              <a:rPr lang="en-CA" dirty="0" smtClean="0"/>
              <a:t> </a:t>
            </a:r>
            <a:r>
              <a:rPr lang="en-CA" dirty="0" err="1" smtClean="0"/>
              <a:t>di</a:t>
            </a:r>
            <a:r>
              <a:rPr lang="en-CA" dirty="0" smtClean="0"/>
              <a:t> </a:t>
            </a:r>
            <a:r>
              <a:rPr lang="en-CA" dirty="0" err="1" smtClean="0"/>
              <a:t>dlm</a:t>
            </a:r>
            <a:r>
              <a:rPr lang="en-CA" dirty="0" smtClean="0"/>
              <a:t> </a:t>
            </a:r>
            <a:r>
              <a:rPr lang="en-CA" dirty="0" err="1" smtClean="0"/>
              <a:t>kita</a:t>
            </a:r>
            <a:endParaRPr lang="en-CA" dirty="0"/>
          </a:p>
        </p:txBody>
      </p:sp>
      <p:sp>
        <p:nvSpPr>
          <p:cNvPr id="80" name="TextBox 79"/>
          <p:cNvSpPr txBox="1"/>
          <p:nvPr/>
        </p:nvSpPr>
        <p:spPr>
          <a:xfrm>
            <a:off x="899592" y="3573016"/>
            <a:ext cx="2392288" cy="502702"/>
          </a:xfrm>
          <a:prstGeom prst="rect">
            <a:avLst/>
          </a:prstGeom>
          <a:noFill/>
        </p:spPr>
        <p:txBody>
          <a:bodyPr wrap="square" rtlCol="0">
            <a:spAutoFit/>
          </a:bodyPr>
          <a:lstStyle/>
          <a:p>
            <a:pPr algn="ctr">
              <a:lnSpc>
                <a:spcPts val="1600"/>
              </a:lnSpc>
            </a:pPr>
            <a:r>
              <a:rPr lang="en-CA" dirty="0" err="1" smtClean="0"/>
              <a:t>kuasa</a:t>
            </a:r>
            <a:r>
              <a:rPr lang="en-CA" dirty="0" smtClean="0"/>
              <a:t> </a:t>
            </a:r>
            <a:r>
              <a:rPr lang="en-CA" dirty="0" err="1" smtClean="0"/>
              <a:t>Roh</a:t>
            </a:r>
            <a:r>
              <a:rPr lang="en-CA" dirty="0" smtClean="0"/>
              <a:t> </a:t>
            </a:r>
            <a:r>
              <a:rPr lang="en-CA" dirty="0" err="1" smtClean="0"/>
              <a:t>untuk</a:t>
            </a:r>
            <a:r>
              <a:rPr lang="en-CA" dirty="0" smtClean="0"/>
              <a:t> </a:t>
            </a:r>
            <a:r>
              <a:rPr lang="en-CA" dirty="0" err="1" smtClean="0"/>
              <a:t>utusan</a:t>
            </a:r>
            <a:r>
              <a:rPr lang="en-CA" dirty="0" smtClean="0"/>
              <a:t> </a:t>
            </a:r>
            <a:r>
              <a:rPr lang="en-CA" dirty="0" err="1" smtClean="0"/>
              <a:t>Kristus</a:t>
            </a:r>
            <a:endParaRPr lang="en-CA" dirty="0" smtClean="0"/>
          </a:p>
        </p:txBody>
      </p:sp>
      <p:sp>
        <p:nvSpPr>
          <p:cNvPr id="85" name="TextBox 84"/>
          <p:cNvSpPr txBox="1"/>
          <p:nvPr/>
        </p:nvSpPr>
        <p:spPr>
          <a:xfrm>
            <a:off x="3691880" y="3657798"/>
            <a:ext cx="1600200" cy="923330"/>
          </a:xfrm>
          <a:prstGeom prst="rect">
            <a:avLst/>
          </a:prstGeom>
          <a:noFill/>
        </p:spPr>
        <p:txBody>
          <a:bodyPr wrap="square" rtlCol="0">
            <a:spAutoFit/>
          </a:bodyPr>
          <a:lstStyle/>
          <a:p>
            <a:pPr algn="ctr"/>
            <a:r>
              <a:rPr lang="en-CA" dirty="0" err="1" smtClean="0"/>
              <a:t>Kasih</a:t>
            </a:r>
            <a:r>
              <a:rPr lang="en-CA" dirty="0" smtClean="0"/>
              <a:t> Allah </a:t>
            </a:r>
            <a:r>
              <a:rPr lang="en-CA" dirty="0" err="1" smtClean="0"/>
              <a:t>tercurah</a:t>
            </a:r>
            <a:r>
              <a:rPr lang="en-CA" dirty="0" smtClean="0"/>
              <a:t> </a:t>
            </a:r>
            <a:r>
              <a:rPr lang="en-CA" dirty="0" err="1" smtClean="0"/>
              <a:t>hati</a:t>
            </a:r>
            <a:endParaRPr lang="en-CA" dirty="0" smtClean="0"/>
          </a:p>
          <a:p>
            <a:pPr algn="ctr"/>
            <a:r>
              <a:rPr lang="en-CA" dirty="0" err="1" smtClean="0"/>
              <a:t>oleh</a:t>
            </a:r>
            <a:r>
              <a:rPr lang="en-CA" dirty="0" smtClean="0"/>
              <a:t> </a:t>
            </a:r>
            <a:r>
              <a:rPr lang="en-CA" dirty="0" err="1" smtClean="0"/>
              <a:t>Roh</a:t>
            </a:r>
            <a:endParaRPr lang="en-CA" dirty="0"/>
          </a:p>
        </p:txBody>
      </p:sp>
      <p:sp>
        <p:nvSpPr>
          <p:cNvPr id="104" name="TextBox 103"/>
          <p:cNvSpPr txBox="1"/>
          <p:nvPr/>
        </p:nvSpPr>
        <p:spPr>
          <a:xfrm>
            <a:off x="5796136" y="2924944"/>
            <a:ext cx="1600200" cy="369332"/>
          </a:xfrm>
          <a:prstGeom prst="rect">
            <a:avLst/>
          </a:prstGeom>
          <a:noFill/>
        </p:spPr>
        <p:txBody>
          <a:bodyPr wrap="square" rtlCol="0">
            <a:spAutoFit/>
          </a:bodyPr>
          <a:lstStyle/>
          <a:p>
            <a:pPr algn="ctr"/>
            <a:r>
              <a:rPr lang="en-CA" dirty="0" err="1" smtClean="0"/>
              <a:t>jalan</a:t>
            </a:r>
            <a:r>
              <a:rPr lang="en-CA" dirty="0" smtClean="0"/>
              <a:t> </a:t>
            </a:r>
            <a:r>
              <a:rPr lang="en-CA" dirty="0" err="1" smtClean="0"/>
              <a:t>dlm</a:t>
            </a:r>
            <a:r>
              <a:rPr lang="en-CA" dirty="0" smtClean="0"/>
              <a:t> </a:t>
            </a:r>
            <a:r>
              <a:rPr lang="en-CA" dirty="0" err="1" smtClean="0"/>
              <a:t>Roh</a:t>
            </a:r>
            <a:endParaRPr lang="en-CA" dirty="0"/>
          </a:p>
        </p:txBody>
      </p:sp>
      <p:sp>
        <p:nvSpPr>
          <p:cNvPr id="90" name="TextBox 89"/>
          <p:cNvSpPr txBox="1"/>
          <p:nvPr/>
        </p:nvSpPr>
        <p:spPr>
          <a:xfrm>
            <a:off x="7004248" y="1484784"/>
            <a:ext cx="1600200" cy="646331"/>
          </a:xfrm>
          <a:prstGeom prst="rect">
            <a:avLst/>
          </a:prstGeom>
          <a:noFill/>
        </p:spPr>
        <p:txBody>
          <a:bodyPr wrap="square" rtlCol="0">
            <a:spAutoFit/>
          </a:bodyPr>
          <a:lstStyle/>
          <a:p>
            <a:pPr algn="ctr"/>
            <a:r>
              <a:rPr lang="en-CA" dirty="0" err="1" smtClean="0"/>
              <a:t>milik</a:t>
            </a:r>
            <a:r>
              <a:rPr lang="en-CA" dirty="0" smtClean="0"/>
              <a:t> </a:t>
            </a:r>
            <a:r>
              <a:rPr lang="en-CA" dirty="0" err="1" smtClean="0"/>
              <a:t>Kristus</a:t>
            </a:r>
            <a:r>
              <a:rPr lang="en-CA" dirty="0" smtClean="0"/>
              <a:t> </a:t>
            </a:r>
            <a:r>
              <a:rPr lang="en-CA" dirty="0" err="1" smtClean="0"/>
              <a:t>dlm</a:t>
            </a:r>
            <a:r>
              <a:rPr lang="en-CA" dirty="0" smtClean="0"/>
              <a:t> </a:t>
            </a:r>
            <a:r>
              <a:rPr lang="en-CA" dirty="0" err="1" smtClean="0"/>
              <a:t>Roh</a:t>
            </a:r>
            <a:endParaRPr lang="en-CA" dirty="0"/>
          </a:p>
        </p:txBody>
      </p:sp>
      <p:sp>
        <p:nvSpPr>
          <p:cNvPr id="77" name="TextBox 76"/>
          <p:cNvSpPr txBox="1"/>
          <p:nvPr/>
        </p:nvSpPr>
        <p:spPr>
          <a:xfrm>
            <a:off x="4067944" y="188640"/>
            <a:ext cx="1944216" cy="646331"/>
          </a:xfrm>
          <a:prstGeom prst="rect">
            <a:avLst/>
          </a:prstGeom>
          <a:noFill/>
        </p:spPr>
        <p:txBody>
          <a:bodyPr wrap="square" rtlCol="0">
            <a:spAutoFit/>
          </a:bodyPr>
          <a:lstStyle/>
          <a:p>
            <a:pPr algn="ctr"/>
            <a:r>
              <a:rPr lang="en-CA" dirty="0" err="1" smtClean="0"/>
              <a:t>Roh</a:t>
            </a:r>
            <a:r>
              <a:rPr lang="en-CA" dirty="0" smtClean="0"/>
              <a:t> </a:t>
            </a:r>
            <a:r>
              <a:rPr lang="en-CA" dirty="0" err="1" smtClean="0"/>
              <a:t>dicurakan</a:t>
            </a:r>
            <a:r>
              <a:rPr lang="en-CA" dirty="0" smtClean="0"/>
              <a:t> </a:t>
            </a:r>
          </a:p>
          <a:p>
            <a:pPr algn="ctr"/>
            <a:r>
              <a:rPr lang="en-CA" dirty="0" err="1" smtClean="0"/>
              <a:t>ke</a:t>
            </a:r>
            <a:r>
              <a:rPr lang="en-CA" dirty="0" smtClean="0"/>
              <a:t> </a:t>
            </a:r>
            <a:r>
              <a:rPr lang="en-CA" dirty="0" err="1" smtClean="0"/>
              <a:t>dlm</a:t>
            </a:r>
            <a:r>
              <a:rPr lang="en-CA" dirty="0" smtClean="0"/>
              <a:t> </a:t>
            </a:r>
            <a:r>
              <a:rPr lang="en-CA" dirty="0" err="1" smtClean="0"/>
              <a:t>hati</a:t>
            </a:r>
            <a:endParaRPr lang="en-CA" dirty="0"/>
          </a:p>
        </p:txBody>
      </p:sp>
      <p:sp>
        <p:nvSpPr>
          <p:cNvPr id="101" name="TextBox 100"/>
          <p:cNvSpPr txBox="1"/>
          <p:nvPr/>
        </p:nvSpPr>
        <p:spPr>
          <a:xfrm>
            <a:off x="539552" y="1486525"/>
            <a:ext cx="2176264" cy="646331"/>
          </a:xfrm>
          <a:prstGeom prst="rect">
            <a:avLst/>
          </a:prstGeom>
          <a:noFill/>
        </p:spPr>
        <p:txBody>
          <a:bodyPr wrap="square" rtlCol="0">
            <a:spAutoFit/>
          </a:bodyPr>
          <a:lstStyle/>
          <a:p>
            <a:pPr algn="ctr"/>
            <a:r>
              <a:rPr lang="en-CA" dirty="0" err="1" smtClean="0">
                <a:latin typeface="Arial" pitchFamily="34" charset="0"/>
                <a:cs typeface="Arial" pitchFamily="34" charset="0"/>
              </a:rPr>
              <a:t>diangkat</a:t>
            </a:r>
            <a:r>
              <a:rPr lang="en-CA" dirty="0" smtClean="0">
                <a:latin typeface="Arial" pitchFamily="34" charset="0"/>
                <a:cs typeface="Arial" pitchFamily="34" charset="0"/>
              </a:rPr>
              <a:t> </a:t>
            </a:r>
            <a:r>
              <a:rPr lang="en-CA" dirty="0" err="1" smtClean="0">
                <a:latin typeface="Arial" pitchFamily="34" charset="0"/>
                <a:cs typeface="Arial" pitchFamily="34" charset="0"/>
              </a:rPr>
              <a:t>anak</a:t>
            </a:r>
            <a:r>
              <a:rPr lang="en-CA" dirty="0" smtClean="0">
                <a:latin typeface="Arial" pitchFamily="34" charset="0"/>
                <a:cs typeface="Arial" pitchFamily="34" charset="0"/>
              </a:rPr>
              <a:t> </a:t>
            </a:r>
            <a:r>
              <a:rPr lang="en-CA" dirty="0" err="1" smtClean="0">
                <a:latin typeface="Arial" pitchFamily="34" charset="0"/>
                <a:cs typeface="Arial" pitchFamily="34" charset="0"/>
              </a:rPr>
              <a:t>dgn</a:t>
            </a:r>
            <a:r>
              <a:rPr lang="en-CA" dirty="0" smtClean="0">
                <a:latin typeface="Arial" pitchFamily="34" charset="0"/>
                <a:cs typeface="Arial" pitchFamily="34" charset="0"/>
              </a:rPr>
              <a:t> </a:t>
            </a:r>
            <a:r>
              <a:rPr lang="en-CA" dirty="0" err="1" smtClean="0">
                <a:latin typeface="Arial" pitchFamily="34" charset="0"/>
                <a:cs typeface="Arial" pitchFamily="34" charset="0"/>
              </a:rPr>
              <a:t>Roh</a:t>
            </a:r>
            <a:r>
              <a:rPr lang="en-CA" dirty="0" smtClean="0">
                <a:latin typeface="Arial" pitchFamily="34" charset="0"/>
                <a:cs typeface="Arial" pitchFamily="34" charset="0"/>
              </a:rPr>
              <a:t> </a:t>
            </a:r>
            <a:r>
              <a:rPr lang="en-CA" dirty="0" err="1" smtClean="0">
                <a:latin typeface="Arial" pitchFamily="34" charset="0"/>
                <a:cs typeface="Arial" pitchFamily="34" charset="0"/>
              </a:rPr>
              <a:t>Anak</a:t>
            </a:r>
            <a:r>
              <a:rPr lang="en-CA" dirty="0" smtClean="0">
                <a:latin typeface="Arial" pitchFamily="34" charset="0"/>
                <a:cs typeface="Arial" pitchFamily="34" charset="0"/>
              </a:rPr>
              <a:t> Allah</a:t>
            </a:r>
            <a:endParaRPr lang="en-CA" dirty="0">
              <a:latin typeface="Arial" pitchFamily="34" charset="0"/>
              <a:cs typeface="Arial" pitchFamily="34" charset="0"/>
            </a:endParaRPr>
          </a:p>
        </p:txBody>
      </p:sp>
      <p:sp>
        <p:nvSpPr>
          <p:cNvPr id="103" name="TextBox 102"/>
          <p:cNvSpPr txBox="1"/>
          <p:nvPr/>
        </p:nvSpPr>
        <p:spPr>
          <a:xfrm>
            <a:off x="1763688" y="2206605"/>
            <a:ext cx="2016224" cy="646331"/>
          </a:xfrm>
          <a:prstGeom prst="rect">
            <a:avLst/>
          </a:prstGeom>
          <a:noFill/>
        </p:spPr>
        <p:txBody>
          <a:bodyPr wrap="square" rtlCol="0">
            <a:spAutoFit/>
          </a:bodyPr>
          <a:lstStyle/>
          <a:p>
            <a:pPr algn="ctr"/>
            <a:r>
              <a:rPr lang="en-CA" dirty="0" err="1" smtClean="0"/>
              <a:t>sunat</a:t>
            </a:r>
            <a:r>
              <a:rPr lang="en-CA" dirty="0" smtClean="0"/>
              <a:t> </a:t>
            </a:r>
            <a:r>
              <a:rPr lang="en-CA" dirty="0" err="1" smtClean="0"/>
              <a:t>oleh</a:t>
            </a:r>
            <a:r>
              <a:rPr lang="en-CA" dirty="0" smtClean="0"/>
              <a:t> </a:t>
            </a:r>
            <a:r>
              <a:rPr lang="en-CA" dirty="0" err="1" smtClean="0"/>
              <a:t>Kristus</a:t>
            </a:r>
            <a:r>
              <a:rPr lang="en-CA" dirty="0" smtClean="0"/>
              <a:t> </a:t>
            </a:r>
            <a:r>
              <a:rPr lang="en-CA" dirty="0" err="1" smtClean="0"/>
              <a:t>dlm</a:t>
            </a:r>
            <a:r>
              <a:rPr lang="en-CA" dirty="0" smtClean="0"/>
              <a:t> </a:t>
            </a:r>
            <a:r>
              <a:rPr lang="en-CA" dirty="0" err="1" smtClean="0"/>
              <a:t>Roh</a:t>
            </a:r>
            <a:endParaRPr lang="en-CA" dirty="0"/>
          </a:p>
        </p:txBody>
      </p:sp>
      <p:sp>
        <p:nvSpPr>
          <p:cNvPr id="164" name="TextBox 163"/>
          <p:cNvSpPr txBox="1"/>
          <p:nvPr/>
        </p:nvSpPr>
        <p:spPr>
          <a:xfrm>
            <a:off x="35496" y="188640"/>
            <a:ext cx="1944216" cy="646331"/>
          </a:xfrm>
          <a:prstGeom prst="rect">
            <a:avLst/>
          </a:prstGeom>
          <a:noFill/>
        </p:spPr>
        <p:txBody>
          <a:bodyPr wrap="square" rtlCol="0">
            <a:spAutoFit/>
          </a:bodyPr>
          <a:lstStyle/>
          <a:p>
            <a:pPr algn="ctr"/>
            <a:r>
              <a:rPr lang="en-CA" dirty="0" err="1" smtClean="0"/>
              <a:t>menerima</a:t>
            </a:r>
            <a:r>
              <a:rPr lang="en-CA" dirty="0" smtClean="0"/>
              <a:t> </a:t>
            </a:r>
            <a:r>
              <a:rPr lang="en-CA" dirty="0" err="1" smtClean="0"/>
              <a:t>dan</a:t>
            </a:r>
            <a:r>
              <a:rPr lang="en-CA" dirty="0" smtClean="0"/>
              <a:t> </a:t>
            </a:r>
            <a:r>
              <a:rPr lang="en-CA" dirty="0" err="1" smtClean="0"/>
              <a:t>memiliki</a:t>
            </a:r>
            <a:r>
              <a:rPr lang="en-CA" dirty="0" smtClean="0"/>
              <a:t> </a:t>
            </a:r>
            <a:r>
              <a:rPr lang="en-CA" dirty="0" err="1" smtClean="0"/>
              <a:t>Roh</a:t>
            </a:r>
            <a:endParaRPr lang="en-CA" dirty="0"/>
          </a:p>
        </p:txBody>
      </p:sp>
      <p:sp>
        <p:nvSpPr>
          <p:cNvPr id="165" name="TextBox 164"/>
          <p:cNvSpPr txBox="1"/>
          <p:nvPr/>
        </p:nvSpPr>
        <p:spPr>
          <a:xfrm>
            <a:off x="-52536" y="2206605"/>
            <a:ext cx="1600200" cy="646331"/>
          </a:xfrm>
          <a:prstGeom prst="rect">
            <a:avLst/>
          </a:prstGeom>
          <a:noFill/>
        </p:spPr>
        <p:txBody>
          <a:bodyPr wrap="square" rtlCol="0">
            <a:spAutoFit/>
          </a:bodyPr>
          <a:lstStyle/>
          <a:p>
            <a:pPr algn="ctr"/>
            <a:r>
              <a:rPr lang="en-CA" dirty="0" err="1" smtClean="0"/>
              <a:t>Roh</a:t>
            </a:r>
            <a:r>
              <a:rPr lang="en-CA" dirty="0" smtClean="0"/>
              <a:t>  </a:t>
            </a:r>
            <a:r>
              <a:rPr lang="en-CA" dirty="0" err="1" smtClean="0"/>
              <a:t>datang</a:t>
            </a:r>
            <a:r>
              <a:rPr lang="en-CA" dirty="0" smtClean="0"/>
              <a:t> </a:t>
            </a:r>
            <a:r>
              <a:rPr lang="en-CA" dirty="0" err="1" smtClean="0"/>
              <a:t>ke</a:t>
            </a:r>
            <a:r>
              <a:rPr lang="en-CA" dirty="0" smtClean="0"/>
              <a:t> </a:t>
            </a:r>
            <a:r>
              <a:rPr lang="en-CA" dirty="0" err="1" smtClean="0"/>
              <a:t>atas</a:t>
            </a:r>
            <a:r>
              <a:rPr lang="en-CA" dirty="0" smtClean="0"/>
              <a:t> </a:t>
            </a:r>
            <a:r>
              <a:rPr lang="en-CA" dirty="0" err="1" smtClean="0"/>
              <a:t>kita</a:t>
            </a:r>
            <a:endParaRPr lang="en-CA" dirty="0"/>
          </a:p>
        </p:txBody>
      </p:sp>
      <p:sp>
        <p:nvSpPr>
          <p:cNvPr id="166" name="TextBox 165"/>
          <p:cNvSpPr txBox="1"/>
          <p:nvPr/>
        </p:nvSpPr>
        <p:spPr>
          <a:xfrm>
            <a:off x="-108520" y="2986184"/>
            <a:ext cx="2032248" cy="298800"/>
          </a:xfrm>
          <a:prstGeom prst="rect">
            <a:avLst/>
          </a:prstGeom>
          <a:noFill/>
        </p:spPr>
        <p:txBody>
          <a:bodyPr wrap="square" rtlCol="0">
            <a:spAutoFit/>
          </a:bodyPr>
          <a:lstStyle/>
          <a:p>
            <a:pPr algn="ctr">
              <a:lnSpc>
                <a:spcPts val="1600"/>
              </a:lnSpc>
            </a:pPr>
            <a:r>
              <a:rPr lang="en-CA" dirty="0" err="1" smtClean="0"/>
              <a:t>lahir</a:t>
            </a:r>
            <a:r>
              <a:rPr lang="en-CA" dirty="0" smtClean="0"/>
              <a:t> </a:t>
            </a:r>
            <a:r>
              <a:rPr lang="en-CA" dirty="0" err="1" smtClean="0"/>
              <a:t>dari</a:t>
            </a:r>
            <a:r>
              <a:rPr lang="en-CA" dirty="0" smtClean="0"/>
              <a:t> </a:t>
            </a:r>
            <a:r>
              <a:rPr lang="en-CA" dirty="0" err="1" smtClean="0"/>
              <a:t>Roh</a:t>
            </a:r>
            <a:endParaRPr lang="en-CA" dirty="0" smtClean="0"/>
          </a:p>
        </p:txBody>
      </p:sp>
      <p:sp>
        <p:nvSpPr>
          <p:cNvPr id="96" name="TextBox 95"/>
          <p:cNvSpPr txBox="1"/>
          <p:nvPr/>
        </p:nvSpPr>
        <p:spPr>
          <a:xfrm>
            <a:off x="2123728" y="190381"/>
            <a:ext cx="1872208" cy="646331"/>
          </a:xfrm>
          <a:prstGeom prst="rect">
            <a:avLst/>
          </a:prstGeom>
          <a:noFill/>
        </p:spPr>
        <p:txBody>
          <a:bodyPr wrap="square" rtlCol="0">
            <a:spAutoFit/>
          </a:bodyPr>
          <a:lstStyle/>
          <a:p>
            <a:pPr algn="ctr"/>
            <a:r>
              <a:rPr lang="en-CA" dirty="0" err="1" smtClean="0"/>
              <a:t>ditenggelamkan</a:t>
            </a:r>
            <a:r>
              <a:rPr lang="en-CA" dirty="0" smtClean="0"/>
              <a:t> </a:t>
            </a:r>
            <a:r>
              <a:rPr lang="en-CA" dirty="0" err="1" smtClean="0"/>
              <a:t>di</a:t>
            </a:r>
            <a:r>
              <a:rPr lang="en-CA" dirty="0" smtClean="0"/>
              <a:t> </a:t>
            </a:r>
            <a:r>
              <a:rPr lang="en-CA" dirty="0" err="1" smtClean="0"/>
              <a:t>dlm</a:t>
            </a:r>
            <a:r>
              <a:rPr lang="en-CA" dirty="0" smtClean="0"/>
              <a:t> </a:t>
            </a:r>
            <a:r>
              <a:rPr lang="en-CA" dirty="0" err="1" smtClean="0"/>
              <a:t>Roh</a:t>
            </a:r>
            <a:endParaRPr lang="en-CA" dirty="0"/>
          </a:p>
        </p:txBody>
      </p:sp>
      <p:sp>
        <p:nvSpPr>
          <p:cNvPr id="78" name="TextBox 77"/>
          <p:cNvSpPr txBox="1"/>
          <p:nvPr/>
        </p:nvSpPr>
        <p:spPr>
          <a:xfrm>
            <a:off x="1331640" y="838453"/>
            <a:ext cx="2016224" cy="646331"/>
          </a:xfrm>
          <a:prstGeom prst="rect">
            <a:avLst/>
          </a:prstGeom>
          <a:noFill/>
        </p:spPr>
        <p:txBody>
          <a:bodyPr wrap="square" rtlCol="0">
            <a:spAutoFit/>
          </a:bodyPr>
          <a:lstStyle/>
          <a:p>
            <a:pPr algn="ctr"/>
            <a:r>
              <a:rPr lang="en-CA" dirty="0" err="1" smtClean="0"/>
              <a:t>Roh</a:t>
            </a:r>
            <a:r>
              <a:rPr lang="en-CA" dirty="0" smtClean="0"/>
              <a:t> </a:t>
            </a:r>
          </a:p>
          <a:p>
            <a:pPr algn="ctr"/>
            <a:r>
              <a:rPr lang="en-CA" dirty="0" err="1" smtClean="0"/>
              <a:t>memimpin</a:t>
            </a:r>
            <a:r>
              <a:rPr lang="en-CA" dirty="0" smtClean="0"/>
              <a:t> </a:t>
            </a:r>
            <a:r>
              <a:rPr lang="en-CA" dirty="0" err="1" smtClean="0"/>
              <a:t>kita</a:t>
            </a:r>
            <a:endParaRPr lang="en-CA" dirty="0" smtClean="0"/>
          </a:p>
        </p:txBody>
      </p:sp>
      <p:sp>
        <p:nvSpPr>
          <p:cNvPr id="88" name="TextBox 87"/>
          <p:cNvSpPr txBox="1"/>
          <p:nvPr/>
        </p:nvSpPr>
        <p:spPr>
          <a:xfrm>
            <a:off x="2755776" y="1486525"/>
            <a:ext cx="2032248" cy="646331"/>
          </a:xfrm>
          <a:prstGeom prst="rect">
            <a:avLst/>
          </a:prstGeom>
          <a:noFill/>
        </p:spPr>
        <p:txBody>
          <a:bodyPr wrap="square" rtlCol="0">
            <a:spAutoFit/>
          </a:bodyPr>
          <a:lstStyle/>
          <a:p>
            <a:pPr algn="ctr"/>
            <a:r>
              <a:rPr lang="en-CA" dirty="0" err="1" smtClean="0"/>
              <a:t>Roh</a:t>
            </a:r>
            <a:r>
              <a:rPr lang="en-CA" dirty="0" smtClean="0"/>
              <a:t> </a:t>
            </a:r>
            <a:r>
              <a:rPr lang="en-CA" dirty="0" err="1" smtClean="0"/>
              <a:t>persekutuan</a:t>
            </a:r>
            <a:r>
              <a:rPr lang="en-CA" dirty="0" smtClean="0"/>
              <a:t> </a:t>
            </a:r>
            <a:r>
              <a:rPr lang="en-CA" dirty="0" err="1" smtClean="0"/>
              <a:t>dgn</a:t>
            </a:r>
            <a:r>
              <a:rPr lang="en-CA" dirty="0" smtClean="0"/>
              <a:t> </a:t>
            </a:r>
            <a:r>
              <a:rPr lang="en-CA" dirty="0" err="1" smtClean="0"/>
              <a:t>kita</a:t>
            </a:r>
            <a:endParaRPr lang="en-CA" dirty="0"/>
          </a:p>
        </p:txBody>
      </p:sp>
      <p:sp>
        <p:nvSpPr>
          <p:cNvPr id="79" name="TextBox 78"/>
          <p:cNvSpPr txBox="1"/>
          <p:nvPr/>
        </p:nvSpPr>
        <p:spPr>
          <a:xfrm>
            <a:off x="3347864" y="3284984"/>
            <a:ext cx="2376264" cy="369332"/>
          </a:xfrm>
          <a:prstGeom prst="rect">
            <a:avLst/>
          </a:prstGeom>
          <a:noFill/>
        </p:spPr>
        <p:txBody>
          <a:bodyPr wrap="square" rtlCol="0">
            <a:spAutoFit/>
          </a:bodyPr>
          <a:lstStyle/>
          <a:p>
            <a:pPr algn="ctr"/>
            <a:r>
              <a:rPr lang="en-CA" dirty="0" err="1" smtClean="0"/>
              <a:t>Roh</a:t>
            </a:r>
            <a:r>
              <a:rPr lang="en-CA" dirty="0" smtClean="0"/>
              <a:t> </a:t>
            </a:r>
            <a:r>
              <a:rPr lang="en-CA" dirty="0" err="1" smtClean="0"/>
              <a:t>memenuhi</a:t>
            </a:r>
            <a:r>
              <a:rPr lang="en-CA" dirty="0" smtClean="0"/>
              <a:t> </a:t>
            </a:r>
            <a:r>
              <a:rPr lang="en-CA" dirty="0" err="1" smtClean="0"/>
              <a:t>kita</a:t>
            </a:r>
            <a:endParaRPr lang="en-CA" dirty="0"/>
          </a:p>
        </p:txBody>
      </p:sp>
      <p:sp>
        <p:nvSpPr>
          <p:cNvPr id="73" name="TextBox 72"/>
          <p:cNvSpPr txBox="1"/>
          <p:nvPr/>
        </p:nvSpPr>
        <p:spPr>
          <a:xfrm>
            <a:off x="36512" y="4639582"/>
            <a:ext cx="8999984" cy="2605842"/>
          </a:xfrm>
          <a:prstGeom prst="rect">
            <a:avLst/>
          </a:prstGeom>
          <a:noFill/>
        </p:spPr>
        <p:txBody>
          <a:bodyPr wrap="square" rtlCol="0">
            <a:spAutoFit/>
          </a:bodyPr>
          <a:lstStyle/>
          <a:p>
            <a:pPr algn="ctr">
              <a:lnSpc>
                <a:spcPts val="2800"/>
              </a:lnSpc>
            </a:pPr>
            <a:r>
              <a:rPr lang="en-US" sz="2600" b="1" dirty="0" smtClean="0">
                <a:latin typeface="Calibri" pitchFamily="34" charset="0"/>
                <a:cs typeface="Calibri" pitchFamily="34" charset="0"/>
              </a:rPr>
              <a:t>Di </a:t>
            </a:r>
            <a:r>
              <a:rPr lang="en-US" sz="2600" b="1" dirty="0" err="1" smtClean="0">
                <a:latin typeface="Calibri" pitchFamily="34" charset="0"/>
                <a:cs typeface="Calibri" pitchFamily="34" charset="0"/>
              </a:rPr>
              <a:t>dalam</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Kristus</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aliran-aliran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Roh</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mengubah</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kita</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dari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gurun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menjadi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orang</a:t>
            </a:r>
            <a:r>
              <a:rPr lang="en-US" sz="2600" b="1" dirty="0" smtClean="0">
                <a:latin typeface="Calibri" pitchFamily="34" charset="0"/>
                <a:cs typeface="Calibri" pitchFamily="34" charset="0"/>
              </a:rPr>
              <a:t> lain </a:t>
            </a:r>
            <a:r>
              <a:rPr lang="en-US" sz="2600" b="1" dirty="0" err="1" smtClean="0">
                <a:latin typeface="Calibri" pitchFamily="34" charset="0"/>
                <a:cs typeface="Calibri" pitchFamily="34" charset="0"/>
              </a:rPr>
              <a:t>menjadi</a:t>
            </a:r>
            <a:r>
              <a:rPr lang="en-US" sz="2600" b="1" dirty="0" smtClean="0">
                <a:latin typeface="Calibri" pitchFamily="34" charset="0"/>
                <a:cs typeface="Calibri" pitchFamily="34" charset="0"/>
              </a:rPr>
              <a:t> oasis. “Raja </a:t>
            </a:r>
            <a:r>
              <a:rPr lang="en-US" sz="2600" b="1" dirty="0" err="1" smtClean="0">
                <a:latin typeface="Calibri" pitchFamily="34" charset="0"/>
                <a:cs typeface="Calibri" pitchFamily="34" charset="0"/>
              </a:rPr>
              <a:t>akan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memerintah</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menurut</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kebenaran</a:t>
            </a:r>
            <a:r>
              <a:rPr lang="en-US" sz="2600" b="1" dirty="0" smtClean="0">
                <a:latin typeface="Calibri" pitchFamily="34" charset="0"/>
                <a:cs typeface="Calibri" pitchFamily="34" charset="0"/>
              </a:rPr>
              <a:t> . . . </a:t>
            </a:r>
            <a:r>
              <a:rPr lang="en-US" sz="2600" b="1" dirty="0" err="1" smtClean="0">
                <a:latin typeface="Calibri" pitchFamily="34" charset="0"/>
                <a:cs typeface="Calibri" pitchFamily="34" charset="0"/>
              </a:rPr>
              <a:t>dan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mereka</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masing-masing</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akan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seperti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tempat</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perteduhan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terhadap</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angin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dan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tempat</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perlindungan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terhadap</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angin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ribut</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seperti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aliran-aliran</a:t>
            </a:r>
            <a:r>
              <a:rPr lang="en-US" sz="2600" b="1" dirty="0" smtClean="0">
                <a:latin typeface="Calibri" pitchFamily="34" charset="0"/>
                <a:cs typeface="Calibri" pitchFamily="34" charset="0"/>
              </a:rPr>
              <a:t> air </a:t>
            </a:r>
            <a:r>
              <a:rPr lang="en-US" sz="2600" b="1" dirty="0" err="1" smtClean="0">
                <a:latin typeface="Calibri" pitchFamily="34" charset="0"/>
                <a:cs typeface="Calibri" pitchFamily="34" charset="0"/>
              </a:rPr>
              <a:t>di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tempat</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kering</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seperti</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naungan</a:t>
            </a:r>
            <a:r>
              <a:rPr lang="en-US" sz="2600" b="1" dirty="0" smtClean="0">
                <a:latin typeface="Calibri" pitchFamily="34" charset="0"/>
                <a:cs typeface="Calibri" pitchFamily="34" charset="0"/>
              </a:rPr>
              <a:t> </a:t>
            </a:r>
            <a:r>
              <a:rPr lang="en-US" sz="2600" b="1" dirty="0" err="1" smtClean="0">
                <a:latin typeface="Calibri" pitchFamily="34" charset="0"/>
                <a:cs typeface="Calibri" pitchFamily="34" charset="0"/>
              </a:rPr>
              <a:t>batu</a:t>
            </a:r>
            <a:r>
              <a:rPr lang="en-US" sz="2600" b="1" dirty="0" smtClean="0">
                <a:latin typeface="Calibri" pitchFamily="34" charset="0"/>
                <a:cs typeface="Calibri" pitchFamily="34" charset="0"/>
              </a:rPr>
              <a:t> yang </a:t>
            </a:r>
            <a:r>
              <a:rPr lang="en-US" sz="2600" b="1" dirty="0" err="1" smtClean="0">
                <a:latin typeface="Calibri" pitchFamily="34" charset="0"/>
                <a:cs typeface="Calibri" pitchFamily="34" charset="0"/>
              </a:rPr>
              <a:t>besar</a:t>
            </a:r>
            <a:r>
              <a:rPr lang="en-US" sz="2600" b="1" dirty="0" smtClean="0">
                <a:latin typeface="Calibri" pitchFamily="34" charset="0"/>
                <a:cs typeface="Calibri" pitchFamily="34" charset="0"/>
              </a:rPr>
              <a:t>”  Yes 32:1-2</a:t>
            </a:r>
          </a:p>
          <a:p>
            <a:pPr algn="ctr">
              <a:lnSpc>
                <a:spcPts val="2800"/>
              </a:lnSpc>
            </a:pPr>
            <a:endParaRPr lang="en-CA" sz="2600" b="1" dirty="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Dzieci Pana Boga @enieweglowskaPinterest .jpg"/>
          <p:cNvPicPr>
            <a:picLocks noChangeAspect="1"/>
          </p:cNvPicPr>
          <p:nvPr/>
        </p:nvPicPr>
        <p:blipFill>
          <a:blip r:embed="rId2" cstate="print"/>
          <a:srcRect t="11412"/>
          <a:stretch>
            <a:fillRect/>
          </a:stretch>
        </p:blipFill>
        <p:spPr>
          <a:xfrm>
            <a:off x="36512" y="0"/>
            <a:ext cx="9144000" cy="6885384"/>
          </a:xfrm>
          <a:prstGeom prst="rect">
            <a:avLst/>
          </a:prstGeom>
        </p:spPr>
      </p:pic>
      <p:sp>
        <p:nvSpPr>
          <p:cNvPr id="22" name="Oval 21"/>
          <p:cNvSpPr/>
          <p:nvPr/>
        </p:nvSpPr>
        <p:spPr>
          <a:xfrm rot="8040000" flipH="1">
            <a:off x="4651759" y="4715648"/>
            <a:ext cx="182880" cy="548640"/>
          </a:xfrm>
          <a:prstGeom prst="ellipse">
            <a:avLst/>
          </a:prstGeom>
          <a:solidFill>
            <a:srgbClr val="FFCC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rot="3138675" flipH="1">
            <a:off x="5033474" y="4529756"/>
            <a:ext cx="274320" cy="822960"/>
          </a:xfrm>
          <a:prstGeom prst="ellipse">
            <a:avLst/>
          </a:prstGeom>
          <a:solidFill>
            <a:srgbClr val="FFCC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251520" y="6567155"/>
            <a:ext cx="3816424" cy="246221"/>
          </a:xfrm>
          <a:prstGeom prst="rect">
            <a:avLst/>
          </a:prstGeom>
          <a:noFill/>
        </p:spPr>
        <p:txBody>
          <a:bodyPr wrap="square" rtlCol="0">
            <a:spAutoFit/>
          </a:bodyPr>
          <a:lstStyle/>
          <a:p>
            <a:r>
              <a:rPr lang="pl-PL" sz="1000" dirty="0" smtClean="0">
                <a:solidFill>
                  <a:schemeClr val="tx1">
                    <a:lumMod val="50000"/>
                  </a:schemeClr>
                </a:solidFill>
              </a:rPr>
              <a:t>Dzieci Pana Boga @enieweglowskaPinterest .jpg</a:t>
            </a:r>
            <a:endParaRPr lang="en-US" sz="1000" dirty="0">
              <a:solidFill>
                <a:schemeClr val="tx1">
                  <a:lumMod val="50000"/>
                </a:schemeClr>
              </a:solidFill>
            </a:endParaRPr>
          </a:p>
        </p:txBody>
      </p:sp>
      <p:sp>
        <p:nvSpPr>
          <p:cNvPr id="7" name="TextBox 6"/>
          <p:cNvSpPr txBox="1"/>
          <p:nvPr/>
        </p:nvSpPr>
        <p:spPr>
          <a:xfrm>
            <a:off x="179512" y="44624"/>
            <a:ext cx="8784976" cy="523220"/>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cs typeface="Calibri" pitchFamily="34" charset="0"/>
              </a:rPr>
              <a:t>56. </a:t>
            </a:r>
            <a:r>
              <a:rPr lang="en-US" sz="2800" b="1" dirty="0" err="1" smtClean="0">
                <a:solidFill>
                  <a:srgbClr val="FF0000"/>
                </a:solidFill>
                <a:latin typeface="Calibri" pitchFamily="34" charset="0"/>
                <a:cs typeface="Calibri" pitchFamily="34" charset="0"/>
              </a:rPr>
              <a:t>Ditenggelamkan</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Kudus.  </a:t>
            </a:r>
            <a:r>
              <a:rPr lang="en-CA" sz="2800" b="1" dirty="0" err="1" smtClean="0">
                <a:solidFill>
                  <a:srgbClr val="FF0000"/>
                </a:solidFill>
                <a:latin typeface="Calibri" pitchFamily="34" charset="0"/>
              </a:rPr>
              <a:t>Ya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endParaRPr lang="en-CA" sz="2800" dirty="0"/>
          </a:p>
        </p:txBody>
      </p:sp>
      <p:sp>
        <p:nvSpPr>
          <p:cNvPr id="9" name="Title 7"/>
          <p:cNvSpPr txBox="1">
            <a:spLocks/>
          </p:cNvSpPr>
          <p:nvPr/>
        </p:nvSpPr>
        <p:spPr bwMode="auto">
          <a:xfrm>
            <a:off x="-36512" y="3510136"/>
            <a:ext cx="2808312"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800" b="1" kern="0" dirty="0" smtClean="0">
                <a:latin typeface="Calibri" pitchFamily="34" charset="0"/>
                <a:ea typeface="+mj-ea"/>
                <a:cs typeface="Calibri" pitchFamily="34" charset="0"/>
              </a:rPr>
              <a:t>“</a:t>
            </a:r>
            <a:r>
              <a:rPr lang="en-CA" sz="2800" b="1" dirty="0" err="1" smtClean="0">
                <a:latin typeface="Calibri" pitchFamily="34" charset="0"/>
                <a:cs typeface="Calibri" pitchFamily="34" charset="0"/>
              </a:rPr>
              <a:t>Sebab</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Yohanes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membaptis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dengan</a:t>
            </a:r>
            <a:r>
              <a:rPr lang="en-CA" sz="2800" b="1" dirty="0" smtClean="0">
                <a:latin typeface="Calibri" pitchFamily="34" charset="0"/>
                <a:cs typeface="Calibri" pitchFamily="34" charset="0"/>
              </a:rPr>
              <a:t> air, </a:t>
            </a:r>
          </a:p>
          <a:p>
            <a:pPr algn="ctr"/>
            <a:r>
              <a:rPr lang="en-CA" sz="2800" b="1" dirty="0" err="1" smtClean="0">
                <a:latin typeface="Calibri" pitchFamily="34" charset="0"/>
                <a:cs typeface="Calibri" pitchFamily="34" charset="0"/>
              </a:rPr>
              <a:t>tetapi</a:t>
            </a:r>
            <a:r>
              <a:rPr lang="en-CA" sz="2800" b="1" dirty="0" smtClean="0">
                <a:latin typeface="Calibri" pitchFamily="34" charset="0"/>
                <a:cs typeface="Calibri" pitchFamily="34" charset="0"/>
              </a:rPr>
              <a:t> . . . </a:t>
            </a:r>
          </a:p>
          <a:p>
            <a:pPr algn="ct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dibaptis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dengan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a:t>
            </a:r>
          </a:p>
          <a:p>
            <a:pPr algn="ctr"/>
            <a:r>
              <a:rPr lang="en-CA" sz="2800" b="1" dirty="0" err="1" smtClean="0">
                <a:latin typeface="Calibri" pitchFamily="34" charset="0"/>
                <a:cs typeface="Calibri" pitchFamily="34" charset="0"/>
              </a:rPr>
              <a:t>Kis</a:t>
            </a:r>
            <a:r>
              <a:rPr lang="en-CA" sz="2800" b="1" dirty="0" smtClean="0">
                <a:latin typeface="Calibri" pitchFamily="34" charset="0"/>
                <a:cs typeface="Calibri" pitchFamily="34" charset="0"/>
              </a:rPr>
              <a:t> 1:5</a:t>
            </a:r>
          </a:p>
          <a:p>
            <a:pPr algn="ctr"/>
            <a:endParaRPr lang="en-CA" sz="2800" b="1" dirty="0" smtClean="0">
              <a:latin typeface="Calibri" pitchFamily="34" charset="0"/>
              <a:cs typeface="Calibri" pitchFamily="34" charset="0"/>
            </a:endParaRPr>
          </a:p>
          <a:p>
            <a:pPr lvl="0" algn="ctr" eaLnBrk="0" hangingPunct="0">
              <a:defRPr/>
            </a:pPr>
            <a:r>
              <a:rPr lang="en-CA" sz="2400" b="1" dirty="0" smtClean="0">
                <a:latin typeface="Calibri" pitchFamily="34" charset="0"/>
                <a:cs typeface="Calibri" pitchFamily="34" charset="0"/>
              </a:rPr>
              <a:t>(</a:t>
            </a:r>
            <a:r>
              <a:rPr lang="en-CA" sz="2400" b="1" dirty="0" err="1" smtClean="0">
                <a:latin typeface="Calibri" pitchFamily="34" charset="0"/>
                <a:cs typeface="Calibri" pitchFamily="34" charset="0"/>
              </a:rPr>
              <a:t>juga</a:t>
            </a:r>
            <a:r>
              <a:rPr lang="en-CA" sz="2400" b="1" dirty="0" smtClean="0">
                <a:latin typeface="Calibri" pitchFamily="34" charset="0"/>
                <a:cs typeface="Calibri" pitchFamily="34" charset="0"/>
              </a:rPr>
              <a:t> </a:t>
            </a:r>
            <a:r>
              <a:rPr lang="en-CA" sz="2400" b="1" kern="0" dirty="0" err="1" smtClean="0">
                <a:latin typeface="Calibri" pitchFamily="34" charset="0"/>
              </a:rPr>
              <a:t>Mrk</a:t>
            </a:r>
            <a:r>
              <a:rPr lang="en-CA" sz="2400" b="1" kern="0" dirty="0" smtClean="0">
                <a:latin typeface="Calibri" pitchFamily="34" charset="0"/>
              </a:rPr>
              <a:t> 1:8</a:t>
            </a:r>
          </a:p>
          <a:p>
            <a:pPr lvl="0" algn="ctr" eaLnBrk="0" hangingPunct="0">
              <a:defRPr/>
            </a:pPr>
            <a:r>
              <a:rPr lang="en-CA" sz="2400" b="1" kern="0" dirty="0" err="1" smtClean="0">
                <a:latin typeface="Calibri" pitchFamily="34" charset="0"/>
              </a:rPr>
              <a:t>Kis</a:t>
            </a:r>
            <a:r>
              <a:rPr lang="en-CA" sz="2400" b="1" kern="0" dirty="0" smtClean="0">
                <a:latin typeface="Calibri" pitchFamily="34" charset="0"/>
              </a:rPr>
              <a:t> 11:16</a:t>
            </a:r>
          </a:p>
          <a:p>
            <a:pPr lvl="0" algn="ctr" eaLnBrk="0" hangingPunct="0">
              <a:defRPr/>
            </a:pPr>
            <a:r>
              <a:rPr lang="en-CA" sz="2400" b="1" kern="0" dirty="0" smtClean="0">
                <a:latin typeface="Calibri" pitchFamily="34" charset="0"/>
              </a:rPr>
              <a:t>1 </a:t>
            </a:r>
            <a:r>
              <a:rPr lang="en-CA" sz="2400" b="1" kern="0" dirty="0" err="1" smtClean="0">
                <a:latin typeface="Calibri" pitchFamily="34" charset="0"/>
              </a:rPr>
              <a:t>Kor</a:t>
            </a:r>
            <a:r>
              <a:rPr lang="en-CA" sz="2400" b="1" kern="0" dirty="0" smtClean="0">
                <a:latin typeface="Calibri" pitchFamily="34" charset="0"/>
              </a:rPr>
              <a:t> 12:13)</a:t>
            </a:r>
          </a:p>
          <a:p>
            <a:pPr algn="ctr"/>
            <a:endParaRPr lang="en-CA" sz="2800" b="1" dirty="0" smtClean="0">
              <a:latin typeface="Calibri" pitchFamily="34" charset="0"/>
              <a:cs typeface="Calibri" pitchFamily="34" charset="0"/>
            </a:endParaRPr>
          </a:p>
          <a:p>
            <a:pPr algn="ctr"/>
            <a:endParaRPr lang="x-none" sz="2800" b="1" smtClean="0">
              <a:latin typeface="Calibri" pitchFamily="34" charset="0"/>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effectLst/>
                <a:uLnTx/>
                <a:uFillTx/>
                <a:latin typeface="Calibri" pitchFamily="34" charset="0"/>
                <a:ea typeface="+mj-ea"/>
                <a:cs typeface="+mj-cs"/>
              </a:rPr>
              <a:t/>
            </a:r>
            <a:br>
              <a:rPr kumimoji="0" lang="en-CA" sz="2800" b="1" i="0" u="none" strike="noStrike" kern="0" cap="none" spc="0" normalizeH="0" baseline="0" noProof="0" dirty="0" smtClean="0">
                <a:ln>
                  <a:noFill/>
                </a:ln>
                <a:effectLst/>
                <a:uLnTx/>
                <a:uFillTx/>
                <a:latin typeface="Calibri" pitchFamily="34" charset="0"/>
                <a:ea typeface="+mj-ea"/>
                <a:cs typeface="+mj-cs"/>
              </a:rPr>
            </a:br>
            <a:endParaRPr kumimoji="0" lang="en-CA" sz="2800" b="0" i="0" u="none" strike="noStrike" kern="0" cap="none" spc="0" normalizeH="0" baseline="0" noProof="0" dirty="0" smtClean="0">
              <a:ln>
                <a:noFill/>
              </a:ln>
              <a:effectLst/>
              <a:uLnTx/>
              <a:uFillTx/>
              <a:latin typeface="Calibri" pitchFamily="34" charset="0"/>
              <a:ea typeface="+mj-ea"/>
              <a:cs typeface="+mj-cs"/>
            </a:endParaRPr>
          </a:p>
        </p:txBody>
      </p:sp>
      <p:pic>
        <p:nvPicPr>
          <p:cNvPr id="11" name="Picture 10" descr="angry-face-01s.gif"/>
          <p:cNvPicPr>
            <a:picLocks noChangeAspect="1"/>
          </p:cNvPicPr>
          <p:nvPr/>
        </p:nvPicPr>
        <p:blipFill>
          <a:blip r:embed="rId3" cstate="print"/>
          <a:stretch>
            <a:fillRect/>
          </a:stretch>
        </p:blipFill>
        <p:spPr>
          <a:xfrm>
            <a:off x="8172400" y="5949280"/>
            <a:ext cx="864096" cy="864096"/>
          </a:xfrm>
          <a:prstGeom prst="ellipse">
            <a:avLst/>
          </a:prstGeom>
        </p:spPr>
      </p:pic>
      <p:sp>
        <p:nvSpPr>
          <p:cNvPr id="12" name="TextBox 8"/>
          <p:cNvSpPr txBox="1">
            <a:spLocks noChangeArrowheads="1"/>
          </p:cNvSpPr>
          <p:nvPr/>
        </p:nvSpPr>
        <p:spPr bwMode="auto">
          <a:xfrm>
            <a:off x="8100392" y="666936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3" name="TextBox 12"/>
          <p:cNvSpPr txBox="1"/>
          <p:nvPr/>
        </p:nvSpPr>
        <p:spPr>
          <a:xfrm>
            <a:off x="8172400" y="5949280"/>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5" name="Oval 14"/>
          <p:cNvSpPr/>
          <p:nvPr/>
        </p:nvSpPr>
        <p:spPr>
          <a:xfrm>
            <a:off x="4868024" y="3933056"/>
            <a:ext cx="640080" cy="640080"/>
          </a:xfrm>
          <a:prstGeom prst="ellipse">
            <a:avLst/>
          </a:prstGeom>
          <a:solidFill>
            <a:srgbClr val="FFCC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rot="19091339" flipH="1">
            <a:off x="5296048" y="4397227"/>
            <a:ext cx="731520" cy="1097280"/>
          </a:xfrm>
          <a:prstGeom prst="ellipse">
            <a:avLst/>
          </a:prstGeom>
          <a:solidFill>
            <a:srgbClr val="FFCC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rot="3653219" flipH="1">
            <a:off x="5297084" y="4979720"/>
            <a:ext cx="457200" cy="1188720"/>
          </a:xfrm>
          <a:prstGeom prst="ellipse">
            <a:avLst/>
          </a:prstGeom>
          <a:solidFill>
            <a:srgbClr val="FFCC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rot="5400000">
            <a:off x="5470376" y="5321776"/>
            <a:ext cx="274320" cy="1097280"/>
          </a:xfrm>
          <a:prstGeom prst="ellipse">
            <a:avLst/>
          </a:prstGeom>
          <a:solidFill>
            <a:srgbClr val="FFCC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6876256" y="714176"/>
            <a:ext cx="2304256" cy="4154984"/>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seperti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api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tukang</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pemurni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logam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seperti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sabun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tukang</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penatu</a:t>
            </a:r>
            <a:r>
              <a:rPr lang="en-US" sz="2400" b="1" dirty="0" smtClean="0">
                <a:latin typeface="Calibri" pitchFamily="34" charset="0"/>
                <a:cs typeface="Calibri" pitchFamily="34" charset="0"/>
              </a:rPr>
              <a:t> . . . </a:t>
            </a:r>
          </a:p>
          <a:p>
            <a:pPr algn="ctr"/>
            <a:r>
              <a:rPr lang="en-US" sz="2400" b="1" dirty="0" err="1" smtClean="0">
                <a:latin typeface="Calibri" pitchFamily="34" charset="0"/>
                <a:cs typeface="Calibri" pitchFamily="34" charset="0"/>
              </a:rPr>
              <a:t>Ia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mentahirkan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orang</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Lewi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menyucikan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mereka</a:t>
            </a:r>
            <a:r>
              <a:rPr lang="en-US" sz="2400" b="1" dirty="0" smtClean="0">
                <a:latin typeface="Calibri" pitchFamily="34" charset="0"/>
                <a:cs typeface="Calibri" pitchFamily="34" charset="0"/>
              </a:rPr>
              <a:t>”</a:t>
            </a:r>
          </a:p>
          <a:p>
            <a:pPr algn="ctr"/>
            <a:r>
              <a:rPr lang="en-US" sz="2400" b="1" dirty="0" smtClean="0">
                <a:latin typeface="Calibri" pitchFamily="34" charset="0"/>
                <a:cs typeface="Calibri" pitchFamily="34" charset="0"/>
              </a:rPr>
              <a:t>Mal 3:2-3</a:t>
            </a:r>
            <a:endParaRPr lang="en-US"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Picture 2" descr="https://i.pinimg.com/originals/0f/9f/13/0f9f13ec39cb5adc246016b7dc6d8743.jpg"/>
          <p:cNvPicPr>
            <a:picLocks noChangeAspect="1" noChangeArrowheads="1"/>
          </p:cNvPicPr>
          <p:nvPr/>
        </p:nvPicPr>
        <p:blipFill>
          <a:blip r:embed="rId2" cstate="print"/>
          <a:srcRect l="21251" b="18900"/>
          <a:stretch>
            <a:fillRect/>
          </a:stretch>
        </p:blipFill>
        <p:spPr bwMode="auto">
          <a:xfrm flipH="1">
            <a:off x="64725" y="171399"/>
            <a:ext cx="6379483" cy="6569969"/>
          </a:xfrm>
          <a:prstGeom prst="star32">
            <a:avLst/>
          </a:prstGeom>
          <a:noFill/>
        </p:spPr>
      </p:pic>
      <p:sp>
        <p:nvSpPr>
          <p:cNvPr id="7" name="TextBox 6"/>
          <p:cNvSpPr txBox="1"/>
          <p:nvPr/>
        </p:nvSpPr>
        <p:spPr>
          <a:xfrm>
            <a:off x="179512" y="44624"/>
            <a:ext cx="8784976" cy="523220"/>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cs typeface="Calibri" pitchFamily="34" charset="0"/>
              </a:rPr>
              <a:t>56. </a:t>
            </a:r>
            <a:r>
              <a:rPr lang="en-US" sz="2800" b="1" dirty="0" err="1" smtClean="0">
                <a:solidFill>
                  <a:srgbClr val="FF0000"/>
                </a:solidFill>
                <a:latin typeface="Calibri" pitchFamily="34" charset="0"/>
                <a:cs typeface="Calibri" pitchFamily="34" charset="0"/>
              </a:rPr>
              <a:t>Ditenggelamkan</a:t>
            </a:r>
            <a:r>
              <a:rPr lang="en-US"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Kudus.  </a:t>
            </a:r>
            <a:r>
              <a:rPr lang="en-CA" sz="2800" b="1" dirty="0" err="1" smtClean="0">
                <a:solidFill>
                  <a:srgbClr val="FF0000"/>
                </a:solidFill>
                <a:latin typeface="Calibri" pitchFamily="34" charset="0"/>
              </a:rPr>
              <a:t>Ya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endParaRPr lang="en-CA" sz="2800" dirty="0"/>
          </a:p>
        </p:txBody>
      </p:sp>
      <p:pic>
        <p:nvPicPr>
          <p:cNvPr id="11" name="Picture 10" descr="angry-face-01s.gif"/>
          <p:cNvPicPr>
            <a:picLocks noChangeAspect="1"/>
          </p:cNvPicPr>
          <p:nvPr/>
        </p:nvPicPr>
        <p:blipFill>
          <a:blip r:embed="rId3" cstate="print"/>
          <a:stretch>
            <a:fillRect/>
          </a:stretch>
        </p:blipFill>
        <p:spPr>
          <a:xfrm>
            <a:off x="8172400" y="5805264"/>
            <a:ext cx="864096" cy="864096"/>
          </a:xfrm>
          <a:prstGeom prst="ellipse">
            <a:avLst/>
          </a:prstGeom>
        </p:spPr>
      </p:pic>
      <p:sp>
        <p:nvSpPr>
          <p:cNvPr id="12"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3" name="TextBox 12"/>
          <p:cNvSpPr txBox="1"/>
          <p:nvPr/>
        </p:nvSpPr>
        <p:spPr>
          <a:xfrm>
            <a:off x="8172400" y="576519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5" name="Oval 14"/>
          <p:cNvSpPr/>
          <p:nvPr/>
        </p:nvSpPr>
        <p:spPr>
          <a:xfrm>
            <a:off x="4868024" y="3933056"/>
            <a:ext cx="640080" cy="640080"/>
          </a:xfrm>
          <a:prstGeom prst="ellipse">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rot="19091339" flipH="1">
            <a:off x="5296048" y="4397227"/>
            <a:ext cx="731520" cy="1097280"/>
          </a:xfrm>
          <a:prstGeom prst="ellipse">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rot="3653219" flipH="1">
            <a:off x="5297084" y="4979720"/>
            <a:ext cx="457200" cy="1188720"/>
          </a:xfrm>
          <a:prstGeom prst="ellipse">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rot="5400000">
            <a:off x="5470376" y="5321776"/>
            <a:ext cx="274320" cy="1097280"/>
          </a:xfrm>
          <a:prstGeom prst="ellipse">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rot="3138675" flipH="1">
            <a:off x="5033474" y="4529756"/>
            <a:ext cx="274320" cy="822960"/>
          </a:xfrm>
          <a:prstGeom prst="ellipse">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rot="8040000" flipH="1">
            <a:off x="4603625" y="4715648"/>
            <a:ext cx="182880" cy="548640"/>
          </a:xfrm>
          <a:prstGeom prst="ellipse">
            <a:avLst/>
          </a:prstGeom>
          <a:solidFill>
            <a:srgbClr val="FF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itle 7"/>
          <p:cNvSpPr txBox="1">
            <a:spLocks/>
          </p:cNvSpPr>
          <p:nvPr/>
        </p:nvSpPr>
        <p:spPr bwMode="auto">
          <a:xfrm>
            <a:off x="6444208" y="3294112"/>
            <a:ext cx="259228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US" sz="2800" b="1" dirty="0" err="1" smtClean="0">
                <a:latin typeface="Calibri" pitchFamily="34" charset="0"/>
                <a:cs typeface="Calibri" pitchFamily="34" charset="0"/>
              </a:rPr>
              <a:t>Sebab</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Roh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semua</a:t>
            </a:r>
            <a:r>
              <a:rPr lang="en-US" sz="2800" b="1" dirty="0" smtClean="0">
                <a:latin typeface="Calibri" pitchFamily="34" charset="0"/>
                <a:cs typeface="Calibri" pitchFamily="34" charset="0"/>
              </a:rPr>
              <a:t> . . .   </a:t>
            </a:r>
          </a:p>
          <a:p>
            <a:pPr algn="ct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dibaptis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menjadi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tubuh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semua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Roh</a:t>
            </a:r>
            <a:r>
              <a:rPr lang="en-US" sz="2800" b="1" dirty="0" smtClean="0">
                <a:latin typeface="Calibri" pitchFamily="34" charset="0"/>
                <a:cs typeface="Calibri" pitchFamily="34" charset="0"/>
              </a:rPr>
              <a:t>.</a:t>
            </a:r>
          </a:p>
          <a:p>
            <a:pPr algn="ctr"/>
            <a:r>
              <a:rPr lang="en-CA" sz="2800" b="1" dirty="0" smtClean="0">
                <a:latin typeface="Calibri" pitchFamily="34" charset="0"/>
                <a:cs typeface="Calibri" pitchFamily="34" charset="0"/>
              </a:rPr>
              <a:t>1 </a:t>
            </a:r>
            <a:r>
              <a:rPr lang="en-CA" sz="2800" b="1" dirty="0" err="1" smtClean="0">
                <a:latin typeface="Calibri" pitchFamily="34" charset="0"/>
                <a:cs typeface="Calibri" pitchFamily="34" charset="0"/>
              </a:rPr>
              <a:t>Kor</a:t>
            </a:r>
            <a:r>
              <a:rPr lang="en-CA" sz="2800" b="1" dirty="0" smtClean="0">
                <a:latin typeface="Calibri" pitchFamily="34" charset="0"/>
                <a:cs typeface="Calibri" pitchFamily="34" charset="0"/>
              </a:rPr>
              <a:t> 12:13</a:t>
            </a:r>
          </a:p>
          <a:p>
            <a:pPr algn="ctr"/>
            <a:endParaRPr lang="x-none" sz="2800" b="1" smtClean="0">
              <a:latin typeface="Calibri" pitchFamily="34" charset="0"/>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effectLst/>
                <a:uLnTx/>
                <a:uFillTx/>
                <a:latin typeface="Calibri" pitchFamily="34" charset="0"/>
                <a:ea typeface="+mj-ea"/>
                <a:cs typeface="+mj-cs"/>
              </a:rPr>
              <a:t/>
            </a:r>
            <a:br>
              <a:rPr kumimoji="0" lang="en-CA" sz="2800" b="1" i="0" u="none" strike="noStrike" kern="0" cap="none" spc="0" normalizeH="0" baseline="0" noProof="0" dirty="0" smtClean="0">
                <a:ln>
                  <a:noFill/>
                </a:ln>
                <a:effectLst/>
                <a:uLnTx/>
                <a:uFillTx/>
                <a:latin typeface="Calibri" pitchFamily="34" charset="0"/>
                <a:ea typeface="+mj-ea"/>
                <a:cs typeface="+mj-cs"/>
              </a:rPr>
            </a:br>
            <a:endParaRPr kumimoji="0" lang="en-CA" sz="2800" b="0" i="0" u="none" strike="noStrike" kern="0" cap="none" spc="0" normalizeH="0" baseline="0" noProof="0" dirty="0" smtClean="0">
              <a:ln>
                <a:noFill/>
              </a:ln>
              <a:effectLst/>
              <a:uLnTx/>
              <a:uFillTx/>
              <a:latin typeface="Calibri" pitchFamily="34" charset="0"/>
              <a:ea typeface="+mj-ea"/>
              <a:cs typeface="+mj-cs"/>
            </a:endParaRPr>
          </a:p>
        </p:txBody>
      </p:sp>
      <p:pic>
        <p:nvPicPr>
          <p:cNvPr id="26" name="Picture 25" descr="bible-clipart-50 clipart-library.com.jpeg"/>
          <p:cNvPicPr>
            <a:picLocks noChangeAspect="1"/>
          </p:cNvPicPr>
          <p:nvPr/>
        </p:nvPicPr>
        <p:blipFill>
          <a:blip r:embed="rId4" cstate="print"/>
          <a:stretch>
            <a:fillRect/>
          </a:stretch>
        </p:blipFill>
        <p:spPr>
          <a:xfrm rot="21129298">
            <a:off x="2237732" y="3264200"/>
            <a:ext cx="1894590" cy="1296814"/>
          </a:xfrm>
          <a:prstGeom prst="ellipse">
            <a:avLst/>
          </a:prstGeom>
        </p:spPr>
      </p:pic>
      <p:sp>
        <p:nvSpPr>
          <p:cNvPr id="27" name="TextBox 26"/>
          <p:cNvSpPr txBox="1"/>
          <p:nvPr/>
        </p:nvSpPr>
        <p:spPr>
          <a:xfrm>
            <a:off x="18256" y="6381328"/>
            <a:ext cx="6858000" cy="246221"/>
          </a:xfrm>
          <a:prstGeom prst="rect">
            <a:avLst/>
          </a:prstGeom>
          <a:noFill/>
        </p:spPr>
        <p:txBody>
          <a:bodyPr wrap="square" rtlCol="0">
            <a:spAutoFit/>
          </a:bodyPr>
          <a:lstStyle/>
          <a:p>
            <a:r>
              <a:rPr lang="en-US" sz="1000" dirty="0" smtClean="0">
                <a:hlinkClick r:id="rId5"/>
              </a:rPr>
              <a:t>Dove https://i.pinimg</a:t>
            </a:r>
            <a:r>
              <a:rPr lang="en-US" sz="900" dirty="0" smtClean="0">
                <a:hlinkClick r:id="rId5"/>
              </a:rPr>
              <a:t>.com/originals/0f/9f/13/0f9f13ec39cb5adc246016b7dc6d8743.jpg</a:t>
            </a:r>
            <a:r>
              <a:rPr lang="en-US" sz="900" dirty="0" smtClean="0"/>
              <a:t>  TeresaShieldsParker.com</a:t>
            </a:r>
            <a:endParaRPr lang="en-US" sz="900" dirty="0"/>
          </a:p>
        </p:txBody>
      </p:sp>
      <p:sp>
        <p:nvSpPr>
          <p:cNvPr id="28" name="Rectangle 27"/>
          <p:cNvSpPr/>
          <p:nvPr/>
        </p:nvSpPr>
        <p:spPr>
          <a:xfrm>
            <a:off x="755576" y="6588060"/>
            <a:ext cx="5112568" cy="369332"/>
          </a:xfrm>
          <a:prstGeom prst="rect">
            <a:avLst/>
          </a:prstGeom>
        </p:spPr>
        <p:txBody>
          <a:bodyPr wrap="square">
            <a:spAutoFit/>
          </a:bodyPr>
          <a:lstStyle/>
          <a:p>
            <a:pPr algn="ctr"/>
            <a:r>
              <a:rPr lang="en-CA" sz="800" dirty="0" smtClean="0">
                <a:solidFill>
                  <a:schemeClr val="tx1">
                    <a:lumMod val="65000"/>
                  </a:schemeClr>
                </a:solidFill>
              </a:rPr>
              <a:t>Bible and cross  Microsoft clip art © 2013   Microsoft Corporation. </a:t>
            </a:r>
          </a:p>
          <a:p>
            <a:pPr algn="ctr"/>
            <a:endParaRPr lang="en-CA" sz="1000" dirty="0">
              <a:solidFill>
                <a:schemeClr val="tx1">
                  <a:lumMod val="65000"/>
                </a:schemeClr>
              </a:solidFill>
            </a:endParaRPr>
          </a:p>
        </p:txBody>
      </p:sp>
    </p:spTree>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1026" name="Oval 2"/>
          <p:cNvSpPr>
            <a:spLocks noChangeArrowheads="1"/>
          </p:cNvSpPr>
          <p:nvPr/>
        </p:nvSpPr>
        <p:spPr bwMode="auto">
          <a:xfrm>
            <a:off x="35496" y="412576"/>
            <a:ext cx="7132320" cy="6309360"/>
          </a:xfrm>
          <a:prstGeom prst="ellipse">
            <a:avLst/>
          </a:prstGeom>
          <a:solidFill>
            <a:srgbClr val="FFFF00"/>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CA"/>
          </a:p>
        </p:txBody>
      </p:sp>
      <p:sp>
        <p:nvSpPr>
          <p:cNvPr id="7" name="Down Arrow 6"/>
          <p:cNvSpPr/>
          <p:nvPr/>
        </p:nvSpPr>
        <p:spPr>
          <a:xfrm>
            <a:off x="3419872" y="72008"/>
            <a:ext cx="360040" cy="365760"/>
          </a:xfrm>
          <a:prstGeom prst="down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108520" y="6535579"/>
            <a:ext cx="244827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johncrozieris@gmail.com  ©  2020 </a:t>
            </a:r>
            <a:endParaRPr lang="en-CA" sz="1200" dirty="0">
              <a:solidFill>
                <a:schemeClr val="bg1"/>
              </a:solidFill>
              <a:latin typeface="Arial Narrow" pitchFamily="34" charset="0"/>
            </a:endParaRPr>
          </a:p>
        </p:txBody>
      </p:sp>
      <p:sp>
        <p:nvSpPr>
          <p:cNvPr id="9743362" name="Text Box 2"/>
          <p:cNvSpPr txBox="1">
            <a:spLocks noChangeArrowheads="1"/>
          </p:cNvSpPr>
          <p:nvPr/>
        </p:nvSpPr>
        <p:spPr bwMode="auto">
          <a:xfrm>
            <a:off x="2771800" y="404664"/>
            <a:ext cx="1576388" cy="3077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dalam</a:t>
            </a:r>
            <a:r>
              <a:rPr kumimoji="0" lang="en-CA" altLang="ko-KR" sz="1400" b="1" i="0" u="none" strike="noStrike" cap="none" normalizeH="0" baseline="0" dirty="0" smtClean="0">
                <a:ln>
                  <a:noFill/>
                </a:ln>
                <a:solidFill>
                  <a:schemeClr val="bg1"/>
                </a:solidFill>
                <a:effectLst/>
                <a:latin typeface="Arial Black" pitchFamily="34" charset="0"/>
                <a:ea typeface="Malgun Gothic" pitchFamily="34" charset="-127"/>
                <a:cs typeface="Arial" pitchFamily="34" charset="0"/>
              </a:rPr>
              <a:t> </a:t>
            </a: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Kristus</a:t>
            </a:r>
            <a:endParaRPr kumimoji="0" lang="en-US" sz="1400" b="0" i="0" u="none" strike="noStrike" cap="none" normalizeH="0" baseline="0" dirty="0" smtClean="0">
              <a:ln>
                <a:noFill/>
              </a:ln>
              <a:solidFill>
                <a:schemeClr val="bg1"/>
              </a:solidFill>
              <a:effectLst/>
              <a:latin typeface="Arial" pitchFamily="34" charset="0"/>
              <a:cs typeface="Arial" pitchFamily="34" charset="0"/>
            </a:endParaRPr>
          </a:p>
        </p:txBody>
      </p:sp>
      <p:sp>
        <p:nvSpPr>
          <p:cNvPr id="2" name="Text Box 1"/>
          <p:cNvSpPr txBox="1">
            <a:spLocks noChangeArrowheads="1"/>
          </p:cNvSpPr>
          <p:nvPr/>
        </p:nvSpPr>
        <p:spPr bwMode="auto">
          <a:xfrm>
            <a:off x="107504" y="52810"/>
            <a:ext cx="7200800" cy="4238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Bertobat</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Allah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dan</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percaya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Yesus</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Kristus</a:t>
            </a:r>
            <a:endParaRPr kumimoji="0" lang="en-US" sz="2000" b="0" i="0" u="none" strike="noStrike" cap="none" normalizeH="0" baseline="0" dirty="0" smtClean="0">
              <a:ln>
                <a:noFill/>
              </a:ln>
              <a:solidFill>
                <a:schemeClr val="bg1"/>
              </a:solidFill>
              <a:effectLst/>
              <a:latin typeface="Arial" pitchFamily="34" charset="0"/>
              <a:cs typeface="Arial" pitchFamily="34" charset="0"/>
            </a:endParaRPr>
          </a:p>
        </p:txBody>
      </p:sp>
      <p:sp>
        <p:nvSpPr>
          <p:cNvPr id="20" name="Rectangle 19"/>
          <p:cNvSpPr/>
          <p:nvPr/>
        </p:nvSpPr>
        <p:spPr>
          <a:xfrm>
            <a:off x="3505592" y="3002280"/>
            <a:ext cx="18288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124200" y="3276600"/>
            <a:ext cx="9144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Text Box 3"/>
          <p:cNvSpPr txBox="1">
            <a:spLocks noChangeArrowheads="1"/>
          </p:cNvSpPr>
          <p:nvPr/>
        </p:nvSpPr>
        <p:spPr bwMode="auto">
          <a:xfrm>
            <a:off x="1907704"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a:t>
            </a:r>
            <a:r>
              <a:rPr lang="en-CA" altLang="ko-KR" sz="1200" b="1" dirty="0" err="1" smtClean="0">
                <a:solidFill>
                  <a:schemeClr val="bg1"/>
                </a:solidFill>
                <a:latin typeface="Calibri" pitchFamily="34" charset="0"/>
                <a:ea typeface="Malgun Gothic" pitchFamily="34" charset="-127"/>
                <a:cs typeface="Calibri" pitchFamily="34" charset="0"/>
              </a:rPr>
              <a:t>b</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cxnSp>
        <p:nvCxnSpPr>
          <p:cNvPr id="14" name="Straight Arrow Connector 13"/>
          <p:cNvCxnSpPr/>
          <p:nvPr/>
        </p:nvCxnSpPr>
        <p:spPr>
          <a:xfrm flipV="1">
            <a:off x="388620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flipV="1">
            <a:off x="292608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H="1">
            <a:off x="297180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91668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pic>
        <p:nvPicPr>
          <p:cNvPr id="24" name="Picture 23" descr="www.fg-a.com valentine 2-jumping-heart.gif"/>
          <p:cNvPicPr>
            <a:picLocks noChangeAspect="1"/>
          </p:cNvPicPr>
          <p:nvPr/>
        </p:nvPicPr>
        <p:blipFill>
          <a:blip r:embed="rId2" cstate="print"/>
          <a:stretch>
            <a:fillRect/>
          </a:stretch>
        </p:blipFill>
        <p:spPr>
          <a:xfrm>
            <a:off x="3059832" y="2996952"/>
            <a:ext cx="1049259" cy="1224136"/>
          </a:xfrm>
          <a:prstGeom prst="rect">
            <a:avLst/>
          </a:prstGeom>
        </p:spPr>
      </p:pic>
      <p:sp>
        <p:nvSpPr>
          <p:cNvPr id="26" name="TextBox 25"/>
          <p:cNvSpPr txBox="1"/>
          <p:nvPr/>
        </p:nvSpPr>
        <p:spPr>
          <a:xfrm>
            <a:off x="107504" y="6381328"/>
            <a:ext cx="208823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jumping heart © www.fg-a.com</a:t>
            </a:r>
          </a:p>
        </p:txBody>
      </p:sp>
      <p:sp>
        <p:nvSpPr>
          <p:cNvPr id="27" name="Title 3"/>
          <p:cNvSpPr txBox="1">
            <a:spLocks/>
          </p:cNvSpPr>
          <p:nvPr/>
        </p:nvSpPr>
        <p:spPr>
          <a:xfrm>
            <a:off x="7167816" y="-144016"/>
            <a:ext cx="2228720" cy="7173416"/>
          </a:xfrm>
          <a:prstGeom prst="rect">
            <a:avLst/>
          </a:prstGeom>
          <a:solidFill>
            <a:schemeClr val="bg1"/>
          </a:solidFill>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sz="600" b="1" i="0" u="none" strike="noStrike" kern="0" cap="none" spc="0" normalizeH="0" baseline="0" noProof="0" dirty="0" smtClean="0">
              <a:ln>
                <a:noFill/>
              </a:ln>
              <a:solidFill>
                <a:srgbClr val="FFFF00"/>
              </a:solidFill>
              <a:effectLst/>
              <a:uLnTx/>
              <a:uFillTx/>
              <a:latin typeface="Calibri" pitchFamily="34" charset="0"/>
              <a:ea typeface="+mj-ea"/>
              <a:cs typeface="+mj-cs"/>
            </a:endParaRPr>
          </a:p>
          <a:p>
            <a:pPr marL="0" marR="0" lvl="0" indent="0" algn="ctr" defTabSz="914400" rtl="0" eaLnBrk="0" fontAlgn="base" latinLnBrk="0" hangingPunct="0">
              <a:lnSpc>
                <a:spcPts val="2600"/>
              </a:lnSpc>
              <a:spcBef>
                <a:spcPct val="0"/>
              </a:spcBef>
              <a:spcAft>
                <a:spcPct val="0"/>
              </a:spcAft>
              <a:buClrTx/>
              <a:buSzTx/>
              <a:buFontTx/>
              <a:buNone/>
              <a:tabLst/>
              <a:defRPr/>
            </a:pPr>
            <a:endParaRPr lang="en-CA" sz="2400" b="1" kern="0" dirty="0" smtClean="0">
              <a:solidFill>
                <a:srgbClr val="FFFF00"/>
              </a:solidFill>
              <a:latin typeface="Calibri" pitchFamily="34" charset="0"/>
              <a:ea typeface="+mj-ea"/>
              <a:cs typeface="+mj-cs"/>
            </a:endParaRPr>
          </a:p>
          <a:p>
            <a:pPr marL="0" marR="0" lvl="0" indent="0" algn="ctr" defTabSz="914400" rtl="0" eaLnBrk="0" fontAlgn="base" latinLnBrk="0" hangingPunct="0">
              <a:lnSpc>
                <a:spcPts val="2600"/>
              </a:lnSpc>
              <a:spcBef>
                <a:spcPct val="0"/>
              </a:spcBef>
              <a:spcAft>
                <a:spcPct val="0"/>
              </a:spcAft>
              <a:buClrTx/>
              <a:buSzTx/>
              <a:buFontTx/>
              <a:buNone/>
              <a:tabLst/>
              <a:defRPr/>
            </a:pPr>
            <a:r>
              <a:rPr lang="en-CA" sz="2400" b="1" kern="0" dirty="0" err="1" smtClean="0">
                <a:solidFill>
                  <a:srgbClr val="FFFF00"/>
                </a:solidFill>
                <a:latin typeface="Calibri" pitchFamily="34" charset="0"/>
                <a:ea typeface="+mj-ea"/>
                <a:cs typeface="+mj-cs"/>
              </a:rPr>
              <a:t>Semua</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kekayaan</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anugerah</a:t>
            </a:r>
            <a:r>
              <a:rPr lang="en-CA" sz="2400" b="1" kern="0" dirty="0" smtClean="0">
                <a:solidFill>
                  <a:srgbClr val="FFFF00"/>
                </a:solidFill>
                <a:latin typeface="Calibri" pitchFamily="34" charset="0"/>
                <a:ea typeface="+mj-ea"/>
                <a:cs typeface="+mj-cs"/>
              </a:rPr>
              <a:t> Allah </a:t>
            </a:r>
            <a:r>
              <a:rPr lang="en-CA" sz="2400" b="1" kern="0" dirty="0" err="1" smtClean="0">
                <a:solidFill>
                  <a:srgbClr val="FFFF00"/>
                </a:solidFill>
                <a:latin typeface="Calibri" pitchFamily="34" charset="0"/>
                <a:ea typeface="+mj-ea"/>
                <a:cs typeface="+mj-cs"/>
              </a:rPr>
              <a:t>dalam</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Kristus</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diberikan</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secara</a:t>
            </a:r>
            <a:r>
              <a:rPr lang="en-CA" sz="2400" b="1" kern="0" dirty="0" smtClean="0">
                <a:solidFill>
                  <a:srgbClr val="FFFF00"/>
                </a:solidFill>
                <a:latin typeface="Calibri" pitchFamily="34" charset="0"/>
                <a:ea typeface="+mj-ea"/>
                <a:cs typeface="+mj-cs"/>
              </a:rPr>
              <a:t> gratis </a:t>
            </a:r>
            <a:r>
              <a:rPr lang="en-CA" sz="2400" b="1" kern="0" dirty="0" err="1" smtClean="0">
                <a:solidFill>
                  <a:srgbClr val="FFFF00"/>
                </a:solidFill>
                <a:latin typeface="Calibri" pitchFamily="34" charset="0"/>
                <a:ea typeface="+mj-ea"/>
                <a:cs typeface="+mj-cs"/>
              </a:rPr>
              <a:t>pada</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waktu</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keselamatan</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a:t>
            </a:r>
            <a:b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br>
            <a:r>
              <a:rPr lang="en-CA" sz="2400" b="1" kern="0" noProof="0" dirty="0" smtClean="0">
                <a:solidFill>
                  <a:srgbClr val="FFFF00"/>
                </a:solidFill>
                <a:latin typeface="Calibri" pitchFamily="34" charset="0"/>
                <a:ea typeface="+mj-ea"/>
                <a:cs typeface="+mj-cs"/>
              </a:rPr>
              <a:t>T</a:t>
            </a:r>
            <a:r>
              <a:rPr lang="en-CA" sz="2400" b="1" kern="0" dirty="0" err="1" smtClean="0">
                <a:solidFill>
                  <a:srgbClr val="FFFF00"/>
                </a:solidFill>
                <a:latin typeface="Calibri" pitchFamily="34" charset="0"/>
                <a:ea typeface="+mj-ea"/>
                <a:cs typeface="+mj-cs"/>
              </a:rPr>
              <a:t>idaklah</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mungkin</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berada</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dalam</a:t>
            </a:r>
            <a:r>
              <a:rPr lang="en-CA" sz="2400" b="1" kern="0" dirty="0" smtClean="0">
                <a:solidFill>
                  <a:srgbClr val="FFFF00"/>
                </a:solidFill>
                <a:latin typeface="Calibri" pitchFamily="34" charset="0"/>
                <a:ea typeface="+mj-ea"/>
                <a:cs typeface="+mj-cs"/>
              </a:rPr>
              <a:t> </a:t>
            </a:r>
            <a:r>
              <a:rPr lang="en-CA" sz="2400" b="1" kern="0" dirty="0" err="1">
                <a:solidFill>
                  <a:srgbClr val="FFFF00"/>
                </a:solidFill>
                <a:latin typeface="Calibri" pitchFamily="34" charset="0"/>
                <a:ea typeface="+mj-ea"/>
                <a:cs typeface="+mj-cs"/>
              </a:rPr>
              <a:t>K</a:t>
            </a:r>
            <a:r>
              <a:rPr lang="en-CA" sz="2400" b="1" kern="0" dirty="0" err="1" smtClean="0">
                <a:solidFill>
                  <a:srgbClr val="FFFF00"/>
                </a:solidFill>
                <a:latin typeface="Calibri" pitchFamily="34" charset="0"/>
                <a:ea typeface="+mj-ea"/>
                <a:cs typeface="+mj-cs"/>
              </a:rPr>
              <a:t>ristus</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tetapi</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tidak</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dibaptis</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dalam</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Roh</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a:t>
            </a:r>
            <a:b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br>
            <a:r>
              <a:rPr lang="en-CA" sz="2400" b="1" kern="0" noProof="0" dirty="0" err="1" smtClean="0">
                <a:solidFill>
                  <a:srgbClr val="FFFF00"/>
                </a:solidFill>
                <a:latin typeface="Calibri" pitchFamily="34" charset="0"/>
                <a:ea typeface="+mj-ea"/>
                <a:cs typeface="+mj-cs"/>
              </a:rPr>
              <a:t>J</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angan</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kosongkan</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salib</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Kristus</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dengan</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kuasanya</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noProof="0" dirty="0" smtClean="0">
                <a:ln>
                  <a:noFill/>
                </a:ln>
                <a:solidFill>
                  <a:srgbClr val="FFFF00"/>
                </a:solidFill>
                <a:effectLst/>
                <a:uLnTx/>
                <a:uFillTx/>
                <a:latin typeface="Calibri" pitchFamily="34" charset="0"/>
                <a:ea typeface="+mj-ea"/>
                <a:cs typeface="+mj-cs"/>
              </a:rPr>
              <a:t> </a:t>
            </a:r>
          </a:p>
          <a:p>
            <a:pPr marL="0" marR="0" lvl="0" indent="0" algn="ctr" defTabSz="914400" rtl="0" eaLnBrk="0" fontAlgn="base" latinLnBrk="0" hangingPunct="0">
              <a:lnSpc>
                <a:spcPts val="2600"/>
              </a:lnSpc>
              <a:spcBef>
                <a:spcPct val="0"/>
              </a:spcBef>
              <a:spcAft>
                <a:spcPct val="0"/>
              </a:spcAft>
              <a:buClrTx/>
              <a:buSzTx/>
              <a:buFontTx/>
              <a:buNone/>
              <a:tabLst/>
              <a:defRPr/>
            </a:pP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(1 </a:t>
            </a:r>
            <a:r>
              <a:rPr lang="en-CA" sz="2400" b="1" kern="0" dirty="0" err="1">
                <a:solidFill>
                  <a:srgbClr val="FFFF00"/>
                </a:solidFill>
                <a:latin typeface="Calibri" pitchFamily="34" charset="0"/>
                <a:ea typeface="+mj-ea"/>
                <a:cs typeface="+mj-cs"/>
              </a:rPr>
              <a:t>K</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or 1:17).</a:t>
            </a:r>
          </a:p>
          <a:p>
            <a:pPr marL="0" marR="0" lvl="0" indent="0" algn="ctr" defTabSz="914400" rtl="0" eaLnBrk="0" fontAlgn="base" latinLnBrk="0" hangingPunct="0">
              <a:lnSpc>
                <a:spcPts val="2600"/>
              </a:lnSpc>
              <a:spcBef>
                <a:spcPct val="0"/>
              </a:spcBef>
              <a:spcAft>
                <a:spcPct val="0"/>
              </a:spcAft>
              <a:buClrTx/>
              <a:buSzTx/>
              <a:buFontTx/>
              <a:buNone/>
              <a:tabLst/>
              <a:defRPr/>
            </a:pPr>
            <a:endParaRPr lang="en-CA" sz="2400" b="1" kern="0" dirty="0" smtClean="0">
              <a:solidFill>
                <a:srgbClr val="FFFF00"/>
              </a:solidFill>
              <a:latin typeface="Calibri" pitchFamily="34" charset="0"/>
              <a:ea typeface="+mj-ea"/>
              <a:cs typeface="+mj-cs"/>
            </a:endParaRPr>
          </a:p>
          <a:p>
            <a:pPr marL="0" marR="0" lvl="0" indent="0" algn="ctr" defTabSz="914400" rtl="0" eaLnBrk="0" fontAlgn="base" latinLnBrk="0" hangingPunct="0">
              <a:lnSpc>
                <a:spcPts val="2600"/>
              </a:lnSpc>
              <a:spcBef>
                <a:spcPct val="0"/>
              </a:spcBef>
              <a:spcAft>
                <a:spcPct val="0"/>
              </a:spcAft>
              <a:buClrTx/>
              <a:buSzTx/>
              <a:buFontTx/>
              <a:buNone/>
              <a:tabLst/>
              <a:defRPr/>
            </a:pPr>
            <a:endPar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endParaRPr>
          </a:p>
          <a:p>
            <a:pPr marL="0" marR="0" lvl="0" indent="0" algn="ctr" defTabSz="914400" rtl="0" eaLnBrk="0" fontAlgn="base" latinLnBrk="0" hangingPunct="0">
              <a:lnSpc>
                <a:spcPts val="2600"/>
              </a:lnSpc>
              <a:spcBef>
                <a:spcPct val="0"/>
              </a:spcBef>
              <a:spcAft>
                <a:spcPct val="0"/>
              </a:spcAft>
              <a:buClrTx/>
              <a:buSzTx/>
              <a:buFontTx/>
              <a:buNone/>
              <a:tabLst/>
              <a:defRPr/>
            </a:pPr>
            <a:endParaRPr lang="en-CA" sz="2400" b="1" kern="0" dirty="0" smtClean="0">
              <a:solidFill>
                <a:srgbClr val="FFFF00"/>
              </a:solidFill>
              <a:latin typeface="Calibri" pitchFamily="34" charset="0"/>
              <a:ea typeface="+mj-ea"/>
              <a:cs typeface="+mj-cs"/>
            </a:endParaRPr>
          </a:p>
          <a:p>
            <a:pPr marL="0" marR="0" lvl="0" indent="0" algn="ctr" defTabSz="914400" rtl="0" eaLnBrk="0" fontAlgn="base" latinLnBrk="0" hangingPunct="0">
              <a:lnSpc>
                <a:spcPts val="2600"/>
              </a:lnSpc>
              <a:spcBef>
                <a:spcPct val="0"/>
              </a:spcBef>
              <a:spcAft>
                <a:spcPct val="0"/>
              </a:spcAft>
              <a:buClrTx/>
              <a:buSzTx/>
              <a:buFontTx/>
              <a:buNone/>
              <a:tabLst/>
              <a:defRPr/>
            </a:pPr>
            <a:endParaRPr kumimoji="0" lang="en-CA" sz="2400" b="1" i="0" u="none" strike="noStrike" kern="0" cap="none" spc="0" normalizeH="0" baseline="0" noProof="0" dirty="0">
              <a:ln>
                <a:noFill/>
              </a:ln>
              <a:solidFill>
                <a:schemeClr val="tx2"/>
              </a:solidFill>
              <a:effectLst/>
              <a:uLnTx/>
              <a:uFillTx/>
              <a:latin typeface="Calibri" pitchFamily="34" charset="0"/>
              <a:ea typeface="+mj-ea"/>
              <a:cs typeface="+mj-cs"/>
            </a:endParaRPr>
          </a:p>
        </p:txBody>
      </p:sp>
      <p:sp>
        <p:nvSpPr>
          <p:cNvPr id="19"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lvl="0" algn="ctr">
              <a:lnSpc>
                <a:spcPts val="1340"/>
              </a:lnSpc>
              <a:spcAft>
                <a:spcPts val="0"/>
              </a:spcAf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tahta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segala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keperluan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dipenuhi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untuk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membantu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ditenggelamkan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Explosion 1 2"/>
          <p:cNvSpPr/>
          <p:nvPr/>
        </p:nvSpPr>
        <p:spPr>
          <a:xfrm>
            <a:off x="827584" y="1"/>
            <a:ext cx="3851920" cy="321297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Arc 8"/>
          <p:cNvSpPr/>
          <p:nvPr/>
        </p:nvSpPr>
        <p:spPr>
          <a:xfrm rot="3099384" flipV="1">
            <a:off x="1229909" y="1754173"/>
            <a:ext cx="5802451" cy="1125109"/>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0" name="Arc 9"/>
          <p:cNvSpPr/>
          <p:nvPr/>
        </p:nvSpPr>
        <p:spPr>
          <a:xfrm rot="2625361">
            <a:off x="-511424" y="2639460"/>
            <a:ext cx="5354638" cy="1609725"/>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35849" name="TextBox 10"/>
          <p:cNvSpPr txBox="1">
            <a:spLocks noChangeArrowheads="1"/>
          </p:cNvSpPr>
          <p:nvPr/>
        </p:nvSpPr>
        <p:spPr bwMode="auto">
          <a:xfrm>
            <a:off x="1619672" y="1249596"/>
            <a:ext cx="2159843" cy="523220"/>
          </a:xfrm>
          <a:prstGeom prst="rect">
            <a:avLst/>
          </a:prstGeom>
          <a:noFill/>
          <a:ln w="9525">
            <a:noFill/>
            <a:miter lim="800000"/>
            <a:headEnd/>
            <a:tailEnd/>
          </a:ln>
        </p:spPr>
        <p:txBody>
          <a:bodyPr wrap="square">
            <a:spAutoFit/>
          </a:bodyPr>
          <a:lstStyle/>
          <a:p>
            <a:pPr algn="ctr"/>
            <a:r>
              <a:rPr lang="en-CA" sz="2800" b="1" dirty="0" err="1" smtClean="0">
                <a:solidFill>
                  <a:schemeClr val="bg1"/>
                </a:solidFill>
              </a:rPr>
              <a:t>Tuhan</a:t>
            </a:r>
            <a:endParaRPr lang="en-CA" sz="2800" b="1" dirty="0">
              <a:solidFill>
                <a:schemeClr val="bg1"/>
              </a:solidFill>
            </a:endParaRPr>
          </a:p>
        </p:txBody>
      </p:sp>
      <p:sp>
        <p:nvSpPr>
          <p:cNvPr id="16" name="Arc 15"/>
          <p:cNvSpPr/>
          <p:nvPr/>
        </p:nvSpPr>
        <p:spPr>
          <a:xfrm rot="3099384" flipV="1">
            <a:off x="1534709" y="1386430"/>
            <a:ext cx="5802451" cy="1125109"/>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7" name="Arc 16"/>
          <p:cNvSpPr/>
          <p:nvPr/>
        </p:nvSpPr>
        <p:spPr>
          <a:xfrm rot="2625361">
            <a:off x="64640" y="2680823"/>
            <a:ext cx="5354638" cy="1609725"/>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9" name="Oval 18"/>
          <p:cNvSpPr/>
          <p:nvPr/>
        </p:nvSpPr>
        <p:spPr>
          <a:xfrm>
            <a:off x="5076056" y="4653136"/>
            <a:ext cx="504056" cy="504056"/>
          </a:xfrm>
          <a:prstGeom prst="ellipse">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Rounded Rectangle 20"/>
          <p:cNvSpPr/>
          <p:nvPr/>
        </p:nvSpPr>
        <p:spPr>
          <a:xfrm>
            <a:off x="5004048" y="5157192"/>
            <a:ext cx="648072" cy="792088"/>
          </a:xfrm>
          <a:prstGeom prst="round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Rectangle 22"/>
          <p:cNvSpPr/>
          <p:nvPr/>
        </p:nvSpPr>
        <p:spPr>
          <a:xfrm>
            <a:off x="5364088" y="5949280"/>
            <a:ext cx="144016" cy="640080"/>
          </a:xfrm>
          <a:prstGeom prst="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Rectangle 23"/>
          <p:cNvSpPr/>
          <p:nvPr/>
        </p:nvSpPr>
        <p:spPr>
          <a:xfrm>
            <a:off x="5148064" y="5949280"/>
            <a:ext cx="144016" cy="640080"/>
          </a:xfrm>
          <a:prstGeom prst="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6" name="TextBox 25"/>
          <p:cNvSpPr txBox="1"/>
          <p:nvPr/>
        </p:nvSpPr>
        <p:spPr>
          <a:xfrm>
            <a:off x="5759624" y="2564904"/>
            <a:ext cx="3384376" cy="4247317"/>
          </a:xfrm>
          <a:prstGeom prst="rect">
            <a:avLst/>
          </a:prstGeom>
          <a:no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Sebab</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jikalau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tidak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pergi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Penghibur</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itu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tidak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datang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tetapi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jikalau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pergi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mengutus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kepadamu</a:t>
            </a:r>
            <a:r>
              <a:rPr lang="en-CA" sz="2800" b="1" dirty="0" smtClean="0">
                <a:latin typeface="Calibri" pitchFamily="34" charset="0"/>
                <a:cs typeface="Calibri" pitchFamily="34" charset="0"/>
              </a:rPr>
              <a:t>”</a:t>
            </a:r>
          </a:p>
          <a:p>
            <a:pPr algn="ctr"/>
            <a:r>
              <a:rPr lang="en-CA" sz="2800" b="1" dirty="0" err="1" smtClean="0">
                <a:latin typeface="Calibri" pitchFamily="34" charset="0"/>
              </a:rPr>
              <a:t>Yoh</a:t>
            </a:r>
            <a:r>
              <a:rPr lang="en-CA" sz="2800" b="1" dirty="0" smtClean="0">
                <a:latin typeface="Calibri" pitchFamily="34" charset="0"/>
              </a:rPr>
              <a:t> 16:7</a:t>
            </a:r>
          </a:p>
          <a:p>
            <a:endParaRPr lang="en-CA" dirty="0">
              <a:latin typeface="Calibri" pitchFamily="34" charset="0"/>
            </a:endParaRPr>
          </a:p>
        </p:txBody>
      </p:sp>
      <p:pic>
        <p:nvPicPr>
          <p:cNvPr id="20" name="Picture 19" descr="dove and sword large cropped.png"/>
          <p:cNvPicPr>
            <a:picLocks noChangeAspect="1"/>
          </p:cNvPicPr>
          <p:nvPr/>
        </p:nvPicPr>
        <p:blipFill>
          <a:blip r:embed="rId2" cstate="print"/>
          <a:stretch>
            <a:fillRect/>
          </a:stretch>
        </p:blipFill>
        <p:spPr>
          <a:xfrm>
            <a:off x="3779912" y="3140968"/>
            <a:ext cx="1592795" cy="1648198"/>
          </a:xfrm>
          <a:prstGeom prst="rect">
            <a:avLst/>
          </a:prstGeom>
        </p:spPr>
      </p:pic>
      <p:sp>
        <p:nvSpPr>
          <p:cNvPr id="22" name="Rectangle 21"/>
          <p:cNvSpPr/>
          <p:nvPr/>
        </p:nvSpPr>
        <p:spPr>
          <a:xfrm>
            <a:off x="2267744" y="4005064"/>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sp>
        <p:nvSpPr>
          <p:cNvPr id="25" name="Title 1"/>
          <p:cNvSpPr txBox="1">
            <a:spLocks/>
          </p:cNvSpPr>
          <p:nvPr/>
        </p:nvSpPr>
        <p:spPr bwMode="auto">
          <a:xfrm>
            <a:off x="5292081" y="116632"/>
            <a:ext cx="3175248" cy="2136264"/>
          </a:xfrm>
          <a:prstGeom prst="rect">
            <a:avLst/>
          </a:prstGeom>
          <a:solidFill>
            <a:schemeClr val="tx1"/>
          </a:solidFill>
          <a:ln w="9525">
            <a:noFill/>
            <a:miter lim="800000"/>
            <a:headEnd/>
            <a:tailEnd/>
          </a:ln>
        </p:spPr>
        <p:txBody>
          <a:bodyPr anchor="ctr"/>
          <a:lstStyle/>
          <a:p>
            <a:pPr algn="ctr" eaLnBrk="0" hangingPunct="0">
              <a:defRPr/>
            </a:pPr>
            <a:r>
              <a:rPr lang="en-CA" sz="2800" b="1" kern="0" dirty="0" smtClean="0">
                <a:solidFill>
                  <a:srgbClr val="FF0000"/>
                </a:solidFill>
                <a:latin typeface="Calibri" pitchFamily="34" charset="0"/>
                <a:ea typeface="+mj-ea"/>
                <a:cs typeface="+mj-cs"/>
              </a:rPr>
              <a:t>57.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Kudus </a:t>
            </a:r>
            <a:r>
              <a:rPr lang="en-CA" sz="2800" b="1" kern="0" dirty="0" err="1" smtClean="0">
                <a:solidFill>
                  <a:srgbClr val="FF0000"/>
                </a:solidFill>
                <a:latin typeface="Calibri" pitchFamily="34" charset="0"/>
                <a:ea typeface="+mj-ea"/>
                <a:cs typeface="+mj-cs"/>
              </a:rPr>
              <a:t>datang</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turun</a:t>
            </a:r>
            <a:r>
              <a:rPr lang="en-CA" sz="2800" b="1" kern="0" dirty="0" smtClean="0">
                <a:solidFill>
                  <a:srgbClr val="FF0000"/>
                </a:solidFill>
                <a:latin typeface="Calibri" pitchFamily="34" charset="0"/>
                <a:ea typeface="+mj-ea"/>
                <a:cs typeface="+mj-cs"/>
              </a:rPr>
              <a:t> </a:t>
            </a:r>
          </a:p>
          <a:p>
            <a:pPr algn="ctr" eaLnBrk="0" hangingPunct="0">
              <a:defRPr/>
            </a:pPr>
            <a:r>
              <a:rPr lang="en-CA" sz="2800" b="1" kern="0" dirty="0" err="1" smtClean="0">
                <a:solidFill>
                  <a:srgbClr val="FF0000"/>
                </a:solidFill>
                <a:latin typeface="Calibri" pitchFamily="34" charset="0"/>
                <a:ea typeface="+mj-ea"/>
                <a:cs typeface="+mj-cs"/>
              </a:rPr>
              <a:t>ke</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atas</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a:t>
            </a:r>
          </a:p>
          <a:p>
            <a:pPr algn="ctr" eaLnBrk="0" hangingPunct="0">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2800" b="1" kern="0" dirty="0">
              <a:latin typeface="Calibri" pitchFamily="34" charset="0"/>
              <a:ea typeface="+mj-ea"/>
              <a:cs typeface="+mj-cs"/>
            </a:endParaRPr>
          </a:p>
        </p:txBody>
      </p:sp>
      <p:pic>
        <p:nvPicPr>
          <p:cNvPr id="18" name="Picture 17" descr="angry-face-01s.gif"/>
          <p:cNvPicPr>
            <a:picLocks noChangeAspect="1"/>
          </p:cNvPicPr>
          <p:nvPr/>
        </p:nvPicPr>
        <p:blipFill>
          <a:blip r:embed="rId3" cstate="print"/>
          <a:stretch>
            <a:fillRect/>
          </a:stretch>
        </p:blipFill>
        <p:spPr>
          <a:xfrm>
            <a:off x="179512" y="5877272"/>
            <a:ext cx="864096" cy="864096"/>
          </a:xfrm>
          <a:prstGeom prst="ellipse">
            <a:avLst/>
          </a:prstGeom>
        </p:spPr>
      </p:pic>
      <p:sp>
        <p:nvSpPr>
          <p:cNvPr id="28" name="TextBox 27"/>
          <p:cNvSpPr txBox="1"/>
          <p:nvPr/>
        </p:nvSpPr>
        <p:spPr>
          <a:xfrm>
            <a:off x="35496" y="5805264"/>
            <a:ext cx="1152128"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9"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27" name="TextBox 26"/>
          <p:cNvSpPr txBox="1"/>
          <p:nvPr/>
        </p:nvSpPr>
        <p:spPr>
          <a:xfrm>
            <a:off x="251520" y="5005045"/>
            <a:ext cx="3456384" cy="800219"/>
          </a:xfrm>
          <a:prstGeom prst="rect">
            <a:avLst/>
          </a:prstGeom>
          <a:noFill/>
        </p:spPr>
        <p:txBody>
          <a:bodyPr wrap="square" rtlCol="0">
            <a:spAutoFit/>
          </a:bodyPr>
          <a:lstStyle/>
          <a:p>
            <a:pPr algn="ctr"/>
            <a:r>
              <a:rPr lang="en-CA" sz="2800" b="1" dirty="0" smtClean="0">
                <a:latin typeface="Calibri" pitchFamily="34" charset="0"/>
              </a:rPr>
              <a:t>(</a:t>
            </a:r>
            <a:r>
              <a:rPr lang="en-CA" sz="2800" b="1" dirty="0" err="1" smtClean="0">
                <a:latin typeface="Calibri" pitchFamily="34" charset="0"/>
              </a:rPr>
              <a:t>juga</a:t>
            </a:r>
            <a:r>
              <a:rPr lang="en-CA" sz="2800" b="1" dirty="0" smtClean="0">
                <a:latin typeface="Calibri" pitchFamily="34" charset="0"/>
              </a:rPr>
              <a:t> </a:t>
            </a:r>
            <a:r>
              <a:rPr lang="en-CA" sz="2800" b="1" dirty="0" err="1" smtClean="0">
                <a:latin typeface="Calibri" pitchFamily="34" charset="0"/>
              </a:rPr>
              <a:t>Yoh</a:t>
            </a:r>
            <a:r>
              <a:rPr lang="en-CA" sz="2800" b="1" dirty="0" smtClean="0">
                <a:latin typeface="Calibri" pitchFamily="34" charset="0"/>
              </a:rPr>
              <a:t> 16:8, 13)</a:t>
            </a:r>
          </a:p>
          <a:p>
            <a:endParaRPr lang="en-CA" dirty="0">
              <a:latin typeface="Calibri" pitchFamily="34" charset="0"/>
            </a:endParaRPr>
          </a:p>
        </p:txBody>
      </p:sp>
    </p:spTree>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Explosion 1 2"/>
          <p:cNvSpPr/>
          <p:nvPr/>
        </p:nvSpPr>
        <p:spPr>
          <a:xfrm>
            <a:off x="827584" y="1"/>
            <a:ext cx="3851920" cy="321297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Arc 8"/>
          <p:cNvSpPr/>
          <p:nvPr/>
        </p:nvSpPr>
        <p:spPr>
          <a:xfrm rot="3099384" flipV="1">
            <a:off x="1229909" y="1754173"/>
            <a:ext cx="5802451" cy="1125109"/>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0" name="Arc 9"/>
          <p:cNvSpPr/>
          <p:nvPr/>
        </p:nvSpPr>
        <p:spPr>
          <a:xfrm rot="2625361">
            <a:off x="-511424" y="2639460"/>
            <a:ext cx="5354638" cy="1609725"/>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35849" name="TextBox 10"/>
          <p:cNvSpPr txBox="1">
            <a:spLocks noChangeArrowheads="1"/>
          </p:cNvSpPr>
          <p:nvPr/>
        </p:nvSpPr>
        <p:spPr bwMode="auto">
          <a:xfrm>
            <a:off x="1619672" y="1249596"/>
            <a:ext cx="2159843" cy="523220"/>
          </a:xfrm>
          <a:prstGeom prst="rect">
            <a:avLst/>
          </a:prstGeom>
          <a:noFill/>
          <a:ln w="9525">
            <a:noFill/>
            <a:miter lim="800000"/>
            <a:headEnd/>
            <a:tailEnd/>
          </a:ln>
        </p:spPr>
        <p:txBody>
          <a:bodyPr wrap="square">
            <a:spAutoFit/>
          </a:bodyPr>
          <a:lstStyle/>
          <a:p>
            <a:pPr algn="ctr"/>
            <a:r>
              <a:rPr lang="en-CA" sz="2800" b="1" dirty="0" err="1" smtClean="0">
                <a:solidFill>
                  <a:schemeClr val="bg1"/>
                </a:solidFill>
              </a:rPr>
              <a:t>Tuhan</a:t>
            </a:r>
            <a:endParaRPr lang="en-CA" sz="2800" b="1" dirty="0">
              <a:solidFill>
                <a:schemeClr val="bg1"/>
              </a:solidFill>
            </a:endParaRPr>
          </a:p>
        </p:txBody>
      </p:sp>
      <p:sp>
        <p:nvSpPr>
          <p:cNvPr id="16" name="Arc 15"/>
          <p:cNvSpPr/>
          <p:nvPr/>
        </p:nvSpPr>
        <p:spPr>
          <a:xfrm rot="3099384" flipV="1">
            <a:off x="1534709" y="1386430"/>
            <a:ext cx="5802451" cy="1125109"/>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7" name="Arc 16"/>
          <p:cNvSpPr/>
          <p:nvPr/>
        </p:nvSpPr>
        <p:spPr>
          <a:xfrm rot="2625361">
            <a:off x="64640" y="2680823"/>
            <a:ext cx="5354638" cy="1609725"/>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9" name="Oval 18"/>
          <p:cNvSpPr/>
          <p:nvPr/>
        </p:nvSpPr>
        <p:spPr>
          <a:xfrm>
            <a:off x="5076056" y="4653136"/>
            <a:ext cx="504056" cy="504056"/>
          </a:xfrm>
          <a:prstGeom prst="ellipse">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Rounded Rectangle 20"/>
          <p:cNvSpPr/>
          <p:nvPr/>
        </p:nvSpPr>
        <p:spPr>
          <a:xfrm>
            <a:off x="5004048" y="5157192"/>
            <a:ext cx="648072" cy="792088"/>
          </a:xfrm>
          <a:prstGeom prst="round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Rectangle 22"/>
          <p:cNvSpPr/>
          <p:nvPr/>
        </p:nvSpPr>
        <p:spPr>
          <a:xfrm>
            <a:off x="5364088" y="5949280"/>
            <a:ext cx="144016" cy="640080"/>
          </a:xfrm>
          <a:prstGeom prst="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Rectangle 23"/>
          <p:cNvSpPr/>
          <p:nvPr/>
        </p:nvSpPr>
        <p:spPr>
          <a:xfrm>
            <a:off x="5148064" y="5949280"/>
            <a:ext cx="144016" cy="640080"/>
          </a:xfrm>
          <a:prstGeom prst="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6" name="TextBox 25"/>
          <p:cNvSpPr txBox="1"/>
          <p:nvPr/>
        </p:nvSpPr>
        <p:spPr>
          <a:xfrm>
            <a:off x="6156176" y="2409850"/>
            <a:ext cx="2736304" cy="4401205"/>
          </a:xfrm>
          <a:prstGeom prst="rect">
            <a:avLst/>
          </a:prstGeom>
          <a:no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Tetapi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menerima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kuasa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kalau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a:t>
            </a:r>
            <a:r>
              <a:rPr lang="en-CA" sz="2800" b="1" dirty="0" err="1" smtClean="0">
                <a:latin typeface="Calibri" pitchFamily="34" charset="0"/>
                <a:cs typeface="Calibri" pitchFamily="34" charset="0"/>
              </a:rPr>
              <a:t>turun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atas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menjadi</a:t>
            </a:r>
            <a:r>
              <a:rPr lang="en-CA" sz="2800" b="1" dirty="0" smtClean="0">
                <a:latin typeface="Calibri" pitchFamily="34" charset="0"/>
                <a:cs typeface="Calibri" pitchFamily="34" charset="0"/>
              </a:rPr>
              <a:t> </a:t>
            </a:r>
          </a:p>
          <a:p>
            <a:pPr algn="ctr"/>
            <a:r>
              <a:rPr lang="en-CA" sz="2800" b="1" dirty="0" err="1" smtClean="0">
                <a:latin typeface="Calibri" pitchFamily="34" charset="0"/>
                <a:cs typeface="Calibri" pitchFamily="34" charset="0"/>
              </a:rPr>
              <a:t>saksi</a:t>
            </a:r>
            <a:r>
              <a:rPr lang="en-CA" sz="2800" b="1" dirty="0" smtClean="0">
                <a:latin typeface="Calibri" pitchFamily="34" charset="0"/>
                <a:cs typeface="Calibri" pitchFamily="34" charset="0"/>
              </a:rPr>
              <a:t>-Ku”</a:t>
            </a:r>
          </a:p>
          <a:p>
            <a:pPr algn="ctr"/>
            <a:r>
              <a:rPr lang="en-CA" sz="2800" b="1" dirty="0" err="1" smtClean="0">
                <a:latin typeface="Calibri" pitchFamily="34" charset="0"/>
                <a:cs typeface="Calibri" pitchFamily="34" charset="0"/>
              </a:rPr>
              <a:t>Kis</a:t>
            </a:r>
            <a:r>
              <a:rPr lang="en-CA" sz="2800" b="1" dirty="0" smtClean="0">
                <a:latin typeface="Calibri" pitchFamily="34" charset="0"/>
                <a:cs typeface="Calibri" pitchFamily="34" charset="0"/>
              </a:rPr>
              <a:t> 1:8</a:t>
            </a:r>
          </a:p>
          <a:p>
            <a:endParaRPr lang="x-none" sz="2800" smtClean="0"/>
          </a:p>
        </p:txBody>
      </p:sp>
      <p:pic>
        <p:nvPicPr>
          <p:cNvPr id="20" name="Picture 19" descr="dove and sword large cropped.png"/>
          <p:cNvPicPr>
            <a:picLocks noChangeAspect="1"/>
          </p:cNvPicPr>
          <p:nvPr/>
        </p:nvPicPr>
        <p:blipFill>
          <a:blip r:embed="rId2" cstate="print"/>
          <a:stretch>
            <a:fillRect/>
          </a:stretch>
        </p:blipFill>
        <p:spPr>
          <a:xfrm>
            <a:off x="3779912" y="3140968"/>
            <a:ext cx="1592795" cy="1648198"/>
          </a:xfrm>
          <a:prstGeom prst="rect">
            <a:avLst/>
          </a:prstGeom>
        </p:spPr>
      </p:pic>
      <p:sp>
        <p:nvSpPr>
          <p:cNvPr id="22" name="Rectangle 21"/>
          <p:cNvSpPr/>
          <p:nvPr/>
        </p:nvSpPr>
        <p:spPr>
          <a:xfrm>
            <a:off x="2267744" y="4005064"/>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sp>
        <p:nvSpPr>
          <p:cNvPr id="25" name="Title 1"/>
          <p:cNvSpPr txBox="1">
            <a:spLocks/>
          </p:cNvSpPr>
          <p:nvPr/>
        </p:nvSpPr>
        <p:spPr bwMode="auto">
          <a:xfrm>
            <a:off x="5292081" y="116632"/>
            <a:ext cx="3175248" cy="2136264"/>
          </a:xfrm>
          <a:prstGeom prst="rect">
            <a:avLst/>
          </a:prstGeom>
          <a:solidFill>
            <a:schemeClr val="tx1"/>
          </a:solidFill>
          <a:ln w="9525">
            <a:noFill/>
            <a:miter lim="800000"/>
            <a:headEnd/>
            <a:tailEnd/>
          </a:ln>
        </p:spPr>
        <p:txBody>
          <a:bodyPr anchor="ctr"/>
          <a:lstStyle/>
          <a:p>
            <a:pPr algn="ctr" eaLnBrk="0" hangingPunct="0">
              <a:defRPr/>
            </a:pPr>
            <a:r>
              <a:rPr lang="en-CA" sz="2800" b="1" kern="0" dirty="0" smtClean="0">
                <a:solidFill>
                  <a:srgbClr val="FF0000"/>
                </a:solidFill>
                <a:latin typeface="Calibri" pitchFamily="34" charset="0"/>
                <a:ea typeface="+mj-ea"/>
                <a:cs typeface="+mj-cs"/>
              </a:rPr>
              <a:t>57.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Kudus </a:t>
            </a:r>
            <a:r>
              <a:rPr lang="en-CA" sz="2800" b="1" kern="0" dirty="0" err="1" smtClean="0">
                <a:solidFill>
                  <a:srgbClr val="FF0000"/>
                </a:solidFill>
                <a:latin typeface="Calibri" pitchFamily="34" charset="0"/>
                <a:ea typeface="+mj-ea"/>
                <a:cs typeface="+mj-cs"/>
              </a:rPr>
              <a:t>datang</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turun</a:t>
            </a:r>
            <a:r>
              <a:rPr lang="en-CA" sz="2800" b="1" kern="0" dirty="0" smtClean="0">
                <a:solidFill>
                  <a:srgbClr val="FF0000"/>
                </a:solidFill>
                <a:latin typeface="Calibri" pitchFamily="34" charset="0"/>
                <a:ea typeface="+mj-ea"/>
                <a:cs typeface="+mj-cs"/>
              </a:rPr>
              <a:t> </a:t>
            </a:r>
          </a:p>
          <a:p>
            <a:pPr algn="ctr" eaLnBrk="0" hangingPunct="0">
              <a:defRPr/>
            </a:pPr>
            <a:r>
              <a:rPr lang="en-CA" sz="2800" b="1" kern="0" dirty="0" err="1" smtClean="0">
                <a:solidFill>
                  <a:srgbClr val="FF0000"/>
                </a:solidFill>
                <a:latin typeface="Calibri" pitchFamily="34" charset="0"/>
                <a:ea typeface="+mj-ea"/>
                <a:cs typeface="+mj-cs"/>
              </a:rPr>
              <a:t>ke</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atas</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a:t>
            </a:r>
          </a:p>
          <a:p>
            <a:pPr algn="ctr" eaLnBrk="0" hangingPunct="0">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2800" b="1" kern="0" dirty="0">
              <a:latin typeface="Calibri" pitchFamily="34" charset="0"/>
              <a:ea typeface="+mj-ea"/>
              <a:cs typeface="+mj-cs"/>
            </a:endParaRPr>
          </a:p>
        </p:txBody>
      </p:sp>
      <p:pic>
        <p:nvPicPr>
          <p:cNvPr id="18" name="Picture 17" descr="angry-face-01s.gif"/>
          <p:cNvPicPr>
            <a:picLocks noChangeAspect="1"/>
          </p:cNvPicPr>
          <p:nvPr/>
        </p:nvPicPr>
        <p:blipFill>
          <a:blip r:embed="rId3" cstate="print"/>
          <a:stretch>
            <a:fillRect/>
          </a:stretch>
        </p:blipFill>
        <p:spPr>
          <a:xfrm>
            <a:off x="179512" y="5877272"/>
            <a:ext cx="864096" cy="864096"/>
          </a:xfrm>
          <a:prstGeom prst="ellipse">
            <a:avLst/>
          </a:prstGeom>
        </p:spPr>
      </p:pic>
      <p:sp>
        <p:nvSpPr>
          <p:cNvPr id="28" name="TextBox 27"/>
          <p:cNvSpPr txBox="1"/>
          <p:nvPr/>
        </p:nvSpPr>
        <p:spPr>
          <a:xfrm>
            <a:off x="35496" y="5805264"/>
            <a:ext cx="1152128"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9"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Tree>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Explosion 1 2"/>
          <p:cNvSpPr/>
          <p:nvPr/>
        </p:nvSpPr>
        <p:spPr>
          <a:xfrm>
            <a:off x="827584" y="1"/>
            <a:ext cx="3851920" cy="321297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Arc 8"/>
          <p:cNvSpPr/>
          <p:nvPr/>
        </p:nvSpPr>
        <p:spPr>
          <a:xfrm rot="3099384" flipV="1">
            <a:off x="1229909" y="1754173"/>
            <a:ext cx="5802451" cy="1125109"/>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0" name="Arc 9"/>
          <p:cNvSpPr/>
          <p:nvPr/>
        </p:nvSpPr>
        <p:spPr>
          <a:xfrm rot="2625361">
            <a:off x="-511424" y="2639460"/>
            <a:ext cx="5354638" cy="1609725"/>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35849" name="TextBox 10"/>
          <p:cNvSpPr txBox="1">
            <a:spLocks noChangeArrowheads="1"/>
          </p:cNvSpPr>
          <p:nvPr/>
        </p:nvSpPr>
        <p:spPr bwMode="auto">
          <a:xfrm>
            <a:off x="1619672" y="1249596"/>
            <a:ext cx="2159843" cy="523220"/>
          </a:xfrm>
          <a:prstGeom prst="rect">
            <a:avLst/>
          </a:prstGeom>
          <a:noFill/>
          <a:ln w="9525">
            <a:noFill/>
            <a:miter lim="800000"/>
            <a:headEnd/>
            <a:tailEnd/>
          </a:ln>
        </p:spPr>
        <p:txBody>
          <a:bodyPr wrap="square">
            <a:spAutoFit/>
          </a:bodyPr>
          <a:lstStyle/>
          <a:p>
            <a:pPr algn="ctr"/>
            <a:r>
              <a:rPr lang="en-CA" sz="2800" b="1" dirty="0" err="1" smtClean="0">
                <a:solidFill>
                  <a:schemeClr val="bg1"/>
                </a:solidFill>
              </a:rPr>
              <a:t>Tuhan</a:t>
            </a:r>
            <a:endParaRPr lang="en-CA" sz="2800" b="1" dirty="0">
              <a:solidFill>
                <a:schemeClr val="bg1"/>
              </a:solidFill>
            </a:endParaRPr>
          </a:p>
        </p:txBody>
      </p:sp>
      <p:sp>
        <p:nvSpPr>
          <p:cNvPr id="16" name="Arc 15"/>
          <p:cNvSpPr/>
          <p:nvPr/>
        </p:nvSpPr>
        <p:spPr>
          <a:xfrm rot="3099384" flipV="1">
            <a:off x="1534709" y="1386430"/>
            <a:ext cx="5802451" cy="1125109"/>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7" name="Arc 16"/>
          <p:cNvSpPr/>
          <p:nvPr/>
        </p:nvSpPr>
        <p:spPr>
          <a:xfrm rot="2625361">
            <a:off x="64640" y="2680823"/>
            <a:ext cx="5354638" cy="1609725"/>
          </a:xfrm>
          <a:prstGeom prst="arc">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9" name="Oval 18"/>
          <p:cNvSpPr/>
          <p:nvPr/>
        </p:nvSpPr>
        <p:spPr>
          <a:xfrm>
            <a:off x="5076056" y="4653136"/>
            <a:ext cx="504056" cy="504056"/>
          </a:xfrm>
          <a:prstGeom prst="ellipse">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Rounded Rectangle 20"/>
          <p:cNvSpPr/>
          <p:nvPr/>
        </p:nvSpPr>
        <p:spPr>
          <a:xfrm>
            <a:off x="5004048" y="5157192"/>
            <a:ext cx="648072" cy="792088"/>
          </a:xfrm>
          <a:prstGeom prst="round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Rectangle 22"/>
          <p:cNvSpPr/>
          <p:nvPr/>
        </p:nvSpPr>
        <p:spPr>
          <a:xfrm>
            <a:off x="5364088" y="5949280"/>
            <a:ext cx="144016" cy="640080"/>
          </a:xfrm>
          <a:prstGeom prst="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Rectangle 23"/>
          <p:cNvSpPr/>
          <p:nvPr/>
        </p:nvSpPr>
        <p:spPr>
          <a:xfrm>
            <a:off x="5148064" y="5949280"/>
            <a:ext cx="144016" cy="640080"/>
          </a:xfrm>
          <a:prstGeom prst="rect">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6" name="TextBox 25"/>
          <p:cNvSpPr txBox="1"/>
          <p:nvPr/>
        </p:nvSpPr>
        <p:spPr>
          <a:xfrm>
            <a:off x="5940152" y="2420888"/>
            <a:ext cx="3024336" cy="3539430"/>
          </a:xfrm>
          <a:prstGeom prst="rect">
            <a:avLst/>
          </a:prstGeom>
          <a:noFill/>
        </p:spPr>
        <p:txBody>
          <a:bodyPr wrap="square" rtlCol="0">
            <a:spAutoFit/>
          </a:bodyPr>
          <a:lstStyle/>
          <a:p>
            <a:pPr algn="ctr"/>
            <a:r>
              <a:rPr lang="en-CA" sz="2800" b="1" dirty="0" smtClean="0">
                <a:latin typeface="Calibri" pitchFamily="34" charset="0"/>
                <a:cs typeface="Calibri" pitchFamily="34" charset="0"/>
              </a:rPr>
              <a:t>“Dan </a:t>
            </a:r>
            <a:r>
              <a:rPr lang="en-CA" sz="2800" b="1" dirty="0" err="1" smtClean="0">
                <a:latin typeface="Calibri" pitchFamily="34" charset="0"/>
                <a:cs typeface="Calibri" pitchFamily="34" charset="0"/>
              </a:rPr>
              <a:t>ketika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mulai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berbicara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turunlah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a:t>
            </a:r>
            <a:r>
              <a:rPr lang="en-CA" sz="2800" b="1" dirty="0" err="1" smtClean="0">
                <a:latin typeface="Calibri" pitchFamily="34" charset="0"/>
                <a:cs typeface="Calibri" pitchFamily="34" charset="0"/>
              </a:rPr>
              <a:t>ke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atas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mereka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sama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seperti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dahulu</a:t>
            </a:r>
            <a:r>
              <a:rPr lang="en-CA" sz="2800" b="1" dirty="0" smtClean="0">
                <a:latin typeface="Calibri" pitchFamily="34" charset="0"/>
                <a:cs typeface="Calibri" pitchFamily="34" charset="0"/>
              </a:rPr>
              <a:t> </a:t>
            </a:r>
          </a:p>
          <a:p>
            <a:pPr algn="ctr"/>
            <a:r>
              <a:rPr lang="en-CA" sz="2800" b="1" dirty="0" err="1" smtClean="0">
                <a:latin typeface="Calibri" pitchFamily="34" charset="0"/>
                <a:cs typeface="Calibri" pitchFamily="34" charset="0"/>
              </a:rPr>
              <a:t>ke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atas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a:t>
            </a:r>
          </a:p>
          <a:p>
            <a:pPr algn="ctr"/>
            <a:r>
              <a:rPr lang="en-CA" sz="2800" b="1" dirty="0" err="1" smtClean="0">
                <a:latin typeface="Calibri" pitchFamily="34" charset="0"/>
              </a:rPr>
              <a:t>Kis</a:t>
            </a:r>
            <a:r>
              <a:rPr lang="en-CA" sz="2800" b="1" dirty="0" smtClean="0">
                <a:latin typeface="Calibri" pitchFamily="34" charset="0"/>
              </a:rPr>
              <a:t> 11:15</a:t>
            </a:r>
            <a:endParaRPr lang="en-CA" dirty="0">
              <a:latin typeface="Calibri" pitchFamily="34" charset="0"/>
            </a:endParaRPr>
          </a:p>
        </p:txBody>
      </p:sp>
      <p:pic>
        <p:nvPicPr>
          <p:cNvPr id="20" name="Picture 19" descr="dove and sword large cropped.png"/>
          <p:cNvPicPr>
            <a:picLocks noChangeAspect="1"/>
          </p:cNvPicPr>
          <p:nvPr/>
        </p:nvPicPr>
        <p:blipFill>
          <a:blip r:embed="rId2" cstate="print"/>
          <a:stretch>
            <a:fillRect/>
          </a:stretch>
        </p:blipFill>
        <p:spPr>
          <a:xfrm>
            <a:off x="3779912" y="3140968"/>
            <a:ext cx="1592795" cy="1648198"/>
          </a:xfrm>
          <a:prstGeom prst="rect">
            <a:avLst/>
          </a:prstGeom>
        </p:spPr>
      </p:pic>
      <p:sp>
        <p:nvSpPr>
          <p:cNvPr id="22" name="Rectangle 21"/>
          <p:cNvSpPr/>
          <p:nvPr/>
        </p:nvSpPr>
        <p:spPr>
          <a:xfrm>
            <a:off x="2267744" y="4005064"/>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sp>
        <p:nvSpPr>
          <p:cNvPr id="25" name="Title 1"/>
          <p:cNvSpPr txBox="1">
            <a:spLocks/>
          </p:cNvSpPr>
          <p:nvPr/>
        </p:nvSpPr>
        <p:spPr bwMode="auto">
          <a:xfrm>
            <a:off x="5292081" y="116632"/>
            <a:ext cx="3175248" cy="2136264"/>
          </a:xfrm>
          <a:prstGeom prst="rect">
            <a:avLst/>
          </a:prstGeom>
          <a:solidFill>
            <a:schemeClr val="tx1"/>
          </a:solidFill>
          <a:ln w="9525">
            <a:noFill/>
            <a:miter lim="800000"/>
            <a:headEnd/>
            <a:tailEnd/>
          </a:ln>
        </p:spPr>
        <p:txBody>
          <a:bodyPr anchor="ctr"/>
          <a:lstStyle/>
          <a:p>
            <a:pPr algn="ctr" eaLnBrk="0" hangingPunct="0">
              <a:defRPr/>
            </a:pPr>
            <a:r>
              <a:rPr lang="en-CA" sz="2800" b="1" kern="0" dirty="0" smtClean="0">
                <a:solidFill>
                  <a:srgbClr val="FF0000"/>
                </a:solidFill>
                <a:latin typeface="Calibri" pitchFamily="34" charset="0"/>
                <a:ea typeface="+mj-ea"/>
                <a:cs typeface="+mj-cs"/>
              </a:rPr>
              <a:t>57.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Kudus </a:t>
            </a:r>
            <a:r>
              <a:rPr lang="en-CA" sz="2800" b="1" kern="0" dirty="0" err="1" smtClean="0">
                <a:solidFill>
                  <a:srgbClr val="FF0000"/>
                </a:solidFill>
                <a:latin typeface="Calibri" pitchFamily="34" charset="0"/>
                <a:ea typeface="+mj-ea"/>
                <a:cs typeface="+mj-cs"/>
              </a:rPr>
              <a:t>datang</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dan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turun</a:t>
            </a:r>
            <a:r>
              <a:rPr lang="en-CA" sz="2800" b="1" kern="0" dirty="0" smtClean="0">
                <a:solidFill>
                  <a:srgbClr val="FF0000"/>
                </a:solidFill>
                <a:latin typeface="Calibri" pitchFamily="34" charset="0"/>
                <a:ea typeface="+mj-ea"/>
                <a:cs typeface="+mj-cs"/>
              </a:rPr>
              <a:t> </a:t>
            </a:r>
          </a:p>
          <a:p>
            <a:pPr algn="ctr" eaLnBrk="0" hangingPunct="0">
              <a:defRPr/>
            </a:pPr>
            <a:r>
              <a:rPr lang="en-CA" sz="2800" b="1" kern="0" dirty="0" err="1" smtClean="0">
                <a:solidFill>
                  <a:srgbClr val="FF0000"/>
                </a:solidFill>
                <a:latin typeface="Calibri" pitchFamily="34" charset="0"/>
                <a:ea typeface="+mj-ea"/>
                <a:cs typeface="+mj-cs"/>
              </a:rPr>
              <a:t>ke</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atas</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a:t>
            </a:r>
          </a:p>
          <a:p>
            <a:pPr algn="ctr" eaLnBrk="0" hangingPunct="0">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2800" b="1" kern="0" dirty="0">
              <a:latin typeface="Calibri" pitchFamily="34" charset="0"/>
              <a:ea typeface="+mj-ea"/>
              <a:cs typeface="+mj-cs"/>
            </a:endParaRPr>
          </a:p>
        </p:txBody>
      </p:sp>
      <p:pic>
        <p:nvPicPr>
          <p:cNvPr id="18" name="Picture 17" descr="angry-face-01s.gif"/>
          <p:cNvPicPr>
            <a:picLocks noChangeAspect="1"/>
          </p:cNvPicPr>
          <p:nvPr/>
        </p:nvPicPr>
        <p:blipFill>
          <a:blip r:embed="rId3" cstate="print"/>
          <a:stretch>
            <a:fillRect/>
          </a:stretch>
        </p:blipFill>
        <p:spPr>
          <a:xfrm>
            <a:off x="179512" y="5877272"/>
            <a:ext cx="864096" cy="864096"/>
          </a:xfrm>
          <a:prstGeom prst="ellipse">
            <a:avLst/>
          </a:prstGeom>
        </p:spPr>
      </p:pic>
      <p:sp>
        <p:nvSpPr>
          <p:cNvPr id="28" name="TextBox 27"/>
          <p:cNvSpPr txBox="1"/>
          <p:nvPr/>
        </p:nvSpPr>
        <p:spPr>
          <a:xfrm>
            <a:off x="35496" y="5805264"/>
            <a:ext cx="1152128"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9"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Tree>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4" name="Picture 3" descr="114614.jpg"/>
          <p:cNvPicPr>
            <a:picLocks noChangeAspect="1"/>
          </p:cNvPicPr>
          <p:nvPr/>
        </p:nvPicPr>
        <p:blipFill>
          <a:blip r:embed="rId2" cstate="print"/>
          <a:srcRect b="7143"/>
          <a:stretch>
            <a:fillRect/>
          </a:stretch>
        </p:blipFill>
        <p:spPr>
          <a:xfrm>
            <a:off x="395536" y="476672"/>
            <a:ext cx="6147025" cy="3744416"/>
          </a:xfrm>
          <a:prstGeom prst="rect">
            <a:avLst/>
          </a:prstGeom>
        </p:spPr>
      </p:pic>
      <p:sp>
        <p:nvSpPr>
          <p:cNvPr id="8" name="TextBox 7"/>
          <p:cNvSpPr txBox="1"/>
          <p:nvPr/>
        </p:nvSpPr>
        <p:spPr>
          <a:xfrm>
            <a:off x="107504" y="3933056"/>
            <a:ext cx="6696744" cy="276999"/>
          </a:xfrm>
          <a:prstGeom prst="rect">
            <a:avLst/>
          </a:prstGeom>
          <a:noFill/>
        </p:spPr>
        <p:txBody>
          <a:bodyPr wrap="square" rtlCol="0">
            <a:spAutoFit/>
          </a:bodyPr>
          <a:lstStyle/>
          <a:p>
            <a:pPr algn="ctr"/>
            <a:r>
              <a:rPr lang="en-CA" sz="1200" dirty="0" smtClean="0">
                <a:solidFill>
                  <a:schemeClr val="tx1">
                    <a:lumMod val="95000"/>
                  </a:schemeClr>
                </a:solidFill>
              </a:rPr>
              <a:t>© iclickart.co.kr with permission from </a:t>
            </a:r>
            <a:r>
              <a:rPr lang="en-CA" sz="1200" dirty="0" err="1" smtClean="0">
                <a:solidFill>
                  <a:schemeClr val="tx1">
                    <a:lumMod val="95000"/>
                  </a:schemeClr>
                </a:solidFill>
              </a:rPr>
              <a:t>Iregihwek</a:t>
            </a:r>
            <a:r>
              <a:rPr lang="ko-KR" altLang="en-US" sz="1200" dirty="0" smtClean="0">
                <a:solidFill>
                  <a:schemeClr val="tx1">
                    <a:lumMod val="95000"/>
                  </a:schemeClr>
                </a:solidFill>
              </a:rPr>
              <a:t> </a:t>
            </a:r>
            <a:r>
              <a:rPr lang="en-CA" sz="1200" dirty="0" smtClean="0">
                <a:solidFill>
                  <a:schemeClr val="tx1">
                    <a:lumMod val="95000"/>
                  </a:schemeClr>
                </a:solidFill>
              </a:rPr>
              <a:t>print shop in </a:t>
            </a:r>
            <a:r>
              <a:rPr lang="en-CA" sz="1200" dirty="0" err="1" smtClean="0">
                <a:solidFill>
                  <a:schemeClr val="tx1">
                    <a:lumMod val="95000"/>
                  </a:schemeClr>
                </a:solidFill>
              </a:rPr>
              <a:t>Yeosu</a:t>
            </a:r>
            <a:r>
              <a:rPr lang="en-CA" sz="1200" dirty="0" smtClean="0">
                <a:solidFill>
                  <a:schemeClr val="tx1">
                    <a:lumMod val="95000"/>
                  </a:schemeClr>
                </a:solidFill>
              </a:rPr>
              <a:t>, South Korea</a:t>
            </a:r>
            <a:endParaRPr lang="en-CA" sz="1200" dirty="0">
              <a:solidFill>
                <a:schemeClr val="tx1">
                  <a:lumMod val="95000"/>
                </a:schemeClr>
              </a:solidFill>
            </a:endParaRPr>
          </a:p>
        </p:txBody>
      </p:sp>
      <p:pic>
        <p:nvPicPr>
          <p:cNvPr id="9" name="Picture 8" descr="angry-face-01s.gif"/>
          <p:cNvPicPr>
            <a:picLocks noChangeAspect="1"/>
          </p:cNvPicPr>
          <p:nvPr/>
        </p:nvPicPr>
        <p:blipFill>
          <a:blip r:embed="rId3" cstate="print"/>
          <a:stretch>
            <a:fillRect/>
          </a:stretch>
        </p:blipFill>
        <p:spPr>
          <a:xfrm>
            <a:off x="7668344" y="3501008"/>
            <a:ext cx="864096" cy="864096"/>
          </a:xfrm>
          <a:prstGeom prst="ellipse">
            <a:avLst/>
          </a:prstGeom>
        </p:spPr>
      </p:pic>
      <p:sp>
        <p:nvSpPr>
          <p:cNvPr id="10" name="TextBox 9"/>
          <p:cNvSpPr txBox="1"/>
          <p:nvPr/>
        </p:nvSpPr>
        <p:spPr>
          <a:xfrm>
            <a:off x="7668344" y="3429000"/>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1" name="TextBox 8"/>
          <p:cNvSpPr txBox="1">
            <a:spLocks noChangeArrowheads="1"/>
          </p:cNvSpPr>
          <p:nvPr/>
        </p:nvSpPr>
        <p:spPr bwMode="auto">
          <a:xfrm rot="5400000">
            <a:off x="8092988" y="3789330"/>
            <a:ext cx="1512168"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12" name="Picture 2" descr="Resurrection pic by Yoon Namsun.jpg"/>
          <p:cNvPicPr>
            <a:picLocks noChangeAspect="1"/>
          </p:cNvPicPr>
          <p:nvPr/>
        </p:nvPicPr>
        <p:blipFill>
          <a:blip r:embed="rId4" cstate="print">
            <a:lum bright="10000" contrast="20000"/>
          </a:blip>
          <a:srcRect l="53937" t="18200" r="9051" b="16924"/>
          <a:stretch>
            <a:fillRect/>
          </a:stretch>
        </p:blipFill>
        <p:spPr bwMode="auto">
          <a:xfrm flipH="1">
            <a:off x="7308304" y="1052736"/>
            <a:ext cx="1440160" cy="2114277"/>
          </a:xfrm>
          <a:prstGeom prst="rect">
            <a:avLst/>
          </a:prstGeom>
          <a:noFill/>
          <a:ln w="9525">
            <a:noFill/>
            <a:miter lim="800000"/>
            <a:headEnd/>
            <a:tailEnd/>
          </a:ln>
        </p:spPr>
      </p:pic>
      <p:pic>
        <p:nvPicPr>
          <p:cNvPr id="13" name="Picture 12" descr="dove and sword large cropped.png"/>
          <p:cNvPicPr>
            <a:picLocks noChangeAspect="1"/>
          </p:cNvPicPr>
          <p:nvPr/>
        </p:nvPicPr>
        <p:blipFill>
          <a:blip r:embed="rId5" cstate="print"/>
          <a:stretch>
            <a:fillRect/>
          </a:stretch>
        </p:blipFill>
        <p:spPr>
          <a:xfrm flipH="1">
            <a:off x="8028384" y="1886776"/>
            <a:ext cx="864096" cy="894152"/>
          </a:xfrm>
          <a:prstGeom prst="rect">
            <a:avLst/>
          </a:prstGeom>
        </p:spPr>
      </p:pic>
      <p:sp>
        <p:nvSpPr>
          <p:cNvPr id="14" name="Text Box 3"/>
          <p:cNvSpPr txBox="1">
            <a:spLocks noChangeArrowheads="1"/>
          </p:cNvSpPr>
          <p:nvPr/>
        </p:nvSpPr>
        <p:spPr bwMode="auto">
          <a:xfrm>
            <a:off x="7524328" y="2966755"/>
            <a:ext cx="1152128" cy="246221"/>
          </a:xfrm>
          <a:prstGeom prst="rect">
            <a:avLst/>
          </a:prstGeom>
          <a:noFill/>
          <a:ln w="9525">
            <a:noFill/>
            <a:miter lim="800000"/>
            <a:headEnd/>
            <a:tailEnd/>
          </a:ln>
        </p:spPr>
        <p:txBody>
          <a:bodyPr wrap="square">
            <a:spAutoFit/>
          </a:bodyPr>
          <a:lstStyle/>
          <a:p>
            <a:pPr>
              <a:spcAft>
                <a:spcPts val="1000"/>
              </a:spcAft>
            </a:pPr>
            <a:r>
              <a:rPr lang="en-CA" sz="1000" dirty="0" smtClean="0">
                <a:solidFill>
                  <a:srgbClr val="009999"/>
                </a:solidFill>
              </a:rPr>
              <a:t>©</a:t>
            </a:r>
            <a:r>
              <a:rPr lang="en-CA" sz="1000" dirty="0" smtClean="0">
                <a:solidFill>
                  <a:srgbClr val="66CCFF"/>
                </a:solidFill>
              </a:rPr>
              <a:t> </a:t>
            </a:r>
            <a:r>
              <a:rPr lang="en-CA" altLang="ko-KR" sz="1000" i="1" dirty="0" smtClean="0">
                <a:solidFill>
                  <a:srgbClr val="009999"/>
                </a:solidFill>
                <a:latin typeface="Calibri" pitchFamily="34" charset="0"/>
                <a:ea typeface="Gulim" pitchFamily="34" charset="-127"/>
              </a:rPr>
              <a:t>Yoon Nam Sun</a:t>
            </a:r>
            <a:endParaRPr lang="en-US" altLang="ko-KR" sz="1000" dirty="0">
              <a:solidFill>
                <a:srgbClr val="009999"/>
              </a:solidFill>
              <a:ea typeface="Gulim" pitchFamily="34" charset="-127"/>
            </a:endParaRPr>
          </a:p>
        </p:txBody>
      </p:sp>
      <p:sp>
        <p:nvSpPr>
          <p:cNvPr id="15" name="TextBox 14"/>
          <p:cNvSpPr txBox="1"/>
          <p:nvPr/>
        </p:nvSpPr>
        <p:spPr>
          <a:xfrm>
            <a:off x="7092280" y="3140968"/>
            <a:ext cx="1872208" cy="338554"/>
          </a:xfrm>
          <a:prstGeom prst="rect">
            <a:avLst/>
          </a:prstGeom>
          <a:noFill/>
        </p:spPr>
        <p:txBody>
          <a:bodyPr wrap="square" rtlCol="0">
            <a:spAutoFit/>
          </a:bodyPr>
          <a:lstStyle/>
          <a:p>
            <a:pPr algn="ctr"/>
            <a:r>
              <a:rPr lang="en-CA" sz="800" dirty="0" smtClean="0">
                <a:solidFill>
                  <a:schemeClr val="tx1">
                    <a:lumMod val="95000"/>
                  </a:schemeClr>
                </a:solidFill>
              </a:rPr>
              <a:t>Dove and Bible  Microsoft clip art</a:t>
            </a:r>
          </a:p>
          <a:p>
            <a:pPr algn="ctr"/>
            <a:r>
              <a:rPr lang="en-CA" sz="800" dirty="0" smtClean="0">
                <a:solidFill>
                  <a:schemeClr val="tx1">
                    <a:lumMod val="95000"/>
                  </a:schemeClr>
                </a:solidFill>
              </a:rPr>
              <a:t> © 2013  Microsoft Corporation. </a:t>
            </a:r>
            <a:endParaRPr lang="en-CA" sz="800" dirty="0">
              <a:solidFill>
                <a:schemeClr val="tx1">
                  <a:lumMod val="95000"/>
                </a:schemeClr>
              </a:solidFill>
            </a:endParaRPr>
          </a:p>
        </p:txBody>
      </p:sp>
      <p:cxnSp>
        <p:nvCxnSpPr>
          <p:cNvPr id="16" name="Straight Arrow Connector 15"/>
          <p:cNvCxnSpPr/>
          <p:nvPr/>
        </p:nvCxnSpPr>
        <p:spPr>
          <a:xfrm flipH="1" flipV="1">
            <a:off x="6660232" y="2060848"/>
            <a:ext cx="548640" cy="1260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79512" y="4208889"/>
            <a:ext cx="8784976" cy="3108543"/>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utusan-utusan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seakan-akan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menasihati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perantaraan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dalam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nama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kami</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meminta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kepadamu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berilah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dirimu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didamaikan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Allah.  </a:t>
            </a:r>
            <a:r>
              <a:rPr lang="sv-SE" sz="2800" b="1" dirty="0" smtClean="0">
                <a:solidFill>
                  <a:schemeClr val="bg1"/>
                </a:solidFill>
                <a:latin typeface="Calibri" pitchFamily="34" charset="0"/>
                <a:cs typeface="Calibri" pitchFamily="34" charset="0"/>
              </a:rPr>
              <a:t>Dia yang tidak mengenal dosa telah dibuat-Nya menjadi dosa karena kita, supaya dalam Dia kita dibenarkan oleh Allah.  </a:t>
            </a:r>
            <a:r>
              <a:rPr lang="en-US" sz="2800" b="1" dirty="0" smtClean="0">
                <a:solidFill>
                  <a:schemeClr val="bg1"/>
                </a:solidFill>
                <a:latin typeface="Calibri" pitchFamily="34" charset="0"/>
              </a:rPr>
              <a:t>2 </a:t>
            </a:r>
            <a:r>
              <a:rPr lang="en-US" sz="2800" b="1" dirty="0" err="1">
                <a:solidFill>
                  <a:schemeClr val="bg1"/>
                </a:solidFill>
                <a:latin typeface="Calibri" pitchFamily="34" charset="0"/>
              </a:rPr>
              <a:t>K</a:t>
            </a:r>
            <a:r>
              <a:rPr lang="en-US" sz="2800" b="1" dirty="0" err="1" smtClean="0">
                <a:solidFill>
                  <a:schemeClr val="bg1"/>
                </a:solidFill>
                <a:latin typeface="Calibri" pitchFamily="34" charset="0"/>
              </a:rPr>
              <a:t>or</a:t>
            </a:r>
            <a:r>
              <a:rPr lang="en-US" sz="2800" b="1" dirty="0" smtClean="0">
                <a:solidFill>
                  <a:schemeClr val="bg1"/>
                </a:solidFill>
                <a:latin typeface="Calibri" pitchFamily="34" charset="0"/>
              </a:rPr>
              <a:t> 5:20-21 </a:t>
            </a:r>
            <a:r>
              <a:rPr lang="en-CA" sz="2800" dirty="0" smtClean="0">
                <a:solidFill>
                  <a:schemeClr val="bg1"/>
                </a:solidFill>
              </a:rPr>
              <a:t/>
            </a:r>
            <a:br>
              <a:rPr lang="en-CA" sz="2800" dirty="0" smtClean="0">
                <a:solidFill>
                  <a:schemeClr val="bg1"/>
                </a:solidFill>
              </a:rPr>
            </a:br>
            <a:endParaRPr lang="en-CA" sz="2800" b="1" dirty="0">
              <a:solidFill>
                <a:schemeClr val="bg1"/>
              </a:solidFill>
              <a:latin typeface="Calibri" pitchFamily="34" charset="0"/>
            </a:endParaRPr>
          </a:p>
        </p:txBody>
      </p:sp>
      <p:sp>
        <p:nvSpPr>
          <p:cNvPr id="18" name="TextBox 17"/>
          <p:cNvSpPr txBox="1"/>
          <p:nvPr/>
        </p:nvSpPr>
        <p:spPr>
          <a:xfrm>
            <a:off x="107504" y="44624"/>
            <a:ext cx="8856984" cy="954107"/>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cs typeface="Calibri" pitchFamily="34" charset="0"/>
              </a:rPr>
              <a:t>58. </a:t>
            </a:r>
            <a:r>
              <a:rPr lang="en-CA" sz="2800" b="1" dirty="0" err="1" smtClean="0">
                <a:solidFill>
                  <a:srgbClr val="FF0000"/>
                </a:solidFill>
                <a:latin typeface="Calibri" pitchFamily="34" charset="0"/>
                <a:cs typeface="Calibri" pitchFamily="34" charset="0"/>
              </a:rPr>
              <a:t>kuasa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Roh</a:t>
            </a:r>
            <a:r>
              <a:rPr lang="en-CA" sz="2800" b="1" dirty="0" smtClean="0">
                <a:solidFill>
                  <a:srgbClr val="FF0000"/>
                </a:solidFill>
                <a:latin typeface="Calibri" pitchFamily="34" charset="0"/>
                <a:cs typeface="Calibri" pitchFamily="34" charset="0"/>
              </a:rPr>
              <a:t> Kudus </a:t>
            </a:r>
            <a:r>
              <a:rPr lang="en-CA" sz="2800" b="1" dirty="0" err="1" smtClean="0">
                <a:solidFill>
                  <a:srgbClr val="FF0000"/>
                </a:solidFill>
                <a:latin typeface="Calibri" pitchFamily="34" charset="0"/>
                <a:cs typeface="Calibri" pitchFamily="34" charset="0"/>
              </a:rPr>
              <a:t>untuk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menjadi</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utusan-utusan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sz="2800" dirty="0" smtClean="0">
              <a:latin typeface="Calibri" pitchFamily="34" charset="0"/>
            </a:endParaRPr>
          </a:p>
        </p:txBody>
      </p:sp>
    </p:spTree>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4" name="Picture 3" descr="114614.jpg"/>
          <p:cNvPicPr>
            <a:picLocks noChangeAspect="1"/>
          </p:cNvPicPr>
          <p:nvPr/>
        </p:nvPicPr>
        <p:blipFill>
          <a:blip r:embed="rId2" cstate="print"/>
          <a:srcRect b="7143"/>
          <a:stretch>
            <a:fillRect/>
          </a:stretch>
        </p:blipFill>
        <p:spPr>
          <a:xfrm>
            <a:off x="395536" y="476672"/>
            <a:ext cx="6147025" cy="3744416"/>
          </a:xfrm>
          <a:prstGeom prst="rect">
            <a:avLst/>
          </a:prstGeom>
        </p:spPr>
      </p:pic>
      <p:sp>
        <p:nvSpPr>
          <p:cNvPr id="8" name="TextBox 7"/>
          <p:cNvSpPr txBox="1"/>
          <p:nvPr/>
        </p:nvSpPr>
        <p:spPr>
          <a:xfrm>
            <a:off x="107504" y="3933056"/>
            <a:ext cx="6696744" cy="276999"/>
          </a:xfrm>
          <a:prstGeom prst="rect">
            <a:avLst/>
          </a:prstGeom>
          <a:noFill/>
        </p:spPr>
        <p:txBody>
          <a:bodyPr wrap="square" rtlCol="0">
            <a:spAutoFit/>
          </a:bodyPr>
          <a:lstStyle/>
          <a:p>
            <a:pPr algn="ctr"/>
            <a:r>
              <a:rPr lang="en-CA" sz="1200" dirty="0" smtClean="0">
                <a:solidFill>
                  <a:schemeClr val="tx1">
                    <a:lumMod val="95000"/>
                  </a:schemeClr>
                </a:solidFill>
              </a:rPr>
              <a:t>© iclickart.co.kr with permission from </a:t>
            </a:r>
            <a:r>
              <a:rPr lang="en-CA" sz="1200" dirty="0" err="1" smtClean="0">
                <a:solidFill>
                  <a:schemeClr val="tx1">
                    <a:lumMod val="95000"/>
                  </a:schemeClr>
                </a:solidFill>
              </a:rPr>
              <a:t>Iregihwek</a:t>
            </a:r>
            <a:r>
              <a:rPr lang="ko-KR" altLang="en-US" sz="1200" dirty="0" smtClean="0">
                <a:solidFill>
                  <a:schemeClr val="tx1">
                    <a:lumMod val="95000"/>
                  </a:schemeClr>
                </a:solidFill>
              </a:rPr>
              <a:t> </a:t>
            </a:r>
            <a:r>
              <a:rPr lang="en-CA" sz="1200" dirty="0" smtClean="0">
                <a:solidFill>
                  <a:schemeClr val="tx1">
                    <a:lumMod val="95000"/>
                  </a:schemeClr>
                </a:solidFill>
              </a:rPr>
              <a:t>print shop in </a:t>
            </a:r>
            <a:r>
              <a:rPr lang="en-CA" sz="1200" dirty="0" err="1" smtClean="0">
                <a:solidFill>
                  <a:schemeClr val="tx1">
                    <a:lumMod val="95000"/>
                  </a:schemeClr>
                </a:solidFill>
              </a:rPr>
              <a:t>Yeosu</a:t>
            </a:r>
            <a:r>
              <a:rPr lang="en-CA" sz="1200" dirty="0" smtClean="0">
                <a:solidFill>
                  <a:schemeClr val="tx1">
                    <a:lumMod val="95000"/>
                  </a:schemeClr>
                </a:solidFill>
              </a:rPr>
              <a:t>, South Korea</a:t>
            </a:r>
            <a:endParaRPr lang="en-CA" sz="1200" dirty="0">
              <a:solidFill>
                <a:schemeClr val="tx1">
                  <a:lumMod val="95000"/>
                </a:schemeClr>
              </a:solidFill>
            </a:endParaRPr>
          </a:p>
        </p:txBody>
      </p:sp>
      <p:pic>
        <p:nvPicPr>
          <p:cNvPr id="9" name="Picture 8" descr="angry-face-01s.gif"/>
          <p:cNvPicPr>
            <a:picLocks noChangeAspect="1"/>
          </p:cNvPicPr>
          <p:nvPr/>
        </p:nvPicPr>
        <p:blipFill>
          <a:blip r:embed="rId3" cstate="print"/>
          <a:stretch>
            <a:fillRect/>
          </a:stretch>
        </p:blipFill>
        <p:spPr>
          <a:xfrm>
            <a:off x="7668344" y="3501008"/>
            <a:ext cx="864096" cy="864096"/>
          </a:xfrm>
          <a:prstGeom prst="ellipse">
            <a:avLst/>
          </a:prstGeom>
        </p:spPr>
      </p:pic>
      <p:sp>
        <p:nvSpPr>
          <p:cNvPr id="10" name="TextBox 9"/>
          <p:cNvSpPr txBox="1"/>
          <p:nvPr/>
        </p:nvSpPr>
        <p:spPr>
          <a:xfrm>
            <a:off x="7668344" y="3429000"/>
            <a:ext cx="864096" cy="400110"/>
          </a:xfrm>
          <a:prstGeom prst="rect">
            <a:avLst/>
          </a:prstGeom>
          <a:noFill/>
        </p:spPr>
        <p:txBody>
          <a:bodyPr wrap="square" rtlCol="0">
            <a:spAutoFit/>
          </a:bodyPr>
          <a:lstStyle/>
          <a:p>
            <a:pPr algn="ctr"/>
            <a:r>
              <a:rPr lang="en-CA" sz="2000" dirty="0" smtClean="0">
                <a:solidFill>
                  <a:schemeClr val="bg1"/>
                </a:solidFill>
              </a:rPr>
              <a:t>NO!</a:t>
            </a:r>
            <a:endParaRPr lang="en-CA" sz="2000" dirty="0">
              <a:solidFill>
                <a:schemeClr val="bg1"/>
              </a:solidFill>
            </a:endParaRPr>
          </a:p>
        </p:txBody>
      </p:sp>
      <p:sp>
        <p:nvSpPr>
          <p:cNvPr id="11" name="TextBox 8"/>
          <p:cNvSpPr txBox="1">
            <a:spLocks noChangeArrowheads="1"/>
          </p:cNvSpPr>
          <p:nvPr/>
        </p:nvSpPr>
        <p:spPr bwMode="auto">
          <a:xfrm rot="5400000">
            <a:off x="8092988" y="3789330"/>
            <a:ext cx="1512168"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12" name="Picture 2" descr="Resurrection pic by Yoon Namsun.jpg"/>
          <p:cNvPicPr>
            <a:picLocks noChangeAspect="1"/>
          </p:cNvPicPr>
          <p:nvPr/>
        </p:nvPicPr>
        <p:blipFill>
          <a:blip r:embed="rId4" cstate="print">
            <a:lum bright="10000" contrast="20000"/>
          </a:blip>
          <a:srcRect l="53937" t="18200" r="9051" b="16924"/>
          <a:stretch>
            <a:fillRect/>
          </a:stretch>
        </p:blipFill>
        <p:spPr bwMode="auto">
          <a:xfrm flipH="1">
            <a:off x="7308304" y="1052736"/>
            <a:ext cx="1440160" cy="2114277"/>
          </a:xfrm>
          <a:prstGeom prst="rect">
            <a:avLst/>
          </a:prstGeom>
          <a:noFill/>
          <a:ln w="9525">
            <a:noFill/>
            <a:miter lim="800000"/>
            <a:headEnd/>
            <a:tailEnd/>
          </a:ln>
        </p:spPr>
      </p:pic>
      <p:pic>
        <p:nvPicPr>
          <p:cNvPr id="13" name="Picture 12" descr="dove and sword large cropped.png"/>
          <p:cNvPicPr>
            <a:picLocks noChangeAspect="1"/>
          </p:cNvPicPr>
          <p:nvPr/>
        </p:nvPicPr>
        <p:blipFill>
          <a:blip r:embed="rId5" cstate="print"/>
          <a:stretch>
            <a:fillRect/>
          </a:stretch>
        </p:blipFill>
        <p:spPr>
          <a:xfrm flipH="1">
            <a:off x="8028384" y="1886776"/>
            <a:ext cx="864096" cy="894152"/>
          </a:xfrm>
          <a:prstGeom prst="rect">
            <a:avLst/>
          </a:prstGeom>
        </p:spPr>
      </p:pic>
      <p:sp>
        <p:nvSpPr>
          <p:cNvPr id="14" name="Text Box 3"/>
          <p:cNvSpPr txBox="1">
            <a:spLocks noChangeArrowheads="1"/>
          </p:cNvSpPr>
          <p:nvPr/>
        </p:nvSpPr>
        <p:spPr bwMode="auto">
          <a:xfrm>
            <a:off x="7524328" y="2966755"/>
            <a:ext cx="1152128" cy="246221"/>
          </a:xfrm>
          <a:prstGeom prst="rect">
            <a:avLst/>
          </a:prstGeom>
          <a:noFill/>
          <a:ln w="9525">
            <a:noFill/>
            <a:miter lim="800000"/>
            <a:headEnd/>
            <a:tailEnd/>
          </a:ln>
        </p:spPr>
        <p:txBody>
          <a:bodyPr wrap="square">
            <a:spAutoFit/>
          </a:bodyPr>
          <a:lstStyle/>
          <a:p>
            <a:pPr>
              <a:spcAft>
                <a:spcPts val="1000"/>
              </a:spcAft>
            </a:pPr>
            <a:r>
              <a:rPr lang="en-CA" sz="1000" dirty="0" smtClean="0">
                <a:solidFill>
                  <a:srgbClr val="009999"/>
                </a:solidFill>
              </a:rPr>
              <a:t>©</a:t>
            </a:r>
            <a:r>
              <a:rPr lang="en-CA" sz="1000" dirty="0" smtClean="0">
                <a:solidFill>
                  <a:srgbClr val="66CCFF"/>
                </a:solidFill>
              </a:rPr>
              <a:t> </a:t>
            </a:r>
            <a:r>
              <a:rPr lang="en-CA" altLang="ko-KR" sz="1000" i="1" dirty="0" smtClean="0">
                <a:solidFill>
                  <a:srgbClr val="009999"/>
                </a:solidFill>
                <a:latin typeface="Calibri" pitchFamily="34" charset="0"/>
                <a:ea typeface="Gulim" pitchFamily="34" charset="-127"/>
              </a:rPr>
              <a:t>Yoon Nam Sun</a:t>
            </a:r>
            <a:endParaRPr lang="en-US" altLang="ko-KR" sz="1000" dirty="0">
              <a:solidFill>
                <a:srgbClr val="009999"/>
              </a:solidFill>
              <a:ea typeface="Gulim" pitchFamily="34" charset="-127"/>
            </a:endParaRPr>
          </a:p>
        </p:txBody>
      </p:sp>
      <p:sp>
        <p:nvSpPr>
          <p:cNvPr id="15" name="TextBox 14"/>
          <p:cNvSpPr txBox="1"/>
          <p:nvPr/>
        </p:nvSpPr>
        <p:spPr>
          <a:xfrm>
            <a:off x="7092280" y="3140968"/>
            <a:ext cx="1872208" cy="338554"/>
          </a:xfrm>
          <a:prstGeom prst="rect">
            <a:avLst/>
          </a:prstGeom>
          <a:noFill/>
        </p:spPr>
        <p:txBody>
          <a:bodyPr wrap="square" rtlCol="0">
            <a:spAutoFit/>
          </a:bodyPr>
          <a:lstStyle/>
          <a:p>
            <a:pPr algn="ctr"/>
            <a:r>
              <a:rPr lang="en-CA" sz="800" dirty="0" smtClean="0">
                <a:solidFill>
                  <a:schemeClr val="tx1">
                    <a:lumMod val="95000"/>
                  </a:schemeClr>
                </a:solidFill>
              </a:rPr>
              <a:t>Dove and Bible  Microsoft clip art</a:t>
            </a:r>
          </a:p>
          <a:p>
            <a:pPr algn="ctr"/>
            <a:r>
              <a:rPr lang="en-CA" sz="800" dirty="0" smtClean="0">
                <a:solidFill>
                  <a:schemeClr val="tx1">
                    <a:lumMod val="95000"/>
                  </a:schemeClr>
                </a:solidFill>
              </a:rPr>
              <a:t> © 2013  Microsoft Corporation. </a:t>
            </a:r>
            <a:endParaRPr lang="en-CA" sz="800" dirty="0">
              <a:solidFill>
                <a:schemeClr val="tx1">
                  <a:lumMod val="95000"/>
                </a:schemeClr>
              </a:solidFill>
            </a:endParaRPr>
          </a:p>
        </p:txBody>
      </p:sp>
      <p:cxnSp>
        <p:nvCxnSpPr>
          <p:cNvPr id="16" name="Straight Arrow Connector 15"/>
          <p:cNvCxnSpPr/>
          <p:nvPr/>
        </p:nvCxnSpPr>
        <p:spPr>
          <a:xfrm flipH="1" flipV="1">
            <a:off x="6660232" y="2060848"/>
            <a:ext cx="548640" cy="1260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107504" y="44624"/>
            <a:ext cx="8856984" cy="954107"/>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cs typeface="Calibri" pitchFamily="34" charset="0"/>
              </a:rPr>
              <a:t>58. </a:t>
            </a:r>
            <a:r>
              <a:rPr lang="en-CA" sz="2800" b="1" dirty="0" err="1" smtClean="0">
                <a:solidFill>
                  <a:srgbClr val="FF0000"/>
                </a:solidFill>
                <a:latin typeface="Calibri" pitchFamily="34" charset="0"/>
                <a:cs typeface="Calibri" pitchFamily="34" charset="0"/>
              </a:rPr>
              <a:t>kuasa</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Roh</a:t>
            </a:r>
            <a:r>
              <a:rPr lang="en-CA" sz="2800" b="1" dirty="0" smtClean="0">
                <a:solidFill>
                  <a:srgbClr val="FF0000"/>
                </a:solidFill>
                <a:latin typeface="Calibri" pitchFamily="34" charset="0"/>
                <a:cs typeface="Calibri" pitchFamily="34" charset="0"/>
              </a:rPr>
              <a:t> Kudus </a:t>
            </a:r>
            <a:r>
              <a:rPr lang="en-CA" sz="2800" b="1" dirty="0" err="1" smtClean="0">
                <a:solidFill>
                  <a:srgbClr val="FF0000"/>
                </a:solidFill>
                <a:latin typeface="Calibri" pitchFamily="34" charset="0"/>
                <a:cs typeface="Calibri" pitchFamily="34" charset="0"/>
              </a:rPr>
              <a:t>untuk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menjadi</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utusan-utusan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sz="2800" dirty="0" smtClean="0">
              <a:latin typeface="Calibri" pitchFamily="34" charset="0"/>
            </a:endParaRPr>
          </a:p>
        </p:txBody>
      </p:sp>
      <p:sp>
        <p:nvSpPr>
          <p:cNvPr id="19" name="TextBox 18"/>
          <p:cNvSpPr txBox="1"/>
          <p:nvPr/>
        </p:nvSpPr>
        <p:spPr>
          <a:xfrm>
            <a:off x="179512" y="4636293"/>
            <a:ext cx="8784976" cy="1384995"/>
          </a:xfrm>
          <a:prstGeom prst="rect">
            <a:avLst/>
          </a:prstGeom>
          <a:noFill/>
        </p:spPr>
        <p:txBody>
          <a:bodyPr wrap="square" rtlCol="0">
            <a:spAutoFit/>
          </a:bodyPr>
          <a:lstStyle/>
          <a:p>
            <a:pPr algn="ctr"/>
            <a:r>
              <a:rPr lang="en-US"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Tetapi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menerima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kuasa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kalau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Roh</a:t>
            </a:r>
            <a:r>
              <a:rPr lang="en-US" sz="2800" b="1" dirty="0" smtClean="0">
                <a:solidFill>
                  <a:schemeClr val="bg1"/>
                </a:solidFill>
                <a:latin typeface="Calibri" pitchFamily="34" charset="0"/>
                <a:cs typeface="Calibri" pitchFamily="34" charset="0"/>
              </a:rPr>
              <a:t> Kudus </a:t>
            </a:r>
            <a:r>
              <a:rPr lang="en-US" sz="2800" b="1" dirty="0" err="1" smtClean="0">
                <a:solidFill>
                  <a:schemeClr val="bg1"/>
                </a:solidFill>
                <a:latin typeface="Calibri" pitchFamily="34" charset="0"/>
                <a:cs typeface="Calibri" pitchFamily="34" charset="0"/>
              </a:rPr>
              <a:t>turun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atas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menjadi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saksi</a:t>
            </a:r>
            <a:r>
              <a:rPr lang="en-US" sz="2800" b="1" dirty="0" smtClean="0">
                <a:solidFill>
                  <a:schemeClr val="bg1"/>
                </a:solidFill>
                <a:latin typeface="Calibri" pitchFamily="34" charset="0"/>
                <a:cs typeface="Calibri" pitchFamily="34" charset="0"/>
              </a:rPr>
              <a:t>-Ku . . . </a:t>
            </a:r>
            <a:r>
              <a:rPr lang="en-US" sz="2800" b="1" dirty="0" err="1" smtClean="0">
                <a:solidFill>
                  <a:schemeClr val="bg1"/>
                </a:solidFill>
                <a:latin typeface="Calibri" pitchFamily="34" charset="0"/>
                <a:cs typeface="Calibri" pitchFamily="34" charset="0"/>
              </a:rPr>
              <a:t>sampai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ujung</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bumi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Kis</a:t>
            </a:r>
            <a:r>
              <a:rPr lang="en-US" sz="2800" b="1" dirty="0" smtClean="0">
                <a:solidFill>
                  <a:schemeClr val="bg1"/>
                </a:solidFill>
                <a:latin typeface="Calibri" pitchFamily="34" charset="0"/>
                <a:cs typeface="Calibri" pitchFamily="34" charset="0"/>
              </a:rPr>
              <a:t> 1:8</a:t>
            </a:r>
          </a:p>
        </p:txBody>
      </p:sp>
    </p:spTree>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pic>
        <p:nvPicPr>
          <p:cNvPr id="6" name="Picture 5" descr="anointed MH900133027.JPG"/>
          <p:cNvPicPr>
            <a:picLocks noChangeAspect="1"/>
          </p:cNvPicPr>
          <p:nvPr/>
        </p:nvPicPr>
        <p:blipFill>
          <a:blip r:embed="rId2" cstate="print"/>
          <a:stretch>
            <a:fillRect/>
          </a:stretch>
        </p:blipFill>
        <p:spPr>
          <a:xfrm>
            <a:off x="251520" y="2204864"/>
            <a:ext cx="4176464" cy="4176464"/>
          </a:xfrm>
          <a:prstGeom prst="rect">
            <a:avLst/>
          </a:prstGeom>
        </p:spPr>
      </p:pic>
      <p:sp>
        <p:nvSpPr>
          <p:cNvPr id="7" name="TextBox 6"/>
          <p:cNvSpPr txBox="1"/>
          <p:nvPr/>
        </p:nvSpPr>
        <p:spPr>
          <a:xfrm>
            <a:off x="4716016" y="692696"/>
            <a:ext cx="4355976" cy="5693866"/>
          </a:xfrm>
          <a:prstGeom prst="rect">
            <a:avLst/>
          </a:prstGeom>
          <a:no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Sebab</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meneguhkan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bersama-sama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dengan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adalah</a:t>
            </a:r>
            <a:r>
              <a:rPr lang="en-CA" sz="2800" b="1" dirty="0" smtClean="0">
                <a:latin typeface="Calibri" pitchFamily="34" charset="0"/>
                <a:cs typeface="Calibri" pitchFamily="34" charset="0"/>
              </a:rPr>
              <a:t> Allah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mengurapi</a:t>
            </a:r>
            <a:r>
              <a:rPr lang="en-CA" sz="2800" b="1" dirty="0" smtClean="0">
                <a:latin typeface="Calibri" pitchFamily="34" charset="0"/>
                <a:cs typeface="Calibri" pitchFamily="34" charset="0"/>
              </a:rPr>
              <a:t>,</a:t>
            </a:r>
          </a:p>
          <a:p>
            <a:pPr algn="ctr"/>
            <a:r>
              <a:rPr lang="en-CA" sz="2800" b="1" dirty="0" err="1" smtClean="0">
                <a:latin typeface="Calibri" pitchFamily="34" charset="0"/>
                <a:cs typeface="Calibri" pitchFamily="34" charset="0"/>
              </a:rPr>
              <a:t>memeteraikan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tanda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milik-Nya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atas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memberikan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hati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sebagai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jaminan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semua</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disediakan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untuk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a:t>
            </a:r>
          </a:p>
          <a:p>
            <a:pPr algn="ctr"/>
            <a:r>
              <a:rPr lang="en-US" sz="2800" b="1" dirty="0" smtClean="0">
                <a:latin typeface="Calibri" pitchFamily="34" charset="0"/>
              </a:rPr>
              <a:t>2 </a:t>
            </a:r>
            <a:r>
              <a:rPr lang="en-US" sz="2800" b="1" dirty="0" err="1">
                <a:latin typeface="Calibri" pitchFamily="34" charset="0"/>
              </a:rPr>
              <a:t>K</a:t>
            </a:r>
            <a:r>
              <a:rPr lang="en-US" sz="2800" b="1" dirty="0" err="1" smtClean="0">
                <a:latin typeface="Calibri" pitchFamily="34" charset="0"/>
              </a:rPr>
              <a:t>or</a:t>
            </a:r>
            <a:r>
              <a:rPr lang="en-US" sz="2800" b="1" dirty="0" smtClean="0">
                <a:latin typeface="Calibri" pitchFamily="34" charset="0"/>
              </a:rPr>
              <a:t> 1:21-22</a:t>
            </a:r>
          </a:p>
        </p:txBody>
      </p:sp>
      <p:sp>
        <p:nvSpPr>
          <p:cNvPr id="9" name="Rectangle 3"/>
          <p:cNvSpPr>
            <a:spLocks noChangeArrowheads="1"/>
          </p:cNvSpPr>
          <p:nvPr/>
        </p:nvSpPr>
        <p:spPr bwMode="auto">
          <a:xfrm>
            <a:off x="1115616" y="116632"/>
            <a:ext cx="7956376" cy="523220"/>
          </a:xfrm>
          <a:prstGeom prst="rect">
            <a:avLst/>
          </a:prstGeom>
          <a:solidFill>
            <a:schemeClr val="tx1"/>
          </a:solidFill>
          <a:ln w="9525">
            <a:noFill/>
            <a:miter lim="800000"/>
            <a:headEnd/>
            <a:tailEnd/>
          </a:ln>
        </p:spPr>
        <p:txBody>
          <a:bodyPr wrap="square" anchor="ctr">
            <a:spAutoFit/>
          </a:bodyPr>
          <a:lstStyle/>
          <a:p>
            <a:pPr algn="ctr" eaLnBrk="0" hangingPunct="0"/>
            <a:r>
              <a:rPr lang="en-CA" altLang="ko-KR" sz="2800" b="1" dirty="0" smtClean="0">
                <a:solidFill>
                  <a:srgbClr val="FF0000"/>
                </a:solidFill>
                <a:latin typeface="Calibri" pitchFamily="34" charset="0"/>
                <a:ea typeface="Gulim" pitchFamily="34" charset="-127"/>
              </a:rPr>
              <a:t>59. </a:t>
            </a:r>
            <a:r>
              <a:rPr lang="en-CA" altLang="ko-KR" sz="2800" b="1" dirty="0" err="1" smtClean="0">
                <a:solidFill>
                  <a:srgbClr val="FF0000"/>
                </a:solidFill>
                <a:latin typeface="Calibri" pitchFamily="34" charset="0"/>
                <a:ea typeface="Gulim" pitchFamily="34" charset="-127"/>
              </a:rPr>
              <a:t>Diurapi</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dengan</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Roh</a:t>
            </a:r>
            <a:r>
              <a:rPr lang="en-CA" altLang="ko-KR" sz="2800" b="1" dirty="0" smtClean="0">
                <a:solidFill>
                  <a:srgbClr val="FF0000"/>
                </a:solidFill>
                <a:latin typeface="Calibri" pitchFamily="34" charset="0"/>
                <a:ea typeface="Gulim" pitchFamily="34" charset="-127"/>
              </a:rPr>
              <a:t> Kudus. </a:t>
            </a:r>
            <a:r>
              <a:rPr lang="en-CA" altLang="ko-KR" sz="2800" b="1" dirty="0" err="1" smtClean="0">
                <a:solidFill>
                  <a:srgbClr val="FF0000"/>
                </a:solidFill>
                <a:latin typeface="Calibri" pitchFamily="34" charset="0"/>
                <a:ea typeface="Gulim" pitchFamily="34" charset="-127"/>
              </a:rPr>
              <a:t>Terima</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Kasih</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Tuhan</a:t>
            </a:r>
            <a:r>
              <a:rPr lang="en-CA" altLang="ko-KR" sz="2800" b="1" dirty="0" smtClean="0">
                <a:solidFill>
                  <a:srgbClr val="FF0000"/>
                </a:solidFill>
                <a:latin typeface="Calibri" pitchFamily="34" charset="0"/>
                <a:ea typeface="Gulim" pitchFamily="34" charset="-127"/>
              </a:rPr>
              <a:t>!</a:t>
            </a:r>
          </a:p>
        </p:txBody>
      </p:sp>
      <p:sp>
        <p:nvSpPr>
          <p:cNvPr id="10" name="Rectangle 9"/>
          <p:cNvSpPr/>
          <p:nvPr/>
        </p:nvSpPr>
        <p:spPr>
          <a:xfrm>
            <a:off x="1763688" y="5888885"/>
            <a:ext cx="2088232" cy="492443"/>
          </a:xfrm>
          <a:prstGeom prst="rect">
            <a:avLst/>
          </a:prstGeom>
        </p:spPr>
        <p:txBody>
          <a:bodyPr wrap="square">
            <a:spAutoFit/>
          </a:bodyPr>
          <a:lstStyle/>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pic>
        <p:nvPicPr>
          <p:cNvPr id="12" name="Picture 16" descr="C:\Users\Supernike\AppData\Local\Microsoft\Windows\Temporary Internet Files\Content.IE5\3EZ02TG4\MC900241089[1].wmf"/>
          <p:cNvPicPr preferRelativeResize="0">
            <a:picLocks noChangeArrowheads="1"/>
          </p:cNvPicPr>
          <p:nvPr/>
        </p:nvPicPr>
        <p:blipFill>
          <a:blip r:embed="rId3" cstate="print">
            <a:lum bright="70000" contrast="-70000"/>
          </a:blip>
          <a:srcRect t="49844"/>
          <a:stretch>
            <a:fillRect/>
          </a:stretch>
        </p:blipFill>
        <p:spPr bwMode="auto">
          <a:xfrm rot="3371282" flipH="1">
            <a:off x="-80029" y="591093"/>
            <a:ext cx="1874444" cy="722525"/>
          </a:xfrm>
          <a:prstGeom prst="rect">
            <a:avLst/>
          </a:prstGeom>
          <a:noFill/>
          <a:ln w="9525">
            <a:noFill/>
            <a:miter lim="800000"/>
            <a:headEnd/>
            <a:tailEnd/>
          </a:ln>
        </p:spPr>
      </p:pic>
      <p:pic>
        <p:nvPicPr>
          <p:cNvPr id="13" name="Picture 12" descr="dove and sword large cropped.png"/>
          <p:cNvPicPr>
            <a:picLocks noChangeAspect="1"/>
          </p:cNvPicPr>
          <p:nvPr/>
        </p:nvPicPr>
        <p:blipFill>
          <a:blip r:embed="rId4" cstate="print"/>
          <a:stretch>
            <a:fillRect/>
          </a:stretch>
        </p:blipFill>
        <p:spPr>
          <a:xfrm>
            <a:off x="1259632" y="1492770"/>
            <a:ext cx="1592795" cy="1648198"/>
          </a:xfrm>
          <a:prstGeom prst="rect">
            <a:avLst/>
          </a:prstGeom>
        </p:spPr>
      </p:pic>
      <p:sp>
        <p:nvSpPr>
          <p:cNvPr id="14" name="Rectangle 13"/>
          <p:cNvSpPr/>
          <p:nvPr/>
        </p:nvSpPr>
        <p:spPr>
          <a:xfrm>
            <a:off x="1619672" y="1268760"/>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pic>
        <p:nvPicPr>
          <p:cNvPr id="11" name="Picture 10" descr="angry-face-01s.gif"/>
          <p:cNvPicPr>
            <a:picLocks noChangeAspect="1"/>
          </p:cNvPicPr>
          <p:nvPr/>
        </p:nvPicPr>
        <p:blipFill>
          <a:blip r:embed="rId5" cstate="print"/>
          <a:stretch>
            <a:fillRect/>
          </a:stretch>
        </p:blipFill>
        <p:spPr>
          <a:xfrm>
            <a:off x="8172400" y="5877272"/>
            <a:ext cx="864096" cy="864096"/>
          </a:xfrm>
          <a:prstGeom prst="ellipse">
            <a:avLst/>
          </a:prstGeom>
        </p:spPr>
      </p:pic>
      <p:sp>
        <p:nvSpPr>
          <p:cNvPr id="15" name="TextBox 14"/>
          <p:cNvSpPr txBox="1"/>
          <p:nvPr/>
        </p:nvSpPr>
        <p:spPr>
          <a:xfrm>
            <a:off x="8155320" y="5805264"/>
            <a:ext cx="95318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6"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Tree>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bg>
      <p:bgPr>
        <a:solidFill>
          <a:srgbClr val="7030A0"/>
        </a:solidFill>
        <a:effectLst/>
      </p:bgPr>
    </p:bg>
    <p:spTree>
      <p:nvGrpSpPr>
        <p:cNvPr id="1" name=""/>
        <p:cNvGrpSpPr/>
        <p:nvPr/>
      </p:nvGrpSpPr>
      <p:grpSpPr>
        <a:xfrm>
          <a:off x="0" y="0"/>
          <a:ext cx="0" cy="0"/>
          <a:chOff x="0" y="0"/>
          <a:chExt cx="0" cy="0"/>
        </a:xfrm>
      </p:grpSpPr>
      <p:pic>
        <p:nvPicPr>
          <p:cNvPr id="6" name="Picture 5" descr="anointed MH900133027.JPG"/>
          <p:cNvPicPr>
            <a:picLocks noChangeAspect="1"/>
          </p:cNvPicPr>
          <p:nvPr/>
        </p:nvPicPr>
        <p:blipFill>
          <a:blip r:embed="rId2" cstate="print"/>
          <a:stretch>
            <a:fillRect/>
          </a:stretch>
        </p:blipFill>
        <p:spPr>
          <a:xfrm>
            <a:off x="251520" y="2204864"/>
            <a:ext cx="4176464" cy="4176464"/>
          </a:xfrm>
          <a:prstGeom prst="rect">
            <a:avLst/>
          </a:prstGeom>
        </p:spPr>
      </p:pic>
      <p:sp>
        <p:nvSpPr>
          <p:cNvPr id="9" name="Rectangle 3"/>
          <p:cNvSpPr>
            <a:spLocks noChangeArrowheads="1"/>
          </p:cNvSpPr>
          <p:nvPr/>
        </p:nvSpPr>
        <p:spPr bwMode="auto">
          <a:xfrm>
            <a:off x="1115616" y="116632"/>
            <a:ext cx="7956376" cy="523220"/>
          </a:xfrm>
          <a:prstGeom prst="rect">
            <a:avLst/>
          </a:prstGeom>
          <a:solidFill>
            <a:schemeClr val="tx1"/>
          </a:solidFill>
          <a:ln w="9525">
            <a:noFill/>
            <a:miter lim="800000"/>
            <a:headEnd/>
            <a:tailEnd/>
          </a:ln>
        </p:spPr>
        <p:txBody>
          <a:bodyPr wrap="square" anchor="ctr">
            <a:spAutoFit/>
          </a:bodyPr>
          <a:lstStyle/>
          <a:p>
            <a:pPr algn="ctr" eaLnBrk="0" hangingPunct="0"/>
            <a:r>
              <a:rPr lang="en-CA" altLang="ko-KR" sz="2800" b="1" dirty="0" smtClean="0">
                <a:solidFill>
                  <a:srgbClr val="FF0000"/>
                </a:solidFill>
                <a:latin typeface="Calibri" pitchFamily="34" charset="0"/>
                <a:ea typeface="Gulim" pitchFamily="34" charset="-127"/>
              </a:rPr>
              <a:t>59. </a:t>
            </a:r>
            <a:r>
              <a:rPr lang="en-CA" altLang="ko-KR" sz="2800" b="1" dirty="0" err="1" smtClean="0">
                <a:solidFill>
                  <a:srgbClr val="FF0000"/>
                </a:solidFill>
                <a:latin typeface="Calibri" pitchFamily="34" charset="0"/>
                <a:ea typeface="Gulim" pitchFamily="34" charset="-127"/>
              </a:rPr>
              <a:t>Diurapi</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dengan</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Roh</a:t>
            </a:r>
            <a:r>
              <a:rPr lang="en-CA" altLang="ko-KR" sz="2800" b="1" dirty="0" smtClean="0">
                <a:solidFill>
                  <a:srgbClr val="FF0000"/>
                </a:solidFill>
                <a:latin typeface="Calibri" pitchFamily="34" charset="0"/>
                <a:ea typeface="Gulim" pitchFamily="34" charset="-127"/>
              </a:rPr>
              <a:t> Kudus. </a:t>
            </a:r>
            <a:r>
              <a:rPr lang="en-CA" altLang="ko-KR" sz="2800" b="1" dirty="0" err="1" smtClean="0">
                <a:solidFill>
                  <a:srgbClr val="FF0000"/>
                </a:solidFill>
                <a:latin typeface="Calibri" pitchFamily="34" charset="0"/>
                <a:ea typeface="Gulim" pitchFamily="34" charset="-127"/>
              </a:rPr>
              <a:t>Terima</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Kasih</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Tuhan</a:t>
            </a:r>
            <a:r>
              <a:rPr lang="en-CA" altLang="ko-KR" sz="2800" b="1" dirty="0" smtClean="0">
                <a:solidFill>
                  <a:srgbClr val="FF0000"/>
                </a:solidFill>
                <a:latin typeface="Calibri" pitchFamily="34" charset="0"/>
                <a:ea typeface="Gulim" pitchFamily="34" charset="-127"/>
              </a:rPr>
              <a:t>!</a:t>
            </a:r>
          </a:p>
        </p:txBody>
      </p:sp>
      <p:sp>
        <p:nvSpPr>
          <p:cNvPr id="10" name="Rectangle 9"/>
          <p:cNvSpPr/>
          <p:nvPr/>
        </p:nvSpPr>
        <p:spPr>
          <a:xfrm>
            <a:off x="1763688" y="5888885"/>
            <a:ext cx="2088232" cy="492443"/>
          </a:xfrm>
          <a:prstGeom prst="rect">
            <a:avLst/>
          </a:prstGeom>
        </p:spPr>
        <p:txBody>
          <a:bodyPr wrap="square">
            <a:spAutoFit/>
          </a:bodyPr>
          <a:lstStyle/>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pic>
        <p:nvPicPr>
          <p:cNvPr id="12" name="Picture 16" descr="C:\Users\Supernike\AppData\Local\Microsoft\Windows\Temporary Internet Files\Content.IE5\3EZ02TG4\MC900241089[1].wmf"/>
          <p:cNvPicPr preferRelativeResize="0">
            <a:picLocks noChangeArrowheads="1"/>
          </p:cNvPicPr>
          <p:nvPr/>
        </p:nvPicPr>
        <p:blipFill>
          <a:blip r:embed="rId3" cstate="print">
            <a:lum bright="70000" contrast="-70000"/>
          </a:blip>
          <a:srcRect t="49844"/>
          <a:stretch>
            <a:fillRect/>
          </a:stretch>
        </p:blipFill>
        <p:spPr bwMode="auto">
          <a:xfrm rot="3371282" flipH="1">
            <a:off x="-80029" y="591093"/>
            <a:ext cx="1874444" cy="722525"/>
          </a:xfrm>
          <a:prstGeom prst="rect">
            <a:avLst/>
          </a:prstGeom>
          <a:noFill/>
          <a:ln w="9525">
            <a:noFill/>
            <a:miter lim="800000"/>
            <a:headEnd/>
            <a:tailEnd/>
          </a:ln>
        </p:spPr>
      </p:pic>
      <p:pic>
        <p:nvPicPr>
          <p:cNvPr id="13" name="Picture 12" descr="dove and sword large cropped.png"/>
          <p:cNvPicPr>
            <a:picLocks noChangeAspect="1"/>
          </p:cNvPicPr>
          <p:nvPr/>
        </p:nvPicPr>
        <p:blipFill>
          <a:blip r:embed="rId4" cstate="print"/>
          <a:stretch>
            <a:fillRect/>
          </a:stretch>
        </p:blipFill>
        <p:spPr>
          <a:xfrm>
            <a:off x="1259632" y="1492770"/>
            <a:ext cx="1592795" cy="1648198"/>
          </a:xfrm>
          <a:prstGeom prst="rect">
            <a:avLst/>
          </a:prstGeom>
        </p:spPr>
      </p:pic>
      <p:sp>
        <p:nvSpPr>
          <p:cNvPr id="14" name="Rectangle 13"/>
          <p:cNvSpPr/>
          <p:nvPr/>
        </p:nvSpPr>
        <p:spPr>
          <a:xfrm>
            <a:off x="1619672" y="1268760"/>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pic>
        <p:nvPicPr>
          <p:cNvPr id="11" name="Picture 10" descr="angry-face-01s.gif"/>
          <p:cNvPicPr>
            <a:picLocks noChangeAspect="1"/>
          </p:cNvPicPr>
          <p:nvPr/>
        </p:nvPicPr>
        <p:blipFill>
          <a:blip r:embed="rId5" cstate="print"/>
          <a:stretch>
            <a:fillRect/>
          </a:stretch>
        </p:blipFill>
        <p:spPr>
          <a:xfrm>
            <a:off x="8172400" y="5877272"/>
            <a:ext cx="864096" cy="864096"/>
          </a:xfrm>
          <a:prstGeom prst="ellipse">
            <a:avLst/>
          </a:prstGeom>
        </p:spPr>
      </p:pic>
      <p:sp>
        <p:nvSpPr>
          <p:cNvPr id="15" name="TextBox 14"/>
          <p:cNvSpPr txBox="1"/>
          <p:nvPr/>
        </p:nvSpPr>
        <p:spPr>
          <a:xfrm>
            <a:off x="8155320" y="5805264"/>
            <a:ext cx="95318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6"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8" name="TextBox 17"/>
          <p:cNvSpPr txBox="1"/>
          <p:nvPr/>
        </p:nvSpPr>
        <p:spPr>
          <a:xfrm>
            <a:off x="4572000" y="2194986"/>
            <a:ext cx="4176464" cy="3970318"/>
          </a:xfrm>
          <a:prstGeom prst="rect">
            <a:avLst/>
          </a:prstGeom>
          <a:no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Tetapi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pengurapan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Yang Kudus . . .</a:t>
            </a:r>
          </a:p>
          <a:p>
            <a:pPr algn="ctr"/>
            <a:r>
              <a:rPr lang="en-CA" sz="2800" b="1" dirty="0" err="1" smtClean="0">
                <a:latin typeface="Calibri" pitchFamily="34" charset="0"/>
                <a:cs typeface="Calibri" pitchFamily="34" charset="0"/>
              </a:rPr>
              <a:t>Maka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sekarang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anak-anakku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tinggallah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supaya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apabila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menyatakan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diri-Nya</a:t>
            </a:r>
            <a:r>
              <a:rPr lang="en-CA" sz="2800" b="1" dirty="0" smtClean="0">
                <a:latin typeface="Calibri" pitchFamily="34" charset="0"/>
                <a:cs typeface="Calibri" pitchFamily="34" charset="0"/>
              </a:rPr>
              <a:t>”</a:t>
            </a:r>
          </a:p>
          <a:p>
            <a:pPr algn="ctr"/>
            <a:r>
              <a:rPr lang="en-US" sz="2800" b="1" dirty="0" smtClean="0">
                <a:latin typeface="Calibri" pitchFamily="34" charset="0"/>
              </a:rPr>
              <a:t>1 </a:t>
            </a:r>
            <a:r>
              <a:rPr lang="en-US" sz="2800" b="1" dirty="0" err="1" smtClean="0">
                <a:latin typeface="Calibri" pitchFamily="34" charset="0"/>
              </a:rPr>
              <a:t>Yoh</a:t>
            </a:r>
            <a:r>
              <a:rPr lang="en-US" sz="2800" b="1" dirty="0" smtClean="0">
                <a:latin typeface="Calibri" pitchFamily="34" charset="0"/>
              </a:rPr>
              <a:t> 2:20, 27</a:t>
            </a:r>
            <a:endParaRPr lang="en-CA" sz="2800" dirty="0">
              <a:latin typeface="Calibri" pitchFamily="34" charset="0"/>
            </a:endParaRPr>
          </a:p>
        </p:txBody>
      </p:sp>
    </p:spTree>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bg>
      <p:bgPr>
        <a:solidFill>
          <a:srgbClr val="0000FF"/>
        </a:solidFill>
        <a:effectLst/>
      </p:bgPr>
    </p:bg>
    <p:spTree>
      <p:nvGrpSpPr>
        <p:cNvPr id="1" name=""/>
        <p:cNvGrpSpPr/>
        <p:nvPr/>
      </p:nvGrpSpPr>
      <p:grpSpPr>
        <a:xfrm>
          <a:off x="0" y="0"/>
          <a:ext cx="0" cy="0"/>
          <a:chOff x="0" y="0"/>
          <a:chExt cx="0" cy="0"/>
        </a:xfrm>
      </p:grpSpPr>
      <p:sp>
        <p:nvSpPr>
          <p:cNvPr id="3" name="Heart 2"/>
          <p:cNvSpPr/>
          <p:nvPr/>
        </p:nvSpPr>
        <p:spPr>
          <a:xfrm>
            <a:off x="1475656" y="836712"/>
            <a:ext cx="5904582" cy="3888432"/>
          </a:xfrm>
          <a:prstGeom prst="hear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80900" name="Rectangle 3"/>
          <p:cNvSpPr>
            <a:spLocks noChangeArrowheads="1"/>
          </p:cNvSpPr>
          <p:nvPr/>
        </p:nvSpPr>
        <p:spPr bwMode="auto">
          <a:xfrm>
            <a:off x="0" y="188640"/>
            <a:ext cx="9144000" cy="523220"/>
          </a:xfrm>
          <a:prstGeom prst="rect">
            <a:avLst/>
          </a:prstGeom>
          <a:solidFill>
            <a:schemeClr val="tx1"/>
          </a:solidFill>
          <a:ln w="9525">
            <a:noFill/>
            <a:miter lim="800000"/>
            <a:headEnd/>
            <a:tailEnd/>
          </a:ln>
        </p:spPr>
        <p:txBody>
          <a:bodyPr wrap="square" anchor="ctr">
            <a:spAutoFit/>
          </a:bodyPr>
          <a:lstStyle/>
          <a:p>
            <a:pPr algn="ctr" eaLnBrk="0" hangingPunct="0"/>
            <a:r>
              <a:rPr lang="en-CA" altLang="ko-KR" sz="2800" b="1" dirty="0" smtClean="0">
                <a:solidFill>
                  <a:srgbClr val="FF0000"/>
                </a:solidFill>
                <a:latin typeface="Calibri" pitchFamily="34" charset="0"/>
                <a:ea typeface="Gulim" pitchFamily="34" charset="-127"/>
              </a:rPr>
              <a:t>60. </a:t>
            </a:r>
            <a:r>
              <a:rPr lang="en-CA" altLang="ko-KR" sz="2800" b="1" dirty="0" err="1" smtClean="0">
                <a:solidFill>
                  <a:srgbClr val="FF0000"/>
                </a:solidFill>
                <a:latin typeface="Calibri" pitchFamily="34" charset="0"/>
                <a:ea typeface="Gulim" pitchFamily="34" charset="-127"/>
              </a:rPr>
              <a:t>Dimeteraikan</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dengan</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Roh</a:t>
            </a:r>
            <a:r>
              <a:rPr lang="en-CA" altLang="ko-KR" sz="2800" b="1" dirty="0" smtClean="0">
                <a:solidFill>
                  <a:srgbClr val="FF0000"/>
                </a:solidFill>
                <a:latin typeface="Calibri" pitchFamily="34" charset="0"/>
                <a:ea typeface="Gulim" pitchFamily="34" charset="-127"/>
              </a:rPr>
              <a:t> Kudus. </a:t>
            </a:r>
            <a:r>
              <a:rPr lang="en-CA" sz="2800" b="1" dirty="0" err="1" smtClean="0">
                <a:solidFill>
                  <a:srgbClr val="FF0000"/>
                </a:solidFill>
                <a:latin typeface="Calibri" pitchFamily="34" charset="0"/>
                <a:ea typeface="Gulim" pitchFamily="34" charset="-127"/>
              </a:rPr>
              <a:t>Terima</a:t>
            </a:r>
            <a:r>
              <a:rPr lang="en-CA" sz="2800" b="1" dirty="0" smtClean="0">
                <a:solidFill>
                  <a:srgbClr val="FF0000"/>
                </a:solidFill>
                <a:latin typeface="Calibri" pitchFamily="34" charset="0"/>
                <a:ea typeface="Gulim" pitchFamily="34" charset="-127"/>
              </a:rPr>
              <a:t> </a:t>
            </a:r>
            <a:r>
              <a:rPr lang="en-CA" sz="2800" b="1" dirty="0" err="1" smtClean="0">
                <a:solidFill>
                  <a:srgbClr val="FF0000"/>
                </a:solidFill>
                <a:latin typeface="Calibri" pitchFamily="34" charset="0"/>
                <a:ea typeface="Gulim" pitchFamily="34" charset="-127"/>
              </a:rPr>
              <a:t>Kasih</a:t>
            </a:r>
            <a:r>
              <a:rPr lang="en-CA" sz="2800" b="1" dirty="0" smtClean="0">
                <a:solidFill>
                  <a:srgbClr val="FF0000"/>
                </a:solidFill>
                <a:latin typeface="Calibri" pitchFamily="34" charset="0"/>
                <a:ea typeface="Gulim" pitchFamily="34" charset="-127"/>
              </a:rPr>
              <a:t>, </a:t>
            </a:r>
            <a:r>
              <a:rPr lang="en-CA" sz="2800" b="1" dirty="0" err="1" smtClean="0">
                <a:solidFill>
                  <a:srgbClr val="FF0000"/>
                </a:solidFill>
                <a:latin typeface="Calibri" pitchFamily="34" charset="0"/>
                <a:ea typeface="Gulim" pitchFamily="34" charset="-127"/>
              </a:rPr>
              <a:t>Tuhan</a:t>
            </a:r>
            <a:r>
              <a:rPr lang="en-CA" sz="2800" b="1" dirty="0" smtClean="0">
                <a:solidFill>
                  <a:srgbClr val="FF0000"/>
                </a:solidFill>
                <a:latin typeface="Calibri" pitchFamily="34" charset="0"/>
                <a:ea typeface="Gulim" pitchFamily="34" charset="-127"/>
              </a:rPr>
              <a:t>!</a:t>
            </a:r>
            <a:endParaRPr lang="en-CA" sz="2800" dirty="0">
              <a:solidFill>
                <a:srgbClr val="FF0000"/>
              </a:solidFill>
              <a:latin typeface="Calibri" pitchFamily="34" charset="0"/>
            </a:endParaRPr>
          </a:p>
        </p:txBody>
      </p:sp>
      <p:sp>
        <p:nvSpPr>
          <p:cNvPr id="10" name="Rectangle 9"/>
          <p:cNvSpPr/>
          <p:nvPr/>
        </p:nvSpPr>
        <p:spPr>
          <a:xfrm>
            <a:off x="1331640" y="1268760"/>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pic>
        <p:nvPicPr>
          <p:cNvPr id="8" name="Picture 7" descr="angry-face-01s.gif"/>
          <p:cNvPicPr>
            <a:picLocks noChangeAspect="1"/>
          </p:cNvPicPr>
          <p:nvPr/>
        </p:nvPicPr>
        <p:blipFill>
          <a:blip r:embed="rId2" cstate="print"/>
          <a:stretch>
            <a:fillRect/>
          </a:stretch>
        </p:blipFill>
        <p:spPr>
          <a:xfrm>
            <a:off x="8172400" y="5877272"/>
            <a:ext cx="864096" cy="864096"/>
          </a:xfrm>
          <a:prstGeom prst="ellipse">
            <a:avLst/>
          </a:prstGeom>
        </p:spPr>
      </p:pic>
      <p:sp>
        <p:nvSpPr>
          <p:cNvPr id="11" name="TextBox 10"/>
          <p:cNvSpPr txBox="1"/>
          <p:nvPr/>
        </p:nvSpPr>
        <p:spPr>
          <a:xfrm>
            <a:off x="8028384" y="5805264"/>
            <a:ext cx="1080120"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2"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6" name="Title 1"/>
          <p:cNvSpPr txBox="1">
            <a:spLocks/>
          </p:cNvSpPr>
          <p:nvPr/>
        </p:nvSpPr>
        <p:spPr>
          <a:xfrm rot="21600000">
            <a:off x="251521" y="1844825"/>
            <a:ext cx="8372692" cy="1002689"/>
          </a:xfrm>
          <a:prstGeom prst="rect">
            <a:avLst/>
          </a:prstGeom>
          <a:solidFill>
            <a:srgbClr val="FFFFFF"/>
          </a:solidFill>
          <a:ln>
            <a:prstDash val="dash"/>
          </a:ln>
        </p:spPr>
        <p:txBody>
          <a:bodyPr/>
          <a:lstStyle/>
          <a:p>
            <a:pPr marL="0" marR="0" lvl="0" indent="0" defTabSz="914400" rtl="0" eaLnBrk="0" fontAlgn="base" latinLnBrk="0" hangingPunct="0">
              <a:lnSpc>
                <a:spcPct val="100000"/>
              </a:lnSpc>
              <a:spcBef>
                <a:spcPct val="0"/>
              </a:spcBef>
              <a:spcAft>
                <a:spcPct val="0"/>
              </a:spcAft>
              <a:buClrTx/>
              <a:buSzTx/>
              <a:buFontTx/>
              <a:buNone/>
              <a:tabLst/>
              <a:defRPr/>
            </a:pPr>
            <a:r>
              <a:rPr lang="en-CA" sz="4400" b="1" kern="0" noProof="0" dirty="0" smtClean="0">
                <a:solidFill>
                  <a:srgbClr val="FF0000"/>
                </a:solidFill>
                <a:latin typeface="+mj-lt"/>
                <a:ea typeface="+mj-ea"/>
                <a:cs typeface="+mj-cs"/>
              </a:rPr>
              <a:t>  </a:t>
            </a:r>
            <a:r>
              <a:rPr lang="en-CA" sz="3600" b="1" kern="0" noProof="0" dirty="0" smtClean="0">
                <a:solidFill>
                  <a:srgbClr val="FF0000"/>
                </a:solidFill>
                <a:latin typeface="+mj-lt"/>
                <a:ea typeface="+mj-ea"/>
                <a:cs typeface="+mj-cs"/>
              </a:rPr>
              <a:t>K</a:t>
            </a:r>
            <a:r>
              <a:rPr lang="en-CA" sz="3600" b="1" kern="0" dirty="0" err="1" smtClean="0">
                <a:solidFill>
                  <a:srgbClr val="FF0000"/>
                </a:solidFill>
                <a:latin typeface="+mj-lt"/>
                <a:ea typeface="+mj-ea"/>
                <a:cs typeface="+mj-cs"/>
              </a:rPr>
              <a:t>udus</a:t>
            </a:r>
            <a:r>
              <a:rPr lang="en-CA" sz="3600" b="1" kern="0" dirty="0" smtClean="0">
                <a:solidFill>
                  <a:srgbClr val="FF0000"/>
                </a:solidFill>
                <a:latin typeface="+mj-lt"/>
                <a:ea typeface="+mj-ea"/>
                <a:cs typeface="+mj-cs"/>
              </a:rPr>
              <a:t> </a:t>
            </a:r>
            <a:r>
              <a:rPr kumimoji="0" lang="en-CA" sz="3600" b="1" i="0" u="none" strike="noStrike" kern="0" cap="none" spc="0" normalizeH="0" baseline="0" noProof="0" dirty="0" err="1" smtClean="0">
                <a:ln>
                  <a:noFill/>
                </a:ln>
                <a:solidFill>
                  <a:srgbClr val="FF0000"/>
                </a:solidFill>
                <a:effectLst/>
                <a:uLnTx/>
                <a:uFillTx/>
                <a:latin typeface="+mj-lt"/>
                <a:ea typeface="+mj-ea"/>
                <a:cs typeface="+mj-cs"/>
              </a:rPr>
              <a:t>untuk</a:t>
            </a:r>
            <a:r>
              <a:rPr kumimoji="0" lang="en-CA" sz="3600" b="1" i="0" u="none" strike="noStrike" kern="0" cap="none" spc="0" normalizeH="0" noProof="0" dirty="0" smtClean="0">
                <a:ln>
                  <a:noFill/>
                </a:ln>
                <a:solidFill>
                  <a:srgbClr val="FF0000"/>
                </a:solidFill>
                <a:effectLst/>
                <a:uLnTx/>
                <a:uFillTx/>
                <a:latin typeface="+mj-lt"/>
                <a:ea typeface="+mj-ea"/>
                <a:cs typeface="+mj-cs"/>
              </a:rPr>
              <a:t>                      </a:t>
            </a:r>
            <a:r>
              <a:rPr kumimoji="0" lang="en-CA" sz="3600" b="1" i="0" u="none" strike="noStrike" kern="0" cap="none" spc="0" normalizeH="0" noProof="0" dirty="0" err="1" smtClean="0">
                <a:ln>
                  <a:noFill/>
                </a:ln>
                <a:solidFill>
                  <a:srgbClr val="FF0000"/>
                </a:solidFill>
                <a:effectLst/>
                <a:uLnTx/>
                <a:uFillTx/>
                <a:latin typeface="+mj-lt"/>
                <a:ea typeface="+mj-ea"/>
                <a:cs typeface="+mj-cs"/>
              </a:rPr>
              <a:t>Tuhan</a:t>
            </a:r>
            <a:r>
              <a:rPr kumimoji="0" lang="en-CA" sz="3600" b="1" i="0" u="none" strike="noStrike" kern="0" cap="none" spc="0" normalizeH="0" noProof="0" dirty="0" smtClean="0">
                <a:ln>
                  <a:noFill/>
                </a:ln>
                <a:solidFill>
                  <a:srgbClr val="FF0000"/>
                </a:solidFill>
                <a:effectLst/>
                <a:uLnTx/>
                <a:uFillTx/>
                <a:latin typeface="+mj-lt"/>
                <a:ea typeface="+mj-ea"/>
                <a:cs typeface="+mj-cs"/>
              </a:rPr>
              <a:t> </a:t>
            </a:r>
            <a:r>
              <a:rPr kumimoji="0" lang="en-CA" sz="3600" b="1" i="0" u="none" strike="noStrike" kern="0" cap="none" spc="0" normalizeH="0" noProof="0" dirty="0" err="1" smtClean="0">
                <a:ln>
                  <a:noFill/>
                </a:ln>
                <a:solidFill>
                  <a:srgbClr val="FF0000"/>
                </a:solidFill>
                <a:effectLst/>
                <a:uLnTx/>
                <a:uFillTx/>
                <a:latin typeface="+mj-lt"/>
                <a:ea typeface="+mj-ea"/>
                <a:cs typeface="+mj-cs"/>
              </a:rPr>
              <a:t>kita</a:t>
            </a:r>
            <a:endParaRPr kumimoji="0" lang="en-CA" sz="3600" b="1" i="0" u="none" strike="noStrike" kern="0" cap="none" spc="0" normalizeH="0" baseline="0" noProof="0" dirty="0" smtClean="0">
              <a:ln>
                <a:noFill/>
              </a:ln>
              <a:solidFill>
                <a:srgbClr val="FF0000"/>
              </a:solidFill>
              <a:effectLst/>
              <a:uLnTx/>
              <a:uFillTx/>
              <a:latin typeface="+mj-lt"/>
              <a:ea typeface="+mj-ea"/>
              <a:cs typeface="+mj-cs"/>
            </a:endParaRPr>
          </a:p>
        </p:txBody>
      </p:sp>
      <p:pic>
        <p:nvPicPr>
          <p:cNvPr id="9" name="Picture 8" descr="dove and sword large cropped.png"/>
          <p:cNvPicPr>
            <a:picLocks noChangeAspect="1"/>
          </p:cNvPicPr>
          <p:nvPr/>
        </p:nvPicPr>
        <p:blipFill>
          <a:blip r:embed="rId3" cstate="print"/>
          <a:stretch>
            <a:fillRect/>
          </a:stretch>
        </p:blipFill>
        <p:spPr>
          <a:xfrm>
            <a:off x="2699792" y="764704"/>
            <a:ext cx="3672408" cy="3800147"/>
          </a:xfrm>
          <a:prstGeom prst="rect">
            <a:avLst/>
          </a:prstGeom>
        </p:spPr>
      </p:pic>
      <p:sp>
        <p:nvSpPr>
          <p:cNvPr id="14" name="TextBox 13"/>
          <p:cNvSpPr txBox="1"/>
          <p:nvPr/>
        </p:nvSpPr>
        <p:spPr>
          <a:xfrm>
            <a:off x="179512" y="4725144"/>
            <a:ext cx="8892480" cy="1815882"/>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memeteraikan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tanda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milik-Nya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atas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memberikan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hati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sebagai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jaminan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semua</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disediakan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untuk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a:t>
            </a:r>
          </a:p>
          <a:p>
            <a:pPr algn="ctr"/>
            <a:r>
              <a:rPr lang="en-US" sz="2800" b="1" dirty="0" smtClean="0">
                <a:latin typeface="Calibri" pitchFamily="34" charset="0"/>
              </a:rPr>
              <a:t>2 </a:t>
            </a:r>
            <a:r>
              <a:rPr lang="en-US" sz="2800" b="1" dirty="0" err="1">
                <a:latin typeface="Calibri" pitchFamily="34" charset="0"/>
              </a:rPr>
              <a:t>K</a:t>
            </a:r>
            <a:r>
              <a:rPr lang="en-US" sz="2800" b="1" dirty="0" err="1" smtClean="0">
                <a:latin typeface="Calibri" pitchFamily="34" charset="0"/>
              </a:rPr>
              <a:t>or</a:t>
            </a:r>
            <a:r>
              <a:rPr lang="en-US" sz="2800" b="1" dirty="0" smtClean="0">
                <a:latin typeface="Calibri" pitchFamily="34" charset="0"/>
              </a:rPr>
              <a:t> 1:21-22</a:t>
            </a:r>
          </a:p>
        </p:txBody>
      </p:sp>
      <p:sp>
        <p:nvSpPr>
          <p:cNvPr id="15" name="TextBox 14"/>
          <p:cNvSpPr txBox="1"/>
          <p:nvPr/>
        </p:nvSpPr>
        <p:spPr>
          <a:xfrm>
            <a:off x="5148064" y="3064311"/>
            <a:ext cx="3600400" cy="2092881"/>
          </a:xfrm>
          <a:prstGeom prst="rect">
            <a:avLst/>
          </a:prstGeom>
          <a:noFill/>
        </p:spPr>
        <p:txBody>
          <a:bodyPr wrap="square" rtlCol="0">
            <a:spAutoFit/>
          </a:bodyPr>
          <a:lstStyle/>
          <a:p>
            <a:pPr algn="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p>
          <a:p>
            <a:pPr algn="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adalah</a:t>
            </a:r>
            <a:r>
              <a:rPr lang="en-CA" sz="2800" b="1" dirty="0" smtClean="0">
                <a:latin typeface="Calibri" pitchFamily="34" charset="0"/>
                <a:cs typeface="Calibri" pitchFamily="34" charset="0"/>
              </a:rPr>
              <a:t> </a:t>
            </a:r>
          </a:p>
          <a:p>
            <a:pPr algn="r"/>
            <a:r>
              <a:rPr lang="en-CA" sz="2800" b="1" dirty="0" smtClean="0">
                <a:latin typeface="Calibri" pitchFamily="34" charset="0"/>
                <a:cs typeface="Calibri" pitchFamily="34" charset="0"/>
              </a:rPr>
              <a:t>Allah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p>
          <a:p>
            <a:pPr algn="r"/>
            <a:r>
              <a:rPr lang="en-CA" sz="2800" b="1" dirty="0" err="1" smtClean="0">
                <a:latin typeface="Calibri" pitchFamily="34" charset="0"/>
                <a:cs typeface="Calibri" pitchFamily="34" charset="0"/>
              </a:rPr>
              <a:t>mengurapi</a:t>
            </a:r>
            <a:r>
              <a:rPr lang="en-CA" sz="2800" b="1" dirty="0" smtClean="0">
                <a:latin typeface="Calibri" pitchFamily="34" charset="0"/>
                <a:cs typeface="Calibri" pitchFamily="34" charset="0"/>
              </a:rPr>
              <a:t>,</a:t>
            </a:r>
          </a:p>
          <a:p>
            <a:pPr algn="r"/>
            <a:endParaRPr lang="en-CA" b="1" dirty="0" smtClean="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bg>
      <p:bgPr>
        <a:solidFill>
          <a:srgbClr val="0000FF"/>
        </a:solidFill>
        <a:effectLst/>
      </p:bgPr>
    </p:bg>
    <p:spTree>
      <p:nvGrpSpPr>
        <p:cNvPr id="1" name=""/>
        <p:cNvGrpSpPr/>
        <p:nvPr/>
      </p:nvGrpSpPr>
      <p:grpSpPr>
        <a:xfrm>
          <a:off x="0" y="0"/>
          <a:ext cx="0" cy="0"/>
          <a:chOff x="0" y="0"/>
          <a:chExt cx="0" cy="0"/>
        </a:xfrm>
      </p:grpSpPr>
      <p:sp>
        <p:nvSpPr>
          <p:cNvPr id="3" name="Heart 2"/>
          <p:cNvSpPr/>
          <p:nvPr/>
        </p:nvSpPr>
        <p:spPr>
          <a:xfrm>
            <a:off x="1475656" y="836712"/>
            <a:ext cx="5904582" cy="3888432"/>
          </a:xfrm>
          <a:prstGeom prst="hear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80900" name="Rectangle 3"/>
          <p:cNvSpPr>
            <a:spLocks noChangeArrowheads="1"/>
          </p:cNvSpPr>
          <p:nvPr/>
        </p:nvSpPr>
        <p:spPr bwMode="auto">
          <a:xfrm>
            <a:off x="0" y="188640"/>
            <a:ext cx="9144000" cy="523220"/>
          </a:xfrm>
          <a:prstGeom prst="rect">
            <a:avLst/>
          </a:prstGeom>
          <a:solidFill>
            <a:schemeClr val="tx1"/>
          </a:solidFill>
          <a:ln w="9525">
            <a:noFill/>
            <a:miter lim="800000"/>
            <a:headEnd/>
            <a:tailEnd/>
          </a:ln>
        </p:spPr>
        <p:txBody>
          <a:bodyPr wrap="square" anchor="ctr">
            <a:spAutoFit/>
          </a:bodyPr>
          <a:lstStyle/>
          <a:p>
            <a:pPr algn="ctr" eaLnBrk="0" hangingPunct="0"/>
            <a:r>
              <a:rPr lang="en-CA" altLang="ko-KR" sz="2800" b="1" dirty="0" smtClean="0">
                <a:solidFill>
                  <a:srgbClr val="FF0000"/>
                </a:solidFill>
                <a:latin typeface="Calibri" pitchFamily="34" charset="0"/>
                <a:ea typeface="Gulim" pitchFamily="34" charset="-127"/>
              </a:rPr>
              <a:t>60. </a:t>
            </a:r>
            <a:r>
              <a:rPr lang="en-CA" altLang="ko-KR" sz="2800" b="1" dirty="0" err="1" smtClean="0">
                <a:solidFill>
                  <a:srgbClr val="FF0000"/>
                </a:solidFill>
                <a:latin typeface="Calibri" pitchFamily="34" charset="0"/>
                <a:ea typeface="Gulim" pitchFamily="34" charset="-127"/>
              </a:rPr>
              <a:t>Dimeteraikan</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dengan</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Roh</a:t>
            </a:r>
            <a:r>
              <a:rPr lang="en-CA" altLang="ko-KR" sz="2800" b="1" dirty="0" smtClean="0">
                <a:solidFill>
                  <a:srgbClr val="FF0000"/>
                </a:solidFill>
                <a:latin typeface="Calibri" pitchFamily="34" charset="0"/>
                <a:ea typeface="Gulim" pitchFamily="34" charset="-127"/>
              </a:rPr>
              <a:t> Kudus. </a:t>
            </a:r>
            <a:r>
              <a:rPr lang="en-CA" sz="2800" b="1" dirty="0" err="1" smtClean="0">
                <a:solidFill>
                  <a:srgbClr val="FF0000"/>
                </a:solidFill>
                <a:latin typeface="Calibri" pitchFamily="34" charset="0"/>
                <a:ea typeface="Gulim" pitchFamily="34" charset="-127"/>
              </a:rPr>
              <a:t>Terima</a:t>
            </a:r>
            <a:r>
              <a:rPr lang="en-CA" sz="2800" b="1" dirty="0" smtClean="0">
                <a:solidFill>
                  <a:srgbClr val="FF0000"/>
                </a:solidFill>
                <a:latin typeface="Calibri" pitchFamily="34" charset="0"/>
                <a:ea typeface="Gulim" pitchFamily="34" charset="-127"/>
              </a:rPr>
              <a:t> </a:t>
            </a:r>
            <a:r>
              <a:rPr lang="en-CA" sz="2800" b="1" dirty="0" err="1" smtClean="0">
                <a:solidFill>
                  <a:srgbClr val="FF0000"/>
                </a:solidFill>
                <a:latin typeface="Calibri" pitchFamily="34" charset="0"/>
                <a:ea typeface="Gulim" pitchFamily="34" charset="-127"/>
              </a:rPr>
              <a:t>Kasih</a:t>
            </a:r>
            <a:r>
              <a:rPr lang="en-CA" sz="2800" b="1" dirty="0" smtClean="0">
                <a:solidFill>
                  <a:srgbClr val="FF0000"/>
                </a:solidFill>
                <a:latin typeface="Calibri" pitchFamily="34" charset="0"/>
                <a:ea typeface="Gulim" pitchFamily="34" charset="-127"/>
              </a:rPr>
              <a:t>, </a:t>
            </a:r>
            <a:r>
              <a:rPr lang="en-CA" sz="2800" b="1" dirty="0" err="1" smtClean="0">
                <a:solidFill>
                  <a:srgbClr val="FF0000"/>
                </a:solidFill>
                <a:latin typeface="Calibri" pitchFamily="34" charset="0"/>
                <a:ea typeface="Gulim" pitchFamily="34" charset="-127"/>
              </a:rPr>
              <a:t>Tuhan</a:t>
            </a:r>
            <a:r>
              <a:rPr lang="en-CA" sz="2800" b="1" dirty="0" smtClean="0">
                <a:solidFill>
                  <a:srgbClr val="FF0000"/>
                </a:solidFill>
                <a:latin typeface="Calibri" pitchFamily="34" charset="0"/>
                <a:ea typeface="Gulim" pitchFamily="34" charset="-127"/>
              </a:rPr>
              <a:t>!</a:t>
            </a:r>
            <a:endParaRPr lang="en-CA" sz="2800" dirty="0">
              <a:solidFill>
                <a:srgbClr val="FF0000"/>
              </a:solidFill>
              <a:latin typeface="Calibri" pitchFamily="34" charset="0"/>
            </a:endParaRPr>
          </a:p>
        </p:txBody>
      </p:sp>
      <p:pic>
        <p:nvPicPr>
          <p:cNvPr id="8" name="Picture 7" descr="angry-face-01s.gif"/>
          <p:cNvPicPr>
            <a:picLocks noChangeAspect="1"/>
          </p:cNvPicPr>
          <p:nvPr/>
        </p:nvPicPr>
        <p:blipFill>
          <a:blip r:embed="rId2" cstate="print"/>
          <a:stretch>
            <a:fillRect/>
          </a:stretch>
        </p:blipFill>
        <p:spPr>
          <a:xfrm>
            <a:off x="8172400" y="5877272"/>
            <a:ext cx="864096" cy="864096"/>
          </a:xfrm>
          <a:prstGeom prst="ellipse">
            <a:avLst/>
          </a:prstGeom>
        </p:spPr>
      </p:pic>
      <p:sp>
        <p:nvSpPr>
          <p:cNvPr id="11" name="TextBox 10"/>
          <p:cNvSpPr txBox="1"/>
          <p:nvPr/>
        </p:nvSpPr>
        <p:spPr>
          <a:xfrm>
            <a:off x="8028384" y="5805264"/>
            <a:ext cx="1080120"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2"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14" name="TextBox 13"/>
          <p:cNvSpPr txBox="1"/>
          <p:nvPr/>
        </p:nvSpPr>
        <p:spPr>
          <a:xfrm>
            <a:off x="179512" y="4924325"/>
            <a:ext cx="8892480" cy="1815882"/>
          </a:xfrm>
          <a:prstGeom prst="rect">
            <a:avLst/>
          </a:prstGeom>
          <a:noFill/>
        </p:spPr>
        <p:txBody>
          <a:bodyPr wrap="square" rtlCol="0">
            <a:spAutoFit/>
          </a:bodyPr>
          <a:lstStyle/>
          <a:p>
            <a:r>
              <a:rPr lang="en-CA" sz="2800" b="1" dirty="0" smtClean="0">
                <a:latin typeface="Calibri" pitchFamily="34" charset="0"/>
                <a:cs typeface="Calibri" pitchFamily="34" charset="0"/>
              </a:rPr>
              <a:t>“Dan </a:t>
            </a:r>
            <a:r>
              <a:rPr lang="en-CA" sz="2800" b="1" dirty="0" err="1" smtClean="0">
                <a:latin typeface="Calibri" pitchFamily="34" charset="0"/>
                <a:cs typeface="Calibri" pitchFamily="34" charset="0"/>
              </a:rPr>
              <a:t>janganlah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mendukakan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Allah,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memeteraikan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menjelang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penyelamatan</a:t>
            </a:r>
            <a:r>
              <a:rPr lang="en-CA" sz="2800" b="1" dirty="0" smtClean="0">
                <a:latin typeface="Calibri" pitchFamily="34" charset="0"/>
                <a:cs typeface="Calibri" pitchFamily="34" charset="0"/>
              </a:rPr>
              <a:t>”</a:t>
            </a:r>
          </a:p>
          <a:p>
            <a:pPr algn="ctr"/>
            <a:r>
              <a:rPr lang="en-US" sz="2800" b="1" dirty="0" err="1" smtClean="0">
                <a:latin typeface="Calibri" pitchFamily="34" charset="0"/>
              </a:rPr>
              <a:t>Ef</a:t>
            </a:r>
            <a:r>
              <a:rPr lang="en-US" sz="2800" b="1" dirty="0" smtClean="0">
                <a:latin typeface="Calibri" pitchFamily="34" charset="0"/>
              </a:rPr>
              <a:t> 4:30      </a:t>
            </a:r>
            <a:r>
              <a:rPr lang="en-US" sz="2400" b="1" dirty="0" smtClean="0">
                <a:latin typeface="Calibri" pitchFamily="34" charset="0"/>
              </a:rPr>
              <a:t>(</a:t>
            </a:r>
            <a:r>
              <a:rPr lang="en-US" sz="2400" b="1" dirty="0" err="1" smtClean="0">
                <a:latin typeface="Calibri" pitchFamily="34" charset="0"/>
              </a:rPr>
              <a:t>juga</a:t>
            </a:r>
            <a:r>
              <a:rPr lang="en-US" sz="2400" b="1" dirty="0" smtClean="0">
                <a:latin typeface="Calibri" pitchFamily="34" charset="0"/>
              </a:rPr>
              <a:t>  </a:t>
            </a:r>
            <a:r>
              <a:rPr lang="en-CA" sz="2400" b="1" dirty="0" err="1" smtClean="0">
                <a:latin typeface="Calibri" pitchFamily="34" charset="0"/>
              </a:rPr>
              <a:t>Ef</a:t>
            </a:r>
            <a:r>
              <a:rPr lang="en-CA" sz="2400" b="1" dirty="0" smtClean="0">
                <a:latin typeface="Calibri" pitchFamily="34" charset="0"/>
              </a:rPr>
              <a:t> 1:13)</a:t>
            </a:r>
          </a:p>
          <a:p>
            <a:pPr algn="ctr"/>
            <a:endParaRPr lang="en-US" sz="2800" b="1" dirty="0" smtClean="0">
              <a:latin typeface="Calibri" pitchFamily="34" charset="0"/>
            </a:endParaRPr>
          </a:p>
        </p:txBody>
      </p:sp>
      <p:sp>
        <p:nvSpPr>
          <p:cNvPr id="18" name="Rectangle 17"/>
          <p:cNvSpPr/>
          <p:nvPr/>
        </p:nvSpPr>
        <p:spPr>
          <a:xfrm>
            <a:off x="1331640" y="1268760"/>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sp>
        <p:nvSpPr>
          <p:cNvPr id="15" name="Title 1"/>
          <p:cNvSpPr txBox="1">
            <a:spLocks/>
          </p:cNvSpPr>
          <p:nvPr/>
        </p:nvSpPr>
        <p:spPr>
          <a:xfrm rot="21600000">
            <a:off x="251521" y="1844825"/>
            <a:ext cx="8372692" cy="1002689"/>
          </a:xfrm>
          <a:prstGeom prst="rect">
            <a:avLst/>
          </a:prstGeom>
          <a:solidFill>
            <a:srgbClr val="FFFFFF"/>
          </a:solidFill>
          <a:ln>
            <a:prstDash val="dash"/>
          </a:ln>
        </p:spPr>
        <p:txBody>
          <a:bodyPr/>
          <a:lstStyle/>
          <a:p>
            <a:pPr marL="0" marR="0" lvl="0" indent="0" defTabSz="914400" rtl="0" eaLnBrk="0" fontAlgn="base" latinLnBrk="0" hangingPunct="0">
              <a:lnSpc>
                <a:spcPct val="100000"/>
              </a:lnSpc>
              <a:spcBef>
                <a:spcPct val="0"/>
              </a:spcBef>
              <a:spcAft>
                <a:spcPct val="0"/>
              </a:spcAft>
              <a:buClrTx/>
              <a:buSzTx/>
              <a:buFontTx/>
              <a:buNone/>
              <a:tabLst/>
              <a:defRPr/>
            </a:pPr>
            <a:r>
              <a:rPr lang="en-CA" sz="4400" b="1" kern="0" noProof="0" dirty="0" smtClean="0">
                <a:solidFill>
                  <a:srgbClr val="FF0000"/>
                </a:solidFill>
                <a:latin typeface="+mj-lt"/>
                <a:ea typeface="+mj-ea"/>
                <a:cs typeface="+mj-cs"/>
              </a:rPr>
              <a:t>  </a:t>
            </a:r>
            <a:r>
              <a:rPr lang="en-CA" sz="3600" b="1" kern="0" noProof="0" dirty="0" smtClean="0">
                <a:solidFill>
                  <a:srgbClr val="FF0000"/>
                </a:solidFill>
                <a:latin typeface="+mj-lt"/>
                <a:ea typeface="+mj-ea"/>
                <a:cs typeface="+mj-cs"/>
              </a:rPr>
              <a:t>K</a:t>
            </a:r>
            <a:r>
              <a:rPr lang="en-CA" sz="3600" b="1" kern="0" dirty="0" err="1" smtClean="0">
                <a:solidFill>
                  <a:srgbClr val="FF0000"/>
                </a:solidFill>
                <a:latin typeface="+mj-lt"/>
                <a:ea typeface="+mj-ea"/>
                <a:cs typeface="+mj-cs"/>
              </a:rPr>
              <a:t>udus</a:t>
            </a:r>
            <a:r>
              <a:rPr lang="en-CA" sz="3600" b="1" kern="0" dirty="0" smtClean="0">
                <a:solidFill>
                  <a:srgbClr val="FF0000"/>
                </a:solidFill>
                <a:latin typeface="+mj-lt"/>
                <a:ea typeface="+mj-ea"/>
                <a:cs typeface="+mj-cs"/>
              </a:rPr>
              <a:t> </a:t>
            </a:r>
            <a:r>
              <a:rPr kumimoji="0" lang="en-CA" sz="3600" b="1" i="0" u="none" strike="noStrike" kern="0" cap="none" spc="0" normalizeH="0" baseline="0" noProof="0" dirty="0" err="1" smtClean="0">
                <a:ln>
                  <a:noFill/>
                </a:ln>
                <a:solidFill>
                  <a:srgbClr val="FF0000"/>
                </a:solidFill>
                <a:effectLst/>
                <a:uLnTx/>
                <a:uFillTx/>
                <a:latin typeface="+mj-lt"/>
                <a:ea typeface="+mj-ea"/>
                <a:cs typeface="+mj-cs"/>
              </a:rPr>
              <a:t>untuk</a:t>
            </a:r>
            <a:r>
              <a:rPr kumimoji="0" lang="en-CA" sz="3600" b="1" i="0" u="none" strike="noStrike" kern="0" cap="none" spc="0" normalizeH="0" noProof="0" dirty="0" smtClean="0">
                <a:ln>
                  <a:noFill/>
                </a:ln>
                <a:solidFill>
                  <a:srgbClr val="FF0000"/>
                </a:solidFill>
                <a:effectLst/>
                <a:uLnTx/>
                <a:uFillTx/>
                <a:latin typeface="+mj-lt"/>
                <a:ea typeface="+mj-ea"/>
                <a:cs typeface="+mj-cs"/>
              </a:rPr>
              <a:t>                      </a:t>
            </a:r>
            <a:r>
              <a:rPr kumimoji="0" lang="en-CA" sz="3600" b="1" i="0" u="none" strike="noStrike" kern="0" cap="none" spc="0" normalizeH="0" noProof="0" dirty="0" err="1" smtClean="0">
                <a:ln>
                  <a:noFill/>
                </a:ln>
                <a:solidFill>
                  <a:srgbClr val="FF0000"/>
                </a:solidFill>
                <a:effectLst/>
                <a:uLnTx/>
                <a:uFillTx/>
                <a:latin typeface="+mj-lt"/>
                <a:ea typeface="+mj-ea"/>
                <a:cs typeface="+mj-cs"/>
              </a:rPr>
              <a:t>Tuhan</a:t>
            </a:r>
            <a:r>
              <a:rPr kumimoji="0" lang="en-CA" sz="3600" b="1" i="0" u="none" strike="noStrike" kern="0" cap="none" spc="0" normalizeH="0" noProof="0" dirty="0" smtClean="0">
                <a:ln>
                  <a:noFill/>
                </a:ln>
                <a:solidFill>
                  <a:srgbClr val="FF0000"/>
                </a:solidFill>
                <a:effectLst/>
                <a:uLnTx/>
                <a:uFillTx/>
                <a:latin typeface="+mj-lt"/>
                <a:ea typeface="+mj-ea"/>
                <a:cs typeface="+mj-cs"/>
              </a:rPr>
              <a:t> </a:t>
            </a:r>
            <a:r>
              <a:rPr kumimoji="0" lang="en-CA" sz="3600" b="1" i="0" u="none" strike="noStrike" kern="0" cap="none" spc="0" normalizeH="0" noProof="0" dirty="0" err="1" smtClean="0">
                <a:ln>
                  <a:noFill/>
                </a:ln>
                <a:solidFill>
                  <a:srgbClr val="FF0000"/>
                </a:solidFill>
                <a:effectLst/>
                <a:uLnTx/>
                <a:uFillTx/>
                <a:latin typeface="+mj-lt"/>
                <a:ea typeface="+mj-ea"/>
                <a:cs typeface="+mj-cs"/>
              </a:rPr>
              <a:t>kita</a:t>
            </a:r>
            <a:endParaRPr kumimoji="0" lang="en-CA" sz="3600" b="1" i="0" u="none" strike="noStrike" kern="0" cap="none" spc="0" normalizeH="0" baseline="0" noProof="0" dirty="0" smtClean="0">
              <a:ln>
                <a:noFill/>
              </a:ln>
              <a:solidFill>
                <a:srgbClr val="FF0000"/>
              </a:solidFill>
              <a:effectLst/>
              <a:uLnTx/>
              <a:uFillTx/>
              <a:latin typeface="+mj-lt"/>
              <a:ea typeface="+mj-ea"/>
              <a:cs typeface="+mj-cs"/>
            </a:endParaRPr>
          </a:p>
        </p:txBody>
      </p:sp>
      <p:pic>
        <p:nvPicPr>
          <p:cNvPr id="9" name="Picture 8" descr="dove and sword large cropped.png"/>
          <p:cNvPicPr>
            <a:picLocks noChangeAspect="1"/>
          </p:cNvPicPr>
          <p:nvPr/>
        </p:nvPicPr>
        <p:blipFill>
          <a:blip r:embed="rId3" cstate="print"/>
          <a:stretch>
            <a:fillRect/>
          </a:stretch>
        </p:blipFill>
        <p:spPr>
          <a:xfrm>
            <a:off x="2699792" y="764704"/>
            <a:ext cx="3672408" cy="3800147"/>
          </a:xfrm>
          <a:prstGeom prst="rect">
            <a:avLst/>
          </a:prstGeom>
        </p:spPr>
      </p:pic>
    </p:spTree>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bg>
      <p:bgPr>
        <a:solidFill>
          <a:srgbClr val="0000FF"/>
        </a:solidFill>
        <a:effectLst/>
      </p:bgPr>
    </p:bg>
    <p:spTree>
      <p:nvGrpSpPr>
        <p:cNvPr id="1" name=""/>
        <p:cNvGrpSpPr/>
        <p:nvPr/>
      </p:nvGrpSpPr>
      <p:grpSpPr>
        <a:xfrm>
          <a:off x="0" y="0"/>
          <a:ext cx="0" cy="0"/>
          <a:chOff x="0" y="0"/>
          <a:chExt cx="0" cy="0"/>
        </a:xfrm>
      </p:grpSpPr>
      <p:sp>
        <p:nvSpPr>
          <p:cNvPr id="3" name="Heart 2"/>
          <p:cNvSpPr/>
          <p:nvPr/>
        </p:nvSpPr>
        <p:spPr>
          <a:xfrm>
            <a:off x="1475656" y="836712"/>
            <a:ext cx="5904582" cy="3888432"/>
          </a:xfrm>
          <a:prstGeom prst="hear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Rectangle 9"/>
          <p:cNvSpPr/>
          <p:nvPr/>
        </p:nvSpPr>
        <p:spPr>
          <a:xfrm>
            <a:off x="5508104" y="1412776"/>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pic>
        <p:nvPicPr>
          <p:cNvPr id="8" name="Picture 7" descr="angry-face-01s.gif"/>
          <p:cNvPicPr>
            <a:picLocks noChangeAspect="1"/>
          </p:cNvPicPr>
          <p:nvPr/>
        </p:nvPicPr>
        <p:blipFill>
          <a:blip r:embed="rId2" cstate="print"/>
          <a:stretch>
            <a:fillRect/>
          </a:stretch>
        </p:blipFill>
        <p:spPr>
          <a:xfrm>
            <a:off x="8172400" y="5877272"/>
            <a:ext cx="864096" cy="864096"/>
          </a:xfrm>
          <a:prstGeom prst="ellipse">
            <a:avLst/>
          </a:prstGeom>
        </p:spPr>
      </p:pic>
      <p:sp>
        <p:nvSpPr>
          <p:cNvPr id="11" name="TextBox 10"/>
          <p:cNvSpPr txBox="1"/>
          <p:nvPr/>
        </p:nvSpPr>
        <p:spPr>
          <a:xfrm>
            <a:off x="8028384" y="5805264"/>
            <a:ext cx="1080120"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2"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9" name="Picture 8" descr="dove and sword large cropped.png"/>
          <p:cNvPicPr>
            <a:picLocks noChangeAspect="1"/>
          </p:cNvPicPr>
          <p:nvPr/>
        </p:nvPicPr>
        <p:blipFill>
          <a:blip r:embed="rId3" cstate="print"/>
          <a:stretch>
            <a:fillRect/>
          </a:stretch>
        </p:blipFill>
        <p:spPr>
          <a:xfrm>
            <a:off x="2699792" y="764704"/>
            <a:ext cx="3672408" cy="3800147"/>
          </a:xfrm>
          <a:prstGeom prst="rect">
            <a:avLst/>
          </a:prstGeom>
        </p:spPr>
      </p:pic>
      <p:sp>
        <p:nvSpPr>
          <p:cNvPr id="14" name="TextBox 13"/>
          <p:cNvSpPr txBox="1"/>
          <p:nvPr/>
        </p:nvSpPr>
        <p:spPr>
          <a:xfrm>
            <a:off x="179512" y="4725144"/>
            <a:ext cx="8892480" cy="2246769"/>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memeteraikan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tanda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milik-Nya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atas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memberikan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hati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sebagai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jaminan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semua</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disediakan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untuk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a:t>
            </a:r>
          </a:p>
          <a:p>
            <a:pPr algn="ctr"/>
            <a:r>
              <a:rPr lang="en-US" sz="2800" b="1" dirty="0" smtClean="0">
                <a:latin typeface="Calibri" pitchFamily="34" charset="0"/>
              </a:rPr>
              <a:t>2 </a:t>
            </a:r>
            <a:r>
              <a:rPr lang="en-US" sz="2800" b="1" dirty="0" err="1">
                <a:latin typeface="Calibri" pitchFamily="34" charset="0"/>
              </a:rPr>
              <a:t>K</a:t>
            </a:r>
            <a:r>
              <a:rPr lang="en-US" sz="2800" b="1" dirty="0" err="1" smtClean="0">
                <a:latin typeface="Calibri" pitchFamily="34" charset="0"/>
              </a:rPr>
              <a:t>or</a:t>
            </a:r>
            <a:r>
              <a:rPr lang="en-US" sz="2800" b="1" dirty="0" smtClean="0">
                <a:latin typeface="Calibri" pitchFamily="34" charset="0"/>
              </a:rPr>
              <a:t> 1:21-22   </a:t>
            </a:r>
            <a:r>
              <a:rPr lang="en-US" sz="2400" b="1" dirty="0" smtClean="0">
                <a:latin typeface="Calibri" pitchFamily="34" charset="0"/>
              </a:rPr>
              <a:t>(</a:t>
            </a:r>
            <a:r>
              <a:rPr lang="en-US" sz="2400" b="1" dirty="0" err="1" smtClean="0">
                <a:latin typeface="Calibri" pitchFamily="34" charset="0"/>
              </a:rPr>
              <a:t>juga</a:t>
            </a:r>
            <a:r>
              <a:rPr lang="en-US" sz="2400" b="1" dirty="0" smtClean="0">
                <a:latin typeface="Calibri" pitchFamily="34" charset="0"/>
              </a:rPr>
              <a:t> </a:t>
            </a:r>
            <a:r>
              <a:rPr lang="en-CA" sz="2400" b="1" dirty="0" smtClean="0">
                <a:latin typeface="Calibri" pitchFamily="34" charset="0"/>
                <a:cs typeface="Calibri" pitchFamily="34" charset="0"/>
              </a:rPr>
              <a:t> 2 </a:t>
            </a:r>
            <a:r>
              <a:rPr lang="en-CA" sz="2400" b="1" dirty="0" err="1" smtClean="0">
                <a:latin typeface="Calibri" pitchFamily="34" charset="0"/>
                <a:cs typeface="Calibri" pitchFamily="34" charset="0"/>
              </a:rPr>
              <a:t>Kor</a:t>
            </a:r>
            <a:r>
              <a:rPr lang="en-CA" sz="2400" b="1" dirty="0" smtClean="0">
                <a:latin typeface="Calibri" pitchFamily="34" charset="0"/>
                <a:cs typeface="Calibri" pitchFamily="34" charset="0"/>
              </a:rPr>
              <a:t> 5:5; </a:t>
            </a:r>
            <a:r>
              <a:rPr lang="en-CA" sz="2400" b="1" dirty="0" err="1" smtClean="0">
                <a:latin typeface="Calibri" pitchFamily="34" charset="0"/>
                <a:cs typeface="Calibri" pitchFamily="34" charset="0"/>
              </a:rPr>
              <a:t>Ef</a:t>
            </a:r>
            <a:r>
              <a:rPr lang="en-CA" sz="2400" b="1" dirty="0" smtClean="0">
                <a:latin typeface="Calibri" pitchFamily="34" charset="0"/>
                <a:cs typeface="Calibri" pitchFamily="34" charset="0"/>
              </a:rPr>
              <a:t> 1:13-14)</a:t>
            </a:r>
          </a:p>
          <a:p>
            <a:pPr algn="ctr"/>
            <a:endParaRPr lang="en-US" sz="2800" b="1" dirty="0" smtClean="0">
              <a:latin typeface="Calibri" pitchFamily="34" charset="0"/>
            </a:endParaRPr>
          </a:p>
        </p:txBody>
      </p:sp>
      <p:sp>
        <p:nvSpPr>
          <p:cNvPr id="15" name="TextBox 14"/>
          <p:cNvSpPr txBox="1"/>
          <p:nvPr/>
        </p:nvSpPr>
        <p:spPr>
          <a:xfrm>
            <a:off x="5148064" y="3064311"/>
            <a:ext cx="3600400" cy="2092881"/>
          </a:xfrm>
          <a:prstGeom prst="rect">
            <a:avLst/>
          </a:prstGeom>
          <a:noFill/>
        </p:spPr>
        <p:txBody>
          <a:bodyPr wrap="square" rtlCol="0">
            <a:spAutoFit/>
          </a:bodyPr>
          <a:lstStyle/>
          <a:p>
            <a:pPr algn="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p>
          <a:p>
            <a:pPr algn="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adalah</a:t>
            </a:r>
            <a:r>
              <a:rPr lang="en-CA" sz="2800" b="1" dirty="0" smtClean="0">
                <a:latin typeface="Calibri" pitchFamily="34" charset="0"/>
                <a:cs typeface="Calibri" pitchFamily="34" charset="0"/>
              </a:rPr>
              <a:t> </a:t>
            </a:r>
          </a:p>
          <a:p>
            <a:pPr algn="r"/>
            <a:r>
              <a:rPr lang="en-CA" sz="2800" b="1" dirty="0" smtClean="0">
                <a:latin typeface="Calibri" pitchFamily="34" charset="0"/>
                <a:cs typeface="Calibri" pitchFamily="34" charset="0"/>
              </a:rPr>
              <a:t>Allah yang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p>
          <a:p>
            <a:pPr algn="r"/>
            <a:r>
              <a:rPr lang="en-CA" sz="2800" b="1" dirty="0" err="1" smtClean="0">
                <a:latin typeface="Calibri" pitchFamily="34" charset="0"/>
                <a:cs typeface="Calibri" pitchFamily="34" charset="0"/>
              </a:rPr>
              <a:t>mengurapi</a:t>
            </a:r>
            <a:r>
              <a:rPr lang="en-CA" sz="2800" b="1" dirty="0" smtClean="0">
                <a:latin typeface="Calibri" pitchFamily="34" charset="0"/>
                <a:cs typeface="Calibri" pitchFamily="34" charset="0"/>
              </a:rPr>
              <a:t>,</a:t>
            </a:r>
          </a:p>
          <a:p>
            <a:pPr algn="r"/>
            <a:endParaRPr lang="en-CA" b="1" dirty="0" smtClean="0">
              <a:latin typeface="Calibri" pitchFamily="34" charset="0"/>
              <a:cs typeface="Calibri" pitchFamily="34" charset="0"/>
            </a:endParaRPr>
          </a:p>
        </p:txBody>
      </p:sp>
      <p:sp>
        <p:nvSpPr>
          <p:cNvPr id="17" name="Oval 16"/>
          <p:cNvSpPr/>
          <p:nvPr/>
        </p:nvSpPr>
        <p:spPr>
          <a:xfrm rot="20788275">
            <a:off x="924138" y="1352902"/>
            <a:ext cx="3474720" cy="2468880"/>
          </a:xfrm>
          <a:prstGeom prst="ellipse">
            <a:avLst/>
          </a:prstGeom>
          <a:solidFill>
            <a:srgbClr val="FFCC00"/>
          </a:solid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Oval 17"/>
          <p:cNvSpPr/>
          <p:nvPr/>
        </p:nvSpPr>
        <p:spPr>
          <a:xfrm rot="20788275">
            <a:off x="1407202" y="1824003"/>
            <a:ext cx="2468880" cy="1554480"/>
          </a:xfrm>
          <a:prstGeom prst="ellipse">
            <a:avLst/>
          </a:prstGeom>
          <a:solidFill>
            <a:srgbClr val="FFCC00"/>
          </a:solidFill>
          <a:ln>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TextBox 18"/>
          <p:cNvSpPr txBox="1"/>
          <p:nvPr/>
        </p:nvSpPr>
        <p:spPr>
          <a:xfrm rot="20805690">
            <a:off x="1361067" y="1308471"/>
            <a:ext cx="2294158" cy="523220"/>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100 %</a:t>
            </a:r>
            <a:endParaRPr lang="en-CA" sz="2800" b="1" dirty="0">
              <a:solidFill>
                <a:schemeClr val="bg1"/>
              </a:solidFill>
              <a:latin typeface="Calibri" pitchFamily="34" charset="0"/>
              <a:cs typeface="Calibri" pitchFamily="34" charset="0"/>
            </a:endParaRPr>
          </a:p>
        </p:txBody>
      </p:sp>
      <p:sp>
        <p:nvSpPr>
          <p:cNvPr id="20" name="TextBox 19"/>
          <p:cNvSpPr txBox="1"/>
          <p:nvPr/>
        </p:nvSpPr>
        <p:spPr>
          <a:xfrm rot="20805690">
            <a:off x="1865123" y="3252687"/>
            <a:ext cx="2294158" cy="523220"/>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100 %</a:t>
            </a:r>
            <a:endParaRPr lang="en-CA" sz="2800" b="1" dirty="0">
              <a:solidFill>
                <a:schemeClr val="bg1"/>
              </a:solidFill>
              <a:latin typeface="Calibri" pitchFamily="34" charset="0"/>
              <a:cs typeface="Calibri" pitchFamily="34" charset="0"/>
            </a:endParaRPr>
          </a:p>
        </p:txBody>
      </p:sp>
      <p:sp>
        <p:nvSpPr>
          <p:cNvPr id="21" name="TextBox 20"/>
          <p:cNvSpPr txBox="1"/>
          <p:nvPr/>
        </p:nvSpPr>
        <p:spPr>
          <a:xfrm rot="20805690">
            <a:off x="1537975" y="2222588"/>
            <a:ext cx="2294158" cy="810478"/>
          </a:xfrm>
          <a:prstGeom prst="rect">
            <a:avLst/>
          </a:prstGeom>
          <a:noFill/>
        </p:spPr>
        <p:txBody>
          <a:bodyPr wrap="square" rtlCol="0">
            <a:spAutoFit/>
          </a:bodyPr>
          <a:lstStyle/>
          <a:p>
            <a:pPr algn="ctr">
              <a:lnSpc>
                <a:spcPts val="2800"/>
              </a:lnSpc>
            </a:pPr>
            <a:r>
              <a:rPr lang="en-CA" sz="3200" b="1" dirty="0" err="1" smtClean="0">
                <a:solidFill>
                  <a:schemeClr val="bg1"/>
                </a:solidFill>
                <a:latin typeface="Calibri" pitchFamily="34" charset="0"/>
                <a:cs typeface="Calibri" pitchFamily="34" charset="0"/>
              </a:rPr>
              <a:t>garansi</a:t>
            </a:r>
            <a:endParaRPr lang="en-CA" sz="3200" b="1" dirty="0" smtClean="0">
              <a:solidFill>
                <a:schemeClr val="bg1"/>
              </a:solidFill>
              <a:latin typeface="Calibri" pitchFamily="34" charset="0"/>
              <a:cs typeface="Calibri" pitchFamily="34" charset="0"/>
            </a:endParaRPr>
          </a:p>
          <a:p>
            <a:pPr algn="ctr">
              <a:lnSpc>
                <a:spcPts val="2800"/>
              </a:lnSpc>
            </a:pPr>
            <a:r>
              <a:rPr lang="en-CA" sz="3200" b="1" dirty="0" err="1" smtClean="0">
                <a:solidFill>
                  <a:schemeClr val="bg1"/>
                </a:solidFill>
                <a:latin typeface="Calibri" pitchFamily="34" charset="0"/>
                <a:cs typeface="Calibri" pitchFamily="34" charset="0"/>
              </a:rPr>
              <a:t>warisan</a:t>
            </a:r>
            <a:endParaRPr lang="en-CA" sz="3200" b="1" dirty="0">
              <a:solidFill>
                <a:schemeClr val="bg1"/>
              </a:solidFill>
              <a:latin typeface="Calibri" pitchFamily="34" charset="0"/>
              <a:cs typeface="Calibri" pitchFamily="34" charset="0"/>
            </a:endParaRPr>
          </a:p>
        </p:txBody>
      </p:sp>
      <p:sp>
        <p:nvSpPr>
          <p:cNvPr id="22" name="Rectangle 3"/>
          <p:cNvSpPr>
            <a:spLocks noChangeArrowheads="1"/>
          </p:cNvSpPr>
          <p:nvPr/>
        </p:nvSpPr>
        <p:spPr bwMode="auto">
          <a:xfrm>
            <a:off x="755576" y="26621"/>
            <a:ext cx="7776864" cy="954107"/>
          </a:xfrm>
          <a:prstGeom prst="rect">
            <a:avLst/>
          </a:prstGeom>
          <a:solidFill>
            <a:schemeClr val="tx1"/>
          </a:solidFill>
          <a:ln w="9525">
            <a:noFill/>
            <a:miter lim="800000"/>
            <a:headEnd/>
            <a:tailEnd/>
          </a:ln>
        </p:spPr>
        <p:txBody>
          <a:bodyPr wrap="square" anchor="ctr">
            <a:spAutoFit/>
          </a:bodyPr>
          <a:lstStyle/>
          <a:p>
            <a:pPr algn="ctr" eaLnBrk="0" hangingPunct="0"/>
            <a:r>
              <a:rPr lang="en-CA" altLang="ko-KR" sz="2800" b="1" dirty="0" smtClean="0">
                <a:solidFill>
                  <a:srgbClr val="FF0000"/>
                </a:solidFill>
                <a:latin typeface="Calibri" pitchFamily="34" charset="0"/>
                <a:ea typeface="Gulim" pitchFamily="34" charset="-127"/>
              </a:rPr>
              <a:t>61. </a:t>
            </a:r>
            <a:r>
              <a:rPr lang="en-CA" altLang="ko-KR" sz="2800" b="1" dirty="0" err="1" smtClean="0">
                <a:solidFill>
                  <a:srgbClr val="FF0000"/>
                </a:solidFill>
                <a:latin typeface="Calibri" pitchFamily="34" charset="0"/>
                <a:ea typeface="Gulim" pitchFamily="34" charset="-127"/>
              </a:rPr>
              <a:t>Roh</a:t>
            </a:r>
            <a:r>
              <a:rPr lang="en-CA" altLang="ko-KR" sz="2800" b="1" dirty="0" smtClean="0">
                <a:solidFill>
                  <a:srgbClr val="FF0000"/>
                </a:solidFill>
                <a:latin typeface="Calibri" pitchFamily="34" charset="0"/>
                <a:ea typeface="Gulim" pitchFamily="34" charset="-127"/>
              </a:rPr>
              <a:t> Kudus </a:t>
            </a:r>
            <a:r>
              <a:rPr lang="en-CA" altLang="ko-KR" sz="2800" b="1" dirty="0" err="1" smtClean="0">
                <a:solidFill>
                  <a:srgbClr val="FF0000"/>
                </a:solidFill>
                <a:latin typeface="Calibri" pitchFamily="34" charset="0"/>
                <a:ea typeface="Gulim" pitchFamily="34" charset="-127"/>
              </a:rPr>
              <a:t>adalah</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jaminan</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dari</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semua</a:t>
            </a:r>
            <a:r>
              <a:rPr lang="en-CA" altLang="ko-KR" sz="2800" b="1" dirty="0" smtClean="0">
                <a:solidFill>
                  <a:srgbClr val="FF0000"/>
                </a:solidFill>
                <a:latin typeface="Calibri" pitchFamily="34" charset="0"/>
                <a:ea typeface="Gulim" pitchFamily="34" charset="-127"/>
              </a:rPr>
              <a:t> yang </a:t>
            </a:r>
            <a:r>
              <a:rPr lang="en-CA" altLang="ko-KR" sz="2800" b="1" dirty="0" err="1" smtClean="0">
                <a:solidFill>
                  <a:srgbClr val="FF0000"/>
                </a:solidFill>
                <a:latin typeface="Calibri" pitchFamily="34" charset="0"/>
                <a:ea typeface="Gulim" pitchFamily="34" charset="-127"/>
              </a:rPr>
              <a:t>telah</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disediakan</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untuk</a:t>
            </a:r>
            <a:r>
              <a:rPr lang="en-CA" altLang="ko-KR" sz="2800" b="1" dirty="0" smtClean="0">
                <a:solidFill>
                  <a:srgbClr val="FF0000"/>
                </a:solidFill>
                <a:latin typeface="Calibri" pitchFamily="34" charset="0"/>
                <a:ea typeface="Gulim" pitchFamily="34" charset="-127"/>
              </a:rPr>
              <a:t> </a:t>
            </a:r>
            <a:r>
              <a:rPr lang="en-CA" altLang="ko-KR" sz="2800" b="1" dirty="0" err="1" smtClean="0">
                <a:solidFill>
                  <a:srgbClr val="FF0000"/>
                </a:solidFill>
                <a:latin typeface="Calibri" pitchFamily="34" charset="0"/>
                <a:ea typeface="Gulim" pitchFamily="34" charset="-127"/>
              </a:rPr>
              <a:t>kita</a:t>
            </a:r>
            <a:r>
              <a:rPr lang="en-CA" altLang="ko-KR" sz="2800" b="1" dirty="0" smtClean="0">
                <a:solidFill>
                  <a:srgbClr val="FF0000"/>
                </a:solidFill>
                <a:latin typeface="Calibri" pitchFamily="34" charset="0"/>
                <a:ea typeface="Gulim" pitchFamily="34" charset="-127"/>
              </a:rPr>
              <a:t>.  </a:t>
            </a:r>
            <a:r>
              <a:rPr lang="en-CA" sz="2800" b="1" dirty="0" err="1" smtClean="0">
                <a:solidFill>
                  <a:srgbClr val="FF0000"/>
                </a:solidFill>
                <a:latin typeface="Calibri" pitchFamily="34" charset="0"/>
                <a:ea typeface="Gulim" pitchFamily="34" charset="-127"/>
              </a:rPr>
              <a:t>Terima</a:t>
            </a:r>
            <a:r>
              <a:rPr lang="en-CA" sz="2800" b="1" dirty="0" smtClean="0">
                <a:solidFill>
                  <a:srgbClr val="FF0000"/>
                </a:solidFill>
                <a:latin typeface="Calibri" pitchFamily="34" charset="0"/>
                <a:ea typeface="Gulim" pitchFamily="34" charset="-127"/>
              </a:rPr>
              <a:t> </a:t>
            </a:r>
            <a:r>
              <a:rPr lang="en-CA" sz="2800" b="1" dirty="0" err="1" smtClean="0">
                <a:solidFill>
                  <a:srgbClr val="FF0000"/>
                </a:solidFill>
                <a:latin typeface="Calibri" pitchFamily="34" charset="0"/>
                <a:ea typeface="Gulim" pitchFamily="34" charset="-127"/>
              </a:rPr>
              <a:t>Kasih</a:t>
            </a:r>
            <a:r>
              <a:rPr lang="en-CA" sz="2800" b="1" dirty="0" smtClean="0">
                <a:solidFill>
                  <a:srgbClr val="FF0000"/>
                </a:solidFill>
                <a:latin typeface="Calibri" pitchFamily="34" charset="0"/>
                <a:ea typeface="Gulim" pitchFamily="34" charset="-127"/>
              </a:rPr>
              <a:t>, </a:t>
            </a:r>
            <a:r>
              <a:rPr lang="en-CA" sz="2800" b="1" dirty="0" err="1" smtClean="0">
                <a:solidFill>
                  <a:srgbClr val="FF0000"/>
                </a:solidFill>
                <a:latin typeface="Calibri" pitchFamily="34" charset="0"/>
                <a:ea typeface="Gulim" pitchFamily="34" charset="-127"/>
              </a:rPr>
              <a:t>Tuhan</a:t>
            </a:r>
            <a:r>
              <a:rPr lang="en-CA" sz="2800" b="1" dirty="0" smtClean="0">
                <a:solidFill>
                  <a:srgbClr val="FF0000"/>
                </a:solidFill>
                <a:latin typeface="Calibri" pitchFamily="34" charset="0"/>
                <a:ea typeface="Gulim" pitchFamily="34" charset="-127"/>
              </a:rPr>
              <a:t>!</a:t>
            </a:r>
            <a:endParaRPr lang="en-CA" sz="2800"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62466" name="Picture 1" descr="C:\Users\Supernike\AppData\Local\Microsoft\Windows\Temporary Internet Files\Content.IE5\Q82F3AOF\MC900361874[1].wmf"/>
          <p:cNvPicPr>
            <a:picLocks noChangeAspect="1" noChangeArrowheads="1"/>
          </p:cNvPicPr>
          <p:nvPr/>
        </p:nvPicPr>
        <p:blipFill>
          <a:blip r:embed="rId2" cstate="print"/>
          <a:srcRect/>
          <a:stretch>
            <a:fillRect/>
          </a:stretch>
        </p:blipFill>
        <p:spPr bwMode="auto">
          <a:xfrm>
            <a:off x="3275856" y="1916832"/>
            <a:ext cx="2160240" cy="1479850"/>
          </a:xfrm>
          <a:prstGeom prst="rect">
            <a:avLst/>
          </a:prstGeom>
          <a:noFill/>
          <a:ln w="9525">
            <a:noFill/>
            <a:miter lim="800000"/>
            <a:headEnd/>
            <a:tailEnd/>
          </a:ln>
        </p:spPr>
      </p:pic>
      <p:sp>
        <p:nvSpPr>
          <p:cNvPr id="9" name="Rectangle 8"/>
          <p:cNvSpPr/>
          <p:nvPr/>
        </p:nvSpPr>
        <p:spPr>
          <a:xfrm>
            <a:off x="1547664" y="3068960"/>
            <a:ext cx="2376264" cy="615553"/>
          </a:xfrm>
          <a:prstGeom prst="rect">
            <a:avLst/>
          </a:prstGeom>
        </p:spPr>
        <p:txBody>
          <a:bodyPr wrap="square">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sp>
        <p:nvSpPr>
          <p:cNvPr id="10" name="Rectangle 9"/>
          <p:cNvSpPr/>
          <p:nvPr/>
        </p:nvSpPr>
        <p:spPr>
          <a:xfrm rot="5400000">
            <a:off x="7699194" y="2344234"/>
            <a:ext cx="2520280" cy="369332"/>
          </a:xfrm>
          <a:prstGeom prst="rect">
            <a:avLst/>
          </a:prstGeom>
          <a:solidFill>
            <a:srgbClr val="00FF00"/>
          </a:solidFill>
        </p:spPr>
        <p:txBody>
          <a:bodyPr wrap="square">
            <a:spAutoFit/>
          </a:bodyPr>
          <a:lstStyle/>
          <a:p>
            <a:pPr algn="ctr"/>
            <a:r>
              <a:rPr lang="en-CA" sz="800" dirty="0" smtClean="0">
                <a:solidFill>
                  <a:schemeClr val="tx1">
                    <a:lumMod val="65000"/>
                  </a:schemeClr>
                </a:solidFill>
              </a:rPr>
              <a:t>Microsoft clip art © 2013 Microsoft Corporation. </a:t>
            </a:r>
          </a:p>
          <a:p>
            <a:pPr algn="ctr"/>
            <a:endParaRPr lang="en-CA" sz="1000" dirty="0">
              <a:solidFill>
                <a:schemeClr val="tx1">
                  <a:lumMod val="65000"/>
                </a:schemeClr>
              </a:solidFill>
            </a:endParaRPr>
          </a:p>
        </p:txBody>
      </p:sp>
      <p:cxnSp>
        <p:nvCxnSpPr>
          <p:cNvPr id="14" name="Straight Arrow Connector 13"/>
          <p:cNvCxnSpPr/>
          <p:nvPr/>
        </p:nvCxnSpPr>
        <p:spPr>
          <a:xfrm>
            <a:off x="5508104" y="2708920"/>
            <a:ext cx="864024" cy="0"/>
          </a:xfrm>
          <a:prstGeom prst="straightConnector1">
            <a:avLst/>
          </a:prstGeom>
          <a:ln w="762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13" name="Picture 12" descr="dove and sword large cropped.png"/>
          <p:cNvPicPr>
            <a:picLocks noChangeAspect="1"/>
          </p:cNvPicPr>
          <p:nvPr/>
        </p:nvPicPr>
        <p:blipFill>
          <a:blip r:embed="rId3" cstate="print"/>
          <a:stretch>
            <a:fillRect/>
          </a:stretch>
        </p:blipFill>
        <p:spPr>
          <a:xfrm>
            <a:off x="107504" y="1412776"/>
            <a:ext cx="2232248" cy="2309894"/>
          </a:xfrm>
          <a:prstGeom prst="rect">
            <a:avLst/>
          </a:prstGeom>
        </p:spPr>
      </p:pic>
      <p:sp>
        <p:nvSpPr>
          <p:cNvPr id="18" name="TextBox 17"/>
          <p:cNvSpPr txBox="1"/>
          <p:nvPr/>
        </p:nvSpPr>
        <p:spPr>
          <a:xfrm>
            <a:off x="35496" y="4005064"/>
            <a:ext cx="9036496" cy="1815882"/>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minta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memberikan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Penolong</a:t>
            </a:r>
            <a:r>
              <a:rPr lang="en-CA" sz="2800" b="1" dirty="0" smtClean="0">
                <a:solidFill>
                  <a:schemeClr val="bg1"/>
                </a:solidFill>
                <a:latin typeface="Calibri" pitchFamily="34" charset="0"/>
                <a:cs typeface="Calibri" pitchFamily="34" charset="0"/>
              </a:rPr>
              <a:t> yang lain,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menyertai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selama-lamanya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yaitu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Kebenaran</a:t>
            </a:r>
            <a:r>
              <a:rPr lang="en-CA" sz="2800" b="1" dirty="0" smtClean="0">
                <a:solidFill>
                  <a:schemeClr val="bg1"/>
                </a:solidFill>
                <a:latin typeface="Calibri" pitchFamily="34" charset="0"/>
                <a:cs typeface="Calibri" pitchFamily="34" charset="0"/>
              </a:rPr>
              <a:t> . . .” </a:t>
            </a:r>
          </a:p>
          <a:p>
            <a:pPr algn="ctr"/>
            <a:r>
              <a:rPr lang="en-US" sz="2800" b="1" dirty="0" err="1" smtClean="0">
                <a:solidFill>
                  <a:schemeClr val="bg1"/>
                </a:solidFill>
                <a:latin typeface="Calibri" pitchFamily="34" charset="0"/>
              </a:rPr>
              <a:t>Yoh</a:t>
            </a:r>
            <a:r>
              <a:rPr lang="en-US" sz="2800" b="1" dirty="0" smtClean="0">
                <a:solidFill>
                  <a:schemeClr val="bg1"/>
                </a:solidFill>
                <a:latin typeface="Calibri" pitchFamily="34" charset="0"/>
              </a:rPr>
              <a:t> 14:16-17    </a:t>
            </a:r>
          </a:p>
        </p:txBody>
      </p:sp>
      <p:sp>
        <p:nvSpPr>
          <p:cNvPr id="16" name="Rectangle 3"/>
          <p:cNvSpPr>
            <a:spLocks noChangeArrowheads="1"/>
          </p:cNvSpPr>
          <p:nvPr/>
        </p:nvSpPr>
        <p:spPr bwMode="auto">
          <a:xfrm>
            <a:off x="323528" y="44624"/>
            <a:ext cx="8568952"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smtClean="0">
                <a:solidFill>
                  <a:srgbClr val="FF0000"/>
                </a:solidFill>
                <a:latin typeface="Calibri" pitchFamily="34" charset="0"/>
                <a:cs typeface="Times New Roman" pitchFamily="18" charset="0"/>
              </a:rPr>
              <a:t>62. </a:t>
            </a:r>
            <a:r>
              <a:rPr lang="en-US" sz="2800" b="1" dirty="0" err="1" smtClean="0">
                <a:solidFill>
                  <a:srgbClr val="FF0000"/>
                </a:solidFill>
                <a:latin typeface="Calibri" pitchFamily="34" charset="0"/>
                <a:cs typeface="Times New Roman" pitchFamily="18" charset="0"/>
              </a:rPr>
              <a:t>Roh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menolong</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mengajar</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kita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Allah di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US" sz="2800" b="1" dirty="0">
              <a:solidFill>
                <a:srgbClr val="FF0000"/>
              </a:solidFill>
              <a:latin typeface="Calibri" pitchFamily="34" charset="0"/>
            </a:endParaRPr>
          </a:p>
        </p:txBody>
      </p:sp>
      <p:pic>
        <p:nvPicPr>
          <p:cNvPr id="15" name="Picture 14"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7" name="TextBox 16"/>
          <p:cNvSpPr txBox="1"/>
          <p:nvPr/>
        </p:nvSpPr>
        <p:spPr>
          <a:xfrm>
            <a:off x="179512" y="5805264"/>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9" name="TextBox 8"/>
          <p:cNvSpPr txBox="1">
            <a:spLocks noChangeArrowheads="1"/>
          </p:cNvSpPr>
          <p:nvPr/>
        </p:nvSpPr>
        <p:spPr bwMode="auto">
          <a:xfrm>
            <a:off x="107504"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t>© </a:t>
            </a:r>
            <a:r>
              <a:rPr lang="en-CA" sz="800" dirty="0" smtClean="0"/>
              <a:t>GospelGifs.com </a:t>
            </a:r>
            <a:endParaRPr lang="en-CA" sz="800" dirty="0"/>
          </a:p>
        </p:txBody>
      </p:sp>
      <p:cxnSp>
        <p:nvCxnSpPr>
          <p:cNvPr id="22" name="Straight Arrow Connector 21"/>
          <p:cNvCxnSpPr/>
          <p:nvPr/>
        </p:nvCxnSpPr>
        <p:spPr>
          <a:xfrm>
            <a:off x="2339752" y="2708920"/>
            <a:ext cx="864024" cy="0"/>
          </a:xfrm>
          <a:prstGeom prst="straightConnector1">
            <a:avLst/>
          </a:prstGeom>
          <a:ln w="762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62467" name="Picture 9" descr="MH900315769.GIF"/>
          <p:cNvPicPr>
            <a:picLocks noChangeAspect="1"/>
          </p:cNvPicPr>
          <p:nvPr/>
        </p:nvPicPr>
        <p:blipFill>
          <a:blip r:embed="rId5" cstate="print"/>
          <a:srcRect l="15727" t="18732" r="21365"/>
          <a:stretch>
            <a:fillRect/>
          </a:stretch>
        </p:blipFill>
        <p:spPr bwMode="auto">
          <a:xfrm>
            <a:off x="6516216" y="1052736"/>
            <a:ext cx="2401484" cy="2893572"/>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62466" name="Picture 1" descr="C:\Users\Supernike\AppData\Local\Microsoft\Windows\Temporary Internet Files\Content.IE5\Q82F3AOF\MC900361874[1].wmf"/>
          <p:cNvPicPr>
            <a:picLocks noChangeAspect="1" noChangeArrowheads="1"/>
          </p:cNvPicPr>
          <p:nvPr/>
        </p:nvPicPr>
        <p:blipFill>
          <a:blip r:embed="rId2" cstate="print"/>
          <a:srcRect/>
          <a:stretch>
            <a:fillRect/>
          </a:stretch>
        </p:blipFill>
        <p:spPr bwMode="auto">
          <a:xfrm>
            <a:off x="3275856" y="1916832"/>
            <a:ext cx="2160240" cy="1479850"/>
          </a:xfrm>
          <a:prstGeom prst="rect">
            <a:avLst/>
          </a:prstGeom>
          <a:noFill/>
          <a:ln w="9525">
            <a:noFill/>
            <a:miter lim="800000"/>
            <a:headEnd/>
            <a:tailEnd/>
          </a:ln>
        </p:spPr>
      </p:pic>
      <p:sp>
        <p:nvSpPr>
          <p:cNvPr id="9" name="Rectangle 8"/>
          <p:cNvSpPr/>
          <p:nvPr/>
        </p:nvSpPr>
        <p:spPr>
          <a:xfrm>
            <a:off x="1547664" y="3068960"/>
            <a:ext cx="2376264" cy="615553"/>
          </a:xfrm>
          <a:prstGeom prst="rect">
            <a:avLst/>
          </a:prstGeom>
        </p:spPr>
        <p:txBody>
          <a:bodyPr wrap="square">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sp>
        <p:nvSpPr>
          <p:cNvPr id="10" name="Rectangle 9"/>
          <p:cNvSpPr/>
          <p:nvPr/>
        </p:nvSpPr>
        <p:spPr>
          <a:xfrm rot="5400000">
            <a:off x="7699194" y="2344234"/>
            <a:ext cx="2520280" cy="369332"/>
          </a:xfrm>
          <a:prstGeom prst="rect">
            <a:avLst/>
          </a:prstGeom>
          <a:solidFill>
            <a:srgbClr val="00FF00"/>
          </a:solidFill>
        </p:spPr>
        <p:txBody>
          <a:bodyPr wrap="square">
            <a:spAutoFit/>
          </a:bodyPr>
          <a:lstStyle/>
          <a:p>
            <a:pPr algn="ctr"/>
            <a:r>
              <a:rPr lang="en-CA" sz="800" dirty="0" smtClean="0">
                <a:solidFill>
                  <a:schemeClr val="tx1">
                    <a:lumMod val="65000"/>
                  </a:schemeClr>
                </a:solidFill>
              </a:rPr>
              <a:t>Microsoft clip art © 2013 Microsoft Corporation. </a:t>
            </a:r>
          </a:p>
          <a:p>
            <a:pPr algn="ctr"/>
            <a:endParaRPr lang="en-CA" sz="1000" dirty="0">
              <a:solidFill>
                <a:schemeClr val="tx1">
                  <a:lumMod val="65000"/>
                </a:schemeClr>
              </a:solidFill>
            </a:endParaRPr>
          </a:p>
        </p:txBody>
      </p:sp>
      <p:cxnSp>
        <p:nvCxnSpPr>
          <p:cNvPr id="14" name="Straight Arrow Connector 13"/>
          <p:cNvCxnSpPr/>
          <p:nvPr/>
        </p:nvCxnSpPr>
        <p:spPr>
          <a:xfrm>
            <a:off x="5508104" y="2708920"/>
            <a:ext cx="864024" cy="0"/>
          </a:xfrm>
          <a:prstGeom prst="straightConnector1">
            <a:avLst/>
          </a:prstGeom>
          <a:ln w="762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13" name="Picture 12" descr="dove and sword large cropped.png"/>
          <p:cNvPicPr>
            <a:picLocks noChangeAspect="1"/>
          </p:cNvPicPr>
          <p:nvPr/>
        </p:nvPicPr>
        <p:blipFill>
          <a:blip r:embed="rId3" cstate="print"/>
          <a:stretch>
            <a:fillRect/>
          </a:stretch>
        </p:blipFill>
        <p:spPr>
          <a:xfrm>
            <a:off x="107504" y="1412776"/>
            <a:ext cx="2232248" cy="2309894"/>
          </a:xfrm>
          <a:prstGeom prst="rect">
            <a:avLst/>
          </a:prstGeom>
        </p:spPr>
      </p:pic>
      <p:sp>
        <p:nvSpPr>
          <p:cNvPr id="18" name="TextBox 17"/>
          <p:cNvSpPr txBox="1"/>
          <p:nvPr/>
        </p:nvSpPr>
        <p:spPr>
          <a:xfrm>
            <a:off x="107504" y="4005064"/>
            <a:ext cx="8964488" cy="1815882"/>
          </a:xfrm>
          <a:prstGeom prst="rect">
            <a:avLst/>
          </a:prstGeom>
          <a:noFill/>
        </p:spPr>
        <p:txBody>
          <a:bodyPr wrap="square" rtlCol="0">
            <a:spAutoFit/>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Penghibur</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yaitu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Kudus, yang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diutus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nama</a:t>
            </a:r>
            <a:r>
              <a:rPr lang="en-CA" sz="2800" b="1" dirty="0" smtClean="0">
                <a:solidFill>
                  <a:schemeClr val="bg1"/>
                </a:solidFill>
                <a:latin typeface="Calibri" pitchFamily="34" charset="0"/>
                <a:cs typeface="Calibri" pitchFamily="34" charset="0"/>
              </a:rPr>
              <a:t>-Ku, </a:t>
            </a:r>
            <a:r>
              <a:rPr lang="en-CA" sz="2800" b="1" dirty="0" err="1" smtClean="0">
                <a:solidFill>
                  <a:schemeClr val="bg1"/>
                </a:solidFill>
                <a:latin typeface="Calibri" pitchFamily="34" charset="0"/>
                <a:cs typeface="Calibri" pitchFamily="34" charset="0"/>
              </a:rPr>
              <a:t>Dialah</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mengajarkan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sesuatu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mengingatkan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Kukatakan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kepadamu</a:t>
            </a:r>
            <a:r>
              <a:rPr lang="en-CA"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rPr>
              <a:t>Yoh</a:t>
            </a:r>
            <a:r>
              <a:rPr lang="en-US" sz="2800" b="1" dirty="0" smtClean="0">
                <a:solidFill>
                  <a:schemeClr val="bg1"/>
                </a:solidFill>
                <a:latin typeface="Calibri" pitchFamily="34" charset="0"/>
              </a:rPr>
              <a:t> 14:26     </a:t>
            </a:r>
          </a:p>
        </p:txBody>
      </p:sp>
      <p:sp>
        <p:nvSpPr>
          <p:cNvPr id="16" name="Rectangle 3"/>
          <p:cNvSpPr>
            <a:spLocks noChangeArrowheads="1"/>
          </p:cNvSpPr>
          <p:nvPr/>
        </p:nvSpPr>
        <p:spPr bwMode="auto">
          <a:xfrm>
            <a:off x="323528" y="44624"/>
            <a:ext cx="8568952"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smtClean="0">
                <a:solidFill>
                  <a:srgbClr val="FF0000"/>
                </a:solidFill>
                <a:latin typeface="Calibri" pitchFamily="34" charset="0"/>
                <a:cs typeface="Times New Roman" pitchFamily="18" charset="0"/>
              </a:rPr>
              <a:t>62. </a:t>
            </a:r>
            <a:r>
              <a:rPr lang="en-US" sz="2800" b="1" dirty="0" err="1" smtClean="0">
                <a:solidFill>
                  <a:srgbClr val="FF0000"/>
                </a:solidFill>
                <a:latin typeface="Calibri" pitchFamily="34" charset="0"/>
                <a:cs typeface="Times New Roman" pitchFamily="18" charset="0"/>
              </a:rPr>
              <a:t>Roh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menolong</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mengajar</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kita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Allah di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US" sz="2800" b="1" dirty="0">
              <a:solidFill>
                <a:srgbClr val="FF0000"/>
              </a:solidFill>
              <a:latin typeface="Calibri" pitchFamily="34" charset="0"/>
            </a:endParaRPr>
          </a:p>
        </p:txBody>
      </p:sp>
      <p:pic>
        <p:nvPicPr>
          <p:cNvPr id="15" name="Picture 14"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17" name="TextBox 16"/>
          <p:cNvSpPr txBox="1"/>
          <p:nvPr/>
        </p:nvSpPr>
        <p:spPr>
          <a:xfrm>
            <a:off x="179512" y="5805264"/>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9" name="TextBox 8"/>
          <p:cNvSpPr txBox="1">
            <a:spLocks noChangeArrowheads="1"/>
          </p:cNvSpPr>
          <p:nvPr/>
        </p:nvSpPr>
        <p:spPr bwMode="auto">
          <a:xfrm>
            <a:off x="107504"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t>© </a:t>
            </a:r>
            <a:r>
              <a:rPr lang="en-CA" sz="800" dirty="0" smtClean="0"/>
              <a:t>GospelGifs.com </a:t>
            </a:r>
            <a:endParaRPr lang="en-CA" sz="800" dirty="0"/>
          </a:p>
        </p:txBody>
      </p:sp>
      <p:cxnSp>
        <p:nvCxnSpPr>
          <p:cNvPr id="22" name="Straight Arrow Connector 21"/>
          <p:cNvCxnSpPr/>
          <p:nvPr/>
        </p:nvCxnSpPr>
        <p:spPr>
          <a:xfrm>
            <a:off x="2339752" y="2708920"/>
            <a:ext cx="864024" cy="0"/>
          </a:xfrm>
          <a:prstGeom prst="straightConnector1">
            <a:avLst/>
          </a:prstGeom>
          <a:ln w="762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62467" name="Picture 9" descr="MH900315769.GIF"/>
          <p:cNvPicPr>
            <a:picLocks noChangeAspect="1"/>
          </p:cNvPicPr>
          <p:nvPr/>
        </p:nvPicPr>
        <p:blipFill>
          <a:blip r:embed="rId5" cstate="print"/>
          <a:srcRect l="15727" t="18732" r="21365"/>
          <a:stretch>
            <a:fillRect/>
          </a:stretch>
        </p:blipFill>
        <p:spPr bwMode="auto">
          <a:xfrm>
            <a:off x="6516216" y="1052736"/>
            <a:ext cx="2401484" cy="2893572"/>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13" name="Picture 12" descr="dove and sword large cropped.png"/>
          <p:cNvPicPr>
            <a:picLocks noChangeAspect="1"/>
          </p:cNvPicPr>
          <p:nvPr/>
        </p:nvPicPr>
        <p:blipFill>
          <a:blip r:embed="rId2" cstate="print"/>
          <a:stretch>
            <a:fillRect/>
          </a:stretch>
        </p:blipFill>
        <p:spPr>
          <a:xfrm>
            <a:off x="107504" y="2127218"/>
            <a:ext cx="2232248" cy="2309894"/>
          </a:xfrm>
          <a:prstGeom prst="rect">
            <a:avLst/>
          </a:prstGeom>
        </p:spPr>
      </p:pic>
      <p:sp>
        <p:nvSpPr>
          <p:cNvPr id="18" name="TextBox 17"/>
          <p:cNvSpPr txBox="1"/>
          <p:nvPr/>
        </p:nvSpPr>
        <p:spPr>
          <a:xfrm>
            <a:off x="1691680" y="1124744"/>
            <a:ext cx="7236296" cy="4370427"/>
          </a:xfrm>
          <a:prstGeom prst="rect">
            <a:avLst/>
          </a:prstGeom>
          <a:noFill/>
        </p:spPr>
        <p:txBody>
          <a:bodyPr wrap="square" rtlCol="0">
            <a:spAutoFit/>
          </a:bodyPr>
          <a:lstStyle/>
          <a:p>
            <a:pPr algn="ctr"/>
            <a:r>
              <a:rPr lang="en-US" sz="2600" b="1" dirty="0" err="1" smtClean="0">
                <a:solidFill>
                  <a:schemeClr val="bg1"/>
                </a:solidFill>
                <a:latin typeface="Calibri" pitchFamily="34" charset="0"/>
              </a:rPr>
              <a:t>Yoh</a:t>
            </a:r>
            <a:r>
              <a:rPr lang="en-US" sz="2600" b="1" dirty="0" smtClean="0">
                <a:solidFill>
                  <a:schemeClr val="bg1"/>
                </a:solidFill>
                <a:latin typeface="Calibri" pitchFamily="34" charset="0"/>
              </a:rPr>
              <a:t> 14:16-18</a:t>
            </a:r>
          </a:p>
          <a:p>
            <a:pPr algn="ctr"/>
            <a:r>
              <a:rPr lang="en-US" sz="2600" b="1" dirty="0" err="1" smtClean="0">
                <a:solidFill>
                  <a:schemeClr val="bg1"/>
                </a:solidFill>
                <a:latin typeface="Calibri" pitchFamily="34" charset="0"/>
              </a:rPr>
              <a:t>Penolong</a:t>
            </a:r>
            <a:r>
              <a:rPr lang="en-US" sz="2600" b="1" dirty="0" smtClean="0">
                <a:solidFill>
                  <a:schemeClr val="bg1"/>
                </a:solidFill>
                <a:latin typeface="Calibri" pitchFamily="34" charset="0"/>
              </a:rPr>
              <a:t> , </a:t>
            </a: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Allah, </a:t>
            </a: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Kebenaran</a:t>
            </a:r>
            <a:endParaRPr lang="en-US" sz="2600" b="1" dirty="0" smtClean="0">
              <a:solidFill>
                <a:schemeClr val="bg1"/>
              </a:solidFill>
              <a:latin typeface="Calibri" pitchFamily="34" charset="0"/>
            </a:endParaRPr>
          </a:p>
          <a:p>
            <a:pPr algn="ctr"/>
            <a:r>
              <a:rPr lang="en-US" sz="2600" b="1" dirty="0" err="1" smtClean="0">
                <a:solidFill>
                  <a:schemeClr val="bg1"/>
                </a:solidFill>
                <a:latin typeface="Calibri" pitchFamily="34" charset="0"/>
              </a:rPr>
              <a:t>membantu</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kita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dengan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kita</a:t>
            </a:r>
            <a:r>
              <a:rPr lang="en-US" sz="2600" b="1" dirty="0" smtClean="0">
                <a:solidFill>
                  <a:schemeClr val="bg1"/>
                </a:solidFill>
                <a:latin typeface="Calibri" pitchFamily="34" charset="0"/>
              </a:rPr>
              <a:t>,</a:t>
            </a:r>
          </a:p>
          <a:p>
            <a:pPr algn="ctr"/>
            <a:r>
              <a:rPr lang="en-US" sz="2600" b="1" dirty="0" err="1" smtClean="0">
                <a:solidFill>
                  <a:schemeClr val="bg1"/>
                </a:solidFill>
                <a:latin typeface="Calibri" pitchFamily="34" charset="0"/>
              </a:rPr>
              <a:t>tinggal</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dengan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kita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ada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dalam</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kita</a:t>
            </a:r>
            <a:r>
              <a:rPr lang="en-US" sz="2600" b="1" dirty="0" smtClean="0">
                <a:solidFill>
                  <a:schemeClr val="bg1"/>
                </a:solidFill>
                <a:latin typeface="Calibri" pitchFamily="34" charset="0"/>
              </a:rPr>
              <a:t>.</a:t>
            </a:r>
          </a:p>
          <a:p>
            <a:pPr algn="ctr"/>
            <a:r>
              <a:rPr lang="en-US" sz="2600" b="1" dirty="0" err="1" smtClean="0">
                <a:solidFill>
                  <a:schemeClr val="bg1"/>
                </a:solidFill>
                <a:latin typeface="Calibri" pitchFamily="34" charset="0"/>
              </a:rPr>
              <a:t>Yesus</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datang</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kepada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kita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melalui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a:t>
            </a:r>
          </a:p>
          <a:p>
            <a:pPr algn="ctr"/>
            <a:endParaRPr lang="en-US" b="1" dirty="0" smtClean="0">
              <a:solidFill>
                <a:schemeClr val="bg1"/>
              </a:solidFill>
              <a:latin typeface="Calibri" pitchFamily="34" charset="0"/>
            </a:endParaRPr>
          </a:p>
          <a:p>
            <a:pPr algn="ctr"/>
            <a:r>
              <a:rPr lang="en-US" sz="2600" b="1" dirty="0" err="1" smtClean="0">
                <a:solidFill>
                  <a:schemeClr val="bg1"/>
                </a:solidFill>
                <a:latin typeface="Calibri" pitchFamily="34" charset="0"/>
              </a:rPr>
              <a:t>Yoh</a:t>
            </a:r>
            <a:r>
              <a:rPr lang="en-US" sz="2600" b="1" dirty="0" smtClean="0">
                <a:solidFill>
                  <a:schemeClr val="bg1"/>
                </a:solidFill>
                <a:latin typeface="Calibri" pitchFamily="34" charset="0"/>
              </a:rPr>
              <a:t> 14:26</a:t>
            </a:r>
          </a:p>
          <a:p>
            <a:pPr algn="ctr"/>
            <a:r>
              <a:rPr lang="en-US" sz="2600" b="1" dirty="0" err="1" smtClean="0">
                <a:solidFill>
                  <a:schemeClr val="bg1"/>
                </a:solidFill>
                <a:latin typeface="Calibri" pitchFamily="34" charset="0"/>
              </a:rPr>
              <a:t>Penolong</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Kudus </a:t>
            </a:r>
          </a:p>
          <a:p>
            <a:pPr algn="ctr"/>
            <a:r>
              <a:rPr lang="en-US" sz="2600" b="1" dirty="0" err="1" smtClean="0">
                <a:solidFill>
                  <a:schemeClr val="bg1"/>
                </a:solidFill>
                <a:latin typeface="Calibri" pitchFamily="34" charset="0"/>
              </a:rPr>
              <a:t>mengajarkan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mengingatkan</a:t>
            </a:r>
            <a:r>
              <a:rPr lang="en-US" sz="2600" b="1" dirty="0" smtClean="0">
                <a:solidFill>
                  <a:schemeClr val="bg1"/>
                </a:solidFill>
                <a:latin typeface="Calibri" pitchFamily="34" charset="0"/>
              </a:rPr>
              <a:t> </a:t>
            </a:r>
          </a:p>
          <a:p>
            <a:pPr algn="ctr"/>
            <a:endParaRPr lang="en-US" sz="2600" b="1" dirty="0" smtClean="0">
              <a:solidFill>
                <a:schemeClr val="bg1"/>
              </a:solidFill>
              <a:latin typeface="Calibri" pitchFamily="34" charset="0"/>
            </a:endParaRPr>
          </a:p>
          <a:p>
            <a:pPr algn="ctr"/>
            <a:endParaRPr lang="en-US" sz="2600" b="1" dirty="0" smtClean="0">
              <a:solidFill>
                <a:schemeClr val="bg1"/>
              </a:solidFill>
              <a:latin typeface="Calibri" pitchFamily="34" charset="0"/>
            </a:endParaRPr>
          </a:p>
        </p:txBody>
      </p:sp>
      <p:sp>
        <p:nvSpPr>
          <p:cNvPr id="6" name="Rectangle 5"/>
          <p:cNvSpPr/>
          <p:nvPr/>
        </p:nvSpPr>
        <p:spPr>
          <a:xfrm>
            <a:off x="467544" y="3893567"/>
            <a:ext cx="2376264" cy="615553"/>
          </a:xfrm>
          <a:prstGeom prst="rect">
            <a:avLst/>
          </a:prstGeom>
        </p:spPr>
        <p:txBody>
          <a:bodyPr wrap="square">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sp>
        <p:nvSpPr>
          <p:cNvPr id="7" name="TextBox 6"/>
          <p:cNvSpPr txBox="1"/>
          <p:nvPr/>
        </p:nvSpPr>
        <p:spPr>
          <a:xfrm>
            <a:off x="683568" y="4955684"/>
            <a:ext cx="7992888" cy="1569660"/>
          </a:xfrm>
          <a:prstGeom prst="rect">
            <a:avLst/>
          </a:prstGeom>
          <a:noFill/>
        </p:spPr>
        <p:txBody>
          <a:bodyPr wrap="square" rtlCol="0">
            <a:spAutoFit/>
          </a:bodyPr>
          <a:lstStyle/>
          <a:p>
            <a:pPr algn="ctr"/>
            <a:r>
              <a:rPr lang="en-US" sz="2600" b="1" dirty="0" err="1" smtClean="0">
                <a:solidFill>
                  <a:schemeClr val="bg1"/>
                </a:solidFill>
                <a:latin typeface="Calibri" pitchFamily="34" charset="0"/>
              </a:rPr>
              <a:t>Yoh</a:t>
            </a:r>
            <a:r>
              <a:rPr lang="en-US" sz="2600" b="1" dirty="0" smtClean="0">
                <a:solidFill>
                  <a:schemeClr val="bg1"/>
                </a:solidFill>
                <a:latin typeface="Calibri" pitchFamily="34" charset="0"/>
              </a:rPr>
              <a:t> 15:26 </a:t>
            </a:r>
          </a:p>
          <a:p>
            <a:pPr algn="ctr"/>
            <a:r>
              <a:rPr lang="en-US" sz="2600" b="1" dirty="0" err="1" smtClean="0">
                <a:solidFill>
                  <a:schemeClr val="bg1"/>
                </a:solidFill>
                <a:latin typeface="Calibri" pitchFamily="34" charset="0"/>
              </a:rPr>
              <a:t>Penghibur</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Kebenaran</a:t>
            </a:r>
            <a:endParaRPr lang="en-US" sz="2600" b="1" dirty="0" smtClean="0">
              <a:solidFill>
                <a:schemeClr val="bg1"/>
              </a:solidFill>
              <a:latin typeface="Calibri" pitchFamily="34" charset="0"/>
            </a:endParaRPr>
          </a:p>
          <a:p>
            <a:pPr algn="ctr"/>
            <a:r>
              <a:rPr lang="en-US" sz="2600" b="1" dirty="0" err="1" smtClean="0">
                <a:solidFill>
                  <a:schemeClr val="bg1"/>
                </a:solidFill>
                <a:latin typeface="Calibri" pitchFamily="34" charset="0"/>
              </a:rPr>
              <a:t>memberi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kesaksian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tentang</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Yesus</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ketika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kami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bersaksi</a:t>
            </a:r>
            <a:endParaRPr lang="en-CA" sz="2600" dirty="0" smtClean="0">
              <a:solidFill>
                <a:schemeClr val="bg1"/>
              </a:solidFill>
              <a:latin typeface="Calibri" pitchFamily="34" charset="0"/>
            </a:endParaRPr>
          </a:p>
          <a:p>
            <a:endParaRPr lang="en-US" dirty="0"/>
          </a:p>
        </p:txBody>
      </p:sp>
      <p:sp>
        <p:nvSpPr>
          <p:cNvPr id="8" name="Rectangle 3"/>
          <p:cNvSpPr>
            <a:spLocks noChangeArrowheads="1"/>
          </p:cNvSpPr>
          <p:nvPr/>
        </p:nvSpPr>
        <p:spPr bwMode="auto">
          <a:xfrm>
            <a:off x="395536" y="44624"/>
            <a:ext cx="8424936"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err="1" smtClean="0">
                <a:solidFill>
                  <a:srgbClr val="FF0000"/>
                </a:solidFill>
                <a:latin typeface="Calibri" pitchFamily="34" charset="0"/>
                <a:cs typeface="Times New Roman" pitchFamily="18" charset="0"/>
              </a:rPr>
              <a:t>Roh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menolong</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mengajar</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kita</a:t>
            </a:r>
            <a:r>
              <a:rPr lang="en-US" sz="2800" b="1" dirty="0" smtClean="0">
                <a:solidFill>
                  <a:srgbClr val="FF0000"/>
                </a:solidFill>
                <a:latin typeface="Calibri" pitchFamily="34" charset="0"/>
                <a:cs typeface="Times New Roman" pitchFamily="18" charset="0"/>
              </a:rPr>
              <a:t> </a:t>
            </a:r>
          </a:p>
          <a:p>
            <a:pPr algn="ctr" eaLnBrk="0" hangingPunct="0"/>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Allah di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 </a:t>
            </a:r>
            <a:endParaRPr lang="en-US"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13" name="Picture 12" descr="dove and sword large cropped.png"/>
          <p:cNvPicPr>
            <a:picLocks noChangeAspect="1"/>
          </p:cNvPicPr>
          <p:nvPr/>
        </p:nvPicPr>
        <p:blipFill>
          <a:blip r:embed="rId2" cstate="print"/>
          <a:stretch>
            <a:fillRect/>
          </a:stretch>
        </p:blipFill>
        <p:spPr>
          <a:xfrm>
            <a:off x="107504" y="2127218"/>
            <a:ext cx="2232248" cy="2309894"/>
          </a:xfrm>
          <a:prstGeom prst="rect">
            <a:avLst/>
          </a:prstGeom>
        </p:spPr>
      </p:pic>
      <p:sp>
        <p:nvSpPr>
          <p:cNvPr id="18" name="TextBox 17"/>
          <p:cNvSpPr txBox="1"/>
          <p:nvPr/>
        </p:nvSpPr>
        <p:spPr>
          <a:xfrm>
            <a:off x="1403648" y="1343665"/>
            <a:ext cx="7668344" cy="4893647"/>
          </a:xfrm>
          <a:prstGeom prst="rect">
            <a:avLst/>
          </a:prstGeom>
          <a:noFill/>
        </p:spPr>
        <p:txBody>
          <a:bodyPr wrap="square" rtlCol="0">
            <a:spAutoFit/>
          </a:bodyPr>
          <a:lstStyle/>
          <a:p>
            <a:pPr algn="ctr"/>
            <a:r>
              <a:rPr lang="en-US" sz="2600" b="1" dirty="0" err="1" smtClean="0">
                <a:solidFill>
                  <a:schemeClr val="bg1"/>
                </a:solidFill>
                <a:latin typeface="Calibri" pitchFamily="34" charset="0"/>
              </a:rPr>
              <a:t>Yoh</a:t>
            </a:r>
            <a:r>
              <a:rPr lang="en-US" sz="2600" b="1" dirty="0" smtClean="0">
                <a:solidFill>
                  <a:schemeClr val="bg1"/>
                </a:solidFill>
                <a:latin typeface="Calibri" pitchFamily="34" charset="0"/>
              </a:rPr>
              <a:t> 16:7-11</a:t>
            </a:r>
          </a:p>
          <a:p>
            <a:pPr algn="ctr"/>
            <a:r>
              <a:rPr lang="en-US" sz="2600" b="1" dirty="0" err="1" smtClean="0">
                <a:solidFill>
                  <a:schemeClr val="bg1"/>
                </a:solidFill>
                <a:latin typeface="Calibri" pitchFamily="34" charset="0"/>
              </a:rPr>
              <a:t>Penolong</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menginsafkan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meyakinkan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dosa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ketidakpercayaan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kepada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Yesus</a:t>
            </a:r>
            <a:r>
              <a:rPr lang="en-US" sz="2600" b="1" dirty="0" smtClean="0">
                <a:solidFill>
                  <a:schemeClr val="bg1"/>
                </a:solidFill>
                <a:latin typeface="Calibri" pitchFamily="34" charset="0"/>
              </a:rPr>
              <a:t>, </a:t>
            </a:r>
          </a:p>
          <a:p>
            <a:pPr algn="ctr"/>
            <a:r>
              <a:rPr lang="en-US" sz="2600" b="1" dirty="0" err="1" smtClean="0">
                <a:solidFill>
                  <a:schemeClr val="bg1"/>
                </a:solidFill>
                <a:latin typeface="Calibri" pitchFamily="34" charset="0"/>
              </a:rPr>
              <a:t>kebenaran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Yesus</a:t>
            </a:r>
            <a:r>
              <a:rPr lang="en-US" sz="2600" b="1" dirty="0" smtClean="0">
                <a:solidFill>
                  <a:schemeClr val="bg1"/>
                </a:solidFill>
                <a:latin typeface="Calibri" pitchFamily="34" charset="0"/>
              </a:rPr>
              <a:t>,</a:t>
            </a:r>
          </a:p>
          <a:p>
            <a:pPr algn="ctr"/>
            <a:r>
              <a:rPr lang="en-US" sz="2600" b="1" dirty="0" err="1" smtClean="0">
                <a:solidFill>
                  <a:schemeClr val="bg1"/>
                </a:solidFill>
                <a:latin typeface="Calibri" pitchFamily="34" charset="0"/>
              </a:rPr>
              <a:t>penghakiman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Iblis</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dosa</a:t>
            </a:r>
            <a:endParaRPr lang="en-US" sz="2600" b="1" dirty="0" smtClean="0">
              <a:solidFill>
                <a:schemeClr val="bg1"/>
              </a:solidFill>
              <a:latin typeface="Calibri" pitchFamily="34" charset="0"/>
            </a:endParaRPr>
          </a:p>
          <a:p>
            <a:pPr algn="ctr"/>
            <a:endParaRPr lang="en-US" sz="2600" b="1" dirty="0" smtClean="0">
              <a:solidFill>
                <a:schemeClr val="bg1"/>
              </a:solidFill>
              <a:latin typeface="Calibri" pitchFamily="34" charset="0"/>
            </a:endParaRPr>
          </a:p>
          <a:p>
            <a:pPr algn="ctr"/>
            <a:r>
              <a:rPr lang="en-US" sz="2600" b="1" dirty="0" err="1" smtClean="0">
                <a:solidFill>
                  <a:schemeClr val="bg1"/>
                </a:solidFill>
                <a:latin typeface="Calibri" pitchFamily="34" charset="0"/>
              </a:rPr>
              <a:t>Yoh</a:t>
            </a:r>
            <a:r>
              <a:rPr lang="en-US" sz="2600" b="1" dirty="0" smtClean="0">
                <a:solidFill>
                  <a:schemeClr val="bg1"/>
                </a:solidFill>
                <a:latin typeface="Calibri" pitchFamily="34" charset="0"/>
              </a:rPr>
              <a:t> 16:13-15</a:t>
            </a:r>
          </a:p>
          <a:p>
            <a:pPr algn="ct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Kebenaran</a:t>
            </a:r>
            <a:endParaRPr lang="en-US" sz="2600" b="1" dirty="0" smtClean="0">
              <a:solidFill>
                <a:schemeClr val="bg1"/>
              </a:solidFill>
              <a:latin typeface="Calibri" pitchFamily="34" charset="0"/>
            </a:endParaRPr>
          </a:p>
          <a:p>
            <a:pPr algn="ctr"/>
            <a:r>
              <a:rPr lang="en-US" sz="2600" b="1" dirty="0" err="1" smtClean="0">
                <a:solidFill>
                  <a:schemeClr val="bg1"/>
                </a:solidFill>
                <a:latin typeface="Calibri" pitchFamily="34" charset="0"/>
              </a:rPr>
              <a:t>Panduan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dalam</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seluruh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kebenaran</a:t>
            </a:r>
            <a:r>
              <a:rPr lang="en-US" sz="2600" b="1" dirty="0" smtClean="0">
                <a:solidFill>
                  <a:schemeClr val="bg1"/>
                </a:solidFill>
                <a:latin typeface="Calibri" pitchFamily="34" charset="0"/>
              </a:rPr>
              <a:t>,</a:t>
            </a:r>
          </a:p>
          <a:p>
            <a:pPr algn="ctr"/>
            <a:r>
              <a:rPr lang="en-US" sz="2600" b="1" dirty="0" err="1" smtClean="0">
                <a:solidFill>
                  <a:schemeClr val="bg1"/>
                </a:solidFill>
                <a:latin typeface="Calibri" pitchFamily="34" charset="0"/>
              </a:rPr>
              <a:t>mengungkapkan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masa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depan</a:t>
            </a:r>
            <a:r>
              <a:rPr lang="en-US" sz="2600" b="1" dirty="0" smtClean="0">
                <a:solidFill>
                  <a:schemeClr val="bg1"/>
                </a:solidFill>
                <a:latin typeface="Calibri" pitchFamily="34" charset="0"/>
              </a:rPr>
              <a:t> yang </a:t>
            </a:r>
            <a:r>
              <a:rPr lang="en-US" sz="2600" b="1" dirty="0" err="1" smtClean="0">
                <a:solidFill>
                  <a:schemeClr val="bg1"/>
                </a:solidFill>
                <a:latin typeface="Calibri" pitchFamily="34" charset="0"/>
              </a:rPr>
              <a:t>akan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datang</a:t>
            </a:r>
            <a:r>
              <a:rPr lang="en-US" sz="2600" b="1" dirty="0" smtClean="0">
                <a:solidFill>
                  <a:schemeClr val="bg1"/>
                </a:solidFill>
                <a:latin typeface="Calibri" pitchFamily="34" charset="0"/>
              </a:rPr>
              <a:t>,</a:t>
            </a:r>
          </a:p>
          <a:p>
            <a:pPr algn="ctr"/>
            <a:r>
              <a:rPr lang="en-US" sz="2600" b="1" dirty="0" err="1" smtClean="0">
                <a:solidFill>
                  <a:schemeClr val="bg1"/>
                </a:solidFill>
                <a:latin typeface="Calibri" pitchFamily="34" charset="0"/>
              </a:rPr>
              <a:t>memuliakan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Yesus</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membuat</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Yesus</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dikenal</a:t>
            </a:r>
            <a:r>
              <a:rPr lang="en-US" sz="2600" b="1" dirty="0" smtClean="0">
                <a:solidFill>
                  <a:schemeClr val="bg1"/>
                </a:solidFill>
                <a:latin typeface="Calibri" pitchFamily="34" charset="0"/>
              </a:rPr>
              <a:t>,</a:t>
            </a:r>
          </a:p>
          <a:p>
            <a:pPr algn="ctr"/>
            <a:r>
              <a:rPr lang="en-CA" sz="2600" b="1" dirty="0" err="1" smtClean="0">
                <a:solidFill>
                  <a:schemeClr val="bg1"/>
                </a:solidFill>
                <a:latin typeface="Calibri" pitchFamily="34" charset="0"/>
                <a:cs typeface="Calibri" pitchFamily="34" charset="0"/>
              </a:rPr>
              <a:t>menjadikan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semua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milik</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Yesus</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diketahui</a:t>
            </a:r>
            <a:r>
              <a:rPr lang="en-CA" sz="2600" b="1" dirty="0" smtClean="0">
                <a:solidFill>
                  <a:schemeClr val="bg1"/>
                </a:solidFill>
                <a:latin typeface="Calibri" pitchFamily="34" charset="0"/>
                <a:cs typeface="Calibri" pitchFamily="34" charset="0"/>
              </a:rPr>
              <a:t>       </a:t>
            </a:r>
            <a:endParaRPr lang="en-US" sz="2600" b="1" dirty="0" smtClean="0">
              <a:solidFill>
                <a:schemeClr val="bg1"/>
              </a:solidFill>
              <a:latin typeface="Calibri" pitchFamily="34" charset="0"/>
              <a:cs typeface="Calibri" pitchFamily="34" charset="0"/>
            </a:endParaRPr>
          </a:p>
        </p:txBody>
      </p:sp>
      <p:sp>
        <p:nvSpPr>
          <p:cNvPr id="21" name="Rectangle 20"/>
          <p:cNvSpPr/>
          <p:nvPr/>
        </p:nvSpPr>
        <p:spPr>
          <a:xfrm>
            <a:off x="467544" y="3893567"/>
            <a:ext cx="2376264" cy="615553"/>
          </a:xfrm>
          <a:prstGeom prst="rect">
            <a:avLst/>
          </a:prstGeom>
        </p:spPr>
        <p:txBody>
          <a:bodyPr wrap="square">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sp>
        <p:nvSpPr>
          <p:cNvPr id="7" name="Rectangle 3"/>
          <p:cNvSpPr>
            <a:spLocks noChangeArrowheads="1"/>
          </p:cNvSpPr>
          <p:nvPr/>
        </p:nvSpPr>
        <p:spPr bwMode="auto">
          <a:xfrm>
            <a:off x="395536" y="44624"/>
            <a:ext cx="8424936"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err="1" smtClean="0">
                <a:solidFill>
                  <a:srgbClr val="FF0000"/>
                </a:solidFill>
                <a:latin typeface="Calibri" pitchFamily="34" charset="0"/>
                <a:cs typeface="Times New Roman" pitchFamily="18" charset="0"/>
              </a:rPr>
              <a:t>Roh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menolong</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mengajar</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kita</a:t>
            </a:r>
            <a:r>
              <a:rPr lang="en-US" sz="2800" b="1" dirty="0" smtClean="0">
                <a:solidFill>
                  <a:srgbClr val="FF0000"/>
                </a:solidFill>
                <a:latin typeface="Calibri" pitchFamily="34" charset="0"/>
                <a:cs typeface="Times New Roman" pitchFamily="18" charset="0"/>
              </a:rPr>
              <a:t> </a:t>
            </a:r>
          </a:p>
          <a:p>
            <a:pPr algn="ctr" eaLnBrk="0" hangingPunct="0"/>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Allah di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 </a:t>
            </a:r>
            <a:endParaRPr lang="en-US"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8" name="TextBox 17"/>
          <p:cNvSpPr txBox="1"/>
          <p:nvPr/>
        </p:nvSpPr>
        <p:spPr>
          <a:xfrm>
            <a:off x="1763688" y="1124744"/>
            <a:ext cx="7380312" cy="2092881"/>
          </a:xfrm>
          <a:prstGeom prst="rect">
            <a:avLst/>
          </a:prstGeom>
          <a:noFill/>
        </p:spPr>
        <p:txBody>
          <a:bodyPr wrap="square" rtlCol="0">
            <a:spAutoFit/>
          </a:bodyPr>
          <a:lstStyle/>
          <a:p>
            <a:pPr algn="ctr"/>
            <a:r>
              <a:rPr lang="en-US" sz="2600" b="1" dirty="0" smtClean="0">
                <a:solidFill>
                  <a:schemeClr val="bg1"/>
                </a:solidFill>
                <a:latin typeface="Calibri" pitchFamily="34" charset="0"/>
              </a:rPr>
              <a:t>1 </a:t>
            </a:r>
            <a:r>
              <a:rPr lang="en-US" sz="2600" b="1" dirty="0" err="1" smtClean="0">
                <a:solidFill>
                  <a:schemeClr val="bg1"/>
                </a:solidFill>
                <a:latin typeface="Calibri" pitchFamily="34" charset="0"/>
              </a:rPr>
              <a:t>Kor</a:t>
            </a:r>
            <a:r>
              <a:rPr lang="en-US" sz="2600" b="1" dirty="0" smtClean="0">
                <a:solidFill>
                  <a:schemeClr val="bg1"/>
                </a:solidFill>
                <a:latin typeface="Calibri" pitchFamily="34" charset="0"/>
              </a:rPr>
              <a:t> 1:23-24; 2:9-16</a:t>
            </a:r>
          </a:p>
          <a:p>
            <a:pPr algn="ct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Allah </a:t>
            </a:r>
            <a:r>
              <a:rPr lang="en-US" sz="2600" b="1" dirty="0" err="1" smtClean="0">
                <a:solidFill>
                  <a:schemeClr val="bg1"/>
                </a:solidFill>
                <a:latin typeface="Calibri" pitchFamily="34" charset="0"/>
              </a:rPr>
              <a:t>mengungkapkan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apa</a:t>
            </a:r>
            <a:r>
              <a:rPr lang="en-US" sz="2600" b="1" dirty="0" smtClean="0">
                <a:solidFill>
                  <a:schemeClr val="bg1"/>
                </a:solidFill>
                <a:latin typeface="Calibri" pitchFamily="34" charset="0"/>
              </a:rPr>
              <a:t> yang </a:t>
            </a:r>
            <a:r>
              <a:rPr lang="en-US" sz="2600" b="1" dirty="0" err="1" smtClean="0">
                <a:solidFill>
                  <a:schemeClr val="bg1"/>
                </a:solidFill>
                <a:latin typeface="Calibri" pitchFamily="34" charset="0"/>
              </a:rPr>
              <a:t>Tuhan</a:t>
            </a:r>
            <a:r>
              <a:rPr lang="en-US" sz="2600" b="1" dirty="0" smtClean="0">
                <a:solidFill>
                  <a:schemeClr val="bg1"/>
                </a:solidFill>
                <a:latin typeface="Calibri" pitchFamily="34" charset="0"/>
              </a:rPr>
              <a:t> </a:t>
            </a:r>
          </a:p>
          <a:p>
            <a:pPr algn="ctr"/>
            <a:r>
              <a:rPr lang="en-US" sz="2600" b="1" dirty="0" err="1" smtClean="0">
                <a:solidFill>
                  <a:schemeClr val="bg1"/>
                </a:solidFill>
                <a:latin typeface="Calibri" pitchFamily="34" charset="0"/>
              </a:rPr>
              <a:t>siapkan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bagi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mereka</a:t>
            </a:r>
            <a:r>
              <a:rPr lang="en-US" sz="2600" b="1" dirty="0" smtClean="0">
                <a:solidFill>
                  <a:schemeClr val="bg1"/>
                </a:solidFill>
                <a:latin typeface="Calibri" pitchFamily="34" charset="0"/>
              </a:rPr>
              <a:t> yang </a:t>
            </a:r>
            <a:r>
              <a:rPr lang="en-US" sz="2600" b="1" dirty="0" err="1" smtClean="0">
                <a:solidFill>
                  <a:schemeClr val="bg1"/>
                </a:solidFill>
                <a:latin typeface="Calibri" pitchFamily="34" charset="0"/>
              </a:rPr>
              <a:t>mengasihi-Nya</a:t>
            </a:r>
            <a:r>
              <a:rPr lang="en-US" sz="2600" b="1" dirty="0" smtClean="0">
                <a:solidFill>
                  <a:schemeClr val="bg1"/>
                </a:solidFill>
                <a:latin typeface="Calibri" pitchFamily="34" charset="0"/>
              </a:rPr>
              <a:t>; </a:t>
            </a:r>
          </a:p>
          <a:p>
            <a:pPr algn="ctr"/>
            <a:r>
              <a:rPr lang="en-US" sz="2600" b="1" dirty="0" err="1" smtClean="0">
                <a:solidFill>
                  <a:schemeClr val="bg1"/>
                </a:solidFill>
                <a:latin typeface="Calibri" pitchFamily="34" charset="0"/>
              </a:rPr>
              <a:t>Kami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memahami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apa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Tuhan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telah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memberi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kita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dalam</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Kristus</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disalibkan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kekuatan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hikmat</a:t>
            </a:r>
            <a:r>
              <a:rPr lang="en-US" sz="2600" b="1" dirty="0" smtClean="0">
                <a:solidFill>
                  <a:schemeClr val="bg1"/>
                </a:solidFill>
                <a:latin typeface="Calibri" pitchFamily="34" charset="0"/>
              </a:rPr>
              <a:t> Allah</a:t>
            </a:r>
          </a:p>
        </p:txBody>
      </p:sp>
      <p:sp>
        <p:nvSpPr>
          <p:cNvPr id="6" name="TextBox 5"/>
          <p:cNvSpPr txBox="1"/>
          <p:nvPr/>
        </p:nvSpPr>
        <p:spPr>
          <a:xfrm>
            <a:off x="35496" y="3068960"/>
            <a:ext cx="9071992" cy="3262432"/>
          </a:xfrm>
          <a:prstGeom prst="rect">
            <a:avLst/>
          </a:prstGeom>
          <a:noFill/>
        </p:spPr>
        <p:txBody>
          <a:bodyPr wrap="square" rtlCol="0">
            <a:spAutoFit/>
          </a:bodyPr>
          <a:lstStyle/>
          <a:p>
            <a:pPr algn="ctr"/>
            <a:endParaRPr lang="en-US" sz="1200" b="1" dirty="0" smtClean="0">
              <a:solidFill>
                <a:schemeClr val="bg1"/>
              </a:solidFill>
              <a:latin typeface="Calibri" pitchFamily="34" charset="0"/>
            </a:endParaRPr>
          </a:p>
          <a:p>
            <a:pPr algn="ctr"/>
            <a:r>
              <a:rPr lang="en-US" sz="2600" b="1" dirty="0" err="1" smtClean="0">
                <a:solidFill>
                  <a:schemeClr val="bg1"/>
                </a:solidFill>
                <a:latin typeface="Calibri" pitchFamily="34" charset="0"/>
              </a:rPr>
              <a:t>Ef</a:t>
            </a:r>
            <a:r>
              <a:rPr lang="en-US" sz="2600" b="1" dirty="0" smtClean="0">
                <a:solidFill>
                  <a:schemeClr val="bg1"/>
                </a:solidFill>
                <a:latin typeface="Calibri" pitchFamily="34" charset="0"/>
              </a:rPr>
              <a:t> 6:17-18</a:t>
            </a:r>
          </a:p>
          <a:p>
            <a:pPr algn="ct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membantu</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kita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mengambil</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pedang</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Firman</a:t>
            </a:r>
            <a:r>
              <a:rPr lang="en-US" sz="2600" b="1" dirty="0" smtClean="0">
                <a:solidFill>
                  <a:schemeClr val="bg1"/>
                </a:solidFill>
                <a:latin typeface="Calibri" pitchFamily="34" charset="0"/>
              </a:rPr>
              <a:t> Allah</a:t>
            </a:r>
          </a:p>
          <a:p>
            <a:pPr algn="ctr"/>
            <a:r>
              <a:rPr lang="en-US" sz="2600" b="1" dirty="0" err="1" smtClean="0">
                <a:solidFill>
                  <a:schemeClr val="bg1"/>
                </a:solidFill>
                <a:latin typeface="Calibri" pitchFamily="34" charset="0"/>
              </a:rPr>
              <a:t>berdoa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dalam</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dengan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Firman</a:t>
            </a:r>
            <a:r>
              <a:rPr lang="en-US" sz="2600" b="1" dirty="0" smtClean="0">
                <a:solidFill>
                  <a:schemeClr val="bg1"/>
                </a:solidFill>
                <a:latin typeface="Calibri" pitchFamily="34" charset="0"/>
              </a:rPr>
              <a:t> Allah</a:t>
            </a:r>
          </a:p>
          <a:p>
            <a:pPr algn="ctr"/>
            <a:endParaRPr lang="en-US" sz="1200" b="1" dirty="0" smtClean="0">
              <a:solidFill>
                <a:schemeClr val="bg1"/>
              </a:solidFill>
              <a:latin typeface="Calibri" pitchFamily="34" charset="0"/>
            </a:endParaRPr>
          </a:p>
          <a:p>
            <a:pPr algn="ctr"/>
            <a:r>
              <a:rPr lang="en-US" sz="2600" b="1" dirty="0" smtClean="0">
                <a:solidFill>
                  <a:schemeClr val="bg1"/>
                </a:solidFill>
                <a:latin typeface="Calibri" pitchFamily="34" charset="0"/>
              </a:rPr>
              <a:t>1 </a:t>
            </a:r>
            <a:r>
              <a:rPr lang="en-US" sz="2600" b="1" dirty="0" err="1" smtClean="0">
                <a:solidFill>
                  <a:schemeClr val="bg1"/>
                </a:solidFill>
                <a:latin typeface="Calibri" pitchFamily="34" charset="0"/>
              </a:rPr>
              <a:t>Yoh</a:t>
            </a:r>
            <a:r>
              <a:rPr lang="en-US" sz="2600" b="1" dirty="0" smtClean="0">
                <a:solidFill>
                  <a:schemeClr val="bg1"/>
                </a:solidFill>
                <a:latin typeface="Calibri" pitchFamily="34" charset="0"/>
              </a:rPr>
              <a:t> 2:20, 26-27</a:t>
            </a:r>
          </a:p>
          <a:p>
            <a:pPr algn="ctr"/>
            <a:r>
              <a:rPr lang="en-US" sz="2600" b="1" spc="-40" dirty="0" err="1" smtClean="0">
                <a:solidFill>
                  <a:schemeClr val="bg1"/>
                </a:solidFill>
                <a:latin typeface="Calibri" pitchFamily="34" charset="0"/>
              </a:rPr>
              <a:t>Roh</a:t>
            </a:r>
            <a:r>
              <a:rPr lang="en-US" sz="2600" b="1" spc="-40" dirty="0" smtClean="0">
                <a:solidFill>
                  <a:schemeClr val="bg1"/>
                </a:solidFill>
                <a:latin typeface="Calibri" pitchFamily="34" charset="0"/>
              </a:rPr>
              <a:t> Allah, </a:t>
            </a:r>
            <a:r>
              <a:rPr lang="en-US" sz="2600" b="1" spc="-40" dirty="0" err="1" smtClean="0">
                <a:solidFill>
                  <a:schemeClr val="bg1"/>
                </a:solidFill>
                <a:latin typeface="Calibri" pitchFamily="34" charset="0"/>
              </a:rPr>
              <a:t>Roh</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Kristus</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mengurapi</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kita</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untuk</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mengetahui</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kebenaran</a:t>
            </a:r>
            <a:r>
              <a:rPr lang="en-US" sz="2600" b="1" spc="-40" dirty="0" smtClean="0">
                <a:solidFill>
                  <a:schemeClr val="bg1"/>
                </a:solidFill>
                <a:latin typeface="Calibri" pitchFamily="34" charset="0"/>
              </a:rPr>
              <a:t> Allah.  </a:t>
            </a:r>
            <a:r>
              <a:rPr lang="en-US" sz="2600" b="1" spc="-40" dirty="0" err="1" smtClean="0">
                <a:solidFill>
                  <a:schemeClr val="bg1"/>
                </a:solidFill>
                <a:latin typeface="Calibri" pitchFamily="34" charset="0"/>
              </a:rPr>
              <a:t>Roh</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mengajarkan</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kepada</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kita</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kebenaran</a:t>
            </a:r>
            <a:r>
              <a:rPr lang="en-US" sz="2600" b="1" spc="-40" dirty="0" smtClean="0">
                <a:solidFill>
                  <a:schemeClr val="bg1"/>
                </a:solidFill>
                <a:latin typeface="Calibri" pitchFamily="34" charset="0"/>
              </a:rPr>
              <a:t> Allah </a:t>
            </a:r>
            <a:r>
              <a:rPr lang="en-US" sz="2600" b="1" spc="-40" dirty="0" err="1" smtClean="0">
                <a:solidFill>
                  <a:schemeClr val="bg1"/>
                </a:solidFill>
                <a:latin typeface="Calibri" pitchFamily="34" charset="0"/>
              </a:rPr>
              <a:t>dalam</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Kristus</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jadi</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kita</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melihat</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kesalahan</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dan</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tetap</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dalam</a:t>
            </a:r>
            <a:r>
              <a:rPr lang="en-US" sz="2600" b="1" spc="-40" dirty="0" smtClean="0">
                <a:solidFill>
                  <a:schemeClr val="bg1"/>
                </a:solidFill>
                <a:latin typeface="Calibri" pitchFamily="34" charset="0"/>
              </a:rPr>
              <a:t> </a:t>
            </a:r>
            <a:r>
              <a:rPr lang="en-US" sz="2600" b="1" spc="-40" dirty="0" err="1" smtClean="0">
                <a:solidFill>
                  <a:schemeClr val="bg1"/>
                </a:solidFill>
                <a:latin typeface="Calibri" pitchFamily="34" charset="0"/>
              </a:rPr>
              <a:t>Kristus</a:t>
            </a:r>
            <a:r>
              <a:rPr lang="en-US" sz="2600" b="1" spc="-40" dirty="0" smtClean="0">
                <a:solidFill>
                  <a:schemeClr val="bg1"/>
                </a:solidFill>
                <a:latin typeface="Calibri" pitchFamily="34" charset="0"/>
              </a:rPr>
              <a:t>.</a:t>
            </a:r>
          </a:p>
        </p:txBody>
      </p:sp>
      <p:pic>
        <p:nvPicPr>
          <p:cNvPr id="7" name="Picture 6" descr="dove and sword large cropped.png"/>
          <p:cNvPicPr>
            <a:picLocks noChangeAspect="1"/>
          </p:cNvPicPr>
          <p:nvPr/>
        </p:nvPicPr>
        <p:blipFill>
          <a:blip r:embed="rId2" cstate="print"/>
          <a:stretch>
            <a:fillRect/>
          </a:stretch>
        </p:blipFill>
        <p:spPr>
          <a:xfrm>
            <a:off x="35496" y="1119106"/>
            <a:ext cx="2232248" cy="2309894"/>
          </a:xfrm>
          <a:prstGeom prst="rect">
            <a:avLst/>
          </a:prstGeom>
        </p:spPr>
      </p:pic>
      <p:sp>
        <p:nvSpPr>
          <p:cNvPr id="8" name="Rectangle 7"/>
          <p:cNvSpPr/>
          <p:nvPr/>
        </p:nvSpPr>
        <p:spPr>
          <a:xfrm>
            <a:off x="251520" y="3101479"/>
            <a:ext cx="2376264" cy="615553"/>
          </a:xfrm>
          <a:prstGeom prst="rect">
            <a:avLst/>
          </a:prstGeom>
        </p:spPr>
        <p:txBody>
          <a:bodyPr wrap="square">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p>
          <a:p>
            <a:pPr algn="ctr"/>
            <a:r>
              <a:rPr lang="en-CA" sz="800" dirty="0" smtClean="0">
                <a:solidFill>
                  <a:schemeClr val="tx1">
                    <a:lumMod val="65000"/>
                  </a:schemeClr>
                </a:solidFill>
              </a:rPr>
              <a:t>Microsoft Corporation. </a:t>
            </a:r>
          </a:p>
          <a:p>
            <a:pPr algn="ctr"/>
            <a:endParaRPr lang="en-CA" sz="1000" dirty="0">
              <a:solidFill>
                <a:schemeClr val="tx1">
                  <a:lumMod val="65000"/>
                </a:schemeClr>
              </a:solidFill>
            </a:endParaRPr>
          </a:p>
        </p:txBody>
      </p:sp>
      <p:sp>
        <p:nvSpPr>
          <p:cNvPr id="11" name="Rectangle 3"/>
          <p:cNvSpPr>
            <a:spLocks noChangeArrowheads="1"/>
          </p:cNvSpPr>
          <p:nvPr/>
        </p:nvSpPr>
        <p:spPr bwMode="auto">
          <a:xfrm>
            <a:off x="395536" y="44624"/>
            <a:ext cx="8424936"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err="1" smtClean="0">
                <a:solidFill>
                  <a:srgbClr val="FF0000"/>
                </a:solidFill>
                <a:latin typeface="Calibri" pitchFamily="34" charset="0"/>
                <a:cs typeface="Times New Roman" pitchFamily="18" charset="0"/>
              </a:rPr>
              <a:t>Roh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menolong</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dan</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mengajar</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kita</a:t>
            </a:r>
            <a:r>
              <a:rPr lang="en-US" sz="2800" b="1" dirty="0" smtClean="0">
                <a:solidFill>
                  <a:srgbClr val="FF0000"/>
                </a:solidFill>
                <a:latin typeface="Calibri" pitchFamily="34" charset="0"/>
                <a:cs typeface="Times New Roman" pitchFamily="18" charset="0"/>
              </a:rPr>
              <a:t> </a:t>
            </a:r>
          </a:p>
          <a:p>
            <a:pPr algn="ctr" eaLnBrk="0" hangingPunct="0"/>
            <a:r>
              <a:rPr lang="en-US" sz="2800" b="1" dirty="0" err="1" smtClean="0">
                <a:solidFill>
                  <a:srgbClr val="FF0000"/>
                </a:solidFill>
                <a:latin typeface="Calibri" pitchFamily="34" charset="0"/>
                <a:cs typeface="Times New Roman" pitchFamily="18" charset="0"/>
              </a:rPr>
              <a:t>kebenaran</a:t>
            </a:r>
            <a:r>
              <a:rPr lang="en-US" sz="2800" b="1" dirty="0" smtClean="0">
                <a:solidFill>
                  <a:srgbClr val="FF0000"/>
                </a:solidFill>
                <a:latin typeface="Calibri" pitchFamily="34" charset="0"/>
                <a:cs typeface="Times New Roman" pitchFamily="18" charset="0"/>
              </a:rPr>
              <a:t> Allah di </a:t>
            </a:r>
            <a:r>
              <a:rPr lang="en-US" sz="2800" b="1" dirty="0" err="1" smtClean="0">
                <a:solidFill>
                  <a:srgbClr val="FF0000"/>
                </a:solidFill>
                <a:latin typeface="Calibri" pitchFamily="34" charset="0"/>
                <a:cs typeface="Times New Roman" pitchFamily="18" charset="0"/>
              </a:rPr>
              <a:t>dalam</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Kristus</a:t>
            </a:r>
            <a:r>
              <a:rPr lang="en-US" sz="2800" b="1" dirty="0" smtClean="0">
                <a:solidFill>
                  <a:srgbClr val="FF0000"/>
                </a:solidFill>
                <a:latin typeface="Calibri" pitchFamily="34" charset="0"/>
                <a:cs typeface="Times New Roman" pitchFamily="18" charset="0"/>
              </a:rPr>
              <a:t>. </a:t>
            </a:r>
            <a:endParaRPr lang="en-US"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4" name="Rectangle 3"/>
          <p:cNvSpPr/>
          <p:nvPr/>
        </p:nvSpPr>
        <p:spPr>
          <a:xfrm>
            <a:off x="2483768" y="3717032"/>
            <a:ext cx="6336704" cy="2246769"/>
          </a:xfrm>
          <a:prstGeom prst="rect">
            <a:avLst/>
          </a:prstGeom>
        </p:spPr>
        <p:txBody>
          <a:bodyPr wrap="square">
            <a:spAutoFit/>
          </a:bodyPr>
          <a:lstStyle/>
          <a:p>
            <a:pPr algn="ctr"/>
            <a:r>
              <a:rPr lang="en-CA" sz="2800" b="1" dirty="0" err="1" smtClean="0">
                <a:solidFill>
                  <a:schemeClr val="bg1"/>
                </a:solidFill>
                <a:latin typeface="Calibri" pitchFamily="34" charset="0"/>
              </a:rPr>
              <a:t>Karena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masalah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serius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seluruh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dunia</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di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mana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banyak</a:t>
            </a:r>
            <a:r>
              <a:rPr lang="en-CA" sz="2800" b="1" dirty="0" smtClean="0">
                <a:solidFill>
                  <a:schemeClr val="bg1"/>
                </a:solidFill>
                <a:latin typeface="Calibri" pitchFamily="34" charset="0"/>
              </a:rPr>
              <a:t> orang Kristen </a:t>
            </a:r>
            <a:r>
              <a:rPr lang="en-CA" sz="2800" b="1" dirty="0" err="1" smtClean="0">
                <a:solidFill>
                  <a:schemeClr val="bg1"/>
                </a:solidFill>
                <a:latin typeface="Calibri" pitchFamily="34" charset="0"/>
              </a:rPr>
              <a:t>memisahkan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Kudus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Alkitab</a:t>
            </a:r>
            <a:r>
              <a:rPr lang="en-CA" sz="2800" b="1" dirty="0" smtClean="0">
                <a:solidFill>
                  <a:schemeClr val="bg1"/>
                </a:solidFill>
                <a:latin typeface="Calibri" pitchFamily="34" charset="0"/>
              </a:rPr>
              <a:t>,</a:t>
            </a:r>
          </a:p>
          <a:p>
            <a:pPr algn="ct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Injil</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kebenaran-kebenaran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salibNya</a:t>
            </a:r>
            <a:r>
              <a:rPr lang="en-CA" sz="2800" b="1" dirty="0" smtClean="0">
                <a:solidFill>
                  <a:schemeClr val="bg1"/>
                </a:solidFill>
                <a:latin typeface="Calibri" pitchFamily="34" charset="0"/>
              </a:rPr>
              <a:t>!</a:t>
            </a:r>
          </a:p>
        </p:txBody>
      </p:sp>
      <p:sp>
        <p:nvSpPr>
          <p:cNvPr id="6" name="Rectangle 5"/>
          <p:cNvSpPr/>
          <p:nvPr/>
        </p:nvSpPr>
        <p:spPr>
          <a:xfrm>
            <a:off x="-180528" y="2132856"/>
            <a:ext cx="1944216" cy="646331"/>
          </a:xfrm>
          <a:prstGeom prst="rect">
            <a:avLst/>
          </a:prstGeom>
        </p:spPr>
        <p:txBody>
          <a:bodyPr wrap="square">
            <a:spAutoFit/>
          </a:bodyPr>
          <a:lstStyle/>
          <a:p>
            <a:pPr algn="ctr"/>
            <a:r>
              <a:rPr lang="en-CA" sz="900" dirty="0" smtClean="0"/>
              <a:t>Dove and Bible</a:t>
            </a:r>
          </a:p>
          <a:p>
            <a:pPr algn="ctr"/>
            <a:r>
              <a:rPr lang="en-CA" sz="900" dirty="0" smtClean="0"/>
              <a:t>Microsoft clip art © 2013</a:t>
            </a:r>
          </a:p>
          <a:p>
            <a:pPr algn="ctr"/>
            <a:r>
              <a:rPr lang="en-CA" sz="900" dirty="0" smtClean="0"/>
              <a:t>Microsoft Corporation. </a:t>
            </a:r>
          </a:p>
          <a:p>
            <a:pPr algn="ctr"/>
            <a:endParaRPr lang="en-CA" sz="900" dirty="0"/>
          </a:p>
        </p:txBody>
      </p:sp>
      <p:sp>
        <p:nvSpPr>
          <p:cNvPr id="7" name="TextBox 6"/>
          <p:cNvSpPr txBox="1"/>
          <p:nvPr/>
        </p:nvSpPr>
        <p:spPr>
          <a:xfrm>
            <a:off x="3851920" y="1179909"/>
            <a:ext cx="5256584" cy="954107"/>
          </a:xfrm>
          <a:prstGeom prst="rect">
            <a:avLst/>
          </a:prstGeom>
          <a:noFill/>
        </p:spPr>
        <p:txBody>
          <a:bodyPr wrap="square" rtlCol="0">
            <a:spAutoFit/>
          </a:bodyPr>
          <a:lstStyle/>
          <a:p>
            <a:pPr algn="ctr"/>
            <a:r>
              <a:rPr lang="en-US" sz="2800" b="1" dirty="0" err="1" smtClean="0">
                <a:solidFill>
                  <a:schemeClr val="bg1"/>
                </a:solidFill>
                <a:latin typeface="Calibri" pitchFamily="34" charset="0"/>
              </a:rPr>
              <a:t>Apakah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alasan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Alkitab</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salib</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dalam</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badan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merpati</a:t>
            </a:r>
            <a:r>
              <a:rPr lang="en-US" sz="2800" b="1" dirty="0" smtClean="0">
                <a:solidFill>
                  <a:schemeClr val="bg1"/>
                </a:solidFill>
                <a:latin typeface="Calibri" pitchFamily="34" charset="0"/>
              </a:rPr>
              <a:t>?</a:t>
            </a:r>
            <a:endParaRPr lang="en-CA" sz="2800" dirty="0">
              <a:solidFill>
                <a:schemeClr val="bg1"/>
              </a:solidFill>
              <a:latin typeface="Calibri" pitchFamily="34" charset="0"/>
            </a:endParaRPr>
          </a:p>
        </p:txBody>
      </p:sp>
      <p:pic>
        <p:nvPicPr>
          <p:cNvPr id="8" name="Picture 7" descr="dove and sword large cropped.png"/>
          <p:cNvPicPr>
            <a:picLocks noChangeAspect="1"/>
          </p:cNvPicPr>
          <p:nvPr/>
        </p:nvPicPr>
        <p:blipFill>
          <a:blip r:embed="rId3" cstate="print"/>
          <a:stretch>
            <a:fillRect/>
          </a:stretch>
        </p:blipFill>
        <p:spPr>
          <a:xfrm>
            <a:off x="35496" y="-27384"/>
            <a:ext cx="3833662" cy="3967009"/>
          </a:xfrm>
          <a:prstGeom prst="rect">
            <a:avLst/>
          </a:prstGeom>
        </p:spPr>
      </p:pic>
    </p:spTree>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2" name="Picture 1" descr="dove and sword large cropped.png"/>
          <p:cNvPicPr>
            <a:picLocks noChangeAspect="1"/>
          </p:cNvPicPr>
          <p:nvPr/>
        </p:nvPicPr>
        <p:blipFill>
          <a:blip r:embed="rId3" cstate="print"/>
          <a:stretch>
            <a:fillRect/>
          </a:stretch>
        </p:blipFill>
        <p:spPr>
          <a:xfrm>
            <a:off x="35496" y="-27384"/>
            <a:ext cx="3833662" cy="3967009"/>
          </a:xfrm>
          <a:prstGeom prst="rect">
            <a:avLst/>
          </a:prstGeom>
        </p:spPr>
      </p:pic>
      <p:sp>
        <p:nvSpPr>
          <p:cNvPr id="4" name="Rectangle 3"/>
          <p:cNvSpPr/>
          <p:nvPr/>
        </p:nvSpPr>
        <p:spPr>
          <a:xfrm>
            <a:off x="-252536" y="3284984"/>
            <a:ext cx="9577064" cy="3539430"/>
          </a:xfrm>
          <a:prstGeom prst="rect">
            <a:avLst/>
          </a:prstGeom>
        </p:spPr>
        <p:txBody>
          <a:bodyPr wrap="square">
            <a:spAutoFit/>
          </a:bodyPr>
          <a:lstStyle/>
          <a:p>
            <a:pPr algn="ct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Pedang</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Roh</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adalah</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firman</a:t>
            </a:r>
            <a:r>
              <a:rPr lang="en-CA" sz="2700" b="1" dirty="0" smtClean="0">
                <a:solidFill>
                  <a:schemeClr val="bg1"/>
                </a:solidFill>
                <a:latin typeface="Calibri" pitchFamily="34" charset="0"/>
              </a:rPr>
              <a:t> Allah (</a:t>
            </a:r>
            <a:r>
              <a:rPr lang="en-CA" sz="2700" b="1" dirty="0" err="1" smtClean="0">
                <a:solidFill>
                  <a:schemeClr val="bg1"/>
                </a:solidFill>
                <a:latin typeface="Calibri" pitchFamily="34" charset="0"/>
              </a:rPr>
              <a:t>Ef</a:t>
            </a:r>
            <a:r>
              <a:rPr lang="en-CA" sz="2700" b="1" dirty="0" smtClean="0">
                <a:solidFill>
                  <a:schemeClr val="bg1"/>
                </a:solidFill>
                <a:latin typeface="Calibri" pitchFamily="34" charset="0"/>
              </a:rPr>
              <a:t> 6:17). </a:t>
            </a:r>
          </a:p>
          <a:p>
            <a:pPr algn="ct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Penolong</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Roh</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kebenaran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mengajar</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kita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firman</a:t>
            </a:r>
            <a:r>
              <a:rPr lang="en-CA" sz="2700" b="1" dirty="0" smtClean="0">
                <a:solidFill>
                  <a:schemeClr val="bg1"/>
                </a:solidFill>
                <a:latin typeface="Calibri" pitchFamily="34" charset="0"/>
              </a:rPr>
              <a:t> Allah </a:t>
            </a:r>
            <a:r>
              <a:rPr lang="en-CA" sz="2700" b="1" dirty="0" err="1" smtClean="0">
                <a:solidFill>
                  <a:schemeClr val="bg1"/>
                </a:solidFill>
                <a:latin typeface="Calibri" pitchFamily="34" charset="0"/>
              </a:rPr>
              <a:t>sementara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Dia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menjadi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saksi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kepada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Yesus</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Yoh</a:t>
            </a:r>
            <a:r>
              <a:rPr lang="en-CA" sz="2700" b="1" dirty="0" smtClean="0">
                <a:solidFill>
                  <a:schemeClr val="bg1"/>
                </a:solidFill>
                <a:latin typeface="Calibri" pitchFamily="34" charset="0"/>
              </a:rPr>
              <a:t> 14:26; 15:26) </a:t>
            </a:r>
          </a:p>
          <a:p>
            <a:pPr algn="ctr"/>
            <a:r>
              <a:rPr lang="en-CA" sz="2700" b="1" dirty="0" err="1" smtClean="0">
                <a:solidFill>
                  <a:schemeClr val="bg1"/>
                </a:solidFill>
                <a:latin typeface="Calibri" pitchFamily="34" charset="0"/>
              </a:rPr>
              <a:t>dengan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firman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dari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salib</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Kristus</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disalibkan</a:t>
            </a:r>
            <a:r>
              <a:rPr lang="en-CA" sz="2700" b="1" dirty="0" smtClean="0">
                <a:solidFill>
                  <a:schemeClr val="bg1"/>
                </a:solidFill>
                <a:latin typeface="Calibri" pitchFamily="34" charset="0"/>
              </a:rPr>
              <a:t> (1 </a:t>
            </a:r>
            <a:r>
              <a:rPr lang="en-CA" sz="2700" b="1" dirty="0" err="1" smtClean="0">
                <a:solidFill>
                  <a:schemeClr val="bg1"/>
                </a:solidFill>
                <a:latin typeface="Calibri" pitchFamily="34" charset="0"/>
              </a:rPr>
              <a:t>Kor</a:t>
            </a:r>
            <a:r>
              <a:rPr lang="en-CA" sz="2700" b="1" dirty="0" smtClean="0">
                <a:solidFill>
                  <a:schemeClr val="bg1"/>
                </a:solidFill>
                <a:latin typeface="Calibri" pitchFamily="34" charset="0"/>
              </a:rPr>
              <a:t> 1:18, 23). </a:t>
            </a:r>
            <a:r>
              <a:rPr lang="en-CA" sz="2700" b="1" dirty="0" err="1" smtClean="0">
                <a:solidFill>
                  <a:schemeClr val="bg1"/>
                </a:solidFill>
                <a:latin typeface="Calibri" pitchFamily="34" charset="0"/>
              </a:rPr>
              <a:t>Firman</a:t>
            </a:r>
            <a:r>
              <a:rPr lang="en-CA" sz="2700" b="1" dirty="0" smtClean="0">
                <a:solidFill>
                  <a:schemeClr val="bg1"/>
                </a:solidFill>
                <a:latin typeface="Calibri" pitchFamily="34" charset="0"/>
              </a:rPr>
              <a:t> Allah </a:t>
            </a:r>
            <a:r>
              <a:rPr lang="en-CA" sz="2700" b="1" dirty="0" err="1" smtClean="0">
                <a:solidFill>
                  <a:schemeClr val="bg1"/>
                </a:solidFill>
                <a:latin typeface="Calibri" pitchFamily="34" charset="0"/>
              </a:rPr>
              <a:t>ini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penyaliban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Yesus</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dinafaskan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oleh</a:t>
            </a:r>
            <a:r>
              <a:rPr lang="en-CA" sz="2700" b="1" dirty="0" smtClean="0">
                <a:solidFill>
                  <a:schemeClr val="bg1"/>
                </a:solidFill>
                <a:latin typeface="Calibri" pitchFamily="34" charset="0"/>
              </a:rPr>
              <a:t> </a:t>
            </a:r>
          </a:p>
          <a:p>
            <a:pPr algn="ctr"/>
            <a:r>
              <a:rPr lang="en-CA" sz="2700" b="1" dirty="0" err="1" smtClean="0">
                <a:solidFill>
                  <a:schemeClr val="bg1"/>
                </a:solidFill>
                <a:latin typeface="Calibri" pitchFamily="34" charset="0"/>
              </a:rPr>
              <a:t>Roh</a:t>
            </a:r>
            <a:r>
              <a:rPr lang="en-CA" sz="2700" b="1" dirty="0" smtClean="0">
                <a:solidFill>
                  <a:schemeClr val="bg1"/>
                </a:solidFill>
                <a:latin typeface="Calibri" pitchFamily="34" charset="0"/>
              </a:rPr>
              <a:t> Allah </a:t>
            </a:r>
            <a:r>
              <a:rPr lang="en-CA" sz="2700" b="1" dirty="0" err="1" smtClean="0">
                <a:solidFill>
                  <a:schemeClr val="bg1"/>
                </a:solidFill>
                <a:latin typeface="Calibri" pitchFamily="34" charset="0"/>
              </a:rPr>
              <a:t>mengajar</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menegur</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memperbaiki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melatih</a:t>
            </a:r>
            <a:r>
              <a:rPr lang="en-CA" sz="2700" b="1" dirty="0" smtClean="0">
                <a:solidFill>
                  <a:schemeClr val="bg1"/>
                </a:solidFill>
                <a:latin typeface="Calibri" pitchFamily="34" charset="0"/>
              </a:rPr>
              <a:t> </a:t>
            </a:r>
          </a:p>
          <a:p>
            <a:pPr algn="ctr"/>
            <a:r>
              <a:rPr lang="en-CA" sz="2700" b="1" dirty="0" err="1" smtClean="0">
                <a:solidFill>
                  <a:schemeClr val="bg1"/>
                </a:solidFill>
                <a:latin typeface="Calibri" pitchFamily="34" charset="0"/>
              </a:rPr>
              <a:t>kita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untuk</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menjadi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sempurna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dilengkapi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untuk</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melakukan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pekerjaan</a:t>
            </a:r>
            <a:r>
              <a:rPr lang="en-CA" sz="2700" b="1" dirty="0" smtClean="0">
                <a:solidFill>
                  <a:schemeClr val="bg1"/>
                </a:solidFill>
                <a:latin typeface="Calibri" pitchFamily="34" charset="0"/>
              </a:rPr>
              <a:t> yang </a:t>
            </a:r>
            <a:r>
              <a:rPr lang="en-CA" sz="2700" b="1" dirty="0" err="1" smtClean="0">
                <a:solidFill>
                  <a:schemeClr val="bg1"/>
                </a:solidFill>
                <a:latin typeface="Calibri" pitchFamily="34" charset="0"/>
              </a:rPr>
              <a:t>baik</a:t>
            </a:r>
            <a:r>
              <a:rPr lang="en-CA" sz="2700" b="1" dirty="0" smtClean="0">
                <a:solidFill>
                  <a:schemeClr val="bg1"/>
                </a:solidFill>
                <a:latin typeface="Calibri" pitchFamily="34" charset="0"/>
              </a:rPr>
              <a:t> (2 Tim 3:16-17).</a:t>
            </a:r>
            <a:endParaRPr lang="en-CA" sz="2700" dirty="0" smtClean="0"/>
          </a:p>
        </p:txBody>
      </p:sp>
      <p:sp>
        <p:nvSpPr>
          <p:cNvPr id="5" name="TextBox 4"/>
          <p:cNvSpPr txBox="1"/>
          <p:nvPr/>
        </p:nvSpPr>
        <p:spPr>
          <a:xfrm>
            <a:off x="3851920" y="1179909"/>
            <a:ext cx="5256584" cy="954107"/>
          </a:xfrm>
          <a:prstGeom prst="rect">
            <a:avLst/>
          </a:prstGeom>
          <a:noFill/>
        </p:spPr>
        <p:txBody>
          <a:bodyPr wrap="square" rtlCol="0">
            <a:spAutoFit/>
          </a:bodyPr>
          <a:lstStyle/>
          <a:p>
            <a:pPr algn="ctr"/>
            <a:r>
              <a:rPr lang="en-US" sz="2800" b="1" dirty="0" err="1" smtClean="0">
                <a:solidFill>
                  <a:schemeClr val="bg1"/>
                </a:solidFill>
                <a:latin typeface="Calibri" pitchFamily="34" charset="0"/>
              </a:rPr>
              <a:t>Apakah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alasan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Alkitab</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salib</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dalam</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badan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merpati</a:t>
            </a:r>
            <a:r>
              <a:rPr lang="en-US" sz="2800" b="1" dirty="0" smtClean="0">
                <a:solidFill>
                  <a:schemeClr val="bg1"/>
                </a:solidFill>
                <a:latin typeface="Calibri" pitchFamily="34" charset="0"/>
              </a:rPr>
              <a:t>?</a:t>
            </a:r>
            <a:endParaRPr lang="en-CA" sz="2800" dirty="0">
              <a:solidFill>
                <a:schemeClr val="bg1"/>
              </a:solidFill>
              <a:latin typeface="Calibri" pitchFamily="34" charset="0"/>
            </a:endParaRPr>
          </a:p>
        </p:txBody>
      </p:sp>
      <p:sp>
        <p:nvSpPr>
          <p:cNvPr id="6" name="Rectangle 5"/>
          <p:cNvSpPr/>
          <p:nvPr/>
        </p:nvSpPr>
        <p:spPr>
          <a:xfrm>
            <a:off x="-540568" y="2204864"/>
            <a:ext cx="2736304" cy="661720"/>
          </a:xfrm>
          <a:prstGeom prst="rect">
            <a:avLst/>
          </a:prstGeom>
        </p:spPr>
        <p:txBody>
          <a:bodyPr wrap="square">
            <a:spAutoFit/>
          </a:bodyPr>
          <a:lstStyle/>
          <a:p>
            <a:pPr algn="ctr"/>
            <a:r>
              <a:rPr lang="en-CA" sz="900" dirty="0" smtClean="0"/>
              <a:t>Dove and Bible</a:t>
            </a:r>
          </a:p>
          <a:p>
            <a:pPr algn="ctr"/>
            <a:r>
              <a:rPr lang="en-CA" sz="900" dirty="0" smtClean="0"/>
              <a:t>Microsoft clip art © 2013 </a:t>
            </a:r>
          </a:p>
          <a:p>
            <a:pPr algn="ctr"/>
            <a:r>
              <a:rPr lang="en-CA" sz="900" dirty="0" smtClean="0"/>
              <a:t>Microsoft Corporation. </a:t>
            </a:r>
          </a:p>
          <a:p>
            <a:pPr algn="ctr"/>
            <a:endParaRPr lang="en-CA" sz="1000" dirty="0">
              <a:solidFill>
                <a:schemeClr val="tx1">
                  <a:lumMod val="65000"/>
                </a:schemeClr>
              </a:solidFill>
            </a:endParaRPr>
          </a:p>
        </p:txBody>
      </p:sp>
    </p:spTree>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2" name="Picture 1" descr="dove and sword large cropped.png"/>
          <p:cNvPicPr>
            <a:picLocks noChangeAspect="1"/>
          </p:cNvPicPr>
          <p:nvPr/>
        </p:nvPicPr>
        <p:blipFill>
          <a:blip r:embed="rId2" cstate="print"/>
          <a:stretch>
            <a:fillRect/>
          </a:stretch>
        </p:blipFill>
        <p:spPr>
          <a:xfrm>
            <a:off x="378298" y="1052736"/>
            <a:ext cx="4193702" cy="4339572"/>
          </a:xfrm>
          <a:prstGeom prst="rect">
            <a:avLst/>
          </a:prstGeom>
        </p:spPr>
      </p:pic>
      <p:sp>
        <p:nvSpPr>
          <p:cNvPr id="5" name="TextBox 4"/>
          <p:cNvSpPr txBox="1"/>
          <p:nvPr/>
        </p:nvSpPr>
        <p:spPr>
          <a:xfrm>
            <a:off x="971600" y="260648"/>
            <a:ext cx="7272808" cy="523220"/>
          </a:xfrm>
          <a:prstGeom prst="rect">
            <a:avLst/>
          </a:prstGeom>
          <a:noFill/>
        </p:spPr>
        <p:txBody>
          <a:bodyPr wrap="square" rtlCol="0">
            <a:spAutoFit/>
          </a:bodyPr>
          <a:lstStyle/>
          <a:p>
            <a:pPr algn="ctr"/>
            <a:r>
              <a:rPr lang="en-CA" sz="2800" b="1" spc="-10" dirty="0" err="1" smtClean="0">
                <a:solidFill>
                  <a:schemeClr val="bg1"/>
                </a:solidFill>
                <a:latin typeface="Calibri" pitchFamily="34" charset="0"/>
              </a:rPr>
              <a:t>Apakah</a:t>
            </a:r>
            <a:r>
              <a:rPr lang="en-CA" sz="2800" b="1" spc="-10" dirty="0" smtClean="0">
                <a:solidFill>
                  <a:schemeClr val="bg1"/>
                </a:solidFill>
                <a:latin typeface="Calibri" pitchFamily="34" charset="0"/>
              </a:rPr>
              <a:t> </a:t>
            </a:r>
            <a:r>
              <a:rPr lang="en-CA" sz="2800" b="1" spc="-10" dirty="0" err="1" smtClean="0">
                <a:solidFill>
                  <a:schemeClr val="bg1"/>
                </a:solidFill>
                <a:latin typeface="Calibri" pitchFamily="34" charset="0"/>
              </a:rPr>
              <a:t>pandangan</a:t>
            </a:r>
            <a:r>
              <a:rPr lang="en-CA" sz="2800" b="1" spc="-10" dirty="0" smtClean="0">
                <a:solidFill>
                  <a:schemeClr val="bg1"/>
                </a:solidFill>
                <a:latin typeface="Calibri" pitchFamily="34" charset="0"/>
              </a:rPr>
              <a:t> </a:t>
            </a:r>
            <a:r>
              <a:rPr lang="en-CA" sz="2800" b="1" spc="-10" dirty="0" err="1" smtClean="0">
                <a:solidFill>
                  <a:schemeClr val="bg1"/>
                </a:solidFill>
                <a:latin typeface="Calibri" pitchFamily="34" charset="0"/>
              </a:rPr>
              <a:t>anda</a:t>
            </a:r>
            <a:r>
              <a:rPr lang="en-CA" sz="2800" b="1" spc="-10" dirty="0" smtClean="0">
                <a:solidFill>
                  <a:schemeClr val="bg1"/>
                </a:solidFill>
                <a:latin typeface="Calibri" pitchFamily="34" charset="0"/>
              </a:rPr>
              <a:t> </a:t>
            </a:r>
            <a:r>
              <a:rPr lang="en-CA" sz="2800" b="1" spc="-10" dirty="0" err="1" smtClean="0">
                <a:solidFill>
                  <a:schemeClr val="bg1"/>
                </a:solidFill>
                <a:latin typeface="Calibri" pitchFamily="34" charset="0"/>
              </a:rPr>
              <a:t>tentang</a:t>
            </a:r>
            <a:r>
              <a:rPr lang="en-CA" sz="2800" b="1" spc="-10" dirty="0" smtClean="0">
                <a:solidFill>
                  <a:schemeClr val="bg1"/>
                </a:solidFill>
                <a:latin typeface="Calibri" pitchFamily="34" charset="0"/>
              </a:rPr>
              <a:t> </a:t>
            </a:r>
            <a:r>
              <a:rPr lang="en-CA" sz="2800" b="1" spc="-10" dirty="0" err="1" smtClean="0">
                <a:solidFill>
                  <a:schemeClr val="bg1"/>
                </a:solidFill>
                <a:latin typeface="Calibri" pitchFamily="34" charset="0"/>
              </a:rPr>
              <a:t>Roh</a:t>
            </a:r>
            <a:r>
              <a:rPr lang="en-CA" sz="2800" b="1" spc="-10" dirty="0" smtClean="0">
                <a:solidFill>
                  <a:schemeClr val="bg1"/>
                </a:solidFill>
                <a:latin typeface="Calibri" pitchFamily="34" charset="0"/>
              </a:rPr>
              <a:t> Kudus?</a:t>
            </a:r>
            <a:endParaRPr lang="en-CA" sz="2800" dirty="0">
              <a:solidFill>
                <a:schemeClr val="bg1"/>
              </a:solidFill>
              <a:latin typeface="Calibri" pitchFamily="34" charset="0"/>
            </a:endParaRPr>
          </a:p>
        </p:txBody>
      </p:sp>
      <p:pic>
        <p:nvPicPr>
          <p:cNvPr id="7" name="Picture 2" descr="C:\Users\Supernike\AppData\Local\Microsoft\Windows\Temporary Internet Files\Content.IE5\NCUDCEY9\MC900048045[1].wmf"/>
          <p:cNvPicPr>
            <a:picLocks noChangeAspect="1" noChangeArrowheads="1"/>
          </p:cNvPicPr>
          <p:nvPr/>
        </p:nvPicPr>
        <p:blipFill>
          <a:blip r:embed="rId3" cstate="print"/>
          <a:srcRect/>
          <a:stretch>
            <a:fillRect/>
          </a:stretch>
        </p:blipFill>
        <p:spPr bwMode="auto">
          <a:xfrm>
            <a:off x="4536504" y="1052736"/>
            <a:ext cx="3995936" cy="4376245"/>
          </a:xfrm>
          <a:prstGeom prst="rect">
            <a:avLst/>
          </a:prstGeom>
          <a:noFill/>
          <a:ln w="9525">
            <a:noFill/>
            <a:miter lim="800000"/>
            <a:headEnd/>
            <a:tailEnd/>
          </a:ln>
        </p:spPr>
      </p:pic>
      <p:sp>
        <p:nvSpPr>
          <p:cNvPr id="8" name="Rectangle 7"/>
          <p:cNvSpPr/>
          <p:nvPr/>
        </p:nvSpPr>
        <p:spPr>
          <a:xfrm>
            <a:off x="3995936" y="3501008"/>
            <a:ext cx="1944216" cy="646331"/>
          </a:xfrm>
          <a:prstGeom prst="rect">
            <a:avLst/>
          </a:prstGeom>
        </p:spPr>
        <p:txBody>
          <a:bodyPr wrap="square">
            <a:spAutoFit/>
          </a:bodyPr>
          <a:lstStyle/>
          <a:p>
            <a:pPr algn="ctr"/>
            <a:r>
              <a:rPr lang="en-CA" sz="900" dirty="0" smtClean="0"/>
              <a:t>Dove and Bible</a:t>
            </a:r>
          </a:p>
          <a:p>
            <a:pPr algn="ctr"/>
            <a:r>
              <a:rPr lang="en-CA" sz="900" dirty="0" smtClean="0"/>
              <a:t>Microsoft clip art © 2013</a:t>
            </a:r>
          </a:p>
          <a:p>
            <a:pPr algn="ctr"/>
            <a:r>
              <a:rPr lang="en-CA" sz="900" dirty="0" smtClean="0"/>
              <a:t>Microsoft Corporation. </a:t>
            </a:r>
          </a:p>
          <a:p>
            <a:pPr algn="ctr"/>
            <a:endParaRPr lang="en-CA" sz="900" dirty="0">
              <a:solidFill>
                <a:schemeClr val="tx1">
                  <a:lumMod val="50000"/>
                </a:schemeClr>
              </a:solidFill>
            </a:endParaRPr>
          </a:p>
        </p:txBody>
      </p:sp>
      <p:sp>
        <p:nvSpPr>
          <p:cNvPr id="6" name="TextBox 5"/>
          <p:cNvSpPr txBox="1"/>
          <p:nvPr/>
        </p:nvSpPr>
        <p:spPr>
          <a:xfrm>
            <a:off x="251520" y="5301208"/>
            <a:ext cx="8640960" cy="1415772"/>
          </a:xfrm>
          <a:prstGeom prst="rect">
            <a:avLst/>
          </a:prstGeom>
          <a:noFill/>
        </p:spPr>
        <p:txBody>
          <a:bodyPr wrap="square" rtlCol="0">
            <a:spAutoFit/>
          </a:bodyPr>
          <a:lstStyle/>
          <a:p>
            <a:pPr algn="ctr"/>
            <a:r>
              <a:rPr lang="en-CA" sz="2800" b="1" dirty="0" err="1" smtClean="0">
                <a:solidFill>
                  <a:schemeClr val="bg1"/>
                </a:solidFill>
                <a:latin typeface="Calibri" pitchFamily="34" charset="0"/>
              </a:rPr>
              <a:t>Pandangan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kita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tentang</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Kudus </a:t>
            </a:r>
            <a:r>
              <a:rPr lang="en-CA" sz="2800" b="1" dirty="0" err="1" smtClean="0">
                <a:solidFill>
                  <a:schemeClr val="bg1"/>
                </a:solidFill>
                <a:latin typeface="Calibri" pitchFamily="34" charset="0"/>
              </a:rPr>
              <a:t>mempengaruhi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banyak</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hal</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kehidupan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kita</a:t>
            </a:r>
            <a:r>
              <a:rPr lang="en-CA" sz="2800" b="1" dirty="0" smtClean="0">
                <a:solidFill>
                  <a:schemeClr val="bg1"/>
                </a:solidFill>
                <a:latin typeface="Calibri" pitchFamily="34" charset="0"/>
              </a:rPr>
              <a:t>.</a:t>
            </a:r>
          </a:p>
          <a:p>
            <a:pPr algn="ctr"/>
            <a:endParaRPr lang="en-CA" sz="1200" b="1" dirty="0" smtClean="0">
              <a:solidFill>
                <a:srgbClr val="FFFF00"/>
              </a:solidFill>
              <a:latin typeface="Calibri" pitchFamily="34" charset="0"/>
            </a:endParaRPr>
          </a:p>
          <a:p>
            <a:pPr algn="ctr"/>
            <a:r>
              <a:rPr lang="en-CA" b="1" dirty="0" smtClean="0">
                <a:solidFill>
                  <a:srgbClr val="FFFF00"/>
                </a:solidFill>
                <a:latin typeface="Calibri" pitchFamily="34" charset="0"/>
              </a:rPr>
              <a:t>For more on this, download “Charismatic Confusion” at www.graceGodChrist.com</a:t>
            </a:r>
            <a:endParaRPr lang="en-CA" b="1" dirty="0">
              <a:solidFill>
                <a:srgbClr val="FFFF00"/>
              </a:solidFill>
              <a:latin typeface="Calibri" pitchFamily="34" charset="0"/>
            </a:endParaRPr>
          </a:p>
        </p:txBody>
      </p:sp>
    </p:spTree>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11" name="Picture 10" descr="angry-face-01s.gif"/>
          <p:cNvPicPr>
            <a:picLocks noChangeAspect="1"/>
          </p:cNvPicPr>
          <p:nvPr/>
        </p:nvPicPr>
        <p:blipFill>
          <a:blip r:embed="rId2" cstate="print"/>
          <a:stretch>
            <a:fillRect/>
          </a:stretch>
        </p:blipFill>
        <p:spPr>
          <a:xfrm>
            <a:off x="8100392" y="5877272"/>
            <a:ext cx="864096" cy="864096"/>
          </a:xfrm>
          <a:prstGeom prst="ellipse">
            <a:avLst/>
          </a:prstGeom>
        </p:spPr>
      </p:pic>
      <p:pic>
        <p:nvPicPr>
          <p:cNvPr id="10" name="Picture 9" descr="DSCN8117 crop email.jpg"/>
          <p:cNvPicPr>
            <a:picLocks noChangeAspect="1"/>
          </p:cNvPicPr>
          <p:nvPr/>
        </p:nvPicPr>
        <p:blipFill>
          <a:blip r:embed="rId3" cstate="print"/>
          <a:stretch>
            <a:fillRect/>
          </a:stretch>
        </p:blipFill>
        <p:spPr>
          <a:xfrm>
            <a:off x="533926" y="44624"/>
            <a:ext cx="3966066" cy="6768752"/>
          </a:xfrm>
          <a:prstGeom prst="rect">
            <a:avLst/>
          </a:prstGeom>
        </p:spPr>
      </p:pic>
      <p:sp>
        <p:nvSpPr>
          <p:cNvPr id="84995" name="Title 1"/>
          <p:cNvSpPr>
            <a:spLocks noGrp="1"/>
          </p:cNvSpPr>
          <p:nvPr>
            <p:ph type="title"/>
          </p:nvPr>
        </p:nvSpPr>
        <p:spPr>
          <a:xfrm>
            <a:off x="4860032" y="3078088"/>
            <a:ext cx="3888432" cy="1143000"/>
          </a:xfrm>
        </p:spPr>
        <p:txBody>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dipimpin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Allah.”</a:t>
            </a:r>
            <a:br>
              <a:rPr lang="en-CA" sz="2800" b="1" dirty="0" smtClean="0">
                <a:solidFill>
                  <a:schemeClr val="bg1"/>
                </a:solidFill>
                <a:latin typeface="Calibri" pitchFamily="34" charset="0"/>
                <a:cs typeface="Calibri" pitchFamily="34" charset="0"/>
              </a:rPr>
            </a:br>
            <a:r>
              <a:rPr lang="en-US" sz="2800" b="1" dirty="0" err="1" smtClean="0">
                <a:solidFill>
                  <a:schemeClr val="bg1"/>
                </a:solidFill>
                <a:latin typeface="Calibri" pitchFamily="34" charset="0"/>
                <a:cs typeface="Calibri" pitchFamily="34" charset="0"/>
              </a:rPr>
              <a:t>Rm</a:t>
            </a:r>
            <a:r>
              <a:rPr lang="en-US" sz="2800" b="1" dirty="0" smtClean="0">
                <a:solidFill>
                  <a:schemeClr val="bg1"/>
                </a:solidFill>
                <a:latin typeface="Calibri" pitchFamily="34" charset="0"/>
                <a:cs typeface="Calibri" pitchFamily="34" charset="0"/>
              </a:rPr>
              <a:t> 8:14</a:t>
            </a:r>
            <a:br>
              <a:rPr lang="en-US" sz="2800" b="1" dirty="0" smtClean="0">
                <a:solidFill>
                  <a:schemeClr val="bg1"/>
                </a:solidFill>
                <a:latin typeface="Calibri" pitchFamily="34" charset="0"/>
                <a:cs typeface="Calibri" pitchFamily="34" charset="0"/>
              </a:rPr>
            </a:br>
            <a:r>
              <a:rPr lang="en-US" sz="2800" b="1" dirty="0" smtClean="0">
                <a:solidFill>
                  <a:schemeClr val="bg1"/>
                </a:solidFill>
                <a:latin typeface="Calibri" pitchFamily="34" charset="0"/>
                <a:cs typeface="Calibri" pitchFamily="34" charset="0"/>
              </a:rPr>
              <a:t/>
            </a:r>
            <a:br>
              <a:rPr lang="en-US" sz="2800" b="1" dirty="0" smtClean="0">
                <a:solidFill>
                  <a:schemeClr val="bg1"/>
                </a:solidFill>
                <a:latin typeface="Calibri" pitchFamily="34" charset="0"/>
                <a:cs typeface="Calibri" pitchFamily="34" charset="0"/>
              </a:rPr>
            </a:br>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juga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Rm</a:t>
            </a:r>
            <a:r>
              <a:rPr lang="en-US" sz="2400" b="1" dirty="0" smtClean="0">
                <a:solidFill>
                  <a:schemeClr val="bg1"/>
                </a:solidFill>
                <a:latin typeface="Calibri" pitchFamily="34" charset="0"/>
                <a:cs typeface="Calibri" pitchFamily="34" charset="0"/>
              </a:rPr>
              <a:t> 8:4-5, 13)</a:t>
            </a:r>
            <a:endParaRPr lang="en-CA" sz="2400" b="1" dirty="0" smtClean="0">
              <a:solidFill>
                <a:schemeClr val="bg1"/>
              </a:solidFill>
              <a:latin typeface="Calibri" pitchFamily="34" charset="0"/>
              <a:cs typeface="Calibri" pitchFamily="34" charset="0"/>
            </a:endParaRPr>
          </a:p>
        </p:txBody>
      </p:sp>
      <p:pic>
        <p:nvPicPr>
          <p:cNvPr id="12" name="Picture 11" descr="dove and sword large cropped.png"/>
          <p:cNvPicPr>
            <a:picLocks noChangeAspect="1"/>
          </p:cNvPicPr>
          <p:nvPr/>
        </p:nvPicPr>
        <p:blipFill>
          <a:blip r:embed="rId4" cstate="print"/>
          <a:stretch>
            <a:fillRect/>
          </a:stretch>
        </p:blipFill>
        <p:spPr>
          <a:xfrm>
            <a:off x="1890466" y="443180"/>
            <a:ext cx="2537518" cy="2625780"/>
          </a:xfrm>
          <a:prstGeom prst="rect">
            <a:avLst/>
          </a:prstGeom>
        </p:spPr>
      </p:pic>
      <p:pic>
        <p:nvPicPr>
          <p:cNvPr id="13" name="Picture 12" descr="dove and sword large cropped.png"/>
          <p:cNvPicPr>
            <a:picLocks noChangeAspect="1"/>
          </p:cNvPicPr>
          <p:nvPr/>
        </p:nvPicPr>
        <p:blipFill>
          <a:blip r:embed="rId4" cstate="print"/>
          <a:stretch>
            <a:fillRect/>
          </a:stretch>
        </p:blipFill>
        <p:spPr>
          <a:xfrm>
            <a:off x="666330" y="3214549"/>
            <a:ext cx="1529406" cy="1582603"/>
          </a:xfrm>
          <a:prstGeom prst="rect">
            <a:avLst/>
          </a:prstGeom>
        </p:spPr>
      </p:pic>
      <p:sp>
        <p:nvSpPr>
          <p:cNvPr id="9" name="Rectangle 8"/>
          <p:cNvSpPr/>
          <p:nvPr/>
        </p:nvSpPr>
        <p:spPr>
          <a:xfrm>
            <a:off x="323528" y="1676708"/>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sp>
        <p:nvSpPr>
          <p:cNvPr id="14" name="Rectangle 13"/>
          <p:cNvSpPr/>
          <p:nvPr/>
        </p:nvSpPr>
        <p:spPr>
          <a:xfrm>
            <a:off x="2915816" y="6567155"/>
            <a:ext cx="1261884" cy="246221"/>
          </a:xfrm>
          <a:prstGeom prst="rect">
            <a:avLst/>
          </a:prstGeom>
        </p:spPr>
        <p:txBody>
          <a:bodyPr wrap="none">
            <a:spAutoFit/>
          </a:bodyPr>
          <a:lstStyle/>
          <a:p>
            <a:r>
              <a:rPr lang="en-CA" sz="1000" dirty="0" smtClean="0">
                <a:solidFill>
                  <a:schemeClr val="tx1">
                    <a:lumMod val="85000"/>
                  </a:schemeClr>
                </a:solidFill>
              </a:rPr>
              <a:t>photo John </a:t>
            </a:r>
            <a:r>
              <a:rPr lang="en-CA" sz="1000" dirty="0" err="1" smtClean="0">
                <a:solidFill>
                  <a:schemeClr val="tx1">
                    <a:lumMod val="85000"/>
                  </a:schemeClr>
                </a:solidFill>
              </a:rPr>
              <a:t>Crozier</a:t>
            </a:r>
            <a:endParaRPr lang="en-CA" sz="1000" dirty="0">
              <a:solidFill>
                <a:schemeClr val="tx1">
                  <a:lumMod val="85000"/>
                </a:schemeClr>
              </a:solidFill>
            </a:endParaRPr>
          </a:p>
        </p:txBody>
      </p:sp>
      <p:sp>
        <p:nvSpPr>
          <p:cNvPr id="8" name="TextBox 7"/>
          <p:cNvSpPr txBox="1"/>
          <p:nvPr/>
        </p:nvSpPr>
        <p:spPr>
          <a:xfrm>
            <a:off x="7884368" y="5805264"/>
            <a:ext cx="1080120"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5" name="TextBox 8"/>
          <p:cNvSpPr txBox="1">
            <a:spLocks noChangeArrowheads="1"/>
          </p:cNvSpPr>
          <p:nvPr/>
        </p:nvSpPr>
        <p:spPr bwMode="auto">
          <a:xfrm>
            <a:off x="8028384"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17" name="Title 1"/>
          <p:cNvSpPr txBox="1">
            <a:spLocks/>
          </p:cNvSpPr>
          <p:nvPr/>
        </p:nvSpPr>
        <p:spPr bwMode="auto">
          <a:xfrm>
            <a:off x="5004048" y="692696"/>
            <a:ext cx="3744416" cy="1368152"/>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63.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memimpin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smtClean="0">
                <a:solidFill>
                  <a:srgbClr val="FF0000"/>
                </a:solidFill>
                <a:latin typeface="Calibri" pitchFamily="34" charset="0"/>
                <a:ea typeface="+mj-ea"/>
                <a:cs typeface="+mj-cs"/>
              </a:rPr>
              <a:t>Kita </a:t>
            </a:r>
            <a:r>
              <a:rPr lang="en-CA" sz="2800" b="1" kern="0" dirty="0" err="1" smtClean="0">
                <a:solidFill>
                  <a:srgbClr val="FF0000"/>
                </a:solidFill>
                <a:latin typeface="Calibri" pitchFamily="34" charset="0"/>
                <a:ea typeface="+mj-ea"/>
                <a:cs typeface="+mj-cs"/>
              </a:rPr>
              <a:t>mengikut</a:t>
            </a:r>
            <a:r>
              <a:rPr lang="en-CA" sz="2800" b="1" kern="0" dirty="0" smtClean="0">
                <a:solidFill>
                  <a:srgbClr val="FF0000"/>
                </a:solidFill>
                <a:latin typeface="Calibri" pitchFamily="34" charset="0"/>
                <a:ea typeface="+mj-ea"/>
                <a:cs typeface="+mj-cs"/>
              </a:rPr>
              <a:t>.</a:t>
            </a:r>
          </a:p>
          <a:p>
            <a:pPr lvl="0" algn="ctr" eaLnBrk="0" hangingPunct="0">
              <a:defRPr/>
            </a:pP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Terima</a:t>
            </a:r>
            <a:r>
              <a:rPr kumimoji="0" lang="en-CA" sz="2800" b="1" i="0" u="none" strike="noStrike" kern="0" cap="none" spc="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noProof="0" dirty="0" err="1" smtClean="0">
                <a:ln>
                  <a:noFill/>
                </a:ln>
                <a:solidFill>
                  <a:srgbClr val="FF0000"/>
                </a:solidFill>
                <a:effectLst/>
                <a:uLnTx/>
                <a:uFillTx/>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chemeClr val="tx1"/>
              </a:solidFill>
              <a:effectLst/>
              <a:uLnTx/>
              <a:uFillTx/>
              <a:latin typeface="+mj-lt"/>
              <a:ea typeface="+mj-ea"/>
              <a:cs typeface="+mj-cs"/>
            </a:endParaRPr>
          </a:p>
        </p:txBody>
      </p:sp>
    </p:spTree>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11" name="Picture 10" descr="angry-face-01s.gif"/>
          <p:cNvPicPr>
            <a:picLocks noChangeAspect="1"/>
          </p:cNvPicPr>
          <p:nvPr/>
        </p:nvPicPr>
        <p:blipFill>
          <a:blip r:embed="rId2" cstate="print"/>
          <a:stretch>
            <a:fillRect/>
          </a:stretch>
        </p:blipFill>
        <p:spPr>
          <a:xfrm>
            <a:off x="8100392" y="5877272"/>
            <a:ext cx="864096" cy="864096"/>
          </a:xfrm>
          <a:prstGeom prst="ellipse">
            <a:avLst/>
          </a:prstGeom>
        </p:spPr>
      </p:pic>
      <p:pic>
        <p:nvPicPr>
          <p:cNvPr id="10" name="Picture 9" descr="DSCN8117 crop email.jpg"/>
          <p:cNvPicPr>
            <a:picLocks noChangeAspect="1"/>
          </p:cNvPicPr>
          <p:nvPr/>
        </p:nvPicPr>
        <p:blipFill>
          <a:blip r:embed="rId3" cstate="print"/>
          <a:stretch>
            <a:fillRect/>
          </a:stretch>
        </p:blipFill>
        <p:spPr>
          <a:xfrm>
            <a:off x="533926" y="44624"/>
            <a:ext cx="3966066" cy="6768752"/>
          </a:xfrm>
          <a:prstGeom prst="rect">
            <a:avLst/>
          </a:prstGeom>
        </p:spPr>
      </p:pic>
      <p:sp>
        <p:nvSpPr>
          <p:cNvPr id="84995" name="Title 1"/>
          <p:cNvSpPr>
            <a:spLocks noGrp="1"/>
          </p:cNvSpPr>
          <p:nvPr>
            <p:ph type="title"/>
          </p:nvPr>
        </p:nvSpPr>
        <p:spPr>
          <a:xfrm>
            <a:off x="4860032" y="3582144"/>
            <a:ext cx="3888432" cy="1143000"/>
          </a:xfrm>
        </p:spPr>
        <p:txBody>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Maksudku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keinginan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daging</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jikalau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memberi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dirimu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dipimpin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bawah</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CA" sz="2800" b="1" dirty="0" err="1" smtClean="0">
                <a:solidFill>
                  <a:schemeClr val="bg1"/>
                </a:solidFill>
                <a:latin typeface="Calibri" pitchFamily="34" charset="0"/>
                <a:cs typeface="Calibri" pitchFamily="34" charset="0"/>
              </a:rPr>
              <a:t>hukum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Taurat</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US" sz="2800" b="1" dirty="0" smtClean="0">
                <a:solidFill>
                  <a:schemeClr val="bg1"/>
                </a:solidFill>
                <a:latin typeface="Calibri" pitchFamily="34" charset="0"/>
                <a:cs typeface="Calibri" pitchFamily="34" charset="0"/>
              </a:rPr>
              <a:t>Gal 5:16,18</a:t>
            </a:r>
            <a:br>
              <a:rPr lang="en-US" sz="2800" b="1" dirty="0" smtClean="0">
                <a:solidFill>
                  <a:schemeClr val="bg1"/>
                </a:solidFill>
                <a:latin typeface="Calibri" pitchFamily="34" charset="0"/>
                <a:cs typeface="Calibri" pitchFamily="34" charset="0"/>
              </a:rPr>
            </a:br>
            <a:r>
              <a:rPr lang="en-US" sz="2800" b="1" dirty="0" smtClean="0">
                <a:solidFill>
                  <a:schemeClr val="bg1"/>
                </a:solidFill>
                <a:latin typeface="Calibri" pitchFamily="34" charset="0"/>
                <a:cs typeface="Calibri" pitchFamily="34" charset="0"/>
              </a:rPr>
              <a:t>     </a:t>
            </a:r>
            <a:endParaRPr lang="en-CA" sz="2800" b="1" dirty="0" smtClean="0">
              <a:solidFill>
                <a:schemeClr val="bg1"/>
              </a:solidFill>
              <a:latin typeface="Calibri" pitchFamily="34" charset="0"/>
              <a:cs typeface="Calibri" pitchFamily="34" charset="0"/>
            </a:endParaRPr>
          </a:p>
        </p:txBody>
      </p:sp>
      <p:pic>
        <p:nvPicPr>
          <p:cNvPr id="12" name="Picture 11" descr="dove and sword large cropped.png"/>
          <p:cNvPicPr>
            <a:picLocks noChangeAspect="1"/>
          </p:cNvPicPr>
          <p:nvPr/>
        </p:nvPicPr>
        <p:blipFill>
          <a:blip r:embed="rId4" cstate="print"/>
          <a:stretch>
            <a:fillRect/>
          </a:stretch>
        </p:blipFill>
        <p:spPr>
          <a:xfrm>
            <a:off x="1890466" y="443180"/>
            <a:ext cx="2537518" cy="2625780"/>
          </a:xfrm>
          <a:prstGeom prst="rect">
            <a:avLst/>
          </a:prstGeom>
        </p:spPr>
      </p:pic>
      <p:pic>
        <p:nvPicPr>
          <p:cNvPr id="13" name="Picture 12" descr="dove and sword large cropped.png"/>
          <p:cNvPicPr>
            <a:picLocks noChangeAspect="1"/>
          </p:cNvPicPr>
          <p:nvPr/>
        </p:nvPicPr>
        <p:blipFill>
          <a:blip r:embed="rId4" cstate="print"/>
          <a:stretch>
            <a:fillRect/>
          </a:stretch>
        </p:blipFill>
        <p:spPr>
          <a:xfrm>
            <a:off x="666330" y="3214549"/>
            <a:ext cx="1529406" cy="1582603"/>
          </a:xfrm>
          <a:prstGeom prst="rect">
            <a:avLst/>
          </a:prstGeom>
        </p:spPr>
      </p:pic>
      <p:sp>
        <p:nvSpPr>
          <p:cNvPr id="9" name="Rectangle 8"/>
          <p:cNvSpPr/>
          <p:nvPr/>
        </p:nvSpPr>
        <p:spPr>
          <a:xfrm>
            <a:off x="323528" y="1676708"/>
            <a:ext cx="1944216" cy="600164"/>
          </a:xfrm>
          <a:prstGeom prst="rect">
            <a:avLst/>
          </a:prstGeom>
        </p:spPr>
        <p:txBody>
          <a:bodyPr wrap="square">
            <a:spAutoFit/>
          </a:bodyPr>
          <a:lstStyle/>
          <a:p>
            <a:pPr algn="ctr"/>
            <a:r>
              <a:rPr lang="en-CA" sz="800" dirty="0" smtClean="0">
                <a:solidFill>
                  <a:schemeClr val="tx1">
                    <a:lumMod val="75000"/>
                  </a:schemeClr>
                </a:solidFill>
              </a:rPr>
              <a:t>Dove and Bible</a:t>
            </a:r>
          </a:p>
          <a:p>
            <a:pPr algn="ctr"/>
            <a:r>
              <a:rPr lang="en-CA" sz="800" dirty="0" smtClean="0">
                <a:solidFill>
                  <a:schemeClr val="tx1">
                    <a:lumMod val="75000"/>
                  </a:schemeClr>
                </a:solidFill>
              </a:rPr>
              <a:t>Microsoft clip art © 2013</a:t>
            </a:r>
          </a:p>
          <a:p>
            <a:pPr algn="ctr"/>
            <a:r>
              <a:rPr lang="en-CA" sz="800" dirty="0" smtClean="0">
                <a:solidFill>
                  <a:schemeClr val="tx1">
                    <a:lumMod val="75000"/>
                  </a:schemeClr>
                </a:solidFill>
              </a:rPr>
              <a:t>Microsoft Corporation. </a:t>
            </a:r>
          </a:p>
          <a:p>
            <a:pPr algn="ctr"/>
            <a:endParaRPr lang="en-CA" sz="900" dirty="0">
              <a:solidFill>
                <a:schemeClr val="tx1">
                  <a:lumMod val="75000"/>
                </a:schemeClr>
              </a:solidFill>
            </a:endParaRPr>
          </a:p>
        </p:txBody>
      </p:sp>
      <p:sp>
        <p:nvSpPr>
          <p:cNvPr id="14" name="Rectangle 13"/>
          <p:cNvSpPr/>
          <p:nvPr/>
        </p:nvSpPr>
        <p:spPr>
          <a:xfrm>
            <a:off x="2915816" y="6567155"/>
            <a:ext cx="1261884" cy="246221"/>
          </a:xfrm>
          <a:prstGeom prst="rect">
            <a:avLst/>
          </a:prstGeom>
        </p:spPr>
        <p:txBody>
          <a:bodyPr wrap="none">
            <a:spAutoFit/>
          </a:bodyPr>
          <a:lstStyle/>
          <a:p>
            <a:r>
              <a:rPr lang="en-CA" sz="1000" dirty="0" smtClean="0">
                <a:solidFill>
                  <a:schemeClr val="tx1">
                    <a:lumMod val="85000"/>
                  </a:schemeClr>
                </a:solidFill>
              </a:rPr>
              <a:t>photo John </a:t>
            </a:r>
            <a:r>
              <a:rPr lang="en-CA" sz="1000" dirty="0" err="1" smtClean="0">
                <a:solidFill>
                  <a:schemeClr val="tx1">
                    <a:lumMod val="85000"/>
                  </a:schemeClr>
                </a:solidFill>
              </a:rPr>
              <a:t>Crozier</a:t>
            </a:r>
            <a:endParaRPr lang="en-CA" sz="1000" dirty="0">
              <a:solidFill>
                <a:schemeClr val="tx1">
                  <a:lumMod val="85000"/>
                </a:schemeClr>
              </a:solidFill>
            </a:endParaRPr>
          </a:p>
        </p:txBody>
      </p:sp>
      <p:sp>
        <p:nvSpPr>
          <p:cNvPr id="8" name="TextBox 7"/>
          <p:cNvSpPr txBox="1"/>
          <p:nvPr/>
        </p:nvSpPr>
        <p:spPr>
          <a:xfrm>
            <a:off x="7884368" y="5805264"/>
            <a:ext cx="1080120"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5" name="TextBox 8"/>
          <p:cNvSpPr txBox="1">
            <a:spLocks noChangeArrowheads="1"/>
          </p:cNvSpPr>
          <p:nvPr/>
        </p:nvSpPr>
        <p:spPr bwMode="auto">
          <a:xfrm>
            <a:off x="8028384"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17" name="Title 1"/>
          <p:cNvSpPr txBox="1">
            <a:spLocks/>
          </p:cNvSpPr>
          <p:nvPr/>
        </p:nvSpPr>
        <p:spPr bwMode="auto">
          <a:xfrm>
            <a:off x="5004048" y="116632"/>
            <a:ext cx="3744416" cy="1368152"/>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63. </a:t>
            </a:r>
            <a:r>
              <a:rPr lang="en-CA" sz="2800" b="1" kern="0" dirty="0" err="1" smtClean="0">
                <a:solidFill>
                  <a:srgbClr val="FF0000"/>
                </a:solidFill>
                <a:latin typeface="Calibri" pitchFamily="34" charset="0"/>
                <a:ea typeface="+mj-ea"/>
                <a:cs typeface="+mj-cs"/>
              </a:rPr>
              <a:t>Roh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memimpin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kita</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smtClean="0">
                <a:solidFill>
                  <a:srgbClr val="FF0000"/>
                </a:solidFill>
                <a:latin typeface="Calibri" pitchFamily="34" charset="0"/>
                <a:ea typeface="+mj-ea"/>
                <a:cs typeface="+mj-cs"/>
              </a:rPr>
              <a:t>Kita </a:t>
            </a:r>
            <a:r>
              <a:rPr lang="en-CA" sz="2800" b="1" kern="0" dirty="0" err="1" smtClean="0">
                <a:solidFill>
                  <a:srgbClr val="FF0000"/>
                </a:solidFill>
                <a:latin typeface="Calibri" pitchFamily="34" charset="0"/>
                <a:ea typeface="+mj-ea"/>
                <a:cs typeface="+mj-cs"/>
              </a:rPr>
              <a:t>mengikut</a:t>
            </a:r>
            <a:r>
              <a:rPr lang="en-CA" sz="2800" b="1" kern="0" dirty="0" smtClean="0">
                <a:solidFill>
                  <a:srgbClr val="FF0000"/>
                </a:solidFill>
                <a:latin typeface="Calibri" pitchFamily="34" charset="0"/>
                <a:ea typeface="+mj-ea"/>
                <a:cs typeface="+mj-cs"/>
              </a:rPr>
              <a:t>.</a:t>
            </a:r>
          </a:p>
          <a:p>
            <a:pPr lvl="0" algn="ctr" eaLnBrk="0" hangingPunct="0">
              <a:defRPr/>
            </a:pP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Terima</a:t>
            </a:r>
            <a:r>
              <a:rPr kumimoji="0" lang="en-CA" sz="2800" b="1" i="0" u="none" strike="noStrike" kern="0" cap="none" spc="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noProof="0" dirty="0" err="1" smtClean="0">
                <a:ln>
                  <a:noFill/>
                </a:ln>
                <a:solidFill>
                  <a:srgbClr val="FF0000"/>
                </a:solidFill>
                <a:effectLst/>
                <a:uLnTx/>
                <a:uFillTx/>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chemeClr val="tx1"/>
              </a:solidFill>
              <a:effectLst/>
              <a:uLnTx/>
              <a:uFillTx/>
              <a:latin typeface="+mj-lt"/>
              <a:ea typeface="+mj-ea"/>
              <a:cs typeface="+mj-cs"/>
            </a:endParaRPr>
          </a:p>
        </p:txBody>
      </p:sp>
    </p:spTree>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17" name="Heart 16"/>
          <p:cNvSpPr/>
          <p:nvPr/>
        </p:nvSpPr>
        <p:spPr>
          <a:xfrm>
            <a:off x="129208" y="3429000"/>
            <a:ext cx="4226768" cy="3312368"/>
          </a:xfrm>
          <a:prstGeom prst="heart">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Freeform 24"/>
          <p:cNvSpPr/>
          <p:nvPr/>
        </p:nvSpPr>
        <p:spPr>
          <a:xfrm>
            <a:off x="366088" y="3599543"/>
            <a:ext cx="1130781" cy="2016921"/>
          </a:xfrm>
          <a:custGeom>
            <a:avLst/>
            <a:gdLst>
              <a:gd name="connsiteX0" fmla="*/ 1070826 w 1130781"/>
              <a:gd name="connsiteY0" fmla="*/ 130628 h 2016921"/>
              <a:gd name="connsiteX1" fmla="*/ 1070826 w 1130781"/>
              <a:gd name="connsiteY1" fmla="*/ 130628 h 2016921"/>
              <a:gd name="connsiteX2" fmla="*/ 940198 w 1130781"/>
              <a:gd name="connsiteY2" fmla="*/ 116114 h 2016921"/>
              <a:gd name="connsiteX3" fmla="*/ 620883 w 1130781"/>
              <a:gd name="connsiteY3" fmla="*/ 145143 h 2016921"/>
              <a:gd name="connsiteX4" fmla="*/ 562826 w 1130781"/>
              <a:gd name="connsiteY4" fmla="*/ 159657 h 2016921"/>
              <a:gd name="connsiteX5" fmla="*/ 432198 w 1130781"/>
              <a:gd name="connsiteY5" fmla="*/ 304800 h 2016921"/>
              <a:gd name="connsiteX6" fmla="*/ 374141 w 1130781"/>
              <a:gd name="connsiteY6" fmla="*/ 391886 h 2016921"/>
              <a:gd name="connsiteX7" fmla="*/ 388655 w 1130781"/>
              <a:gd name="connsiteY7" fmla="*/ 508000 h 2016921"/>
              <a:gd name="connsiteX8" fmla="*/ 620883 w 1130781"/>
              <a:gd name="connsiteY8" fmla="*/ 580571 h 2016921"/>
              <a:gd name="connsiteX9" fmla="*/ 751512 w 1130781"/>
              <a:gd name="connsiteY9" fmla="*/ 595086 h 2016921"/>
              <a:gd name="connsiteX10" fmla="*/ 809569 w 1130781"/>
              <a:gd name="connsiteY10" fmla="*/ 609600 h 2016921"/>
              <a:gd name="connsiteX11" fmla="*/ 896655 w 1130781"/>
              <a:gd name="connsiteY11" fmla="*/ 624114 h 2016921"/>
              <a:gd name="connsiteX12" fmla="*/ 940198 w 1130781"/>
              <a:gd name="connsiteY12" fmla="*/ 638628 h 2016921"/>
              <a:gd name="connsiteX13" fmla="*/ 954712 w 1130781"/>
              <a:gd name="connsiteY13" fmla="*/ 682171 h 2016921"/>
              <a:gd name="connsiteX14" fmla="*/ 940198 w 1130781"/>
              <a:gd name="connsiteY14" fmla="*/ 740228 h 2016921"/>
              <a:gd name="connsiteX15" fmla="*/ 896655 w 1130781"/>
              <a:gd name="connsiteY15" fmla="*/ 769257 h 2016921"/>
              <a:gd name="connsiteX16" fmla="*/ 838598 w 1130781"/>
              <a:gd name="connsiteY16" fmla="*/ 812800 h 2016921"/>
              <a:gd name="connsiteX17" fmla="*/ 795055 w 1130781"/>
              <a:gd name="connsiteY17" fmla="*/ 856343 h 2016921"/>
              <a:gd name="connsiteX18" fmla="*/ 664426 w 1130781"/>
              <a:gd name="connsiteY18" fmla="*/ 928914 h 2016921"/>
              <a:gd name="connsiteX19" fmla="*/ 620883 w 1130781"/>
              <a:gd name="connsiteY19" fmla="*/ 957943 h 2016921"/>
              <a:gd name="connsiteX20" fmla="*/ 475741 w 1130781"/>
              <a:gd name="connsiteY20" fmla="*/ 1016000 h 2016921"/>
              <a:gd name="connsiteX21" fmla="*/ 490255 w 1130781"/>
              <a:gd name="connsiteY21" fmla="*/ 1233714 h 2016921"/>
              <a:gd name="connsiteX22" fmla="*/ 533798 w 1130781"/>
              <a:gd name="connsiteY22" fmla="*/ 1335314 h 2016921"/>
              <a:gd name="connsiteX23" fmla="*/ 562826 w 1130781"/>
              <a:gd name="connsiteY23" fmla="*/ 1422400 h 2016921"/>
              <a:gd name="connsiteX24" fmla="*/ 577341 w 1130781"/>
              <a:gd name="connsiteY24" fmla="*/ 1480457 h 2016921"/>
              <a:gd name="connsiteX25" fmla="*/ 591855 w 1130781"/>
              <a:gd name="connsiteY25" fmla="*/ 1524000 h 2016921"/>
              <a:gd name="connsiteX26" fmla="*/ 649912 w 1130781"/>
              <a:gd name="connsiteY26" fmla="*/ 1538514 h 2016921"/>
              <a:gd name="connsiteX27" fmla="*/ 853112 w 1130781"/>
              <a:gd name="connsiteY27" fmla="*/ 1524000 h 2016921"/>
              <a:gd name="connsiteX28" fmla="*/ 983741 w 1130781"/>
              <a:gd name="connsiteY28" fmla="*/ 1509486 h 2016921"/>
              <a:gd name="connsiteX29" fmla="*/ 1027283 w 1130781"/>
              <a:gd name="connsiteY29" fmla="*/ 1654628 h 2016921"/>
              <a:gd name="connsiteX30" fmla="*/ 954712 w 1130781"/>
              <a:gd name="connsiteY30" fmla="*/ 1872343 h 2016921"/>
              <a:gd name="connsiteX31" fmla="*/ 925683 w 1130781"/>
              <a:gd name="connsiteY31" fmla="*/ 1915886 h 2016921"/>
              <a:gd name="connsiteX32" fmla="*/ 896655 w 1130781"/>
              <a:gd name="connsiteY32" fmla="*/ 1959428 h 2016921"/>
              <a:gd name="connsiteX33" fmla="*/ 882141 w 1130781"/>
              <a:gd name="connsiteY33" fmla="*/ 2002971 h 2016921"/>
              <a:gd name="connsiteX34" fmla="*/ 766026 w 1130781"/>
              <a:gd name="connsiteY34" fmla="*/ 1959428 h 2016921"/>
              <a:gd name="connsiteX35" fmla="*/ 693455 w 1130781"/>
              <a:gd name="connsiteY35" fmla="*/ 1901371 h 2016921"/>
              <a:gd name="connsiteX36" fmla="*/ 606369 w 1130781"/>
              <a:gd name="connsiteY36" fmla="*/ 1814286 h 2016921"/>
              <a:gd name="connsiteX37" fmla="*/ 461226 w 1130781"/>
              <a:gd name="connsiteY37" fmla="*/ 1770743 h 2016921"/>
              <a:gd name="connsiteX38" fmla="*/ 417683 w 1130781"/>
              <a:gd name="connsiteY38" fmla="*/ 1727200 h 2016921"/>
              <a:gd name="connsiteX39" fmla="*/ 388655 w 1130781"/>
              <a:gd name="connsiteY39" fmla="*/ 1683657 h 2016921"/>
              <a:gd name="connsiteX40" fmla="*/ 316083 w 1130781"/>
              <a:gd name="connsiteY40" fmla="*/ 1582057 h 2016921"/>
              <a:gd name="connsiteX41" fmla="*/ 301569 w 1130781"/>
              <a:gd name="connsiteY41" fmla="*/ 1538514 h 2016921"/>
              <a:gd name="connsiteX42" fmla="*/ 228998 w 1130781"/>
              <a:gd name="connsiteY42" fmla="*/ 1451428 h 2016921"/>
              <a:gd name="connsiteX43" fmla="*/ 185455 w 1130781"/>
              <a:gd name="connsiteY43" fmla="*/ 1306286 h 2016921"/>
              <a:gd name="connsiteX44" fmla="*/ 170941 w 1130781"/>
              <a:gd name="connsiteY44" fmla="*/ 1262743 h 2016921"/>
              <a:gd name="connsiteX45" fmla="*/ 141912 w 1130781"/>
              <a:gd name="connsiteY45" fmla="*/ 1219200 h 2016921"/>
              <a:gd name="connsiteX46" fmla="*/ 98369 w 1130781"/>
              <a:gd name="connsiteY46" fmla="*/ 1132114 h 2016921"/>
              <a:gd name="connsiteX47" fmla="*/ 69341 w 1130781"/>
              <a:gd name="connsiteY47" fmla="*/ 1045028 h 2016921"/>
              <a:gd name="connsiteX48" fmla="*/ 40312 w 1130781"/>
              <a:gd name="connsiteY48" fmla="*/ 957943 h 2016921"/>
              <a:gd name="connsiteX49" fmla="*/ 11283 w 1130781"/>
              <a:gd name="connsiteY49" fmla="*/ 856343 h 2016921"/>
              <a:gd name="connsiteX50" fmla="*/ 54826 w 1130781"/>
              <a:gd name="connsiteY50" fmla="*/ 478971 h 2016921"/>
              <a:gd name="connsiteX51" fmla="*/ 83855 w 1130781"/>
              <a:gd name="connsiteY51" fmla="*/ 435428 h 2016921"/>
              <a:gd name="connsiteX52" fmla="*/ 141912 w 1130781"/>
              <a:gd name="connsiteY52" fmla="*/ 304800 h 2016921"/>
              <a:gd name="connsiteX53" fmla="*/ 185455 w 1130781"/>
              <a:gd name="connsiteY53" fmla="*/ 275771 h 2016921"/>
              <a:gd name="connsiteX54" fmla="*/ 272541 w 1130781"/>
              <a:gd name="connsiteY54" fmla="*/ 217714 h 2016921"/>
              <a:gd name="connsiteX55" fmla="*/ 345112 w 1130781"/>
              <a:gd name="connsiteY55" fmla="*/ 145143 h 2016921"/>
              <a:gd name="connsiteX56" fmla="*/ 359626 w 1130781"/>
              <a:gd name="connsiteY56" fmla="*/ 101600 h 2016921"/>
              <a:gd name="connsiteX57" fmla="*/ 403169 w 1130781"/>
              <a:gd name="connsiteY57" fmla="*/ 87086 h 2016921"/>
              <a:gd name="connsiteX58" fmla="*/ 432198 w 1130781"/>
              <a:gd name="connsiteY58" fmla="*/ 43543 h 2016921"/>
              <a:gd name="connsiteX59" fmla="*/ 591855 w 1130781"/>
              <a:gd name="connsiteY59" fmla="*/ 0 h 2016921"/>
              <a:gd name="connsiteX60" fmla="*/ 751512 w 1130781"/>
              <a:gd name="connsiteY60" fmla="*/ 14514 h 2016921"/>
              <a:gd name="connsiteX61" fmla="*/ 795055 w 1130781"/>
              <a:gd name="connsiteY61" fmla="*/ 29028 h 2016921"/>
              <a:gd name="connsiteX62" fmla="*/ 1012769 w 1130781"/>
              <a:gd name="connsiteY62" fmla="*/ 43543 h 2016921"/>
              <a:gd name="connsiteX63" fmla="*/ 1114369 w 1130781"/>
              <a:gd name="connsiteY63" fmla="*/ 87086 h 2016921"/>
              <a:gd name="connsiteX64" fmla="*/ 1128883 w 1130781"/>
              <a:gd name="connsiteY64" fmla="*/ 130628 h 2016921"/>
              <a:gd name="connsiteX65" fmla="*/ 1128883 w 1130781"/>
              <a:gd name="connsiteY65" fmla="*/ 159657 h 2016921"/>
              <a:gd name="connsiteX66" fmla="*/ 1070826 w 1130781"/>
              <a:gd name="connsiteY66" fmla="*/ 130628 h 201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30781" h="2016921">
                <a:moveTo>
                  <a:pt x="1070826" y="130628"/>
                </a:moveTo>
                <a:lnTo>
                  <a:pt x="1070826" y="130628"/>
                </a:lnTo>
                <a:cubicBezTo>
                  <a:pt x="1027283" y="125790"/>
                  <a:pt x="984009" y="116114"/>
                  <a:pt x="940198" y="116114"/>
                </a:cubicBezTo>
                <a:cubicBezTo>
                  <a:pt x="859769" y="116114"/>
                  <a:pt x="713855" y="128239"/>
                  <a:pt x="620883" y="145143"/>
                </a:cubicBezTo>
                <a:cubicBezTo>
                  <a:pt x="601257" y="148711"/>
                  <a:pt x="582178" y="154819"/>
                  <a:pt x="562826" y="159657"/>
                </a:cubicBezTo>
                <a:cubicBezTo>
                  <a:pt x="484349" y="238135"/>
                  <a:pt x="485221" y="229053"/>
                  <a:pt x="432198" y="304800"/>
                </a:cubicBezTo>
                <a:cubicBezTo>
                  <a:pt x="412191" y="333381"/>
                  <a:pt x="374141" y="391886"/>
                  <a:pt x="374141" y="391886"/>
                </a:cubicBezTo>
                <a:cubicBezTo>
                  <a:pt x="378979" y="430591"/>
                  <a:pt x="369001" y="474308"/>
                  <a:pt x="388655" y="508000"/>
                </a:cubicBezTo>
                <a:cubicBezTo>
                  <a:pt x="433578" y="585010"/>
                  <a:pt x="556169" y="573759"/>
                  <a:pt x="620883" y="580571"/>
                </a:cubicBezTo>
                <a:lnTo>
                  <a:pt x="751512" y="595086"/>
                </a:lnTo>
                <a:cubicBezTo>
                  <a:pt x="770864" y="599924"/>
                  <a:pt x="790008" y="605688"/>
                  <a:pt x="809569" y="609600"/>
                </a:cubicBezTo>
                <a:cubicBezTo>
                  <a:pt x="838427" y="615371"/>
                  <a:pt x="867927" y="617730"/>
                  <a:pt x="896655" y="624114"/>
                </a:cubicBezTo>
                <a:cubicBezTo>
                  <a:pt x="911590" y="627433"/>
                  <a:pt x="925684" y="633790"/>
                  <a:pt x="940198" y="638628"/>
                </a:cubicBezTo>
                <a:cubicBezTo>
                  <a:pt x="945036" y="653142"/>
                  <a:pt x="954712" y="666872"/>
                  <a:pt x="954712" y="682171"/>
                </a:cubicBezTo>
                <a:cubicBezTo>
                  <a:pt x="954712" y="702119"/>
                  <a:pt x="951263" y="723630"/>
                  <a:pt x="940198" y="740228"/>
                </a:cubicBezTo>
                <a:cubicBezTo>
                  <a:pt x="930522" y="754742"/>
                  <a:pt x="910850" y="759118"/>
                  <a:pt x="896655" y="769257"/>
                </a:cubicBezTo>
                <a:cubicBezTo>
                  <a:pt x="876970" y="783317"/>
                  <a:pt x="856965" y="797057"/>
                  <a:pt x="838598" y="812800"/>
                </a:cubicBezTo>
                <a:cubicBezTo>
                  <a:pt x="823013" y="826158"/>
                  <a:pt x="811258" y="843741"/>
                  <a:pt x="795055" y="856343"/>
                </a:cubicBezTo>
                <a:cubicBezTo>
                  <a:pt x="720193" y="914569"/>
                  <a:pt x="730124" y="907015"/>
                  <a:pt x="664426" y="928914"/>
                </a:cubicBezTo>
                <a:cubicBezTo>
                  <a:pt x="649912" y="938590"/>
                  <a:pt x="637806" y="953712"/>
                  <a:pt x="620883" y="957943"/>
                </a:cubicBezTo>
                <a:cubicBezTo>
                  <a:pt x="467684" y="996243"/>
                  <a:pt x="506681" y="923178"/>
                  <a:pt x="475741" y="1016000"/>
                </a:cubicBezTo>
                <a:cubicBezTo>
                  <a:pt x="480579" y="1088571"/>
                  <a:pt x="482223" y="1161426"/>
                  <a:pt x="490255" y="1233714"/>
                </a:cubicBezTo>
                <a:cubicBezTo>
                  <a:pt x="493849" y="1266062"/>
                  <a:pt x="523046" y="1308433"/>
                  <a:pt x="533798" y="1335314"/>
                </a:cubicBezTo>
                <a:cubicBezTo>
                  <a:pt x="545162" y="1363724"/>
                  <a:pt x="555404" y="1392715"/>
                  <a:pt x="562826" y="1422400"/>
                </a:cubicBezTo>
                <a:cubicBezTo>
                  <a:pt x="567664" y="1441752"/>
                  <a:pt x="571861" y="1461277"/>
                  <a:pt x="577341" y="1480457"/>
                </a:cubicBezTo>
                <a:cubicBezTo>
                  <a:pt x="581544" y="1495168"/>
                  <a:pt x="579908" y="1514443"/>
                  <a:pt x="591855" y="1524000"/>
                </a:cubicBezTo>
                <a:cubicBezTo>
                  <a:pt x="607432" y="1536461"/>
                  <a:pt x="630560" y="1533676"/>
                  <a:pt x="649912" y="1538514"/>
                </a:cubicBezTo>
                <a:cubicBezTo>
                  <a:pt x="717645" y="1533676"/>
                  <a:pt x="786239" y="1535801"/>
                  <a:pt x="853112" y="1524000"/>
                </a:cubicBezTo>
                <a:cubicBezTo>
                  <a:pt x="1018325" y="1494845"/>
                  <a:pt x="715494" y="1464776"/>
                  <a:pt x="983741" y="1509486"/>
                </a:cubicBezTo>
                <a:cubicBezTo>
                  <a:pt x="1019077" y="1615495"/>
                  <a:pt x="1005348" y="1566886"/>
                  <a:pt x="1027283" y="1654628"/>
                </a:cubicBezTo>
                <a:cubicBezTo>
                  <a:pt x="1008916" y="1819931"/>
                  <a:pt x="1037071" y="1748805"/>
                  <a:pt x="954712" y="1872343"/>
                </a:cubicBezTo>
                <a:lnTo>
                  <a:pt x="925683" y="1915886"/>
                </a:lnTo>
                <a:lnTo>
                  <a:pt x="896655" y="1959428"/>
                </a:lnTo>
                <a:cubicBezTo>
                  <a:pt x="891817" y="1973942"/>
                  <a:pt x="896655" y="1998133"/>
                  <a:pt x="882141" y="2002971"/>
                </a:cubicBezTo>
                <a:cubicBezTo>
                  <a:pt x="840291" y="2016921"/>
                  <a:pt x="796276" y="1979595"/>
                  <a:pt x="766026" y="1959428"/>
                </a:cubicBezTo>
                <a:cubicBezTo>
                  <a:pt x="686351" y="1839916"/>
                  <a:pt x="790524" y="1976869"/>
                  <a:pt x="693455" y="1901371"/>
                </a:cubicBezTo>
                <a:cubicBezTo>
                  <a:pt x="661050" y="1876167"/>
                  <a:pt x="645315" y="1827268"/>
                  <a:pt x="606369" y="1814286"/>
                </a:cubicBezTo>
                <a:cubicBezTo>
                  <a:pt x="500359" y="1778949"/>
                  <a:pt x="548968" y="1792678"/>
                  <a:pt x="461226" y="1770743"/>
                </a:cubicBezTo>
                <a:cubicBezTo>
                  <a:pt x="446712" y="1756229"/>
                  <a:pt x="430824" y="1742969"/>
                  <a:pt x="417683" y="1727200"/>
                </a:cubicBezTo>
                <a:cubicBezTo>
                  <a:pt x="406516" y="1713799"/>
                  <a:pt x="398794" y="1697852"/>
                  <a:pt x="388655" y="1683657"/>
                </a:cubicBezTo>
                <a:cubicBezTo>
                  <a:pt x="298621" y="1557609"/>
                  <a:pt x="384508" y="1684693"/>
                  <a:pt x="316083" y="1582057"/>
                </a:cubicBezTo>
                <a:cubicBezTo>
                  <a:pt x="311245" y="1567543"/>
                  <a:pt x="308411" y="1552198"/>
                  <a:pt x="301569" y="1538514"/>
                </a:cubicBezTo>
                <a:cubicBezTo>
                  <a:pt x="281362" y="1498098"/>
                  <a:pt x="261099" y="1483529"/>
                  <a:pt x="228998" y="1451428"/>
                </a:cubicBezTo>
                <a:cubicBezTo>
                  <a:pt x="207061" y="1363685"/>
                  <a:pt x="220791" y="1412297"/>
                  <a:pt x="185455" y="1306286"/>
                </a:cubicBezTo>
                <a:cubicBezTo>
                  <a:pt x="180617" y="1291772"/>
                  <a:pt x="179428" y="1275473"/>
                  <a:pt x="170941" y="1262743"/>
                </a:cubicBezTo>
                <a:lnTo>
                  <a:pt x="141912" y="1219200"/>
                </a:lnTo>
                <a:cubicBezTo>
                  <a:pt x="88980" y="1060400"/>
                  <a:pt x="173399" y="1300933"/>
                  <a:pt x="98369" y="1132114"/>
                </a:cubicBezTo>
                <a:cubicBezTo>
                  <a:pt x="85942" y="1104152"/>
                  <a:pt x="79017" y="1074057"/>
                  <a:pt x="69341" y="1045028"/>
                </a:cubicBezTo>
                <a:lnTo>
                  <a:pt x="40312" y="957943"/>
                </a:lnTo>
                <a:cubicBezTo>
                  <a:pt x="22087" y="885043"/>
                  <a:pt x="32106" y="918810"/>
                  <a:pt x="11283" y="856343"/>
                </a:cubicBezTo>
                <a:cubicBezTo>
                  <a:pt x="12007" y="841857"/>
                  <a:pt x="0" y="561209"/>
                  <a:pt x="54826" y="478971"/>
                </a:cubicBezTo>
                <a:lnTo>
                  <a:pt x="83855" y="435428"/>
                </a:lnTo>
                <a:cubicBezTo>
                  <a:pt x="98227" y="392310"/>
                  <a:pt x="107410" y="339302"/>
                  <a:pt x="141912" y="304800"/>
                </a:cubicBezTo>
                <a:cubicBezTo>
                  <a:pt x="154247" y="292465"/>
                  <a:pt x="172054" y="286938"/>
                  <a:pt x="185455" y="275771"/>
                </a:cubicBezTo>
                <a:cubicBezTo>
                  <a:pt x="257936" y="215370"/>
                  <a:pt x="196019" y="243221"/>
                  <a:pt x="272541" y="217714"/>
                </a:cubicBezTo>
                <a:cubicBezTo>
                  <a:pt x="316083" y="188686"/>
                  <a:pt x="320922" y="193523"/>
                  <a:pt x="345112" y="145143"/>
                </a:cubicBezTo>
                <a:cubicBezTo>
                  <a:pt x="351954" y="131459"/>
                  <a:pt x="348808" y="112418"/>
                  <a:pt x="359626" y="101600"/>
                </a:cubicBezTo>
                <a:cubicBezTo>
                  <a:pt x="370444" y="90782"/>
                  <a:pt x="388655" y="91924"/>
                  <a:pt x="403169" y="87086"/>
                </a:cubicBezTo>
                <a:cubicBezTo>
                  <a:pt x="412845" y="72572"/>
                  <a:pt x="417405" y="52788"/>
                  <a:pt x="432198" y="43543"/>
                </a:cubicBezTo>
                <a:cubicBezTo>
                  <a:pt x="466864" y="21877"/>
                  <a:pt x="550410" y="8289"/>
                  <a:pt x="591855" y="0"/>
                </a:cubicBezTo>
                <a:cubicBezTo>
                  <a:pt x="645074" y="4838"/>
                  <a:pt x="698611" y="6957"/>
                  <a:pt x="751512" y="14514"/>
                </a:cubicBezTo>
                <a:cubicBezTo>
                  <a:pt x="766658" y="16678"/>
                  <a:pt x="779849" y="27338"/>
                  <a:pt x="795055" y="29028"/>
                </a:cubicBezTo>
                <a:cubicBezTo>
                  <a:pt x="867343" y="37060"/>
                  <a:pt x="940198" y="38705"/>
                  <a:pt x="1012769" y="43543"/>
                </a:cubicBezTo>
                <a:cubicBezTo>
                  <a:pt x="1047633" y="52259"/>
                  <a:pt x="1089310" y="55762"/>
                  <a:pt x="1114369" y="87086"/>
                </a:cubicBezTo>
                <a:cubicBezTo>
                  <a:pt x="1123926" y="99033"/>
                  <a:pt x="1125883" y="115626"/>
                  <a:pt x="1128883" y="130628"/>
                </a:cubicBezTo>
                <a:cubicBezTo>
                  <a:pt x="1130781" y="140116"/>
                  <a:pt x="1128883" y="149981"/>
                  <a:pt x="1128883" y="159657"/>
                </a:cubicBezTo>
                <a:lnTo>
                  <a:pt x="1070826" y="1306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6" name="Freeform 25"/>
          <p:cNvSpPr/>
          <p:nvPr/>
        </p:nvSpPr>
        <p:spPr>
          <a:xfrm>
            <a:off x="1364343" y="4034971"/>
            <a:ext cx="1306286" cy="1944915"/>
          </a:xfrm>
          <a:custGeom>
            <a:avLst/>
            <a:gdLst>
              <a:gd name="connsiteX0" fmla="*/ 348343 w 1306286"/>
              <a:gd name="connsiteY0" fmla="*/ 0 h 1944915"/>
              <a:gd name="connsiteX1" fmla="*/ 348343 w 1306286"/>
              <a:gd name="connsiteY1" fmla="*/ 0 h 1944915"/>
              <a:gd name="connsiteX2" fmla="*/ 232228 w 1306286"/>
              <a:gd name="connsiteY2" fmla="*/ 130629 h 1944915"/>
              <a:gd name="connsiteX3" fmla="*/ 174171 w 1306286"/>
              <a:gd name="connsiteY3" fmla="*/ 217715 h 1944915"/>
              <a:gd name="connsiteX4" fmla="*/ 145143 w 1306286"/>
              <a:gd name="connsiteY4" fmla="*/ 261258 h 1944915"/>
              <a:gd name="connsiteX5" fmla="*/ 130628 w 1306286"/>
              <a:gd name="connsiteY5" fmla="*/ 319315 h 1944915"/>
              <a:gd name="connsiteX6" fmla="*/ 159657 w 1306286"/>
              <a:gd name="connsiteY6" fmla="*/ 508000 h 1944915"/>
              <a:gd name="connsiteX7" fmla="*/ 130628 w 1306286"/>
              <a:gd name="connsiteY7" fmla="*/ 580572 h 1944915"/>
              <a:gd name="connsiteX8" fmla="*/ 87086 w 1306286"/>
              <a:gd name="connsiteY8" fmla="*/ 624115 h 1944915"/>
              <a:gd name="connsiteX9" fmla="*/ 0 w 1306286"/>
              <a:gd name="connsiteY9" fmla="*/ 711200 h 1944915"/>
              <a:gd name="connsiteX10" fmla="*/ 29028 w 1306286"/>
              <a:gd name="connsiteY10" fmla="*/ 812800 h 1944915"/>
              <a:gd name="connsiteX11" fmla="*/ 130628 w 1306286"/>
              <a:gd name="connsiteY11" fmla="*/ 870858 h 1944915"/>
              <a:gd name="connsiteX12" fmla="*/ 217714 w 1306286"/>
              <a:gd name="connsiteY12" fmla="*/ 899886 h 1944915"/>
              <a:gd name="connsiteX13" fmla="*/ 508000 w 1306286"/>
              <a:gd name="connsiteY13" fmla="*/ 928915 h 1944915"/>
              <a:gd name="connsiteX14" fmla="*/ 551543 w 1306286"/>
              <a:gd name="connsiteY14" fmla="*/ 943429 h 1944915"/>
              <a:gd name="connsiteX15" fmla="*/ 566057 w 1306286"/>
              <a:gd name="connsiteY15" fmla="*/ 1045029 h 1944915"/>
              <a:gd name="connsiteX16" fmla="*/ 508000 w 1306286"/>
              <a:gd name="connsiteY16" fmla="*/ 1103086 h 1944915"/>
              <a:gd name="connsiteX17" fmla="*/ 435428 w 1306286"/>
              <a:gd name="connsiteY17" fmla="*/ 1190172 h 1944915"/>
              <a:gd name="connsiteX18" fmla="*/ 406400 w 1306286"/>
              <a:gd name="connsiteY18" fmla="*/ 1277258 h 1944915"/>
              <a:gd name="connsiteX19" fmla="*/ 391886 w 1306286"/>
              <a:gd name="connsiteY19" fmla="*/ 1335315 h 1944915"/>
              <a:gd name="connsiteX20" fmla="*/ 333828 w 1306286"/>
              <a:gd name="connsiteY20" fmla="*/ 1422400 h 1944915"/>
              <a:gd name="connsiteX21" fmla="*/ 319314 w 1306286"/>
              <a:gd name="connsiteY21" fmla="*/ 1509486 h 1944915"/>
              <a:gd name="connsiteX22" fmla="*/ 304800 w 1306286"/>
              <a:gd name="connsiteY22" fmla="*/ 1553029 h 1944915"/>
              <a:gd name="connsiteX23" fmla="*/ 261257 w 1306286"/>
              <a:gd name="connsiteY23" fmla="*/ 1698172 h 1944915"/>
              <a:gd name="connsiteX24" fmla="*/ 246743 w 1306286"/>
              <a:gd name="connsiteY24" fmla="*/ 1741715 h 1944915"/>
              <a:gd name="connsiteX25" fmla="*/ 261257 w 1306286"/>
              <a:gd name="connsiteY25" fmla="*/ 1886858 h 1944915"/>
              <a:gd name="connsiteX26" fmla="*/ 304800 w 1306286"/>
              <a:gd name="connsiteY26" fmla="*/ 1915886 h 1944915"/>
              <a:gd name="connsiteX27" fmla="*/ 406400 w 1306286"/>
              <a:gd name="connsiteY27" fmla="*/ 1944915 h 1944915"/>
              <a:gd name="connsiteX28" fmla="*/ 624114 w 1306286"/>
              <a:gd name="connsiteY28" fmla="*/ 1930400 h 1944915"/>
              <a:gd name="connsiteX29" fmla="*/ 711200 w 1306286"/>
              <a:gd name="connsiteY29" fmla="*/ 1901372 h 1944915"/>
              <a:gd name="connsiteX30" fmla="*/ 725714 w 1306286"/>
              <a:gd name="connsiteY30" fmla="*/ 1843315 h 1944915"/>
              <a:gd name="connsiteX31" fmla="*/ 754743 w 1306286"/>
              <a:gd name="connsiteY31" fmla="*/ 1712686 h 1944915"/>
              <a:gd name="connsiteX32" fmla="*/ 783771 w 1306286"/>
              <a:gd name="connsiteY32" fmla="*/ 1611086 h 1944915"/>
              <a:gd name="connsiteX33" fmla="*/ 812800 w 1306286"/>
              <a:gd name="connsiteY33" fmla="*/ 1480458 h 1944915"/>
              <a:gd name="connsiteX34" fmla="*/ 856343 w 1306286"/>
              <a:gd name="connsiteY34" fmla="*/ 1422400 h 1944915"/>
              <a:gd name="connsiteX35" fmla="*/ 943428 w 1306286"/>
              <a:gd name="connsiteY35" fmla="*/ 1364343 h 1944915"/>
              <a:gd name="connsiteX36" fmla="*/ 986971 w 1306286"/>
              <a:gd name="connsiteY36" fmla="*/ 1378858 h 1944915"/>
              <a:gd name="connsiteX37" fmla="*/ 1001486 w 1306286"/>
              <a:gd name="connsiteY37" fmla="*/ 1422400 h 1944915"/>
              <a:gd name="connsiteX38" fmla="*/ 1030514 w 1306286"/>
              <a:gd name="connsiteY38" fmla="*/ 1494972 h 1944915"/>
              <a:gd name="connsiteX39" fmla="*/ 1059543 w 1306286"/>
              <a:gd name="connsiteY39" fmla="*/ 1596572 h 1944915"/>
              <a:gd name="connsiteX40" fmla="*/ 1074057 w 1306286"/>
              <a:gd name="connsiteY40" fmla="*/ 1712686 h 1944915"/>
              <a:gd name="connsiteX41" fmla="*/ 1233714 w 1306286"/>
              <a:gd name="connsiteY41" fmla="*/ 1727200 h 1944915"/>
              <a:gd name="connsiteX42" fmla="*/ 1277257 w 1306286"/>
              <a:gd name="connsiteY42" fmla="*/ 1654629 h 1944915"/>
              <a:gd name="connsiteX43" fmla="*/ 1291771 w 1306286"/>
              <a:gd name="connsiteY43" fmla="*/ 1596572 h 1944915"/>
              <a:gd name="connsiteX44" fmla="*/ 1306286 w 1306286"/>
              <a:gd name="connsiteY44" fmla="*/ 1553029 h 1944915"/>
              <a:gd name="connsiteX45" fmla="*/ 1277257 w 1306286"/>
              <a:gd name="connsiteY45" fmla="*/ 1378858 h 1944915"/>
              <a:gd name="connsiteX46" fmla="*/ 1248228 w 1306286"/>
              <a:gd name="connsiteY46" fmla="*/ 1335315 h 1944915"/>
              <a:gd name="connsiteX47" fmla="*/ 1233714 w 1306286"/>
              <a:gd name="connsiteY47" fmla="*/ 1291772 h 1944915"/>
              <a:gd name="connsiteX48" fmla="*/ 1204686 w 1306286"/>
              <a:gd name="connsiteY48" fmla="*/ 1248229 h 1944915"/>
              <a:gd name="connsiteX49" fmla="*/ 1190171 w 1306286"/>
              <a:gd name="connsiteY49" fmla="*/ 1190172 h 1944915"/>
              <a:gd name="connsiteX50" fmla="*/ 1146628 w 1306286"/>
              <a:gd name="connsiteY50" fmla="*/ 1146629 h 1944915"/>
              <a:gd name="connsiteX51" fmla="*/ 1103086 w 1306286"/>
              <a:gd name="connsiteY51" fmla="*/ 1088572 h 1944915"/>
              <a:gd name="connsiteX52" fmla="*/ 1074057 w 1306286"/>
              <a:gd name="connsiteY52" fmla="*/ 1045029 h 1944915"/>
              <a:gd name="connsiteX53" fmla="*/ 1030514 w 1306286"/>
              <a:gd name="connsiteY53" fmla="*/ 1001486 h 1944915"/>
              <a:gd name="connsiteX54" fmla="*/ 1016000 w 1306286"/>
              <a:gd name="connsiteY54" fmla="*/ 957943 h 1944915"/>
              <a:gd name="connsiteX55" fmla="*/ 972457 w 1306286"/>
              <a:gd name="connsiteY55" fmla="*/ 943429 h 1944915"/>
              <a:gd name="connsiteX56" fmla="*/ 928914 w 1306286"/>
              <a:gd name="connsiteY56" fmla="*/ 914400 h 1944915"/>
              <a:gd name="connsiteX57" fmla="*/ 870857 w 1306286"/>
              <a:gd name="connsiteY57" fmla="*/ 899886 h 1944915"/>
              <a:gd name="connsiteX58" fmla="*/ 827314 w 1306286"/>
              <a:gd name="connsiteY58" fmla="*/ 885372 h 1944915"/>
              <a:gd name="connsiteX59" fmla="*/ 885371 w 1306286"/>
              <a:gd name="connsiteY59" fmla="*/ 798286 h 1944915"/>
              <a:gd name="connsiteX60" fmla="*/ 899886 w 1306286"/>
              <a:gd name="connsiteY60" fmla="*/ 754743 h 1944915"/>
              <a:gd name="connsiteX61" fmla="*/ 972457 w 1306286"/>
              <a:gd name="connsiteY61" fmla="*/ 624115 h 1944915"/>
              <a:gd name="connsiteX62" fmla="*/ 1030514 w 1306286"/>
              <a:gd name="connsiteY62" fmla="*/ 478972 h 1944915"/>
              <a:gd name="connsiteX63" fmla="*/ 1045028 w 1306286"/>
              <a:gd name="connsiteY63" fmla="*/ 435429 h 1944915"/>
              <a:gd name="connsiteX64" fmla="*/ 1001486 w 1306286"/>
              <a:gd name="connsiteY64" fmla="*/ 406400 h 1944915"/>
              <a:gd name="connsiteX65" fmla="*/ 885371 w 1306286"/>
              <a:gd name="connsiteY65" fmla="*/ 377372 h 1944915"/>
              <a:gd name="connsiteX66" fmla="*/ 841828 w 1306286"/>
              <a:gd name="connsiteY66" fmla="*/ 362858 h 1944915"/>
              <a:gd name="connsiteX67" fmla="*/ 682171 w 1306286"/>
              <a:gd name="connsiteY67" fmla="*/ 348343 h 1944915"/>
              <a:gd name="connsiteX68" fmla="*/ 595086 w 1306286"/>
              <a:gd name="connsiteY68" fmla="*/ 319315 h 1944915"/>
              <a:gd name="connsiteX69" fmla="*/ 508000 w 1306286"/>
              <a:gd name="connsiteY69" fmla="*/ 246743 h 1944915"/>
              <a:gd name="connsiteX70" fmla="*/ 464457 w 1306286"/>
              <a:gd name="connsiteY70" fmla="*/ 116115 h 1944915"/>
              <a:gd name="connsiteX71" fmla="*/ 449943 w 1306286"/>
              <a:gd name="connsiteY71" fmla="*/ 72572 h 1944915"/>
              <a:gd name="connsiteX72" fmla="*/ 406400 w 1306286"/>
              <a:gd name="connsiteY72" fmla="*/ 43543 h 1944915"/>
              <a:gd name="connsiteX73" fmla="*/ 348343 w 1306286"/>
              <a:gd name="connsiteY73" fmla="*/ 0 h 194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06286" h="1944915">
                <a:moveTo>
                  <a:pt x="348343" y="0"/>
                </a:moveTo>
                <a:lnTo>
                  <a:pt x="348343" y="0"/>
                </a:lnTo>
                <a:cubicBezTo>
                  <a:pt x="309638" y="43543"/>
                  <a:pt x="268622" y="85137"/>
                  <a:pt x="232228" y="130629"/>
                </a:cubicBezTo>
                <a:cubicBezTo>
                  <a:pt x="210434" y="157872"/>
                  <a:pt x="193523" y="188686"/>
                  <a:pt x="174171" y="217715"/>
                </a:cubicBezTo>
                <a:lnTo>
                  <a:pt x="145143" y="261258"/>
                </a:lnTo>
                <a:cubicBezTo>
                  <a:pt x="140305" y="280610"/>
                  <a:pt x="130628" y="299367"/>
                  <a:pt x="130628" y="319315"/>
                </a:cubicBezTo>
                <a:cubicBezTo>
                  <a:pt x="130628" y="402896"/>
                  <a:pt x="142130" y="437889"/>
                  <a:pt x="159657" y="508000"/>
                </a:cubicBezTo>
                <a:cubicBezTo>
                  <a:pt x="149981" y="532191"/>
                  <a:pt x="144437" y="558478"/>
                  <a:pt x="130628" y="580572"/>
                </a:cubicBezTo>
                <a:cubicBezTo>
                  <a:pt x="119749" y="597978"/>
                  <a:pt x="100444" y="608530"/>
                  <a:pt x="87086" y="624115"/>
                </a:cubicBezTo>
                <a:cubicBezTo>
                  <a:pt x="15076" y="708127"/>
                  <a:pt x="76651" y="660100"/>
                  <a:pt x="0" y="711200"/>
                </a:cubicBezTo>
                <a:cubicBezTo>
                  <a:pt x="9676" y="745067"/>
                  <a:pt x="13276" y="781297"/>
                  <a:pt x="29028" y="812800"/>
                </a:cubicBezTo>
                <a:cubicBezTo>
                  <a:pt x="55124" y="864993"/>
                  <a:pt x="83320" y="856666"/>
                  <a:pt x="130628" y="870858"/>
                </a:cubicBezTo>
                <a:cubicBezTo>
                  <a:pt x="159936" y="879651"/>
                  <a:pt x="187221" y="897345"/>
                  <a:pt x="217714" y="899886"/>
                </a:cubicBezTo>
                <a:cubicBezTo>
                  <a:pt x="430757" y="917639"/>
                  <a:pt x="334077" y="907174"/>
                  <a:pt x="508000" y="928915"/>
                </a:cubicBezTo>
                <a:cubicBezTo>
                  <a:pt x="522514" y="933753"/>
                  <a:pt x="539596" y="933872"/>
                  <a:pt x="551543" y="943429"/>
                </a:cubicBezTo>
                <a:cubicBezTo>
                  <a:pt x="586938" y="971745"/>
                  <a:pt x="590174" y="1006442"/>
                  <a:pt x="566057" y="1045029"/>
                </a:cubicBezTo>
                <a:cubicBezTo>
                  <a:pt x="551552" y="1068237"/>
                  <a:pt x="524421" y="1081191"/>
                  <a:pt x="508000" y="1103086"/>
                </a:cubicBezTo>
                <a:cubicBezTo>
                  <a:pt x="434340" y="1201299"/>
                  <a:pt x="526667" y="1129345"/>
                  <a:pt x="435428" y="1190172"/>
                </a:cubicBezTo>
                <a:cubicBezTo>
                  <a:pt x="425752" y="1219201"/>
                  <a:pt x="413821" y="1247573"/>
                  <a:pt x="406400" y="1277258"/>
                </a:cubicBezTo>
                <a:cubicBezTo>
                  <a:pt x="401562" y="1296610"/>
                  <a:pt x="400807" y="1317473"/>
                  <a:pt x="391886" y="1335315"/>
                </a:cubicBezTo>
                <a:cubicBezTo>
                  <a:pt x="376283" y="1366520"/>
                  <a:pt x="333828" y="1422400"/>
                  <a:pt x="333828" y="1422400"/>
                </a:cubicBezTo>
                <a:cubicBezTo>
                  <a:pt x="328990" y="1451429"/>
                  <a:pt x="325698" y="1480758"/>
                  <a:pt x="319314" y="1509486"/>
                </a:cubicBezTo>
                <a:cubicBezTo>
                  <a:pt x="315995" y="1524421"/>
                  <a:pt x="307800" y="1538027"/>
                  <a:pt x="304800" y="1553029"/>
                </a:cubicBezTo>
                <a:cubicBezTo>
                  <a:pt x="278116" y="1686452"/>
                  <a:pt x="314210" y="1618743"/>
                  <a:pt x="261257" y="1698172"/>
                </a:cubicBezTo>
                <a:cubicBezTo>
                  <a:pt x="256419" y="1712686"/>
                  <a:pt x="246743" y="1726416"/>
                  <a:pt x="246743" y="1741715"/>
                </a:cubicBezTo>
                <a:cubicBezTo>
                  <a:pt x="246743" y="1790337"/>
                  <a:pt x="245881" y="1840731"/>
                  <a:pt x="261257" y="1886858"/>
                </a:cubicBezTo>
                <a:cubicBezTo>
                  <a:pt x="266773" y="1903407"/>
                  <a:pt x="289198" y="1908085"/>
                  <a:pt x="304800" y="1915886"/>
                </a:cubicBezTo>
                <a:cubicBezTo>
                  <a:pt x="325619" y="1926295"/>
                  <a:pt x="387803" y="1940265"/>
                  <a:pt x="406400" y="1944915"/>
                </a:cubicBezTo>
                <a:cubicBezTo>
                  <a:pt x="478971" y="1940077"/>
                  <a:pt x="552113" y="1940686"/>
                  <a:pt x="624114" y="1930400"/>
                </a:cubicBezTo>
                <a:cubicBezTo>
                  <a:pt x="654405" y="1926073"/>
                  <a:pt x="711200" y="1901372"/>
                  <a:pt x="711200" y="1901372"/>
                </a:cubicBezTo>
                <a:cubicBezTo>
                  <a:pt x="716038" y="1882020"/>
                  <a:pt x="721229" y="1862752"/>
                  <a:pt x="725714" y="1843315"/>
                </a:cubicBezTo>
                <a:cubicBezTo>
                  <a:pt x="735744" y="1799852"/>
                  <a:pt x="743925" y="1755959"/>
                  <a:pt x="754743" y="1712686"/>
                </a:cubicBezTo>
                <a:cubicBezTo>
                  <a:pt x="763286" y="1678516"/>
                  <a:pt x="775851" y="1645406"/>
                  <a:pt x="783771" y="1611086"/>
                </a:cubicBezTo>
                <a:cubicBezTo>
                  <a:pt x="789616" y="1585759"/>
                  <a:pt x="794795" y="1511967"/>
                  <a:pt x="812800" y="1480458"/>
                </a:cubicBezTo>
                <a:cubicBezTo>
                  <a:pt x="824802" y="1459455"/>
                  <a:pt x="838263" y="1438472"/>
                  <a:pt x="856343" y="1422400"/>
                </a:cubicBezTo>
                <a:cubicBezTo>
                  <a:pt x="882418" y="1399222"/>
                  <a:pt x="943428" y="1364343"/>
                  <a:pt x="943428" y="1364343"/>
                </a:cubicBezTo>
                <a:cubicBezTo>
                  <a:pt x="957942" y="1369181"/>
                  <a:pt x="976153" y="1368040"/>
                  <a:pt x="986971" y="1378858"/>
                </a:cubicBezTo>
                <a:cubicBezTo>
                  <a:pt x="997789" y="1389676"/>
                  <a:pt x="996114" y="1408075"/>
                  <a:pt x="1001486" y="1422400"/>
                </a:cubicBezTo>
                <a:cubicBezTo>
                  <a:pt x="1010634" y="1446795"/>
                  <a:pt x="1021366" y="1470577"/>
                  <a:pt x="1030514" y="1494972"/>
                </a:cubicBezTo>
                <a:cubicBezTo>
                  <a:pt x="1046129" y="1536614"/>
                  <a:pt x="1048106" y="1550825"/>
                  <a:pt x="1059543" y="1596572"/>
                </a:cubicBezTo>
                <a:cubicBezTo>
                  <a:pt x="1064381" y="1635277"/>
                  <a:pt x="1059571" y="1676470"/>
                  <a:pt x="1074057" y="1712686"/>
                </a:cubicBezTo>
                <a:cubicBezTo>
                  <a:pt x="1096977" y="1769987"/>
                  <a:pt x="1218975" y="1729043"/>
                  <a:pt x="1233714" y="1727200"/>
                </a:cubicBezTo>
                <a:cubicBezTo>
                  <a:pt x="1248228" y="1703010"/>
                  <a:pt x="1265800" y="1680408"/>
                  <a:pt x="1277257" y="1654629"/>
                </a:cubicBezTo>
                <a:cubicBezTo>
                  <a:pt x="1285359" y="1636400"/>
                  <a:pt x="1286291" y="1615752"/>
                  <a:pt x="1291771" y="1596572"/>
                </a:cubicBezTo>
                <a:cubicBezTo>
                  <a:pt x="1295974" y="1581861"/>
                  <a:pt x="1301448" y="1567543"/>
                  <a:pt x="1306286" y="1553029"/>
                </a:cubicBezTo>
                <a:cubicBezTo>
                  <a:pt x="1303086" y="1527431"/>
                  <a:pt x="1294179" y="1418343"/>
                  <a:pt x="1277257" y="1378858"/>
                </a:cubicBezTo>
                <a:cubicBezTo>
                  <a:pt x="1270385" y="1362824"/>
                  <a:pt x="1257904" y="1349829"/>
                  <a:pt x="1248228" y="1335315"/>
                </a:cubicBezTo>
                <a:cubicBezTo>
                  <a:pt x="1243390" y="1320801"/>
                  <a:pt x="1240556" y="1305456"/>
                  <a:pt x="1233714" y="1291772"/>
                </a:cubicBezTo>
                <a:cubicBezTo>
                  <a:pt x="1225913" y="1276170"/>
                  <a:pt x="1211558" y="1264262"/>
                  <a:pt x="1204686" y="1248229"/>
                </a:cubicBezTo>
                <a:cubicBezTo>
                  <a:pt x="1196828" y="1229894"/>
                  <a:pt x="1200068" y="1207492"/>
                  <a:pt x="1190171" y="1190172"/>
                </a:cubicBezTo>
                <a:cubicBezTo>
                  <a:pt x="1179987" y="1172350"/>
                  <a:pt x="1159986" y="1162214"/>
                  <a:pt x="1146628" y="1146629"/>
                </a:cubicBezTo>
                <a:cubicBezTo>
                  <a:pt x="1130885" y="1128262"/>
                  <a:pt x="1117146" y="1108256"/>
                  <a:pt x="1103086" y="1088572"/>
                </a:cubicBezTo>
                <a:cubicBezTo>
                  <a:pt x="1092947" y="1074377"/>
                  <a:pt x="1085224" y="1058430"/>
                  <a:pt x="1074057" y="1045029"/>
                </a:cubicBezTo>
                <a:cubicBezTo>
                  <a:pt x="1060916" y="1029260"/>
                  <a:pt x="1045028" y="1016000"/>
                  <a:pt x="1030514" y="1001486"/>
                </a:cubicBezTo>
                <a:cubicBezTo>
                  <a:pt x="1025676" y="986972"/>
                  <a:pt x="1026818" y="968761"/>
                  <a:pt x="1016000" y="957943"/>
                </a:cubicBezTo>
                <a:cubicBezTo>
                  <a:pt x="1005182" y="947125"/>
                  <a:pt x="986141" y="950271"/>
                  <a:pt x="972457" y="943429"/>
                </a:cubicBezTo>
                <a:cubicBezTo>
                  <a:pt x="956855" y="935628"/>
                  <a:pt x="944948" y="921272"/>
                  <a:pt x="928914" y="914400"/>
                </a:cubicBezTo>
                <a:cubicBezTo>
                  <a:pt x="910579" y="906542"/>
                  <a:pt x="890037" y="905366"/>
                  <a:pt x="870857" y="899886"/>
                </a:cubicBezTo>
                <a:cubicBezTo>
                  <a:pt x="856146" y="895683"/>
                  <a:pt x="841828" y="890210"/>
                  <a:pt x="827314" y="885372"/>
                </a:cubicBezTo>
                <a:cubicBezTo>
                  <a:pt x="861824" y="781840"/>
                  <a:pt x="812891" y="907005"/>
                  <a:pt x="885371" y="798286"/>
                </a:cubicBezTo>
                <a:cubicBezTo>
                  <a:pt x="893858" y="785556"/>
                  <a:pt x="893672" y="768724"/>
                  <a:pt x="899886" y="754743"/>
                </a:cubicBezTo>
                <a:cubicBezTo>
                  <a:pt x="969309" y="598541"/>
                  <a:pt x="915707" y="723425"/>
                  <a:pt x="972457" y="624115"/>
                </a:cubicBezTo>
                <a:cubicBezTo>
                  <a:pt x="1006629" y="564315"/>
                  <a:pt x="1006724" y="550344"/>
                  <a:pt x="1030514" y="478972"/>
                </a:cubicBezTo>
                <a:lnTo>
                  <a:pt x="1045028" y="435429"/>
                </a:lnTo>
                <a:cubicBezTo>
                  <a:pt x="1030514" y="425753"/>
                  <a:pt x="1017880" y="412361"/>
                  <a:pt x="1001486" y="406400"/>
                </a:cubicBezTo>
                <a:cubicBezTo>
                  <a:pt x="963992" y="392766"/>
                  <a:pt x="923220" y="389988"/>
                  <a:pt x="885371" y="377372"/>
                </a:cubicBezTo>
                <a:cubicBezTo>
                  <a:pt x="870857" y="372534"/>
                  <a:pt x="856974" y="365022"/>
                  <a:pt x="841828" y="362858"/>
                </a:cubicBezTo>
                <a:cubicBezTo>
                  <a:pt x="788927" y="355301"/>
                  <a:pt x="735390" y="353181"/>
                  <a:pt x="682171" y="348343"/>
                </a:cubicBezTo>
                <a:cubicBezTo>
                  <a:pt x="653143" y="338667"/>
                  <a:pt x="616722" y="340951"/>
                  <a:pt x="595086" y="319315"/>
                </a:cubicBezTo>
                <a:cubicBezTo>
                  <a:pt x="539208" y="263437"/>
                  <a:pt x="568622" y="287158"/>
                  <a:pt x="508000" y="246743"/>
                </a:cubicBezTo>
                <a:lnTo>
                  <a:pt x="464457" y="116115"/>
                </a:lnTo>
                <a:cubicBezTo>
                  <a:pt x="459619" y="101601"/>
                  <a:pt x="462673" y="81059"/>
                  <a:pt x="449943" y="72572"/>
                </a:cubicBezTo>
                <a:cubicBezTo>
                  <a:pt x="435429" y="62896"/>
                  <a:pt x="422002" y="51344"/>
                  <a:pt x="406400" y="43543"/>
                </a:cubicBezTo>
                <a:cubicBezTo>
                  <a:pt x="339687" y="10187"/>
                  <a:pt x="358019" y="7257"/>
                  <a:pt x="348343"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Freeform 27"/>
          <p:cNvSpPr/>
          <p:nvPr/>
        </p:nvSpPr>
        <p:spPr>
          <a:xfrm>
            <a:off x="1901371" y="4731657"/>
            <a:ext cx="1959429" cy="1712686"/>
          </a:xfrm>
          <a:custGeom>
            <a:avLst/>
            <a:gdLst>
              <a:gd name="connsiteX0" fmla="*/ 928915 w 1959429"/>
              <a:gd name="connsiteY0" fmla="*/ 101600 h 1712686"/>
              <a:gd name="connsiteX1" fmla="*/ 928915 w 1959429"/>
              <a:gd name="connsiteY1" fmla="*/ 101600 h 1712686"/>
              <a:gd name="connsiteX2" fmla="*/ 856343 w 1959429"/>
              <a:gd name="connsiteY2" fmla="*/ 203200 h 1712686"/>
              <a:gd name="connsiteX3" fmla="*/ 870858 w 1959429"/>
              <a:gd name="connsiteY3" fmla="*/ 261257 h 1712686"/>
              <a:gd name="connsiteX4" fmla="*/ 914400 w 1959429"/>
              <a:gd name="connsiteY4" fmla="*/ 348343 h 1712686"/>
              <a:gd name="connsiteX5" fmla="*/ 957943 w 1959429"/>
              <a:gd name="connsiteY5" fmla="*/ 377372 h 1712686"/>
              <a:gd name="connsiteX6" fmla="*/ 1001486 w 1959429"/>
              <a:gd name="connsiteY6" fmla="*/ 420914 h 1712686"/>
              <a:gd name="connsiteX7" fmla="*/ 1088572 w 1959429"/>
              <a:gd name="connsiteY7" fmla="*/ 449943 h 1712686"/>
              <a:gd name="connsiteX8" fmla="*/ 1103086 w 1959429"/>
              <a:gd name="connsiteY8" fmla="*/ 624114 h 1712686"/>
              <a:gd name="connsiteX9" fmla="*/ 1016000 w 1959429"/>
              <a:gd name="connsiteY9" fmla="*/ 711200 h 1712686"/>
              <a:gd name="connsiteX10" fmla="*/ 972458 w 1959429"/>
              <a:gd name="connsiteY10" fmla="*/ 754743 h 1712686"/>
              <a:gd name="connsiteX11" fmla="*/ 928915 w 1959429"/>
              <a:gd name="connsiteY11" fmla="*/ 856343 h 1712686"/>
              <a:gd name="connsiteX12" fmla="*/ 899886 w 1959429"/>
              <a:gd name="connsiteY12" fmla="*/ 943429 h 1712686"/>
              <a:gd name="connsiteX13" fmla="*/ 914400 w 1959429"/>
              <a:gd name="connsiteY13" fmla="*/ 1059543 h 1712686"/>
              <a:gd name="connsiteX14" fmla="*/ 827315 w 1959429"/>
              <a:gd name="connsiteY14" fmla="*/ 1146629 h 1712686"/>
              <a:gd name="connsiteX15" fmla="*/ 783772 w 1959429"/>
              <a:gd name="connsiteY15" fmla="*/ 1190172 h 1712686"/>
              <a:gd name="connsiteX16" fmla="*/ 653143 w 1959429"/>
              <a:gd name="connsiteY16" fmla="*/ 1248229 h 1712686"/>
              <a:gd name="connsiteX17" fmla="*/ 609600 w 1959429"/>
              <a:gd name="connsiteY17" fmla="*/ 1262743 h 1712686"/>
              <a:gd name="connsiteX18" fmla="*/ 478972 w 1959429"/>
              <a:gd name="connsiteY18" fmla="*/ 1349829 h 1712686"/>
              <a:gd name="connsiteX19" fmla="*/ 435429 w 1959429"/>
              <a:gd name="connsiteY19" fmla="*/ 1378857 h 1712686"/>
              <a:gd name="connsiteX20" fmla="*/ 391886 w 1959429"/>
              <a:gd name="connsiteY20" fmla="*/ 1422400 h 1712686"/>
              <a:gd name="connsiteX21" fmla="*/ 377372 w 1959429"/>
              <a:gd name="connsiteY21" fmla="*/ 1553029 h 1712686"/>
              <a:gd name="connsiteX22" fmla="*/ 333829 w 1959429"/>
              <a:gd name="connsiteY22" fmla="*/ 1582057 h 1712686"/>
              <a:gd name="connsiteX23" fmla="*/ 232229 w 1959429"/>
              <a:gd name="connsiteY23" fmla="*/ 1553029 h 1712686"/>
              <a:gd name="connsiteX24" fmla="*/ 145143 w 1959429"/>
              <a:gd name="connsiteY24" fmla="*/ 1494972 h 1712686"/>
              <a:gd name="connsiteX25" fmla="*/ 101600 w 1959429"/>
              <a:gd name="connsiteY25" fmla="*/ 1465943 h 1712686"/>
              <a:gd name="connsiteX26" fmla="*/ 14515 w 1959429"/>
              <a:gd name="connsiteY26" fmla="*/ 1436914 h 1712686"/>
              <a:gd name="connsiteX27" fmla="*/ 0 w 1959429"/>
              <a:gd name="connsiteY27" fmla="*/ 1480457 h 1712686"/>
              <a:gd name="connsiteX28" fmla="*/ 14515 w 1959429"/>
              <a:gd name="connsiteY28" fmla="*/ 1553029 h 1712686"/>
              <a:gd name="connsiteX29" fmla="*/ 29029 w 1959429"/>
              <a:gd name="connsiteY29" fmla="*/ 1596572 h 1712686"/>
              <a:gd name="connsiteX30" fmla="*/ 72572 w 1959429"/>
              <a:gd name="connsiteY30" fmla="*/ 1611086 h 1712686"/>
              <a:gd name="connsiteX31" fmla="*/ 232229 w 1959429"/>
              <a:gd name="connsiteY31" fmla="*/ 1625600 h 1712686"/>
              <a:gd name="connsiteX32" fmla="*/ 246743 w 1959429"/>
              <a:gd name="connsiteY32" fmla="*/ 1698172 h 1712686"/>
              <a:gd name="connsiteX33" fmla="*/ 290286 w 1959429"/>
              <a:gd name="connsiteY33" fmla="*/ 1712686 h 1712686"/>
              <a:gd name="connsiteX34" fmla="*/ 435429 w 1959429"/>
              <a:gd name="connsiteY34" fmla="*/ 1698172 h 1712686"/>
              <a:gd name="connsiteX35" fmla="*/ 566058 w 1959429"/>
              <a:gd name="connsiteY35" fmla="*/ 1640114 h 1712686"/>
              <a:gd name="connsiteX36" fmla="*/ 638629 w 1959429"/>
              <a:gd name="connsiteY36" fmla="*/ 1567543 h 1712686"/>
              <a:gd name="connsiteX37" fmla="*/ 769258 w 1959429"/>
              <a:gd name="connsiteY37" fmla="*/ 1451429 h 1712686"/>
              <a:gd name="connsiteX38" fmla="*/ 812800 w 1959429"/>
              <a:gd name="connsiteY38" fmla="*/ 1422400 h 1712686"/>
              <a:gd name="connsiteX39" fmla="*/ 899886 w 1959429"/>
              <a:gd name="connsiteY39" fmla="*/ 1393372 h 1712686"/>
              <a:gd name="connsiteX40" fmla="*/ 986972 w 1959429"/>
              <a:gd name="connsiteY40" fmla="*/ 1335314 h 1712686"/>
              <a:gd name="connsiteX41" fmla="*/ 1074058 w 1959429"/>
              <a:gd name="connsiteY41" fmla="*/ 1248229 h 1712686"/>
              <a:gd name="connsiteX42" fmla="*/ 1146629 w 1959429"/>
              <a:gd name="connsiteY42" fmla="*/ 1117600 h 1712686"/>
              <a:gd name="connsiteX43" fmla="*/ 1248229 w 1959429"/>
              <a:gd name="connsiteY43" fmla="*/ 1016000 h 1712686"/>
              <a:gd name="connsiteX44" fmla="*/ 1335315 w 1959429"/>
              <a:gd name="connsiteY44" fmla="*/ 885372 h 1712686"/>
              <a:gd name="connsiteX45" fmla="*/ 1364343 w 1959429"/>
              <a:gd name="connsiteY45" fmla="*/ 841829 h 1712686"/>
              <a:gd name="connsiteX46" fmla="*/ 1393372 w 1959429"/>
              <a:gd name="connsiteY46" fmla="*/ 798286 h 1712686"/>
              <a:gd name="connsiteX47" fmla="*/ 1436915 w 1959429"/>
              <a:gd name="connsiteY47" fmla="*/ 711200 h 1712686"/>
              <a:gd name="connsiteX48" fmla="*/ 1465943 w 1959429"/>
              <a:gd name="connsiteY48" fmla="*/ 580572 h 1712686"/>
              <a:gd name="connsiteX49" fmla="*/ 1480458 w 1959429"/>
              <a:gd name="connsiteY49" fmla="*/ 537029 h 1712686"/>
              <a:gd name="connsiteX50" fmla="*/ 1582058 w 1959429"/>
              <a:gd name="connsiteY50" fmla="*/ 420914 h 1712686"/>
              <a:gd name="connsiteX51" fmla="*/ 1669143 w 1959429"/>
              <a:gd name="connsiteY51" fmla="*/ 261257 h 1712686"/>
              <a:gd name="connsiteX52" fmla="*/ 1785258 w 1959429"/>
              <a:gd name="connsiteY52" fmla="*/ 159657 h 1712686"/>
              <a:gd name="connsiteX53" fmla="*/ 1872343 w 1959429"/>
              <a:gd name="connsiteY53" fmla="*/ 101600 h 1712686"/>
              <a:gd name="connsiteX54" fmla="*/ 1959429 w 1959429"/>
              <a:gd name="connsiteY54" fmla="*/ 72572 h 1712686"/>
              <a:gd name="connsiteX55" fmla="*/ 1872343 w 1959429"/>
              <a:gd name="connsiteY55" fmla="*/ 43543 h 1712686"/>
              <a:gd name="connsiteX56" fmla="*/ 1828800 w 1959429"/>
              <a:gd name="connsiteY56" fmla="*/ 29029 h 1712686"/>
              <a:gd name="connsiteX57" fmla="*/ 1654629 w 1959429"/>
              <a:gd name="connsiteY57" fmla="*/ 0 h 1712686"/>
              <a:gd name="connsiteX58" fmla="*/ 1393372 w 1959429"/>
              <a:gd name="connsiteY58" fmla="*/ 14514 h 1712686"/>
              <a:gd name="connsiteX59" fmla="*/ 1306286 w 1959429"/>
              <a:gd name="connsiteY59" fmla="*/ 43543 h 1712686"/>
              <a:gd name="connsiteX60" fmla="*/ 1219200 w 1959429"/>
              <a:gd name="connsiteY60" fmla="*/ 101600 h 1712686"/>
              <a:gd name="connsiteX61" fmla="*/ 1190172 w 1959429"/>
              <a:gd name="connsiteY61" fmla="*/ 188686 h 1712686"/>
              <a:gd name="connsiteX62" fmla="*/ 1146629 w 1959429"/>
              <a:gd name="connsiteY62" fmla="*/ 174172 h 1712686"/>
              <a:gd name="connsiteX63" fmla="*/ 1074058 w 1959429"/>
              <a:gd name="connsiteY63" fmla="*/ 101600 h 1712686"/>
              <a:gd name="connsiteX64" fmla="*/ 928915 w 1959429"/>
              <a:gd name="connsiteY64" fmla="*/ 101600 h 171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59429" h="1712686">
                <a:moveTo>
                  <a:pt x="928915" y="101600"/>
                </a:moveTo>
                <a:lnTo>
                  <a:pt x="928915" y="101600"/>
                </a:lnTo>
                <a:cubicBezTo>
                  <a:pt x="904724" y="135467"/>
                  <a:pt x="870566" y="164087"/>
                  <a:pt x="856343" y="203200"/>
                </a:cubicBezTo>
                <a:cubicBezTo>
                  <a:pt x="849526" y="221947"/>
                  <a:pt x="865378" y="242077"/>
                  <a:pt x="870858" y="261257"/>
                </a:cubicBezTo>
                <a:cubicBezTo>
                  <a:pt x="880302" y="294311"/>
                  <a:pt x="888956" y="322898"/>
                  <a:pt x="914400" y="348343"/>
                </a:cubicBezTo>
                <a:cubicBezTo>
                  <a:pt x="926735" y="360678"/>
                  <a:pt x="944542" y="366205"/>
                  <a:pt x="957943" y="377372"/>
                </a:cubicBezTo>
                <a:cubicBezTo>
                  <a:pt x="973712" y="390512"/>
                  <a:pt x="983543" y="410946"/>
                  <a:pt x="1001486" y="420914"/>
                </a:cubicBezTo>
                <a:cubicBezTo>
                  <a:pt x="1028234" y="435774"/>
                  <a:pt x="1088572" y="449943"/>
                  <a:pt x="1088572" y="449943"/>
                </a:cubicBezTo>
                <a:cubicBezTo>
                  <a:pt x="1129579" y="511455"/>
                  <a:pt x="1150473" y="522570"/>
                  <a:pt x="1103086" y="624114"/>
                </a:cubicBezTo>
                <a:cubicBezTo>
                  <a:pt x="1085725" y="661315"/>
                  <a:pt x="1045029" y="682171"/>
                  <a:pt x="1016000" y="711200"/>
                </a:cubicBezTo>
                <a:lnTo>
                  <a:pt x="972458" y="754743"/>
                </a:lnTo>
                <a:cubicBezTo>
                  <a:pt x="925730" y="894920"/>
                  <a:pt x="1000664" y="676970"/>
                  <a:pt x="928915" y="856343"/>
                </a:cubicBezTo>
                <a:cubicBezTo>
                  <a:pt x="917551" y="884753"/>
                  <a:pt x="899886" y="943429"/>
                  <a:pt x="899886" y="943429"/>
                </a:cubicBezTo>
                <a:cubicBezTo>
                  <a:pt x="904724" y="982134"/>
                  <a:pt x="917931" y="1020697"/>
                  <a:pt x="914400" y="1059543"/>
                </a:cubicBezTo>
                <a:cubicBezTo>
                  <a:pt x="911161" y="1095171"/>
                  <a:pt x="844956" y="1131508"/>
                  <a:pt x="827315" y="1146629"/>
                </a:cubicBezTo>
                <a:cubicBezTo>
                  <a:pt x="811730" y="1159987"/>
                  <a:pt x="799541" y="1177031"/>
                  <a:pt x="783772" y="1190172"/>
                </a:cubicBezTo>
                <a:cubicBezTo>
                  <a:pt x="737772" y="1228505"/>
                  <a:pt x="716428" y="1227134"/>
                  <a:pt x="653143" y="1248229"/>
                </a:cubicBezTo>
                <a:lnTo>
                  <a:pt x="609600" y="1262743"/>
                </a:lnTo>
                <a:lnTo>
                  <a:pt x="478972" y="1349829"/>
                </a:lnTo>
                <a:cubicBezTo>
                  <a:pt x="464458" y="1359505"/>
                  <a:pt x="447764" y="1366522"/>
                  <a:pt x="435429" y="1378857"/>
                </a:cubicBezTo>
                <a:lnTo>
                  <a:pt x="391886" y="1422400"/>
                </a:lnTo>
                <a:cubicBezTo>
                  <a:pt x="387048" y="1465943"/>
                  <a:pt x="392344" y="1511856"/>
                  <a:pt x="377372" y="1553029"/>
                </a:cubicBezTo>
                <a:cubicBezTo>
                  <a:pt x="371411" y="1569423"/>
                  <a:pt x="351098" y="1579590"/>
                  <a:pt x="333829" y="1582057"/>
                </a:cubicBezTo>
                <a:cubicBezTo>
                  <a:pt x="321072" y="1583879"/>
                  <a:pt x="248569" y="1558476"/>
                  <a:pt x="232229" y="1553029"/>
                </a:cubicBezTo>
                <a:lnTo>
                  <a:pt x="145143" y="1494972"/>
                </a:lnTo>
                <a:cubicBezTo>
                  <a:pt x="130629" y="1485296"/>
                  <a:pt x="118149" y="1471459"/>
                  <a:pt x="101600" y="1465943"/>
                </a:cubicBezTo>
                <a:lnTo>
                  <a:pt x="14515" y="1436914"/>
                </a:lnTo>
                <a:cubicBezTo>
                  <a:pt x="9677" y="1451428"/>
                  <a:pt x="0" y="1465157"/>
                  <a:pt x="0" y="1480457"/>
                </a:cubicBezTo>
                <a:cubicBezTo>
                  <a:pt x="0" y="1505127"/>
                  <a:pt x="8532" y="1529096"/>
                  <a:pt x="14515" y="1553029"/>
                </a:cubicBezTo>
                <a:cubicBezTo>
                  <a:pt x="18226" y="1567872"/>
                  <a:pt x="18211" y="1585754"/>
                  <a:pt x="29029" y="1596572"/>
                </a:cubicBezTo>
                <a:cubicBezTo>
                  <a:pt x="39847" y="1607390"/>
                  <a:pt x="57426" y="1608922"/>
                  <a:pt x="72572" y="1611086"/>
                </a:cubicBezTo>
                <a:cubicBezTo>
                  <a:pt x="125473" y="1618643"/>
                  <a:pt x="179010" y="1620762"/>
                  <a:pt x="232229" y="1625600"/>
                </a:cubicBezTo>
                <a:cubicBezTo>
                  <a:pt x="237067" y="1649791"/>
                  <a:pt x="233059" y="1677646"/>
                  <a:pt x="246743" y="1698172"/>
                </a:cubicBezTo>
                <a:cubicBezTo>
                  <a:pt x="255230" y="1710902"/>
                  <a:pt x="274987" y="1712686"/>
                  <a:pt x="290286" y="1712686"/>
                </a:cubicBezTo>
                <a:cubicBezTo>
                  <a:pt x="338908" y="1712686"/>
                  <a:pt x="387048" y="1703010"/>
                  <a:pt x="435429" y="1698172"/>
                </a:cubicBezTo>
                <a:cubicBezTo>
                  <a:pt x="539064" y="1663627"/>
                  <a:pt x="497055" y="1686116"/>
                  <a:pt x="566058" y="1640114"/>
                </a:cubicBezTo>
                <a:cubicBezTo>
                  <a:pt x="643465" y="1524004"/>
                  <a:pt x="541868" y="1664304"/>
                  <a:pt x="638629" y="1567543"/>
                </a:cubicBezTo>
                <a:cubicBezTo>
                  <a:pt x="767582" y="1438590"/>
                  <a:pt x="569053" y="1584900"/>
                  <a:pt x="769258" y="1451429"/>
                </a:cubicBezTo>
                <a:cubicBezTo>
                  <a:pt x="783772" y="1441753"/>
                  <a:pt x="796251" y="1427916"/>
                  <a:pt x="812800" y="1422400"/>
                </a:cubicBezTo>
                <a:lnTo>
                  <a:pt x="899886" y="1393372"/>
                </a:lnTo>
                <a:cubicBezTo>
                  <a:pt x="928915" y="1374019"/>
                  <a:pt x="962302" y="1359984"/>
                  <a:pt x="986972" y="1335314"/>
                </a:cubicBezTo>
                <a:lnTo>
                  <a:pt x="1074058" y="1248229"/>
                </a:lnTo>
                <a:cubicBezTo>
                  <a:pt x="1125770" y="1093088"/>
                  <a:pt x="1070586" y="1215369"/>
                  <a:pt x="1146629" y="1117600"/>
                </a:cubicBezTo>
                <a:cubicBezTo>
                  <a:pt x="1228145" y="1012793"/>
                  <a:pt x="1165022" y="1043735"/>
                  <a:pt x="1248229" y="1016000"/>
                </a:cubicBezTo>
                <a:lnTo>
                  <a:pt x="1335315" y="885372"/>
                </a:lnTo>
                <a:lnTo>
                  <a:pt x="1364343" y="841829"/>
                </a:lnTo>
                <a:lnTo>
                  <a:pt x="1393372" y="798286"/>
                </a:lnTo>
                <a:cubicBezTo>
                  <a:pt x="1429853" y="688840"/>
                  <a:pt x="1380642" y="823746"/>
                  <a:pt x="1436915" y="711200"/>
                </a:cubicBezTo>
                <a:cubicBezTo>
                  <a:pt x="1456519" y="671993"/>
                  <a:pt x="1457024" y="620706"/>
                  <a:pt x="1465943" y="580572"/>
                </a:cubicBezTo>
                <a:cubicBezTo>
                  <a:pt x="1469262" y="565637"/>
                  <a:pt x="1472867" y="550313"/>
                  <a:pt x="1480458" y="537029"/>
                </a:cubicBezTo>
                <a:cubicBezTo>
                  <a:pt x="1507110" y="490388"/>
                  <a:pt x="1544583" y="458389"/>
                  <a:pt x="1582058" y="420914"/>
                </a:cubicBezTo>
                <a:cubicBezTo>
                  <a:pt x="1601255" y="382519"/>
                  <a:pt x="1641030" y="297402"/>
                  <a:pt x="1669143" y="261257"/>
                </a:cubicBezTo>
                <a:cubicBezTo>
                  <a:pt x="1699920" y="221686"/>
                  <a:pt x="1744537" y="188162"/>
                  <a:pt x="1785258" y="159657"/>
                </a:cubicBezTo>
                <a:cubicBezTo>
                  <a:pt x="1813839" y="139650"/>
                  <a:pt x="1839245" y="112632"/>
                  <a:pt x="1872343" y="101600"/>
                </a:cubicBezTo>
                <a:lnTo>
                  <a:pt x="1959429" y="72572"/>
                </a:lnTo>
                <a:lnTo>
                  <a:pt x="1872343" y="43543"/>
                </a:lnTo>
                <a:cubicBezTo>
                  <a:pt x="1857829" y="38705"/>
                  <a:pt x="1843802" y="32030"/>
                  <a:pt x="1828800" y="29029"/>
                </a:cubicBezTo>
                <a:cubicBezTo>
                  <a:pt x="1722683" y="7804"/>
                  <a:pt x="1780651" y="18003"/>
                  <a:pt x="1654629" y="0"/>
                </a:cubicBezTo>
                <a:cubicBezTo>
                  <a:pt x="1567543" y="4838"/>
                  <a:pt x="1479918" y="3696"/>
                  <a:pt x="1393372" y="14514"/>
                </a:cubicBezTo>
                <a:cubicBezTo>
                  <a:pt x="1363009" y="18309"/>
                  <a:pt x="1306286" y="43543"/>
                  <a:pt x="1306286" y="43543"/>
                </a:cubicBezTo>
                <a:cubicBezTo>
                  <a:pt x="1277257" y="62895"/>
                  <a:pt x="1230232" y="68502"/>
                  <a:pt x="1219200" y="101600"/>
                </a:cubicBezTo>
                <a:lnTo>
                  <a:pt x="1190172" y="188686"/>
                </a:lnTo>
                <a:cubicBezTo>
                  <a:pt x="1175658" y="183848"/>
                  <a:pt x="1158576" y="183729"/>
                  <a:pt x="1146629" y="174172"/>
                </a:cubicBezTo>
                <a:cubicBezTo>
                  <a:pt x="1110981" y="145654"/>
                  <a:pt x="1129057" y="110767"/>
                  <a:pt x="1074058" y="101600"/>
                </a:cubicBezTo>
                <a:cubicBezTo>
                  <a:pt x="1031107" y="94441"/>
                  <a:pt x="953105" y="101600"/>
                  <a:pt x="928915" y="10160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Freeform 26"/>
          <p:cNvSpPr/>
          <p:nvPr/>
        </p:nvSpPr>
        <p:spPr>
          <a:xfrm>
            <a:off x="2525486" y="3644416"/>
            <a:ext cx="1613684" cy="1058844"/>
          </a:xfrm>
          <a:custGeom>
            <a:avLst/>
            <a:gdLst>
              <a:gd name="connsiteX0" fmla="*/ 203200 w 1613684"/>
              <a:gd name="connsiteY0" fmla="*/ 274441 h 1058844"/>
              <a:gd name="connsiteX1" fmla="*/ 203200 w 1613684"/>
              <a:gd name="connsiteY1" fmla="*/ 274441 h 1058844"/>
              <a:gd name="connsiteX2" fmla="*/ 14514 w 1613684"/>
              <a:gd name="connsiteY2" fmla="*/ 288955 h 1058844"/>
              <a:gd name="connsiteX3" fmla="*/ 29028 w 1613684"/>
              <a:gd name="connsiteY3" fmla="*/ 332498 h 1058844"/>
              <a:gd name="connsiteX4" fmla="*/ 58057 w 1613684"/>
              <a:gd name="connsiteY4" fmla="*/ 448613 h 1058844"/>
              <a:gd name="connsiteX5" fmla="*/ 87085 w 1613684"/>
              <a:gd name="connsiteY5" fmla="*/ 492155 h 1058844"/>
              <a:gd name="connsiteX6" fmla="*/ 116114 w 1613684"/>
              <a:gd name="connsiteY6" fmla="*/ 579241 h 1058844"/>
              <a:gd name="connsiteX7" fmla="*/ 130628 w 1613684"/>
              <a:gd name="connsiteY7" fmla="*/ 738898 h 1058844"/>
              <a:gd name="connsiteX8" fmla="*/ 159657 w 1613684"/>
              <a:gd name="connsiteY8" fmla="*/ 782441 h 1058844"/>
              <a:gd name="connsiteX9" fmla="*/ 203200 w 1613684"/>
              <a:gd name="connsiteY9" fmla="*/ 767927 h 1058844"/>
              <a:gd name="connsiteX10" fmla="*/ 261257 w 1613684"/>
              <a:gd name="connsiteY10" fmla="*/ 724384 h 1058844"/>
              <a:gd name="connsiteX11" fmla="*/ 333828 w 1613684"/>
              <a:gd name="connsiteY11" fmla="*/ 666327 h 1058844"/>
              <a:gd name="connsiteX12" fmla="*/ 362857 w 1613684"/>
              <a:gd name="connsiteY12" fmla="*/ 709870 h 1058844"/>
              <a:gd name="connsiteX13" fmla="*/ 406400 w 1613684"/>
              <a:gd name="connsiteY13" fmla="*/ 767927 h 1058844"/>
              <a:gd name="connsiteX14" fmla="*/ 435428 w 1613684"/>
              <a:gd name="connsiteY14" fmla="*/ 884041 h 1058844"/>
              <a:gd name="connsiteX15" fmla="*/ 464457 w 1613684"/>
              <a:gd name="connsiteY15" fmla="*/ 927584 h 1058844"/>
              <a:gd name="connsiteX16" fmla="*/ 508000 w 1613684"/>
              <a:gd name="connsiteY16" fmla="*/ 1043698 h 1058844"/>
              <a:gd name="connsiteX17" fmla="*/ 566057 w 1613684"/>
              <a:gd name="connsiteY17" fmla="*/ 1058213 h 1058844"/>
              <a:gd name="connsiteX18" fmla="*/ 638628 w 1613684"/>
              <a:gd name="connsiteY18" fmla="*/ 1043698 h 1058844"/>
              <a:gd name="connsiteX19" fmla="*/ 696685 w 1613684"/>
              <a:gd name="connsiteY19" fmla="*/ 956613 h 1058844"/>
              <a:gd name="connsiteX20" fmla="*/ 740228 w 1613684"/>
              <a:gd name="connsiteY20" fmla="*/ 898555 h 1058844"/>
              <a:gd name="connsiteX21" fmla="*/ 754743 w 1613684"/>
              <a:gd name="connsiteY21" fmla="*/ 855013 h 1058844"/>
              <a:gd name="connsiteX22" fmla="*/ 841828 w 1613684"/>
              <a:gd name="connsiteY22" fmla="*/ 913070 h 1058844"/>
              <a:gd name="connsiteX23" fmla="*/ 885371 w 1613684"/>
              <a:gd name="connsiteY23" fmla="*/ 927584 h 1058844"/>
              <a:gd name="connsiteX24" fmla="*/ 1364343 w 1613684"/>
              <a:gd name="connsiteY24" fmla="*/ 942098 h 1058844"/>
              <a:gd name="connsiteX25" fmla="*/ 1524000 w 1613684"/>
              <a:gd name="connsiteY25" fmla="*/ 985641 h 1058844"/>
              <a:gd name="connsiteX26" fmla="*/ 1553028 w 1613684"/>
              <a:gd name="connsiteY26" fmla="*/ 884041 h 1058844"/>
              <a:gd name="connsiteX27" fmla="*/ 1582057 w 1613684"/>
              <a:gd name="connsiteY27" fmla="*/ 840498 h 1058844"/>
              <a:gd name="connsiteX28" fmla="*/ 1582057 w 1613684"/>
              <a:gd name="connsiteY28" fmla="*/ 288955 h 1058844"/>
              <a:gd name="connsiteX29" fmla="*/ 1553028 w 1613684"/>
              <a:gd name="connsiteY29" fmla="*/ 245413 h 1058844"/>
              <a:gd name="connsiteX30" fmla="*/ 1538514 w 1613684"/>
              <a:gd name="connsiteY30" fmla="*/ 201870 h 1058844"/>
              <a:gd name="connsiteX31" fmla="*/ 1494971 w 1613684"/>
              <a:gd name="connsiteY31" fmla="*/ 187355 h 1058844"/>
              <a:gd name="connsiteX32" fmla="*/ 1451428 w 1613684"/>
              <a:gd name="connsiteY32" fmla="*/ 158327 h 1058844"/>
              <a:gd name="connsiteX33" fmla="*/ 1306285 w 1613684"/>
              <a:gd name="connsiteY33" fmla="*/ 42213 h 1058844"/>
              <a:gd name="connsiteX34" fmla="*/ 1262743 w 1613684"/>
              <a:gd name="connsiteY34" fmla="*/ 13184 h 1058844"/>
              <a:gd name="connsiteX35" fmla="*/ 1074057 w 1613684"/>
              <a:gd name="connsiteY35" fmla="*/ 42213 h 1058844"/>
              <a:gd name="connsiteX36" fmla="*/ 943428 w 1613684"/>
              <a:gd name="connsiteY36" fmla="*/ 71241 h 1058844"/>
              <a:gd name="connsiteX37" fmla="*/ 870857 w 1613684"/>
              <a:gd name="connsiteY37" fmla="*/ 172841 h 1058844"/>
              <a:gd name="connsiteX38" fmla="*/ 798285 w 1613684"/>
              <a:gd name="connsiteY38" fmla="*/ 158327 h 1058844"/>
              <a:gd name="connsiteX39" fmla="*/ 740228 w 1613684"/>
              <a:gd name="connsiteY39" fmla="*/ 114784 h 1058844"/>
              <a:gd name="connsiteX40" fmla="*/ 696685 w 1613684"/>
              <a:gd name="connsiteY40" fmla="*/ 100270 h 1058844"/>
              <a:gd name="connsiteX41" fmla="*/ 551543 w 1613684"/>
              <a:gd name="connsiteY41" fmla="*/ 114784 h 1058844"/>
              <a:gd name="connsiteX42" fmla="*/ 508000 w 1613684"/>
              <a:gd name="connsiteY42" fmla="*/ 158327 h 1058844"/>
              <a:gd name="connsiteX43" fmla="*/ 464457 w 1613684"/>
              <a:gd name="connsiteY43" fmla="*/ 187355 h 1058844"/>
              <a:gd name="connsiteX44" fmla="*/ 420914 w 1613684"/>
              <a:gd name="connsiteY44" fmla="*/ 230898 h 1058844"/>
              <a:gd name="connsiteX45" fmla="*/ 333828 w 1613684"/>
              <a:gd name="connsiteY45" fmla="*/ 259927 h 1058844"/>
              <a:gd name="connsiteX46" fmla="*/ 290285 w 1613684"/>
              <a:gd name="connsiteY46" fmla="*/ 274441 h 1058844"/>
              <a:gd name="connsiteX47" fmla="*/ 203200 w 1613684"/>
              <a:gd name="connsiteY47" fmla="*/ 274441 h 105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13684" h="1058844">
                <a:moveTo>
                  <a:pt x="203200" y="274441"/>
                </a:moveTo>
                <a:lnTo>
                  <a:pt x="203200" y="274441"/>
                </a:lnTo>
                <a:cubicBezTo>
                  <a:pt x="140305" y="279279"/>
                  <a:pt x="74358" y="269007"/>
                  <a:pt x="14514" y="288955"/>
                </a:cubicBezTo>
                <a:cubicBezTo>
                  <a:pt x="0" y="293793"/>
                  <a:pt x="25002" y="317738"/>
                  <a:pt x="29028" y="332498"/>
                </a:cubicBezTo>
                <a:cubicBezTo>
                  <a:pt x="39525" y="370988"/>
                  <a:pt x="35927" y="415417"/>
                  <a:pt x="58057" y="448613"/>
                </a:cubicBezTo>
                <a:cubicBezTo>
                  <a:pt x="67733" y="463127"/>
                  <a:pt x="80000" y="476215"/>
                  <a:pt x="87085" y="492155"/>
                </a:cubicBezTo>
                <a:cubicBezTo>
                  <a:pt x="99512" y="520117"/>
                  <a:pt x="116114" y="579241"/>
                  <a:pt x="116114" y="579241"/>
                </a:cubicBezTo>
                <a:cubicBezTo>
                  <a:pt x="120952" y="632460"/>
                  <a:pt x="119431" y="686646"/>
                  <a:pt x="130628" y="738898"/>
                </a:cubicBezTo>
                <a:cubicBezTo>
                  <a:pt x="134283" y="755955"/>
                  <a:pt x="143461" y="775962"/>
                  <a:pt x="159657" y="782441"/>
                </a:cubicBezTo>
                <a:cubicBezTo>
                  <a:pt x="173862" y="788123"/>
                  <a:pt x="188686" y="772765"/>
                  <a:pt x="203200" y="767927"/>
                </a:cubicBezTo>
                <a:cubicBezTo>
                  <a:pt x="222552" y="753413"/>
                  <a:pt x="244152" y="741489"/>
                  <a:pt x="261257" y="724384"/>
                </a:cubicBezTo>
                <a:cubicBezTo>
                  <a:pt x="326908" y="658732"/>
                  <a:pt x="249059" y="694583"/>
                  <a:pt x="333828" y="666327"/>
                </a:cubicBezTo>
                <a:cubicBezTo>
                  <a:pt x="343504" y="680841"/>
                  <a:pt x="352718" y="695675"/>
                  <a:pt x="362857" y="709870"/>
                </a:cubicBezTo>
                <a:cubicBezTo>
                  <a:pt x="376917" y="729555"/>
                  <a:pt x="394398" y="746924"/>
                  <a:pt x="406400" y="767927"/>
                </a:cubicBezTo>
                <a:cubicBezTo>
                  <a:pt x="425934" y="802111"/>
                  <a:pt x="422398" y="849295"/>
                  <a:pt x="435428" y="884041"/>
                </a:cubicBezTo>
                <a:cubicBezTo>
                  <a:pt x="441553" y="900374"/>
                  <a:pt x="454781" y="913070"/>
                  <a:pt x="464457" y="927584"/>
                </a:cubicBezTo>
                <a:cubicBezTo>
                  <a:pt x="470776" y="959181"/>
                  <a:pt x="473500" y="1020698"/>
                  <a:pt x="508000" y="1043698"/>
                </a:cubicBezTo>
                <a:cubicBezTo>
                  <a:pt x="524598" y="1054763"/>
                  <a:pt x="546705" y="1053375"/>
                  <a:pt x="566057" y="1058213"/>
                </a:cubicBezTo>
                <a:cubicBezTo>
                  <a:pt x="590247" y="1053375"/>
                  <a:pt x="619155" y="1058844"/>
                  <a:pt x="638628" y="1043698"/>
                </a:cubicBezTo>
                <a:cubicBezTo>
                  <a:pt x="666167" y="1022279"/>
                  <a:pt x="675752" y="984523"/>
                  <a:pt x="696685" y="956613"/>
                </a:cubicBezTo>
                <a:lnTo>
                  <a:pt x="740228" y="898555"/>
                </a:lnTo>
                <a:cubicBezTo>
                  <a:pt x="745066" y="884041"/>
                  <a:pt x="740538" y="860695"/>
                  <a:pt x="754743" y="855013"/>
                </a:cubicBezTo>
                <a:cubicBezTo>
                  <a:pt x="815856" y="830569"/>
                  <a:pt x="813862" y="890697"/>
                  <a:pt x="841828" y="913070"/>
                </a:cubicBezTo>
                <a:cubicBezTo>
                  <a:pt x="853775" y="922627"/>
                  <a:pt x="870095" y="926735"/>
                  <a:pt x="885371" y="927584"/>
                </a:cubicBezTo>
                <a:cubicBezTo>
                  <a:pt x="1044856" y="936444"/>
                  <a:pt x="1204686" y="937260"/>
                  <a:pt x="1364343" y="942098"/>
                </a:cubicBezTo>
                <a:cubicBezTo>
                  <a:pt x="1495300" y="974838"/>
                  <a:pt x="1442608" y="958511"/>
                  <a:pt x="1524000" y="985641"/>
                </a:cubicBezTo>
                <a:cubicBezTo>
                  <a:pt x="1528650" y="967041"/>
                  <a:pt x="1542617" y="904862"/>
                  <a:pt x="1553028" y="884041"/>
                </a:cubicBezTo>
                <a:cubicBezTo>
                  <a:pt x="1560829" y="868439"/>
                  <a:pt x="1572381" y="855012"/>
                  <a:pt x="1582057" y="840498"/>
                </a:cubicBezTo>
                <a:cubicBezTo>
                  <a:pt x="1610336" y="614262"/>
                  <a:pt x="1613684" y="636855"/>
                  <a:pt x="1582057" y="288955"/>
                </a:cubicBezTo>
                <a:cubicBezTo>
                  <a:pt x="1580478" y="271583"/>
                  <a:pt x="1562704" y="259927"/>
                  <a:pt x="1553028" y="245413"/>
                </a:cubicBezTo>
                <a:cubicBezTo>
                  <a:pt x="1548190" y="230899"/>
                  <a:pt x="1549332" y="212688"/>
                  <a:pt x="1538514" y="201870"/>
                </a:cubicBezTo>
                <a:cubicBezTo>
                  <a:pt x="1527696" y="191052"/>
                  <a:pt x="1508655" y="194197"/>
                  <a:pt x="1494971" y="187355"/>
                </a:cubicBezTo>
                <a:cubicBezTo>
                  <a:pt x="1479369" y="179554"/>
                  <a:pt x="1464394" y="169996"/>
                  <a:pt x="1451428" y="158327"/>
                </a:cubicBezTo>
                <a:cubicBezTo>
                  <a:pt x="1319170" y="39296"/>
                  <a:pt x="1401602" y="73985"/>
                  <a:pt x="1306285" y="42213"/>
                </a:cubicBezTo>
                <a:cubicBezTo>
                  <a:pt x="1291771" y="32537"/>
                  <a:pt x="1280135" y="14522"/>
                  <a:pt x="1262743" y="13184"/>
                </a:cubicBezTo>
                <a:cubicBezTo>
                  <a:pt x="1091364" y="0"/>
                  <a:pt x="1167192" y="21516"/>
                  <a:pt x="1074057" y="42213"/>
                </a:cubicBezTo>
                <a:cubicBezTo>
                  <a:pt x="920781" y="76275"/>
                  <a:pt x="1041455" y="38566"/>
                  <a:pt x="943428" y="71241"/>
                </a:cubicBezTo>
                <a:cubicBezTo>
                  <a:pt x="909562" y="172841"/>
                  <a:pt x="943429" y="148651"/>
                  <a:pt x="870857" y="172841"/>
                </a:cubicBezTo>
                <a:cubicBezTo>
                  <a:pt x="846666" y="168003"/>
                  <a:pt x="820828" y="168346"/>
                  <a:pt x="798285" y="158327"/>
                </a:cubicBezTo>
                <a:cubicBezTo>
                  <a:pt x="776179" y="148502"/>
                  <a:pt x="761231" y="126786"/>
                  <a:pt x="740228" y="114784"/>
                </a:cubicBezTo>
                <a:cubicBezTo>
                  <a:pt x="726944" y="107193"/>
                  <a:pt x="711199" y="105108"/>
                  <a:pt x="696685" y="100270"/>
                </a:cubicBezTo>
                <a:cubicBezTo>
                  <a:pt x="648304" y="105108"/>
                  <a:pt x="598015" y="100485"/>
                  <a:pt x="551543" y="114784"/>
                </a:cubicBezTo>
                <a:cubicBezTo>
                  <a:pt x="531924" y="120821"/>
                  <a:pt x="523769" y="145186"/>
                  <a:pt x="508000" y="158327"/>
                </a:cubicBezTo>
                <a:cubicBezTo>
                  <a:pt x="494599" y="169494"/>
                  <a:pt x="477858" y="176188"/>
                  <a:pt x="464457" y="187355"/>
                </a:cubicBezTo>
                <a:cubicBezTo>
                  <a:pt x="448688" y="200496"/>
                  <a:pt x="438857" y="220929"/>
                  <a:pt x="420914" y="230898"/>
                </a:cubicBezTo>
                <a:cubicBezTo>
                  <a:pt x="394166" y="245758"/>
                  <a:pt x="362857" y="250251"/>
                  <a:pt x="333828" y="259927"/>
                </a:cubicBezTo>
                <a:lnTo>
                  <a:pt x="290285" y="274441"/>
                </a:lnTo>
                <a:cubicBezTo>
                  <a:pt x="237563" y="256867"/>
                  <a:pt x="217714" y="274441"/>
                  <a:pt x="203200" y="27444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260738"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dirty="0"/>
          </a:p>
        </p:txBody>
      </p:sp>
      <p:sp>
        <p:nvSpPr>
          <p:cNvPr id="6260740"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dirty="0"/>
          </a:p>
        </p:txBody>
      </p:sp>
      <p:sp>
        <p:nvSpPr>
          <p:cNvPr id="1029" name="Rectangle 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1031" name="Rectangle 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557" name="Rectangle 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559" name="Rectangle 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561" name="Rectangle 9"/>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563" name="Rectangle 11"/>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cxnSp>
        <p:nvCxnSpPr>
          <p:cNvPr id="5" name="Straight Arrow Connector 4"/>
          <p:cNvCxnSpPr/>
          <p:nvPr/>
        </p:nvCxnSpPr>
        <p:spPr>
          <a:xfrm flipV="1">
            <a:off x="4355976" y="2781300"/>
            <a:ext cx="936104" cy="791716"/>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 name="Heart 18"/>
          <p:cNvSpPr/>
          <p:nvPr/>
        </p:nvSpPr>
        <p:spPr>
          <a:xfrm>
            <a:off x="4788024" y="116632"/>
            <a:ext cx="4248472" cy="3384376"/>
          </a:xfrm>
          <a:prstGeom prst="heart">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TextBox 19"/>
          <p:cNvSpPr txBox="1"/>
          <p:nvPr/>
        </p:nvSpPr>
        <p:spPr>
          <a:xfrm>
            <a:off x="4860032" y="332656"/>
            <a:ext cx="4248472" cy="2400657"/>
          </a:xfrm>
          <a:prstGeom prst="rect">
            <a:avLst/>
          </a:prstGeom>
          <a:noFill/>
        </p:spPr>
        <p:txBody>
          <a:bodyPr wrap="square" rtlCol="0">
            <a:spAutoFit/>
          </a:bodyPr>
          <a:lstStyle/>
          <a:p>
            <a:pPr>
              <a:lnSpc>
                <a:spcPct val="150000"/>
              </a:lnSpc>
            </a:pPr>
            <a:r>
              <a:rPr lang="en-CA" sz="2000" b="1" dirty="0" smtClean="0">
                <a:solidFill>
                  <a:srgbClr val="FF0000"/>
                </a:solidFill>
              </a:rPr>
              <a:t>      </a:t>
            </a:r>
            <a:r>
              <a:rPr lang="en-CA" sz="2000" b="1" dirty="0" err="1" smtClean="0">
                <a:solidFill>
                  <a:srgbClr val="FF0000"/>
                </a:solidFill>
              </a:rPr>
              <a:t>kasih</a:t>
            </a:r>
            <a:r>
              <a:rPr lang="en-CA" sz="2000" b="1" dirty="0" smtClean="0">
                <a:solidFill>
                  <a:srgbClr val="FF0000"/>
                </a:solidFill>
              </a:rPr>
              <a:t>                      </a:t>
            </a:r>
            <a:r>
              <a:rPr lang="en-CA" sz="2000" b="1" dirty="0" err="1" smtClean="0">
                <a:solidFill>
                  <a:srgbClr val="FF0000"/>
                </a:solidFill>
              </a:rPr>
              <a:t>sukacita</a:t>
            </a:r>
            <a:r>
              <a:rPr lang="en-CA" sz="2000" b="1" dirty="0">
                <a:solidFill>
                  <a:srgbClr val="FF0000"/>
                </a:solidFill>
              </a:rPr>
              <a:t> </a:t>
            </a:r>
            <a:r>
              <a:rPr lang="en-CA" sz="2000" b="1" dirty="0" err="1" smtClean="0">
                <a:solidFill>
                  <a:srgbClr val="FF0000"/>
                </a:solidFill>
              </a:rPr>
              <a:t>damai</a:t>
            </a:r>
            <a:r>
              <a:rPr lang="en-CA" sz="2000" b="1" dirty="0" smtClean="0">
                <a:solidFill>
                  <a:srgbClr val="FF0000"/>
                </a:solidFill>
              </a:rPr>
              <a:t> </a:t>
            </a:r>
            <a:r>
              <a:rPr lang="en-CA" sz="2000" b="1" dirty="0" err="1" smtClean="0">
                <a:solidFill>
                  <a:srgbClr val="FF0000"/>
                </a:solidFill>
              </a:rPr>
              <a:t>sejahtera</a:t>
            </a:r>
            <a:r>
              <a:rPr lang="en-CA" sz="2000" b="1" dirty="0" smtClean="0">
                <a:solidFill>
                  <a:srgbClr val="FF0000"/>
                </a:solidFill>
              </a:rPr>
              <a:t>   </a:t>
            </a:r>
            <a:r>
              <a:rPr lang="en-CA" sz="2000" b="1" dirty="0" err="1" smtClean="0">
                <a:solidFill>
                  <a:srgbClr val="FF0000"/>
                </a:solidFill>
              </a:rPr>
              <a:t>panjang</a:t>
            </a:r>
            <a:r>
              <a:rPr lang="en-CA" sz="2000" b="1" dirty="0" smtClean="0">
                <a:solidFill>
                  <a:srgbClr val="FF0000"/>
                </a:solidFill>
              </a:rPr>
              <a:t> </a:t>
            </a:r>
            <a:r>
              <a:rPr lang="en-CA" sz="2000" b="1" dirty="0" err="1" smtClean="0">
                <a:solidFill>
                  <a:srgbClr val="FF0000"/>
                </a:solidFill>
              </a:rPr>
              <a:t>sabar</a:t>
            </a:r>
            <a:endParaRPr lang="en-CA" sz="2000" b="1" dirty="0" smtClean="0">
              <a:solidFill>
                <a:srgbClr val="FF0000"/>
              </a:solidFill>
            </a:endParaRPr>
          </a:p>
          <a:p>
            <a:pPr>
              <a:lnSpc>
                <a:spcPct val="150000"/>
              </a:lnSpc>
            </a:pPr>
            <a:r>
              <a:rPr lang="en-CA" sz="2000" b="1" dirty="0" smtClean="0">
                <a:solidFill>
                  <a:srgbClr val="FF0000"/>
                </a:solidFill>
              </a:rPr>
              <a:t>  </a:t>
            </a:r>
            <a:r>
              <a:rPr lang="en-CA" sz="2000" b="1" dirty="0" err="1" smtClean="0">
                <a:solidFill>
                  <a:srgbClr val="FF0000"/>
                </a:solidFill>
              </a:rPr>
              <a:t>kemurahan</a:t>
            </a:r>
            <a:r>
              <a:rPr lang="en-CA" sz="2000" b="1" dirty="0" smtClean="0">
                <a:solidFill>
                  <a:srgbClr val="FF0000"/>
                </a:solidFill>
              </a:rPr>
              <a:t>                 </a:t>
            </a:r>
            <a:r>
              <a:rPr lang="en-CA" sz="2000" b="1" dirty="0" err="1" smtClean="0">
                <a:solidFill>
                  <a:srgbClr val="FF0000"/>
                </a:solidFill>
              </a:rPr>
              <a:t>kebaikan</a:t>
            </a:r>
            <a:endParaRPr lang="en-CA" sz="2000" b="1" dirty="0" smtClean="0">
              <a:solidFill>
                <a:srgbClr val="FF0000"/>
              </a:solidFill>
            </a:endParaRPr>
          </a:p>
          <a:p>
            <a:pPr>
              <a:lnSpc>
                <a:spcPct val="150000"/>
              </a:lnSpc>
            </a:pPr>
            <a:r>
              <a:rPr lang="en-CA" sz="2000" b="1" dirty="0" smtClean="0">
                <a:solidFill>
                  <a:srgbClr val="FF0000"/>
                </a:solidFill>
              </a:rPr>
              <a:t>      </a:t>
            </a:r>
            <a:r>
              <a:rPr lang="en-CA" sz="2000" b="1" dirty="0" err="1" smtClean="0">
                <a:solidFill>
                  <a:srgbClr val="FF0000"/>
                </a:solidFill>
              </a:rPr>
              <a:t>kesetiaan</a:t>
            </a:r>
            <a:r>
              <a:rPr lang="en-CA" sz="2000" b="1" dirty="0" smtClean="0">
                <a:solidFill>
                  <a:srgbClr val="FF0000"/>
                </a:solidFill>
              </a:rPr>
              <a:t>    </a:t>
            </a:r>
            <a:r>
              <a:rPr lang="en-CA" sz="2000" b="1" dirty="0" err="1" smtClean="0">
                <a:solidFill>
                  <a:srgbClr val="FF0000"/>
                </a:solidFill>
              </a:rPr>
              <a:t>lemah</a:t>
            </a:r>
            <a:r>
              <a:rPr lang="en-CA" sz="2000" b="1" dirty="0" smtClean="0">
                <a:solidFill>
                  <a:srgbClr val="FF0000"/>
                </a:solidFill>
              </a:rPr>
              <a:t> </a:t>
            </a:r>
            <a:r>
              <a:rPr lang="en-CA" sz="2000" b="1" dirty="0" err="1" smtClean="0">
                <a:solidFill>
                  <a:srgbClr val="FF0000"/>
                </a:solidFill>
              </a:rPr>
              <a:t>lembut</a:t>
            </a:r>
            <a:endParaRPr lang="en-CA" sz="2000" b="1" dirty="0" smtClean="0">
              <a:solidFill>
                <a:srgbClr val="FF0000"/>
              </a:solidFill>
            </a:endParaRPr>
          </a:p>
          <a:p>
            <a:pPr>
              <a:lnSpc>
                <a:spcPct val="150000"/>
              </a:lnSpc>
            </a:pPr>
            <a:r>
              <a:rPr lang="en-CA" sz="2000" b="1" dirty="0" smtClean="0">
                <a:solidFill>
                  <a:srgbClr val="FF0000"/>
                </a:solidFill>
              </a:rPr>
              <a:t>              </a:t>
            </a:r>
            <a:r>
              <a:rPr lang="en-CA" sz="2000" b="1" dirty="0" err="1" smtClean="0">
                <a:solidFill>
                  <a:srgbClr val="FF0000"/>
                </a:solidFill>
              </a:rPr>
              <a:t>penguasaan</a:t>
            </a:r>
            <a:r>
              <a:rPr lang="en-CA" sz="2000" b="1" dirty="0" smtClean="0">
                <a:solidFill>
                  <a:srgbClr val="FF0000"/>
                </a:solidFill>
              </a:rPr>
              <a:t> </a:t>
            </a:r>
            <a:r>
              <a:rPr lang="en-CA" sz="2000" b="1" dirty="0" err="1" smtClean="0">
                <a:solidFill>
                  <a:srgbClr val="FF0000"/>
                </a:solidFill>
              </a:rPr>
              <a:t>diri</a:t>
            </a:r>
            <a:endParaRPr lang="en-CA" sz="2000" b="1" dirty="0">
              <a:solidFill>
                <a:srgbClr val="FF0000"/>
              </a:solidFill>
            </a:endParaRPr>
          </a:p>
        </p:txBody>
      </p:sp>
      <p:sp>
        <p:nvSpPr>
          <p:cNvPr id="22" name="TextBox 21"/>
          <p:cNvSpPr txBox="1"/>
          <p:nvPr/>
        </p:nvSpPr>
        <p:spPr>
          <a:xfrm>
            <a:off x="7524328" y="2924944"/>
            <a:ext cx="1008112" cy="646331"/>
          </a:xfrm>
          <a:prstGeom prst="rect">
            <a:avLst/>
          </a:prstGeom>
          <a:noFill/>
        </p:spPr>
        <p:txBody>
          <a:bodyPr wrap="square" rtlCol="0">
            <a:spAutoFit/>
          </a:bodyPr>
          <a:lstStyle/>
          <a:p>
            <a:pPr algn="ctr"/>
            <a:r>
              <a:rPr lang="en-CA" dirty="0" smtClean="0">
                <a:solidFill>
                  <a:schemeClr val="bg1"/>
                </a:solidFill>
              </a:rPr>
              <a:t>Gal 5:22-23</a:t>
            </a:r>
            <a:endParaRPr lang="en-CA" dirty="0">
              <a:solidFill>
                <a:schemeClr val="bg1"/>
              </a:solidFill>
            </a:endParaRPr>
          </a:p>
        </p:txBody>
      </p:sp>
      <p:sp>
        <p:nvSpPr>
          <p:cNvPr id="23" name="TextBox 22"/>
          <p:cNvSpPr txBox="1"/>
          <p:nvPr/>
        </p:nvSpPr>
        <p:spPr>
          <a:xfrm>
            <a:off x="3059832" y="6023029"/>
            <a:ext cx="1008112" cy="646331"/>
          </a:xfrm>
          <a:prstGeom prst="rect">
            <a:avLst/>
          </a:prstGeom>
          <a:noFill/>
        </p:spPr>
        <p:txBody>
          <a:bodyPr wrap="square" rtlCol="0">
            <a:spAutoFit/>
          </a:bodyPr>
          <a:lstStyle/>
          <a:p>
            <a:pPr algn="ctr"/>
            <a:r>
              <a:rPr lang="en-CA" dirty="0" smtClean="0">
                <a:solidFill>
                  <a:schemeClr val="bg1"/>
                </a:solidFill>
              </a:rPr>
              <a:t>Gal 5:19-21</a:t>
            </a:r>
            <a:endParaRPr lang="en-CA" dirty="0">
              <a:solidFill>
                <a:schemeClr val="bg1"/>
              </a:solidFill>
            </a:endParaRPr>
          </a:p>
        </p:txBody>
      </p:sp>
      <p:pic>
        <p:nvPicPr>
          <p:cNvPr id="29" name="Picture 28" descr="angry-face-01s.gif"/>
          <p:cNvPicPr>
            <a:picLocks noChangeAspect="1"/>
          </p:cNvPicPr>
          <p:nvPr/>
        </p:nvPicPr>
        <p:blipFill>
          <a:blip r:embed="rId2" cstate="print"/>
          <a:stretch>
            <a:fillRect/>
          </a:stretch>
        </p:blipFill>
        <p:spPr>
          <a:xfrm>
            <a:off x="8172400" y="5877272"/>
            <a:ext cx="864096" cy="864096"/>
          </a:xfrm>
          <a:prstGeom prst="ellipse">
            <a:avLst/>
          </a:prstGeom>
        </p:spPr>
      </p:pic>
      <p:sp>
        <p:nvSpPr>
          <p:cNvPr id="30" name="TextBox 29"/>
          <p:cNvSpPr txBox="1"/>
          <p:nvPr/>
        </p:nvSpPr>
        <p:spPr>
          <a:xfrm>
            <a:off x="8172400"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1"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36" name="TextBox 35"/>
          <p:cNvSpPr txBox="1"/>
          <p:nvPr/>
        </p:nvSpPr>
        <p:spPr>
          <a:xfrm>
            <a:off x="251520" y="3717032"/>
            <a:ext cx="4320480" cy="2554545"/>
          </a:xfrm>
          <a:prstGeom prst="rect">
            <a:avLst/>
          </a:prstGeom>
          <a:noFill/>
        </p:spPr>
        <p:txBody>
          <a:bodyPr wrap="square" rtlCol="0">
            <a:spAutoFit/>
          </a:bodyPr>
          <a:lstStyle/>
          <a:p>
            <a:r>
              <a:rPr lang="en-CA" sz="2000" b="1" dirty="0" smtClean="0">
                <a:solidFill>
                  <a:schemeClr val="tx1">
                    <a:lumMod val="75000"/>
                  </a:schemeClr>
                </a:solidFill>
              </a:rPr>
              <a:t>  </a:t>
            </a:r>
            <a:r>
              <a:rPr lang="en-CA" sz="2000" b="1" dirty="0" err="1" smtClean="0">
                <a:solidFill>
                  <a:schemeClr val="tx1">
                    <a:lumMod val="75000"/>
                  </a:schemeClr>
                </a:solidFill>
              </a:rPr>
              <a:t>tanpa</a:t>
            </a:r>
            <a:r>
              <a:rPr lang="en-CA" sz="2000" b="1" dirty="0" smtClean="0">
                <a:solidFill>
                  <a:schemeClr val="tx1">
                    <a:lumMod val="75000"/>
                  </a:schemeClr>
                </a:solidFill>
              </a:rPr>
              <a:t> moral            </a:t>
            </a:r>
            <a:r>
              <a:rPr lang="en-CA" sz="2000" b="1" dirty="0" err="1" smtClean="0">
                <a:solidFill>
                  <a:schemeClr val="tx1">
                    <a:lumMod val="75000"/>
                  </a:schemeClr>
                </a:solidFill>
              </a:rPr>
              <a:t>seksual</a:t>
            </a:r>
            <a:endParaRPr lang="en-CA" sz="2000" b="1" dirty="0" smtClean="0">
              <a:solidFill>
                <a:schemeClr val="tx1">
                  <a:lumMod val="75000"/>
                </a:schemeClr>
              </a:solidFill>
            </a:endParaRPr>
          </a:p>
          <a:p>
            <a:r>
              <a:rPr lang="en-CA" sz="2000" b="1" dirty="0" smtClean="0">
                <a:solidFill>
                  <a:schemeClr val="tx1">
                    <a:lumMod val="75000"/>
                  </a:schemeClr>
                </a:solidFill>
              </a:rPr>
              <a:t> </a:t>
            </a:r>
            <a:r>
              <a:rPr lang="en-CA" sz="2000" b="1" dirty="0" err="1" smtClean="0">
                <a:solidFill>
                  <a:schemeClr val="tx1">
                    <a:lumMod val="75000"/>
                  </a:schemeClr>
                </a:solidFill>
              </a:rPr>
              <a:t>ketidaksucian</a:t>
            </a:r>
            <a:r>
              <a:rPr lang="en-CA" sz="2000" b="1" dirty="0" smtClean="0">
                <a:solidFill>
                  <a:schemeClr val="tx1">
                    <a:lumMod val="75000"/>
                  </a:schemeClr>
                </a:solidFill>
              </a:rPr>
              <a:t>         </a:t>
            </a:r>
            <a:r>
              <a:rPr lang="en-CA" sz="2000" b="1" dirty="0" err="1" smtClean="0">
                <a:solidFill>
                  <a:schemeClr val="tx1">
                    <a:lumMod val="75000"/>
                  </a:schemeClr>
                </a:solidFill>
              </a:rPr>
              <a:t>hal</a:t>
            </a:r>
            <a:r>
              <a:rPr lang="en-CA" sz="2000" b="1" dirty="0" smtClean="0">
                <a:solidFill>
                  <a:schemeClr val="tx1">
                    <a:lumMod val="75000"/>
                  </a:schemeClr>
                </a:solidFill>
              </a:rPr>
              <a:t> </a:t>
            </a:r>
            <a:r>
              <a:rPr lang="en-CA" sz="2000" b="1" dirty="0" err="1" smtClean="0">
                <a:solidFill>
                  <a:schemeClr val="tx1">
                    <a:lumMod val="75000"/>
                  </a:schemeClr>
                </a:solidFill>
              </a:rPr>
              <a:t>seksual</a:t>
            </a:r>
            <a:r>
              <a:rPr lang="en-CA" sz="2000" b="1" dirty="0" smtClean="0">
                <a:solidFill>
                  <a:schemeClr val="tx1">
                    <a:lumMod val="75000"/>
                  </a:schemeClr>
                </a:solidFill>
              </a:rPr>
              <a:t>   </a:t>
            </a:r>
            <a:r>
              <a:rPr lang="en-CA" sz="2000" b="1" dirty="0" err="1" smtClean="0">
                <a:solidFill>
                  <a:schemeClr val="tx1">
                    <a:lumMod val="75000"/>
                  </a:schemeClr>
                </a:solidFill>
              </a:rPr>
              <a:t>berhala</a:t>
            </a:r>
            <a:r>
              <a:rPr lang="en-CA" sz="2000" b="1" dirty="0" smtClean="0">
                <a:solidFill>
                  <a:schemeClr val="tx1">
                    <a:lumMod val="75000"/>
                  </a:schemeClr>
                </a:solidFill>
              </a:rPr>
              <a:t>        </a:t>
            </a:r>
            <a:r>
              <a:rPr lang="en-CA" sz="2000" b="1" dirty="0" err="1" smtClean="0">
                <a:solidFill>
                  <a:schemeClr val="tx1">
                    <a:lumMod val="75000"/>
                  </a:schemeClr>
                </a:solidFill>
              </a:rPr>
              <a:t>sihir</a:t>
            </a:r>
            <a:r>
              <a:rPr lang="en-CA" sz="2000" b="1" dirty="0" smtClean="0">
                <a:solidFill>
                  <a:schemeClr val="tx1">
                    <a:lumMod val="75000"/>
                  </a:schemeClr>
                </a:solidFill>
              </a:rPr>
              <a:t>       </a:t>
            </a:r>
            <a:r>
              <a:rPr lang="en-CA" sz="2000" b="1" dirty="0" err="1" smtClean="0">
                <a:solidFill>
                  <a:schemeClr val="tx1">
                    <a:lumMod val="75000"/>
                  </a:schemeClr>
                </a:solidFill>
              </a:rPr>
              <a:t>perseteruan</a:t>
            </a:r>
            <a:r>
              <a:rPr lang="en-CA" sz="2000" b="1" dirty="0" smtClean="0">
                <a:solidFill>
                  <a:schemeClr val="tx1">
                    <a:lumMod val="75000"/>
                  </a:schemeClr>
                </a:solidFill>
              </a:rPr>
              <a:t>           </a:t>
            </a:r>
            <a:r>
              <a:rPr lang="en-CA" sz="2000" b="1" dirty="0" err="1" smtClean="0">
                <a:solidFill>
                  <a:schemeClr val="tx1">
                    <a:lumMod val="75000"/>
                  </a:schemeClr>
                </a:solidFill>
              </a:rPr>
              <a:t>marah</a:t>
            </a:r>
            <a:r>
              <a:rPr lang="en-CA" sz="2000" b="1" dirty="0" smtClean="0">
                <a:solidFill>
                  <a:schemeClr val="tx1">
                    <a:lumMod val="75000"/>
                  </a:schemeClr>
                </a:solidFill>
              </a:rPr>
              <a:t>      </a:t>
            </a:r>
            <a:r>
              <a:rPr lang="en-CA" sz="2000" b="1" dirty="0" err="1" smtClean="0">
                <a:solidFill>
                  <a:schemeClr val="tx1">
                    <a:lumMod val="75000"/>
                  </a:schemeClr>
                </a:solidFill>
              </a:rPr>
              <a:t>cemburu</a:t>
            </a:r>
            <a:r>
              <a:rPr lang="en-CA" sz="2000" b="1" dirty="0" smtClean="0">
                <a:solidFill>
                  <a:schemeClr val="tx1">
                    <a:lumMod val="75000"/>
                  </a:schemeClr>
                </a:solidFill>
              </a:rPr>
              <a:t>    </a:t>
            </a:r>
            <a:r>
              <a:rPr lang="en-CA" sz="2000" b="1" dirty="0" err="1" smtClean="0">
                <a:solidFill>
                  <a:schemeClr val="tx1">
                    <a:lumMod val="75000"/>
                  </a:schemeClr>
                </a:solidFill>
              </a:rPr>
              <a:t>kejahatan</a:t>
            </a:r>
            <a:r>
              <a:rPr lang="en-CA" sz="2000" b="1" dirty="0" smtClean="0">
                <a:solidFill>
                  <a:schemeClr val="tx1">
                    <a:lumMod val="75000"/>
                  </a:schemeClr>
                </a:solidFill>
              </a:rPr>
              <a:t>    </a:t>
            </a:r>
          </a:p>
          <a:p>
            <a:r>
              <a:rPr lang="en-CA" sz="2000" b="1" dirty="0" smtClean="0">
                <a:solidFill>
                  <a:schemeClr val="tx1">
                    <a:lumMod val="75000"/>
                  </a:schemeClr>
                </a:solidFill>
              </a:rPr>
              <a:t>  </a:t>
            </a:r>
            <a:r>
              <a:rPr lang="en-CA" sz="2000" b="1" dirty="0" err="1" smtClean="0">
                <a:solidFill>
                  <a:schemeClr val="tx1">
                    <a:lumMod val="75000"/>
                  </a:schemeClr>
                </a:solidFill>
              </a:rPr>
              <a:t>permusuhan</a:t>
            </a:r>
            <a:r>
              <a:rPr lang="en-CA" sz="2000" b="1" dirty="0" smtClean="0">
                <a:solidFill>
                  <a:schemeClr val="tx1">
                    <a:lumMod val="75000"/>
                  </a:schemeClr>
                </a:solidFill>
              </a:rPr>
              <a:t>       </a:t>
            </a:r>
            <a:r>
              <a:rPr lang="en-CA" sz="2000" b="1" dirty="0" err="1" smtClean="0">
                <a:solidFill>
                  <a:schemeClr val="tx1">
                    <a:lumMod val="75000"/>
                  </a:schemeClr>
                </a:solidFill>
              </a:rPr>
              <a:t>perselisihan</a:t>
            </a:r>
            <a:r>
              <a:rPr lang="en-CA" sz="2000" b="1" dirty="0" smtClean="0">
                <a:solidFill>
                  <a:schemeClr val="tx1">
                    <a:lumMod val="75000"/>
                  </a:schemeClr>
                </a:solidFill>
              </a:rPr>
              <a:t>    </a:t>
            </a:r>
          </a:p>
          <a:p>
            <a:r>
              <a:rPr lang="en-CA" sz="2000" b="1" dirty="0" smtClean="0">
                <a:solidFill>
                  <a:schemeClr val="tx1">
                    <a:lumMod val="75000"/>
                  </a:schemeClr>
                </a:solidFill>
              </a:rPr>
              <a:t>      </a:t>
            </a:r>
            <a:r>
              <a:rPr lang="en-CA" sz="2000" b="1" dirty="0" err="1" smtClean="0">
                <a:solidFill>
                  <a:schemeClr val="tx1">
                    <a:lumMod val="75000"/>
                  </a:schemeClr>
                </a:solidFill>
              </a:rPr>
              <a:t>pemisahan</a:t>
            </a:r>
            <a:r>
              <a:rPr lang="en-CA" sz="2000" b="1" dirty="0" smtClean="0">
                <a:solidFill>
                  <a:schemeClr val="tx1">
                    <a:lumMod val="75000"/>
                  </a:schemeClr>
                </a:solidFill>
              </a:rPr>
              <a:t>            </a:t>
            </a:r>
            <a:r>
              <a:rPr lang="en-CA" sz="2000" b="1" dirty="0" err="1" smtClean="0">
                <a:solidFill>
                  <a:schemeClr val="tx1">
                    <a:lumMod val="75000"/>
                  </a:schemeClr>
                </a:solidFill>
              </a:rPr>
              <a:t>dengki</a:t>
            </a:r>
            <a:r>
              <a:rPr lang="en-CA" sz="2000" b="1" dirty="0" smtClean="0">
                <a:solidFill>
                  <a:schemeClr val="tx1">
                    <a:lumMod val="75000"/>
                  </a:schemeClr>
                </a:solidFill>
              </a:rPr>
              <a:t>     </a:t>
            </a:r>
          </a:p>
          <a:p>
            <a:r>
              <a:rPr lang="en-CA" sz="2000" b="1" dirty="0" smtClean="0">
                <a:solidFill>
                  <a:schemeClr val="tx1">
                    <a:lumMod val="75000"/>
                  </a:schemeClr>
                </a:solidFill>
              </a:rPr>
              <a:t>                </a:t>
            </a:r>
            <a:r>
              <a:rPr lang="en-CA" sz="2000" b="1" dirty="0" err="1" smtClean="0">
                <a:solidFill>
                  <a:schemeClr val="tx1">
                    <a:lumMod val="75000"/>
                  </a:schemeClr>
                </a:solidFill>
              </a:rPr>
              <a:t>kemabukkan</a:t>
            </a:r>
            <a:endParaRPr lang="en-CA" sz="2000" b="1" dirty="0" smtClean="0">
              <a:solidFill>
                <a:schemeClr val="tx1">
                  <a:lumMod val="75000"/>
                </a:schemeClr>
              </a:solidFill>
            </a:endParaRPr>
          </a:p>
          <a:p>
            <a:r>
              <a:rPr lang="en-CA" sz="2000" b="1" dirty="0" smtClean="0">
                <a:solidFill>
                  <a:schemeClr val="tx1">
                    <a:lumMod val="75000"/>
                  </a:schemeClr>
                </a:solidFill>
              </a:rPr>
              <a:t>                  </a:t>
            </a:r>
            <a:r>
              <a:rPr lang="en-CA" sz="2000" b="1" dirty="0" err="1" smtClean="0">
                <a:solidFill>
                  <a:schemeClr val="tx1">
                    <a:lumMod val="75000"/>
                  </a:schemeClr>
                </a:solidFill>
              </a:rPr>
              <a:t>pesta</a:t>
            </a:r>
            <a:r>
              <a:rPr lang="en-CA" sz="2000" b="1" dirty="0" smtClean="0">
                <a:solidFill>
                  <a:schemeClr val="tx1">
                    <a:lumMod val="75000"/>
                  </a:schemeClr>
                </a:solidFill>
              </a:rPr>
              <a:t> </a:t>
            </a:r>
            <a:r>
              <a:rPr lang="en-CA" sz="2000" b="1" dirty="0" err="1" smtClean="0">
                <a:solidFill>
                  <a:schemeClr val="tx1">
                    <a:lumMod val="75000"/>
                  </a:schemeClr>
                </a:solidFill>
              </a:rPr>
              <a:t>pora</a:t>
            </a:r>
            <a:r>
              <a:rPr lang="en-CA" sz="2000" b="1" dirty="0" smtClean="0">
                <a:solidFill>
                  <a:schemeClr val="tx1">
                    <a:lumMod val="75000"/>
                  </a:schemeClr>
                </a:solidFill>
              </a:rPr>
              <a:t> </a:t>
            </a:r>
          </a:p>
        </p:txBody>
      </p:sp>
      <p:sp>
        <p:nvSpPr>
          <p:cNvPr id="38" name="Rectangle 8"/>
          <p:cNvSpPr>
            <a:spLocks noChangeArrowheads="1"/>
          </p:cNvSpPr>
          <p:nvPr/>
        </p:nvSpPr>
        <p:spPr bwMode="auto">
          <a:xfrm>
            <a:off x="280040" y="116632"/>
            <a:ext cx="4219952" cy="954107"/>
          </a:xfrm>
          <a:prstGeom prst="rect">
            <a:avLst/>
          </a:prstGeom>
          <a:solidFill>
            <a:schemeClr val="tx1"/>
          </a:solidFill>
          <a:ln w="9525">
            <a:noFill/>
            <a:miter lim="800000"/>
            <a:headEnd/>
            <a:tailEnd/>
          </a:ln>
        </p:spPr>
        <p:txBody>
          <a:bodyPr wrap="square">
            <a:spAutoFit/>
          </a:bodyPr>
          <a:lstStyle/>
          <a:p>
            <a:pPr algn="ctr"/>
            <a:r>
              <a:rPr lang="en-US" sz="2800" b="1" dirty="0" smtClean="0">
                <a:solidFill>
                  <a:srgbClr val="FF0000"/>
                </a:solidFill>
                <a:latin typeface="Calibri" pitchFamily="34" charset="0"/>
              </a:rPr>
              <a:t>64. </a:t>
            </a:r>
            <a:r>
              <a:rPr lang="en-US" sz="2800" b="1" dirty="0" err="1" smtClean="0">
                <a:solidFill>
                  <a:srgbClr val="FF0000"/>
                </a:solidFill>
                <a:latin typeface="Calibri" pitchFamily="34" charset="0"/>
              </a:rPr>
              <a:t>Roh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menguduskan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kita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US" sz="2800" b="1" dirty="0">
              <a:solidFill>
                <a:srgbClr val="FF0000"/>
              </a:solidFill>
              <a:latin typeface="Calibri" pitchFamily="34" charset="0"/>
            </a:endParaRPr>
          </a:p>
        </p:txBody>
      </p:sp>
      <p:sp>
        <p:nvSpPr>
          <p:cNvPr id="32" name="TextBox 31"/>
          <p:cNvSpPr txBox="1"/>
          <p:nvPr/>
        </p:nvSpPr>
        <p:spPr>
          <a:xfrm>
            <a:off x="4499992" y="3632244"/>
            <a:ext cx="4536504" cy="2893100"/>
          </a:xfrm>
          <a:prstGeom prst="rect">
            <a:avLst/>
          </a:prstGeom>
          <a:noFill/>
        </p:spPr>
        <p:txBody>
          <a:bodyPr wrap="square" rtlCol="0">
            <a:spAutoFit/>
          </a:bodyPr>
          <a:lstStyle/>
          <a:p>
            <a:pPr algn="ctr"/>
            <a:r>
              <a:rPr lang="en-US" sz="2600" b="1" dirty="0" smtClean="0">
                <a:solidFill>
                  <a:schemeClr val="bg1"/>
                </a:solidFill>
                <a:latin typeface="Calibri" pitchFamily="34" charset="0"/>
              </a:rPr>
              <a:t>“</a:t>
            </a:r>
            <a:r>
              <a:rPr lang="en-US" sz="2600" b="1" dirty="0" err="1" smtClean="0">
                <a:solidFill>
                  <a:schemeClr val="bg1"/>
                </a:solidFill>
                <a:latin typeface="Calibri" pitchFamily="34" charset="0"/>
              </a:rPr>
              <a:t>dipilih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sesuai</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dengan</a:t>
            </a:r>
            <a:r>
              <a:rPr lang="en-US" sz="2600" b="1" dirty="0" smtClean="0">
                <a:solidFill>
                  <a:schemeClr val="bg1"/>
                </a:solidFill>
                <a:latin typeface="Calibri" pitchFamily="34" charset="0"/>
              </a:rPr>
              <a:t> </a:t>
            </a:r>
          </a:p>
          <a:p>
            <a:pPr algn="ctr"/>
            <a:r>
              <a:rPr lang="en-US" sz="2600" b="1" dirty="0" err="1" smtClean="0">
                <a:solidFill>
                  <a:schemeClr val="bg1"/>
                </a:solidFill>
                <a:latin typeface="Calibri" pitchFamily="34" charset="0"/>
              </a:rPr>
              <a:t>rencana</a:t>
            </a:r>
            <a:r>
              <a:rPr lang="en-US" sz="2600" b="1" dirty="0" smtClean="0">
                <a:solidFill>
                  <a:schemeClr val="bg1"/>
                </a:solidFill>
                <a:latin typeface="Calibri" pitchFamily="34" charset="0"/>
              </a:rPr>
              <a:t> Allah, </a:t>
            </a:r>
            <a:r>
              <a:rPr lang="en-US" sz="2600" b="1" dirty="0" err="1" smtClean="0">
                <a:solidFill>
                  <a:schemeClr val="bg1"/>
                </a:solidFill>
                <a:latin typeface="Calibri" pitchFamily="34" charset="0"/>
              </a:rPr>
              <a:t>Bapa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kita</a:t>
            </a:r>
            <a:r>
              <a:rPr lang="en-US" sz="2600" b="1" dirty="0" smtClean="0">
                <a:solidFill>
                  <a:schemeClr val="bg1"/>
                </a:solidFill>
                <a:latin typeface="Calibri" pitchFamily="34" charset="0"/>
              </a:rPr>
              <a:t>, </a:t>
            </a:r>
          </a:p>
          <a:p>
            <a:pPr algn="ctr"/>
            <a:r>
              <a:rPr lang="en-US" sz="2600" b="1" dirty="0" err="1" smtClean="0">
                <a:solidFill>
                  <a:schemeClr val="bg1"/>
                </a:solidFill>
                <a:latin typeface="Calibri" pitchFamily="34" charset="0"/>
              </a:rPr>
              <a:t>dan</a:t>
            </a:r>
            <a:r>
              <a:rPr lang="en-US" sz="2600" b="1" dirty="0" smtClean="0">
                <a:solidFill>
                  <a:schemeClr val="bg1"/>
                </a:solidFill>
                <a:latin typeface="Calibri" pitchFamily="34" charset="0"/>
              </a:rPr>
              <a:t> yang </a:t>
            </a:r>
            <a:r>
              <a:rPr lang="en-US" sz="2600" b="1" dirty="0" err="1" smtClean="0">
                <a:solidFill>
                  <a:schemeClr val="bg1"/>
                </a:solidFill>
                <a:latin typeface="Calibri" pitchFamily="34" charset="0"/>
              </a:rPr>
              <a:t>dikuduskan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oleh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Roh</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supaya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taat</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kepada</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Yesus</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Kristus</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menerima</a:t>
            </a:r>
            <a:r>
              <a:rPr lang="en-US" sz="2600" b="1" dirty="0" smtClean="0">
                <a:solidFill>
                  <a:schemeClr val="bg1"/>
                </a:solidFill>
                <a:latin typeface="Calibri" pitchFamily="34" charset="0"/>
              </a:rPr>
              <a:t> </a:t>
            </a:r>
          </a:p>
          <a:p>
            <a:pPr algn="ctr"/>
            <a:r>
              <a:rPr lang="en-US" sz="2600" b="1" dirty="0" err="1" smtClean="0">
                <a:solidFill>
                  <a:schemeClr val="bg1"/>
                </a:solidFill>
                <a:latin typeface="Calibri" pitchFamily="34" charset="0"/>
              </a:rPr>
              <a:t>percikan</a:t>
            </a:r>
            <a:r>
              <a:rPr lang="en-US" sz="2600" b="1" dirty="0" smtClean="0">
                <a:solidFill>
                  <a:schemeClr val="bg1"/>
                </a:solidFill>
                <a:latin typeface="Calibri" pitchFamily="34" charset="0"/>
              </a:rPr>
              <a:t> </a:t>
            </a:r>
            <a:r>
              <a:rPr lang="en-US" sz="2600" b="1" dirty="0" err="1" smtClean="0">
                <a:solidFill>
                  <a:schemeClr val="bg1"/>
                </a:solidFill>
                <a:latin typeface="Calibri" pitchFamily="34" charset="0"/>
              </a:rPr>
              <a:t>darah-Nya</a:t>
            </a:r>
            <a:r>
              <a:rPr lang="en-US" sz="2600" b="1" dirty="0" smtClean="0">
                <a:solidFill>
                  <a:schemeClr val="bg1"/>
                </a:solidFill>
                <a:latin typeface="Calibri" pitchFamily="34" charset="0"/>
              </a:rPr>
              <a:t>.” </a:t>
            </a:r>
          </a:p>
          <a:p>
            <a:pPr algn="ctr"/>
            <a:r>
              <a:rPr lang="en-US" sz="2600" b="1" dirty="0" smtClean="0">
                <a:solidFill>
                  <a:schemeClr val="bg1"/>
                </a:solidFill>
                <a:latin typeface="Calibri" pitchFamily="34" charset="0"/>
              </a:rPr>
              <a:t>1 </a:t>
            </a:r>
            <a:r>
              <a:rPr lang="en-US" sz="2600" b="1" dirty="0" err="1" smtClean="0">
                <a:solidFill>
                  <a:schemeClr val="bg1"/>
                </a:solidFill>
                <a:latin typeface="Calibri" pitchFamily="34" charset="0"/>
              </a:rPr>
              <a:t>Ptr</a:t>
            </a:r>
            <a:r>
              <a:rPr lang="en-US" sz="2600" b="1" dirty="0" smtClean="0">
                <a:solidFill>
                  <a:schemeClr val="bg1"/>
                </a:solidFill>
                <a:latin typeface="Calibri" pitchFamily="34" charset="0"/>
              </a:rPr>
              <a:t> 1:2</a:t>
            </a:r>
          </a:p>
        </p:txBody>
      </p:sp>
      <p:sp>
        <p:nvSpPr>
          <p:cNvPr id="34" name="TextBox 33"/>
          <p:cNvSpPr txBox="1"/>
          <p:nvPr/>
        </p:nvSpPr>
        <p:spPr>
          <a:xfrm>
            <a:off x="0" y="1183392"/>
            <a:ext cx="3419872" cy="2677656"/>
          </a:xfrm>
          <a:prstGeom prst="rect">
            <a:avLst/>
          </a:prstGeom>
          <a:noFill/>
        </p:spPr>
        <p:txBody>
          <a:bodyPr wrap="square" rtlCol="0">
            <a:spAutoFit/>
          </a:bodyPr>
          <a:lstStyle/>
          <a:p>
            <a:pPr algn="ct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diselamatkan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Roh</a:t>
            </a:r>
            <a:r>
              <a:rPr lang="en-CA" sz="2400" b="1" dirty="0" smtClean="0">
                <a:solidFill>
                  <a:schemeClr val="bg1"/>
                </a:solidFill>
                <a:latin typeface="Calibri" pitchFamily="34" charset="0"/>
                <a:cs typeface="Calibri" pitchFamily="34" charset="0"/>
              </a:rPr>
              <a:t> yang </a:t>
            </a:r>
            <a:r>
              <a:rPr lang="en-CA" sz="2400" b="1" dirty="0" err="1" smtClean="0">
                <a:solidFill>
                  <a:schemeClr val="bg1"/>
                </a:solidFill>
                <a:latin typeface="Calibri" pitchFamily="34" charset="0"/>
                <a:cs typeface="Calibri" pitchFamily="34" charset="0"/>
              </a:rPr>
              <a:t>menguduskan</a:t>
            </a:r>
            <a:r>
              <a:rPr lang="en-CA" sz="2400" b="1" dirty="0" smtClean="0">
                <a:solidFill>
                  <a:schemeClr val="bg1"/>
                </a:solidFill>
                <a:latin typeface="Calibri" pitchFamily="34" charset="0"/>
                <a:cs typeface="Calibri" pitchFamily="34" charset="0"/>
              </a:rPr>
              <a:t> </a:t>
            </a:r>
          </a:p>
          <a:p>
            <a:pPr algn="ctr"/>
            <a:r>
              <a:rPr lang="en-CA" sz="2400" b="1" dirty="0" err="1" smtClean="0">
                <a:solidFill>
                  <a:schemeClr val="bg1"/>
                </a:solidFill>
                <a:latin typeface="Calibri" pitchFamily="34" charset="0"/>
                <a:cs typeface="Calibri" pitchFamily="34" charset="0"/>
              </a:rPr>
              <a:t>kamu</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kebenaran</a:t>
            </a:r>
            <a:r>
              <a:rPr lang="en-CA" sz="2400" b="1" dirty="0" smtClean="0">
                <a:solidFill>
                  <a:schemeClr val="bg1"/>
                </a:solidFill>
                <a:latin typeface="Calibri" pitchFamily="34" charset="0"/>
                <a:cs typeface="Calibri" pitchFamily="34" charset="0"/>
              </a:rPr>
              <a:t> yang </a:t>
            </a:r>
          </a:p>
          <a:p>
            <a:pPr algn="ctr"/>
            <a:r>
              <a:rPr lang="en-CA" sz="2400" b="1" dirty="0" err="1" smtClean="0">
                <a:solidFill>
                  <a:schemeClr val="bg1"/>
                </a:solidFill>
                <a:latin typeface="Calibri" pitchFamily="34" charset="0"/>
                <a:cs typeface="Calibri" pitchFamily="34" charset="0"/>
              </a:rPr>
              <a:t>kamu</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percayai</a:t>
            </a:r>
            <a:r>
              <a:rPr lang="en-CA" sz="2400" b="1" dirty="0" smtClean="0">
                <a:solidFill>
                  <a:schemeClr val="bg1"/>
                </a:solidFill>
                <a:latin typeface="Calibri" pitchFamily="34" charset="0"/>
                <a:cs typeface="Calibri" pitchFamily="34" charset="0"/>
              </a:rPr>
              <a:t>.” </a:t>
            </a:r>
            <a:endParaRPr lang="en-US" sz="2400" b="1" dirty="0" smtClean="0">
              <a:solidFill>
                <a:schemeClr val="bg1"/>
              </a:solidFill>
              <a:latin typeface="Calibri" pitchFamily="34" charset="0"/>
            </a:endParaRPr>
          </a:p>
          <a:p>
            <a:pPr algn="ctr"/>
            <a:r>
              <a:rPr lang="en-US" sz="2400" b="1" dirty="0" smtClean="0">
                <a:solidFill>
                  <a:schemeClr val="bg1"/>
                </a:solidFill>
                <a:latin typeface="Calibri" pitchFamily="34" charset="0"/>
              </a:rPr>
              <a:t>2 </a:t>
            </a:r>
            <a:r>
              <a:rPr lang="en-US" sz="2400" b="1" dirty="0" err="1" smtClean="0">
                <a:solidFill>
                  <a:schemeClr val="bg1"/>
                </a:solidFill>
                <a:latin typeface="Calibri" pitchFamily="34" charset="0"/>
              </a:rPr>
              <a:t>Tes</a:t>
            </a:r>
            <a:r>
              <a:rPr lang="en-US" sz="2400" b="1" dirty="0" smtClean="0">
                <a:solidFill>
                  <a:schemeClr val="bg1"/>
                </a:solidFill>
                <a:latin typeface="Calibri" pitchFamily="34" charset="0"/>
              </a:rPr>
              <a:t> 2:13</a:t>
            </a:r>
          </a:p>
          <a:p>
            <a:pPr algn="ctr"/>
            <a:endParaRPr lang="en-CA" sz="2400" dirty="0">
              <a:solidFill>
                <a:schemeClr val="bg1"/>
              </a:solidFill>
            </a:endParaRPr>
          </a:p>
        </p:txBody>
      </p:sp>
      <p:pic>
        <p:nvPicPr>
          <p:cNvPr id="33" name="Picture 2" descr="https://i.pinimg.com/originals/0f/9f/13/0f9f13ec39cb5adc246016b7dc6d8743.jpg"/>
          <p:cNvPicPr>
            <a:picLocks noChangeAspect="1" noChangeArrowheads="1"/>
          </p:cNvPicPr>
          <p:nvPr/>
        </p:nvPicPr>
        <p:blipFill>
          <a:blip r:embed="rId3" cstate="print"/>
          <a:srcRect l="21251" b="18900"/>
          <a:stretch>
            <a:fillRect/>
          </a:stretch>
        </p:blipFill>
        <p:spPr bwMode="auto">
          <a:xfrm flipH="1">
            <a:off x="3059829" y="1397888"/>
            <a:ext cx="2042139" cy="2103120"/>
          </a:xfrm>
          <a:prstGeom prst="star32">
            <a:avLst/>
          </a:prstGeom>
          <a:noFill/>
        </p:spPr>
      </p:pic>
      <p:pic>
        <p:nvPicPr>
          <p:cNvPr id="35" name="Picture 34" descr="bible-clipart-50 clipart-library.com.jpeg"/>
          <p:cNvPicPr>
            <a:picLocks noChangeAspect="1"/>
          </p:cNvPicPr>
          <p:nvPr/>
        </p:nvPicPr>
        <p:blipFill>
          <a:blip r:embed="rId4" cstate="print"/>
          <a:stretch>
            <a:fillRect/>
          </a:stretch>
        </p:blipFill>
        <p:spPr>
          <a:xfrm rot="21129298">
            <a:off x="3669589" y="2329008"/>
            <a:ext cx="801539" cy="548640"/>
          </a:xfrm>
          <a:prstGeom prst="ellipse">
            <a:avLst/>
          </a:prstGeom>
        </p:spPr>
      </p:pic>
      <p:sp>
        <p:nvSpPr>
          <p:cNvPr id="37" name="TextBox 36"/>
          <p:cNvSpPr txBox="1"/>
          <p:nvPr/>
        </p:nvSpPr>
        <p:spPr>
          <a:xfrm>
            <a:off x="2106488" y="6597352"/>
            <a:ext cx="6858000" cy="246221"/>
          </a:xfrm>
          <a:prstGeom prst="rect">
            <a:avLst/>
          </a:prstGeom>
          <a:noFill/>
        </p:spPr>
        <p:txBody>
          <a:bodyPr wrap="square" rtlCol="0">
            <a:spAutoFit/>
          </a:bodyPr>
          <a:lstStyle/>
          <a:p>
            <a:r>
              <a:rPr lang="en-US" sz="1000" dirty="0" smtClean="0">
                <a:solidFill>
                  <a:schemeClr val="bg1">
                    <a:lumMod val="50000"/>
                    <a:lumOff val="50000"/>
                  </a:schemeClr>
                </a:solidFill>
                <a:hlinkClick r:id="rId5"/>
              </a:rPr>
              <a:t>Dove https://i.pinimg</a:t>
            </a:r>
            <a:r>
              <a:rPr lang="en-US" sz="900" dirty="0" smtClean="0">
                <a:solidFill>
                  <a:schemeClr val="bg1">
                    <a:lumMod val="50000"/>
                    <a:lumOff val="50000"/>
                  </a:schemeClr>
                </a:solidFill>
                <a:hlinkClick r:id="rId5"/>
              </a:rPr>
              <a:t>.com/originals/0f/9f/13/0f9f13ec39cb5adc246016b7dc6d8743.jpg</a:t>
            </a:r>
            <a:r>
              <a:rPr lang="en-US" sz="900" dirty="0" smtClean="0">
                <a:solidFill>
                  <a:schemeClr val="bg1">
                    <a:lumMod val="50000"/>
                    <a:lumOff val="50000"/>
                  </a:schemeClr>
                </a:solidFill>
              </a:rPr>
              <a:t>  TeresaShieldsParker.com</a:t>
            </a:r>
            <a:endParaRPr lang="en-US" sz="900" dirty="0">
              <a:solidFill>
                <a:schemeClr val="bg1">
                  <a:lumMod val="50000"/>
                  <a:lumOff val="50000"/>
                </a:schemeClr>
              </a:solidFill>
            </a:endParaRPr>
          </a:p>
        </p:txBody>
      </p:sp>
      <p:sp>
        <p:nvSpPr>
          <p:cNvPr id="39" name="Rectangle 38"/>
          <p:cNvSpPr/>
          <p:nvPr/>
        </p:nvSpPr>
        <p:spPr>
          <a:xfrm rot="5400000">
            <a:off x="6367554" y="3136322"/>
            <a:ext cx="5112568" cy="369332"/>
          </a:xfrm>
          <a:prstGeom prst="rect">
            <a:avLst/>
          </a:prstGeom>
        </p:spPr>
        <p:txBody>
          <a:bodyPr wrap="square">
            <a:spAutoFit/>
          </a:bodyPr>
          <a:lstStyle/>
          <a:p>
            <a:pPr algn="ctr"/>
            <a:r>
              <a:rPr lang="en-CA" sz="800" dirty="0" smtClean="0">
                <a:solidFill>
                  <a:schemeClr val="tx1">
                    <a:lumMod val="65000"/>
                  </a:schemeClr>
                </a:solidFill>
              </a:rPr>
              <a:t>Bible and cross  Microsoft clip art © 2013   Microsoft Corporation. </a:t>
            </a:r>
          </a:p>
          <a:p>
            <a:pPr algn="ctr"/>
            <a:endParaRPr lang="en-CA" sz="1000" dirty="0">
              <a:solidFill>
                <a:schemeClr val="tx1">
                  <a:lumMod val="65000"/>
                </a:schemeClr>
              </a:solidFill>
            </a:endParaRPr>
          </a:p>
        </p:txBody>
      </p:sp>
    </p:spTree>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17" name="Heart 16"/>
          <p:cNvSpPr/>
          <p:nvPr/>
        </p:nvSpPr>
        <p:spPr>
          <a:xfrm>
            <a:off x="129208" y="3429000"/>
            <a:ext cx="4226768" cy="3312368"/>
          </a:xfrm>
          <a:prstGeom prst="heart">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Freeform 27"/>
          <p:cNvSpPr/>
          <p:nvPr/>
        </p:nvSpPr>
        <p:spPr>
          <a:xfrm>
            <a:off x="366088" y="3599543"/>
            <a:ext cx="1130781" cy="2016921"/>
          </a:xfrm>
          <a:custGeom>
            <a:avLst/>
            <a:gdLst>
              <a:gd name="connsiteX0" fmla="*/ 1070826 w 1130781"/>
              <a:gd name="connsiteY0" fmla="*/ 130628 h 2016921"/>
              <a:gd name="connsiteX1" fmla="*/ 1070826 w 1130781"/>
              <a:gd name="connsiteY1" fmla="*/ 130628 h 2016921"/>
              <a:gd name="connsiteX2" fmla="*/ 940198 w 1130781"/>
              <a:gd name="connsiteY2" fmla="*/ 116114 h 2016921"/>
              <a:gd name="connsiteX3" fmla="*/ 620883 w 1130781"/>
              <a:gd name="connsiteY3" fmla="*/ 145143 h 2016921"/>
              <a:gd name="connsiteX4" fmla="*/ 562826 w 1130781"/>
              <a:gd name="connsiteY4" fmla="*/ 159657 h 2016921"/>
              <a:gd name="connsiteX5" fmla="*/ 432198 w 1130781"/>
              <a:gd name="connsiteY5" fmla="*/ 304800 h 2016921"/>
              <a:gd name="connsiteX6" fmla="*/ 374141 w 1130781"/>
              <a:gd name="connsiteY6" fmla="*/ 391886 h 2016921"/>
              <a:gd name="connsiteX7" fmla="*/ 388655 w 1130781"/>
              <a:gd name="connsiteY7" fmla="*/ 508000 h 2016921"/>
              <a:gd name="connsiteX8" fmla="*/ 620883 w 1130781"/>
              <a:gd name="connsiteY8" fmla="*/ 580571 h 2016921"/>
              <a:gd name="connsiteX9" fmla="*/ 751512 w 1130781"/>
              <a:gd name="connsiteY9" fmla="*/ 595086 h 2016921"/>
              <a:gd name="connsiteX10" fmla="*/ 809569 w 1130781"/>
              <a:gd name="connsiteY10" fmla="*/ 609600 h 2016921"/>
              <a:gd name="connsiteX11" fmla="*/ 896655 w 1130781"/>
              <a:gd name="connsiteY11" fmla="*/ 624114 h 2016921"/>
              <a:gd name="connsiteX12" fmla="*/ 940198 w 1130781"/>
              <a:gd name="connsiteY12" fmla="*/ 638628 h 2016921"/>
              <a:gd name="connsiteX13" fmla="*/ 954712 w 1130781"/>
              <a:gd name="connsiteY13" fmla="*/ 682171 h 2016921"/>
              <a:gd name="connsiteX14" fmla="*/ 940198 w 1130781"/>
              <a:gd name="connsiteY14" fmla="*/ 740228 h 2016921"/>
              <a:gd name="connsiteX15" fmla="*/ 896655 w 1130781"/>
              <a:gd name="connsiteY15" fmla="*/ 769257 h 2016921"/>
              <a:gd name="connsiteX16" fmla="*/ 838598 w 1130781"/>
              <a:gd name="connsiteY16" fmla="*/ 812800 h 2016921"/>
              <a:gd name="connsiteX17" fmla="*/ 795055 w 1130781"/>
              <a:gd name="connsiteY17" fmla="*/ 856343 h 2016921"/>
              <a:gd name="connsiteX18" fmla="*/ 664426 w 1130781"/>
              <a:gd name="connsiteY18" fmla="*/ 928914 h 2016921"/>
              <a:gd name="connsiteX19" fmla="*/ 620883 w 1130781"/>
              <a:gd name="connsiteY19" fmla="*/ 957943 h 2016921"/>
              <a:gd name="connsiteX20" fmla="*/ 475741 w 1130781"/>
              <a:gd name="connsiteY20" fmla="*/ 1016000 h 2016921"/>
              <a:gd name="connsiteX21" fmla="*/ 490255 w 1130781"/>
              <a:gd name="connsiteY21" fmla="*/ 1233714 h 2016921"/>
              <a:gd name="connsiteX22" fmla="*/ 533798 w 1130781"/>
              <a:gd name="connsiteY22" fmla="*/ 1335314 h 2016921"/>
              <a:gd name="connsiteX23" fmla="*/ 562826 w 1130781"/>
              <a:gd name="connsiteY23" fmla="*/ 1422400 h 2016921"/>
              <a:gd name="connsiteX24" fmla="*/ 577341 w 1130781"/>
              <a:gd name="connsiteY24" fmla="*/ 1480457 h 2016921"/>
              <a:gd name="connsiteX25" fmla="*/ 591855 w 1130781"/>
              <a:gd name="connsiteY25" fmla="*/ 1524000 h 2016921"/>
              <a:gd name="connsiteX26" fmla="*/ 649912 w 1130781"/>
              <a:gd name="connsiteY26" fmla="*/ 1538514 h 2016921"/>
              <a:gd name="connsiteX27" fmla="*/ 853112 w 1130781"/>
              <a:gd name="connsiteY27" fmla="*/ 1524000 h 2016921"/>
              <a:gd name="connsiteX28" fmla="*/ 983741 w 1130781"/>
              <a:gd name="connsiteY28" fmla="*/ 1509486 h 2016921"/>
              <a:gd name="connsiteX29" fmla="*/ 1027283 w 1130781"/>
              <a:gd name="connsiteY29" fmla="*/ 1654628 h 2016921"/>
              <a:gd name="connsiteX30" fmla="*/ 954712 w 1130781"/>
              <a:gd name="connsiteY30" fmla="*/ 1872343 h 2016921"/>
              <a:gd name="connsiteX31" fmla="*/ 925683 w 1130781"/>
              <a:gd name="connsiteY31" fmla="*/ 1915886 h 2016921"/>
              <a:gd name="connsiteX32" fmla="*/ 896655 w 1130781"/>
              <a:gd name="connsiteY32" fmla="*/ 1959428 h 2016921"/>
              <a:gd name="connsiteX33" fmla="*/ 882141 w 1130781"/>
              <a:gd name="connsiteY33" fmla="*/ 2002971 h 2016921"/>
              <a:gd name="connsiteX34" fmla="*/ 766026 w 1130781"/>
              <a:gd name="connsiteY34" fmla="*/ 1959428 h 2016921"/>
              <a:gd name="connsiteX35" fmla="*/ 693455 w 1130781"/>
              <a:gd name="connsiteY35" fmla="*/ 1901371 h 2016921"/>
              <a:gd name="connsiteX36" fmla="*/ 606369 w 1130781"/>
              <a:gd name="connsiteY36" fmla="*/ 1814286 h 2016921"/>
              <a:gd name="connsiteX37" fmla="*/ 461226 w 1130781"/>
              <a:gd name="connsiteY37" fmla="*/ 1770743 h 2016921"/>
              <a:gd name="connsiteX38" fmla="*/ 417683 w 1130781"/>
              <a:gd name="connsiteY38" fmla="*/ 1727200 h 2016921"/>
              <a:gd name="connsiteX39" fmla="*/ 388655 w 1130781"/>
              <a:gd name="connsiteY39" fmla="*/ 1683657 h 2016921"/>
              <a:gd name="connsiteX40" fmla="*/ 316083 w 1130781"/>
              <a:gd name="connsiteY40" fmla="*/ 1582057 h 2016921"/>
              <a:gd name="connsiteX41" fmla="*/ 301569 w 1130781"/>
              <a:gd name="connsiteY41" fmla="*/ 1538514 h 2016921"/>
              <a:gd name="connsiteX42" fmla="*/ 228998 w 1130781"/>
              <a:gd name="connsiteY42" fmla="*/ 1451428 h 2016921"/>
              <a:gd name="connsiteX43" fmla="*/ 185455 w 1130781"/>
              <a:gd name="connsiteY43" fmla="*/ 1306286 h 2016921"/>
              <a:gd name="connsiteX44" fmla="*/ 170941 w 1130781"/>
              <a:gd name="connsiteY44" fmla="*/ 1262743 h 2016921"/>
              <a:gd name="connsiteX45" fmla="*/ 141912 w 1130781"/>
              <a:gd name="connsiteY45" fmla="*/ 1219200 h 2016921"/>
              <a:gd name="connsiteX46" fmla="*/ 98369 w 1130781"/>
              <a:gd name="connsiteY46" fmla="*/ 1132114 h 2016921"/>
              <a:gd name="connsiteX47" fmla="*/ 69341 w 1130781"/>
              <a:gd name="connsiteY47" fmla="*/ 1045028 h 2016921"/>
              <a:gd name="connsiteX48" fmla="*/ 40312 w 1130781"/>
              <a:gd name="connsiteY48" fmla="*/ 957943 h 2016921"/>
              <a:gd name="connsiteX49" fmla="*/ 11283 w 1130781"/>
              <a:gd name="connsiteY49" fmla="*/ 856343 h 2016921"/>
              <a:gd name="connsiteX50" fmla="*/ 54826 w 1130781"/>
              <a:gd name="connsiteY50" fmla="*/ 478971 h 2016921"/>
              <a:gd name="connsiteX51" fmla="*/ 83855 w 1130781"/>
              <a:gd name="connsiteY51" fmla="*/ 435428 h 2016921"/>
              <a:gd name="connsiteX52" fmla="*/ 141912 w 1130781"/>
              <a:gd name="connsiteY52" fmla="*/ 304800 h 2016921"/>
              <a:gd name="connsiteX53" fmla="*/ 185455 w 1130781"/>
              <a:gd name="connsiteY53" fmla="*/ 275771 h 2016921"/>
              <a:gd name="connsiteX54" fmla="*/ 272541 w 1130781"/>
              <a:gd name="connsiteY54" fmla="*/ 217714 h 2016921"/>
              <a:gd name="connsiteX55" fmla="*/ 345112 w 1130781"/>
              <a:gd name="connsiteY55" fmla="*/ 145143 h 2016921"/>
              <a:gd name="connsiteX56" fmla="*/ 359626 w 1130781"/>
              <a:gd name="connsiteY56" fmla="*/ 101600 h 2016921"/>
              <a:gd name="connsiteX57" fmla="*/ 403169 w 1130781"/>
              <a:gd name="connsiteY57" fmla="*/ 87086 h 2016921"/>
              <a:gd name="connsiteX58" fmla="*/ 432198 w 1130781"/>
              <a:gd name="connsiteY58" fmla="*/ 43543 h 2016921"/>
              <a:gd name="connsiteX59" fmla="*/ 591855 w 1130781"/>
              <a:gd name="connsiteY59" fmla="*/ 0 h 2016921"/>
              <a:gd name="connsiteX60" fmla="*/ 751512 w 1130781"/>
              <a:gd name="connsiteY60" fmla="*/ 14514 h 2016921"/>
              <a:gd name="connsiteX61" fmla="*/ 795055 w 1130781"/>
              <a:gd name="connsiteY61" fmla="*/ 29028 h 2016921"/>
              <a:gd name="connsiteX62" fmla="*/ 1012769 w 1130781"/>
              <a:gd name="connsiteY62" fmla="*/ 43543 h 2016921"/>
              <a:gd name="connsiteX63" fmla="*/ 1114369 w 1130781"/>
              <a:gd name="connsiteY63" fmla="*/ 87086 h 2016921"/>
              <a:gd name="connsiteX64" fmla="*/ 1128883 w 1130781"/>
              <a:gd name="connsiteY64" fmla="*/ 130628 h 2016921"/>
              <a:gd name="connsiteX65" fmla="*/ 1128883 w 1130781"/>
              <a:gd name="connsiteY65" fmla="*/ 159657 h 2016921"/>
              <a:gd name="connsiteX66" fmla="*/ 1070826 w 1130781"/>
              <a:gd name="connsiteY66" fmla="*/ 130628 h 201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30781" h="2016921">
                <a:moveTo>
                  <a:pt x="1070826" y="130628"/>
                </a:moveTo>
                <a:lnTo>
                  <a:pt x="1070826" y="130628"/>
                </a:lnTo>
                <a:cubicBezTo>
                  <a:pt x="1027283" y="125790"/>
                  <a:pt x="984009" y="116114"/>
                  <a:pt x="940198" y="116114"/>
                </a:cubicBezTo>
                <a:cubicBezTo>
                  <a:pt x="859769" y="116114"/>
                  <a:pt x="713855" y="128239"/>
                  <a:pt x="620883" y="145143"/>
                </a:cubicBezTo>
                <a:cubicBezTo>
                  <a:pt x="601257" y="148711"/>
                  <a:pt x="582178" y="154819"/>
                  <a:pt x="562826" y="159657"/>
                </a:cubicBezTo>
                <a:cubicBezTo>
                  <a:pt x="484349" y="238135"/>
                  <a:pt x="485221" y="229053"/>
                  <a:pt x="432198" y="304800"/>
                </a:cubicBezTo>
                <a:cubicBezTo>
                  <a:pt x="412191" y="333381"/>
                  <a:pt x="374141" y="391886"/>
                  <a:pt x="374141" y="391886"/>
                </a:cubicBezTo>
                <a:cubicBezTo>
                  <a:pt x="378979" y="430591"/>
                  <a:pt x="369001" y="474308"/>
                  <a:pt x="388655" y="508000"/>
                </a:cubicBezTo>
                <a:cubicBezTo>
                  <a:pt x="433578" y="585010"/>
                  <a:pt x="556169" y="573759"/>
                  <a:pt x="620883" y="580571"/>
                </a:cubicBezTo>
                <a:lnTo>
                  <a:pt x="751512" y="595086"/>
                </a:lnTo>
                <a:cubicBezTo>
                  <a:pt x="770864" y="599924"/>
                  <a:pt x="790008" y="605688"/>
                  <a:pt x="809569" y="609600"/>
                </a:cubicBezTo>
                <a:cubicBezTo>
                  <a:pt x="838427" y="615371"/>
                  <a:pt x="867927" y="617730"/>
                  <a:pt x="896655" y="624114"/>
                </a:cubicBezTo>
                <a:cubicBezTo>
                  <a:pt x="911590" y="627433"/>
                  <a:pt x="925684" y="633790"/>
                  <a:pt x="940198" y="638628"/>
                </a:cubicBezTo>
                <a:cubicBezTo>
                  <a:pt x="945036" y="653142"/>
                  <a:pt x="954712" y="666872"/>
                  <a:pt x="954712" y="682171"/>
                </a:cubicBezTo>
                <a:cubicBezTo>
                  <a:pt x="954712" y="702119"/>
                  <a:pt x="951263" y="723630"/>
                  <a:pt x="940198" y="740228"/>
                </a:cubicBezTo>
                <a:cubicBezTo>
                  <a:pt x="930522" y="754742"/>
                  <a:pt x="910850" y="759118"/>
                  <a:pt x="896655" y="769257"/>
                </a:cubicBezTo>
                <a:cubicBezTo>
                  <a:pt x="876970" y="783317"/>
                  <a:pt x="856965" y="797057"/>
                  <a:pt x="838598" y="812800"/>
                </a:cubicBezTo>
                <a:cubicBezTo>
                  <a:pt x="823013" y="826158"/>
                  <a:pt x="811258" y="843741"/>
                  <a:pt x="795055" y="856343"/>
                </a:cubicBezTo>
                <a:cubicBezTo>
                  <a:pt x="720193" y="914569"/>
                  <a:pt x="730124" y="907015"/>
                  <a:pt x="664426" y="928914"/>
                </a:cubicBezTo>
                <a:cubicBezTo>
                  <a:pt x="649912" y="938590"/>
                  <a:pt x="637806" y="953712"/>
                  <a:pt x="620883" y="957943"/>
                </a:cubicBezTo>
                <a:cubicBezTo>
                  <a:pt x="467684" y="996243"/>
                  <a:pt x="506681" y="923178"/>
                  <a:pt x="475741" y="1016000"/>
                </a:cubicBezTo>
                <a:cubicBezTo>
                  <a:pt x="480579" y="1088571"/>
                  <a:pt x="482223" y="1161426"/>
                  <a:pt x="490255" y="1233714"/>
                </a:cubicBezTo>
                <a:cubicBezTo>
                  <a:pt x="493849" y="1266062"/>
                  <a:pt x="523046" y="1308433"/>
                  <a:pt x="533798" y="1335314"/>
                </a:cubicBezTo>
                <a:cubicBezTo>
                  <a:pt x="545162" y="1363724"/>
                  <a:pt x="555404" y="1392715"/>
                  <a:pt x="562826" y="1422400"/>
                </a:cubicBezTo>
                <a:cubicBezTo>
                  <a:pt x="567664" y="1441752"/>
                  <a:pt x="571861" y="1461277"/>
                  <a:pt x="577341" y="1480457"/>
                </a:cubicBezTo>
                <a:cubicBezTo>
                  <a:pt x="581544" y="1495168"/>
                  <a:pt x="579908" y="1514443"/>
                  <a:pt x="591855" y="1524000"/>
                </a:cubicBezTo>
                <a:cubicBezTo>
                  <a:pt x="607432" y="1536461"/>
                  <a:pt x="630560" y="1533676"/>
                  <a:pt x="649912" y="1538514"/>
                </a:cubicBezTo>
                <a:cubicBezTo>
                  <a:pt x="717645" y="1533676"/>
                  <a:pt x="786239" y="1535801"/>
                  <a:pt x="853112" y="1524000"/>
                </a:cubicBezTo>
                <a:cubicBezTo>
                  <a:pt x="1018325" y="1494845"/>
                  <a:pt x="715494" y="1464776"/>
                  <a:pt x="983741" y="1509486"/>
                </a:cubicBezTo>
                <a:cubicBezTo>
                  <a:pt x="1019077" y="1615495"/>
                  <a:pt x="1005348" y="1566886"/>
                  <a:pt x="1027283" y="1654628"/>
                </a:cubicBezTo>
                <a:cubicBezTo>
                  <a:pt x="1008916" y="1819931"/>
                  <a:pt x="1037071" y="1748805"/>
                  <a:pt x="954712" y="1872343"/>
                </a:cubicBezTo>
                <a:lnTo>
                  <a:pt x="925683" y="1915886"/>
                </a:lnTo>
                <a:lnTo>
                  <a:pt x="896655" y="1959428"/>
                </a:lnTo>
                <a:cubicBezTo>
                  <a:pt x="891817" y="1973942"/>
                  <a:pt x="896655" y="1998133"/>
                  <a:pt x="882141" y="2002971"/>
                </a:cubicBezTo>
                <a:cubicBezTo>
                  <a:pt x="840291" y="2016921"/>
                  <a:pt x="796276" y="1979595"/>
                  <a:pt x="766026" y="1959428"/>
                </a:cubicBezTo>
                <a:cubicBezTo>
                  <a:pt x="686351" y="1839916"/>
                  <a:pt x="790524" y="1976869"/>
                  <a:pt x="693455" y="1901371"/>
                </a:cubicBezTo>
                <a:cubicBezTo>
                  <a:pt x="661050" y="1876167"/>
                  <a:pt x="645315" y="1827268"/>
                  <a:pt x="606369" y="1814286"/>
                </a:cubicBezTo>
                <a:cubicBezTo>
                  <a:pt x="500359" y="1778949"/>
                  <a:pt x="548968" y="1792678"/>
                  <a:pt x="461226" y="1770743"/>
                </a:cubicBezTo>
                <a:cubicBezTo>
                  <a:pt x="446712" y="1756229"/>
                  <a:pt x="430824" y="1742969"/>
                  <a:pt x="417683" y="1727200"/>
                </a:cubicBezTo>
                <a:cubicBezTo>
                  <a:pt x="406516" y="1713799"/>
                  <a:pt x="398794" y="1697852"/>
                  <a:pt x="388655" y="1683657"/>
                </a:cubicBezTo>
                <a:cubicBezTo>
                  <a:pt x="298621" y="1557609"/>
                  <a:pt x="384508" y="1684693"/>
                  <a:pt x="316083" y="1582057"/>
                </a:cubicBezTo>
                <a:cubicBezTo>
                  <a:pt x="311245" y="1567543"/>
                  <a:pt x="308411" y="1552198"/>
                  <a:pt x="301569" y="1538514"/>
                </a:cubicBezTo>
                <a:cubicBezTo>
                  <a:pt x="281362" y="1498098"/>
                  <a:pt x="261099" y="1483529"/>
                  <a:pt x="228998" y="1451428"/>
                </a:cubicBezTo>
                <a:cubicBezTo>
                  <a:pt x="207061" y="1363685"/>
                  <a:pt x="220791" y="1412297"/>
                  <a:pt x="185455" y="1306286"/>
                </a:cubicBezTo>
                <a:cubicBezTo>
                  <a:pt x="180617" y="1291772"/>
                  <a:pt x="179428" y="1275473"/>
                  <a:pt x="170941" y="1262743"/>
                </a:cubicBezTo>
                <a:lnTo>
                  <a:pt x="141912" y="1219200"/>
                </a:lnTo>
                <a:cubicBezTo>
                  <a:pt x="88980" y="1060400"/>
                  <a:pt x="173399" y="1300933"/>
                  <a:pt x="98369" y="1132114"/>
                </a:cubicBezTo>
                <a:cubicBezTo>
                  <a:pt x="85942" y="1104152"/>
                  <a:pt x="79017" y="1074057"/>
                  <a:pt x="69341" y="1045028"/>
                </a:cubicBezTo>
                <a:lnTo>
                  <a:pt x="40312" y="957943"/>
                </a:lnTo>
                <a:cubicBezTo>
                  <a:pt x="22087" y="885043"/>
                  <a:pt x="32106" y="918810"/>
                  <a:pt x="11283" y="856343"/>
                </a:cubicBezTo>
                <a:cubicBezTo>
                  <a:pt x="12007" y="841857"/>
                  <a:pt x="0" y="561209"/>
                  <a:pt x="54826" y="478971"/>
                </a:cubicBezTo>
                <a:lnTo>
                  <a:pt x="83855" y="435428"/>
                </a:lnTo>
                <a:cubicBezTo>
                  <a:pt x="98227" y="392310"/>
                  <a:pt x="107410" y="339302"/>
                  <a:pt x="141912" y="304800"/>
                </a:cubicBezTo>
                <a:cubicBezTo>
                  <a:pt x="154247" y="292465"/>
                  <a:pt x="172054" y="286938"/>
                  <a:pt x="185455" y="275771"/>
                </a:cubicBezTo>
                <a:cubicBezTo>
                  <a:pt x="257936" y="215370"/>
                  <a:pt x="196019" y="243221"/>
                  <a:pt x="272541" y="217714"/>
                </a:cubicBezTo>
                <a:cubicBezTo>
                  <a:pt x="316083" y="188686"/>
                  <a:pt x="320922" y="193523"/>
                  <a:pt x="345112" y="145143"/>
                </a:cubicBezTo>
                <a:cubicBezTo>
                  <a:pt x="351954" y="131459"/>
                  <a:pt x="348808" y="112418"/>
                  <a:pt x="359626" y="101600"/>
                </a:cubicBezTo>
                <a:cubicBezTo>
                  <a:pt x="370444" y="90782"/>
                  <a:pt x="388655" y="91924"/>
                  <a:pt x="403169" y="87086"/>
                </a:cubicBezTo>
                <a:cubicBezTo>
                  <a:pt x="412845" y="72572"/>
                  <a:pt x="417405" y="52788"/>
                  <a:pt x="432198" y="43543"/>
                </a:cubicBezTo>
                <a:cubicBezTo>
                  <a:pt x="466864" y="21877"/>
                  <a:pt x="550410" y="8289"/>
                  <a:pt x="591855" y="0"/>
                </a:cubicBezTo>
                <a:cubicBezTo>
                  <a:pt x="645074" y="4838"/>
                  <a:pt x="698611" y="6957"/>
                  <a:pt x="751512" y="14514"/>
                </a:cubicBezTo>
                <a:cubicBezTo>
                  <a:pt x="766658" y="16678"/>
                  <a:pt x="779849" y="27338"/>
                  <a:pt x="795055" y="29028"/>
                </a:cubicBezTo>
                <a:cubicBezTo>
                  <a:pt x="867343" y="37060"/>
                  <a:pt x="940198" y="38705"/>
                  <a:pt x="1012769" y="43543"/>
                </a:cubicBezTo>
                <a:cubicBezTo>
                  <a:pt x="1047633" y="52259"/>
                  <a:pt x="1089310" y="55762"/>
                  <a:pt x="1114369" y="87086"/>
                </a:cubicBezTo>
                <a:cubicBezTo>
                  <a:pt x="1123926" y="99033"/>
                  <a:pt x="1125883" y="115626"/>
                  <a:pt x="1128883" y="130628"/>
                </a:cubicBezTo>
                <a:cubicBezTo>
                  <a:pt x="1130781" y="140116"/>
                  <a:pt x="1128883" y="149981"/>
                  <a:pt x="1128883" y="159657"/>
                </a:cubicBezTo>
                <a:lnTo>
                  <a:pt x="1070826" y="1306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Freeform 26"/>
          <p:cNvSpPr/>
          <p:nvPr/>
        </p:nvSpPr>
        <p:spPr>
          <a:xfrm>
            <a:off x="1364343" y="4034971"/>
            <a:ext cx="1306286" cy="1944915"/>
          </a:xfrm>
          <a:custGeom>
            <a:avLst/>
            <a:gdLst>
              <a:gd name="connsiteX0" fmla="*/ 348343 w 1306286"/>
              <a:gd name="connsiteY0" fmla="*/ 0 h 1944915"/>
              <a:gd name="connsiteX1" fmla="*/ 348343 w 1306286"/>
              <a:gd name="connsiteY1" fmla="*/ 0 h 1944915"/>
              <a:gd name="connsiteX2" fmla="*/ 232228 w 1306286"/>
              <a:gd name="connsiteY2" fmla="*/ 130629 h 1944915"/>
              <a:gd name="connsiteX3" fmla="*/ 174171 w 1306286"/>
              <a:gd name="connsiteY3" fmla="*/ 217715 h 1944915"/>
              <a:gd name="connsiteX4" fmla="*/ 145143 w 1306286"/>
              <a:gd name="connsiteY4" fmla="*/ 261258 h 1944915"/>
              <a:gd name="connsiteX5" fmla="*/ 130628 w 1306286"/>
              <a:gd name="connsiteY5" fmla="*/ 319315 h 1944915"/>
              <a:gd name="connsiteX6" fmla="*/ 159657 w 1306286"/>
              <a:gd name="connsiteY6" fmla="*/ 508000 h 1944915"/>
              <a:gd name="connsiteX7" fmla="*/ 130628 w 1306286"/>
              <a:gd name="connsiteY7" fmla="*/ 580572 h 1944915"/>
              <a:gd name="connsiteX8" fmla="*/ 87086 w 1306286"/>
              <a:gd name="connsiteY8" fmla="*/ 624115 h 1944915"/>
              <a:gd name="connsiteX9" fmla="*/ 0 w 1306286"/>
              <a:gd name="connsiteY9" fmla="*/ 711200 h 1944915"/>
              <a:gd name="connsiteX10" fmla="*/ 29028 w 1306286"/>
              <a:gd name="connsiteY10" fmla="*/ 812800 h 1944915"/>
              <a:gd name="connsiteX11" fmla="*/ 130628 w 1306286"/>
              <a:gd name="connsiteY11" fmla="*/ 870858 h 1944915"/>
              <a:gd name="connsiteX12" fmla="*/ 217714 w 1306286"/>
              <a:gd name="connsiteY12" fmla="*/ 899886 h 1944915"/>
              <a:gd name="connsiteX13" fmla="*/ 508000 w 1306286"/>
              <a:gd name="connsiteY13" fmla="*/ 928915 h 1944915"/>
              <a:gd name="connsiteX14" fmla="*/ 551543 w 1306286"/>
              <a:gd name="connsiteY14" fmla="*/ 943429 h 1944915"/>
              <a:gd name="connsiteX15" fmla="*/ 566057 w 1306286"/>
              <a:gd name="connsiteY15" fmla="*/ 1045029 h 1944915"/>
              <a:gd name="connsiteX16" fmla="*/ 508000 w 1306286"/>
              <a:gd name="connsiteY16" fmla="*/ 1103086 h 1944915"/>
              <a:gd name="connsiteX17" fmla="*/ 435428 w 1306286"/>
              <a:gd name="connsiteY17" fmla="*/ 1190172 h 1944915"/>
              <a:gd name="connsiteX18" fmla="*/ 406400 w 1306286"/>
              <a:gd name="connsiteY18" fmla="*/ 1277258 h 1944915"/>
              <a:gd name="connsiteX19" fmla="*/ 391886 w 1306286"/>
              <a:gd name="connsiteY19" fmla="*/ 1335315 h 1944915"/>
              <a:gd name="connsiteX20" fmla="*/ 333828 w 1306286"/>
              <a:gd name="connsiteY20" fmla="*/ 1422400 h 1944915"/>
              <a:gd name="connsiteX21" fmla="*/ 319314 w 1306286"/>
              <a:gd name="connsiteY21" fmla="*/ 1509486 h 1944915"/>
              <a:gd name="connsiteX22" fmla="*/ 304800 w 1306286"/>
              <a:gd name="connsiteY22" fmla="*/ 1553029 h 1944915"/>
              <a:gd name="connsiteX23" fmla="*/ 261257 w 1306286"/>
              <a:gd name="connsiteY23" fmla="*/ 1698172 h 1944915"/>
              <a:gd name="connsiteX24" fmla="*/ 246743 w 1306286"/>
              <a:gd name="connsiteY24" fmla="*/ 1741715 h 1944915"/>
              <a:gd name="connsiteX25" fmla="*/ 261257 w 1306286"/>
              <a:gd name="connsiteY25" fmla="*/ 1886858 h 1944915"/>
              <a:gd name="connsiteX26" fmla="*/ 304800 w 1306286"/>
              <a:gd name="connsiteY26" fmla="*/ 1915886 h 1944915"/>
              <a:gd name="connsiteX27" fmla="*/ 406400 w 1306286"/>
              <a:gd name="connsiteY27" fmla="*/ 1944915 h 1944915"/>
              <a:gd name="connsiteX28" fmla="*/ 624114 w 1306286"/>
              <a:gd name="connsiteY28" fmla="*/ 1930400 h 1944915"/>
              <a:gd name="connsiteX29" fmla="*/ 711200 w 1306286"/>
              <a:gd name="connsiteY29" fmla="*/ 1901372 h 1944915"/>
              <a:gd name="connsiteX30" fmla="*/ 725714 w 1306286"/>
              <a:gd name="connsiteY30" fmla="*/ 1843315 h 1944915"/>
              <a:gd name="connsiteX31" fmla="*/ 754743 w 1306286"/>
              <a:gd name="connsiteY31" fmla="*/ 1712686 h 1944915"/>
              <a:gd name="connsiteX32" fmla="*/ 783771 w 1306286"/>
              <a:gd name="connsiteY32" fmla="*/ 1611086 h 1944915"/>
              <a:gd name="connsiteX33" fmla="*/ 812800 w 1306286"/>
              <a:gd name="connsiteY33" fmla="*/ 1480458 h 1944915"/>
              <a:gd name="connsiteX34" fmla="*/ 856343 w 1306286"/>
              <a:gd name="connsiteY34" fmla="*/ 1422400 h 1944915"/>
              <a:gd name="connsiteX35" fmla="*/ 943428 w 1306286"/>
              <a:gd name="connsiteY35" fmla="*/ 1364343 h 1944915"/>
              <a:gd name="connsiteX36" fmla="*/ 986971 w 1306286"/>
              <a:gd name="connsiteY36" fmla="*/ 1378858 h 1944915"/>
              <a:gd name="connsiteX37" fmla="*/ 1001486 w 1306286"/>
              <a:gd name="connsiteY37" fmla="*/ 1422400 h 1944915"/>
              <a:gd name="connsiteX38" fmla="*/ 1030514 w 1306286"/>
              <a:gd name="connsiteY38" fmla="*/ 1494972 h 1944915"/>
              <a:gd name="connsiteX39" fmla="*/ 1059543 w 1306286"/>
              <a:gd name="connsiteY39" fmla="*/ 1596572 h 1944915"/>
              <a:gd name="connsiteX40" fmla="*/ 1074057 w 1306286"/>
              <a:gd name="connsiteY40" fmla="*/ 1712686 h 1944915"/>
              <a:gd name="connsiteX41" fmla="*/ 1233714 w 1306286"/>
              <a:gd name="connsiteY41" fmla="*/ 1727200 h 1944915"/>
              <a:gd name="connsiteX42" fmla="*/ 1277257 w 1306286"/>
              <a:gd name="connsiteY42" fmla="*/ 1654629 h 1944915"/>
              <a:gd name="connsiteX43" fmla="*/ 1291771 w 1306286"/>
              <a:gd name="connsiteY43" fmla="*/ 1596572 h 1944915"/>
              <a:gd name="connsiteX44" fmla="*/ 1306286 w 1306286"/>
              <a:gd name="connsiteY44" fmla="*/ 1553029 h 1944915"/>
              <a:gd name="connsiteX45" fmla="*/ 1277257 w 1306286"/>
              <a:gd name="connsiteY45" fmla="*/ 1378858 h 1944915"/>
              <a:gd name="connsiteX46" fmla="*/ 1248228 w 1306286"/>
              <a:gd name="connsiteY46" fmla="*/ 1335315 h 1944915"/>
              <a:gd name="connsiteX47" fmla="*/ 1233714 w 1306286"/>
              <a:gd name="connsiteY47" fmla="*/ 1291772 h 1944915"/>
              <a:gd name="connsiteX48" fmla="*/ 1204686 w 1306286"/>
              <a:gd name="connsiteY48" fmla="*/ 1248229 h 1944915"/>
              <a:gd name="connsiteX49" fmla="*/ 1190171 w 1306286"/>
              <a:gd name="connsiteY49" fmla="*/ 1190172 h 1944915"/>
              <a:gd name="connsiteX50" fmla="*/ 1146628 w 1306286"/>
              <a:gd name="connsiteY50" fmla="*/ 1146629 h 1944915"/>
              <a:gd name="connsiteX51" fmla="*/ 1103086 w 1306286"/>
              <a:gd name="connsiteY51" fmla="*/ 1088572 h 1944915"/>
              <a:gd name="connsiteX52" fmla="*/ 1074057 w 1306286"/>
              <a:gd name="connsiteY52" fmla="*/ 1045029 h 1944915"/>
              <a:gd name="connsiteX53" fmla="*/ 1030514 w 1306286"/>
              <a:gd name="connsiteY53" fmla="*/ 1001486 h 1944915"/>
              <a:gd name="connsiteX54" fmla="*/ 1016000 w 1306286"/>
              <a:gd name="connsiteY54" fmla="*/ 957943 h 1944915"/>
              <a:gd name="connsiteX55" fmla="*/ 972457 w 1306286"/>
              <a:gd name="connsiteY55" fmla="*/ 943429 h 1944915"/>
              <a:gd name="connsiteX56" fmla="*/ 928914 w 1306286"/>
              <a:gd name="connsiteY56" fmla="*/ 914400 h 1944915"/>
              <a:gd name="connsiteX57" fmla="*/ 870857 w 1306286"/>
              <a:gd name="connsiteY57" fmla="*/ 899886 h 1944915"/>
              <a:gd name="connsiteX58" fmla="*/ 827314 w 1306286"/>
              <a:gd name="connsiteY58" fmla="*/ 885372 h 1944915"/>
              <a:gd name="connsiteX59" fmla="*/ 885371 w 1306286"/>
              <a:gd name="connsiteY59" fmla="*/ 798286 h 1944915"/>
              <a:gd name="connsiteX60" fmla="*/ 899886 w 1306286"/>
              <a:gd name="connsiteY60" fmla="*/ 754743 h 1944915"/>
              <a:gd name="connsiteX61" fmla="*/ 972457 w 1306286"/>
              <a:gd name="connsiteY61" fmla="*/ 624115 h 1944915"/>
              <a:gd name="connsiteX62" fmla="*/ 1030514 w 1306286"/>
              <a:gd name="connsiteY62" fmla="*/ 478972 h 1944915"/>
              <a:gd name="connsiteX63" fmla="*/ 1045028 w 1306286"/>
              <a:gd name="connsiteY63" fmla="*/ 435429 h 1944915"/>
              <a:gd name="connsiteX64" fmla="*/ 1001486 w 1306286"/>
              <a:gd name="connsiteY64" fmla="*/ 406400 h 1944915"/>
              <a:gd name="connsiteX65" fmla="*/ 885371 w 1306286"/>
              <a:gd name="connsiteY65" fmla="*/ 377372 h 1944915"/>
              <a:gd name="connsiteX66" fmla="*/ 841828 w 1306286"/>
              <a:gd name="connsiteY66" fmla="*/ 362858 h 1944915"/>
              <a:gd name="connsiteX67" fmla="*/ 682171 w 1306286"/>
              <a:gd name="connsiteY67" fmla="*/ 348343 h 1944915"/>
              <a:gd name="connsiteX68" fmla="*/ 595086 w 1306286"/>
              <a:gd name="connsiteY68" fmla="*/ 319315 h 1944915"/>
              <a:gd name="connsiteX69" fmla="*/ 508000 w 1306286"/>
              <a:gd name="connsiteY69" fmla="*/ 246743 h 1944915"/>
              <a:gd name="connsiteX70" fmla="*/ 464457 w 1306286"/>
              <a:gd name="connsiteY70" fmla="*/ 116115 h 1944915"/>
              <a:gd name="connsiteX71" fmla="*/ 449943 w 1306286"/>
              <a:gd name="connsiteY71" fmla="*/ 72572 h 1944915"/>
              <a:gd name="connsiteX72" fmla="*/ 406400 w 1306286"/>
              <a:gd name="connsiteY72" fmla="*/ 43543 h 1944915"/>
              <a:gd name="connsiteX73" fmla="*/ 348343 w 1306286"/>
              <a:gd name="connsiteY73" fmla="*/ 0 h 194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06286" h="1944915">
                <a:moveTo>
                  <a:pt x="348343" y="0"/>
                </a:moveTo>
                <a:lnTo>
                  <a:pt x="348343" y="0"/>
                </a:lnTo>
                <a:cubicBezTo>
                  <a:pt x="309638" y="43543"/>
                  <a:pt x="268622" y="85137"/>
                  <a:pt x="232228" y="130629"/>
                </a:cubicBezTo>
                <a:cubicBezTo>
                  <a:pt x="210434" y="157872"/>
                  <a:pt x="193523" y="188686"/>
                  <a:pt x="174171" y="217715"/>
                </a:cubicBezTo>
                <a:lnTo>
                  <a:pt x="145143" y="261258"/>
                </a:lnTo>
                <a:cubicBezTo>
                  <a:pt x="140305" y="280610"/>
                  <a:pt x="130628" y="299367"/>
                  <a:pt x="130628" y="319315"/>
                </a:cubicBezTo>
                <a:cubicBezTo>
                  <a:pt x="130628" y="402896"/>
                  <a:pt x="142130" y="437889"/>
                  <a:pt x="159657" y="508000"/>
                </a:cubicBezTo>
                <a:cubicBezTo>
                  <a:pt x="149981" y="532191"/>
                  <a:pt x="144437" y="558478"/>
                  <a:pt x="130628" y="580572"/>
                </a:cubicBezTo>
                <a:cubicBezTo>
                  <a:pt x="119749" y="597978"/>
                  <a:pt x="100444" y="608530"/>
                  <a:pt x="87086" y="624115"/>
                </a:cubicBezTo>
                <a:cubicBezTo>
                  <a:pt x="15076" y="708127"/>
                  <a:pt x="76651" y="660100"/>
                  <a:pt x="0" y="711200"/>
                </a:cubicBezTo>
                <a:cubicBezTo>
                  <a:pt x="9676" y="745067"/>
                  <a:pt x="13276" y="781297"/>
                  <a:pt x="29028" y="812800"/>
                </a:cubicBezTo>
                <a:cubicBezTo>
                  <a:pt x="55124" y="864993"/>
                  <a:pt x="83320" y="856666"/>
                  <a:pt x="130628" y="870858"/>
                </a:cubicBezTo>
                <a:cubicBezTo>
                  <a:pt x="159936" y="879651"/>
                  <a:pt x="187221" y="897345"/>
                  <a:pt x="217714" y="899886"/>
                </a:cubicBezTo>
                <a:cubicBezTo>
                  <a:pt x="430757" y="917639"/>
                  <a:pt x="334077" y="907174"/>
                  <a:pt x="508000" y="928915"/>
                </a:cubicBezTo>
                <a:cubicBezTo>
                  <a:pt x="522514" y="933753"/>
                  <a:pt x="539596" y="933872"/>
                  <a:pt x="551543" y="943429"/>
                </a:cubicBezTo>
                <a:cubicBezTo>
                  <a:pt x="586938" y="971745"/>
                  <a:pt x="590174" y="1006442"/>
                  <a:pt x="566057" y="1045029"/>
                </a:cubicBezTo>
                <a:cubicBezTo>
                  <a:pt x="551552" y="1068237"/>
                  <a:pt x="524421" y="1081191"/>
                  <a:pt x="508000" y="1103086"/>
                </a:cubicBezTo>
                <a:cubicBezTo>
                  <a:pt x="434340" y="1201299"/>
                  <a:pt x="526667" y="1129345"/>
                  <a:pt x="435428" y="1190172"/>
                </a:cubicBezTo>
                <a:cubicBezTo>
                  <a:pt x="425752" y="1219201"/>
                  <a:pt x="413821" y="1247573"/>
                  <a:pt x="406400" y="1277258"/>
                </a:cubicBezTo>
                <a:cubicBezTo>
                  <a:pt x="401562" y="1296610"/>
                  <a:pt x="400807" y="1317473"/>
                  <a:pt x="391886" y="1335315"/>
                </a:cubicBezTo>
                <a:cubicBezTo>
                  <a:pt x="376283" y="1366520"/>
                  <a:pt x="333828" y="1422400"/>
                  <a:pt x="333828" y="1422400"/>
                </a:cubicBezTo>
                <a:cubicBezTo>
                  <a:pt x="328990" y="1451429"/>
                  <a:pt x="325698" y="1480758"/>
                  <a:pt x="319314" y="1509486"/>
                </a:cubicBezTo>
                <a:cubicBezTo>
                  <a:pt x="315995" y="1524421"/>
                  <a:pt x="307800" y="1538027"/>
                  <a:pt x="304800" y="1553029"/>
                </a:cubicBezTo>
                <a:cubicBezTo>
                  <a:pt x="278116" y="1686452"/>
                  <a:pt x="314210" y="1618743"/>
                  <a:pt x="261257" y="1698172"/>
                </a:cubicBezTo>
                <a:cubicBezTo>
                  <a:pt x="256419" y="1712686"/>
                  <a:pt x="246743" y="1726416"/>
                  <a:pt x="246743" y="1741715"/>
                </a:cubicBezTo>
                <a:cubicBezTo>
                  <a:pt x="246743" y="1790337"/>
                  <a:pt x="245881" y="1840731"/>
                  <a:pt x="261257" y="1886858"/>
                </a:cubicBezTo>
                <a:cubicBezTo>
                  <a:pt x="266773" y="1903407"/>
                  <a:pt x="289198" y="1908085"/>
                  <a:pt x="304800" y="1915886"/>
                </a:cubicBezTo>
                <a:cubicBezTo>
                  <a:pt x="325619" y="1926295"/>
                  <a:pt x="387803" y="1940265"/>
                  <a:pt x="406400" y="1944915"/>
                </a:cubicBezTo>
                <a:cubicBezTo>
                  <a:pt x="478971" y="1940077"/>
                  <a:pt x="552113" y="1940686"/>
                  <a:pt x="624114" y="1930400"/>
                </a:cubicBezTo>
                <a:cubicBezTo>
                  <a:pt x="654405" y="1926073"/>
                  <a:pt x="711200" y="1901372"/>
                  <a:pt x="711200" y="1901372"/>
                </a:cubicBezTo>
                <a:cubicBezTo>
                  <a:pt x="716038" y="1882020"/>
                  <a:pt x="721229" y="1862752"/>
                  <a:pt x="725714" y="1843315"/>
                </a:cubicBezTo>
                <a:cubicBezTo>
                  <a:pt x="735744" y="1799852"/>
                  <a:pt x="743925" y="1755959"/>
                  <a:pt x="754743" y="1712686"/>
                </a:cubicBezTo>
                <a:cubicBezTo>
                  <a:pt x="763286" y="1678516"/>
                  <a:pt x="775851" y="1645406"/>
                  <a:pt x="783771" y="1611086"/>
                </a:cubicBezTo>
                <a:cubicBezTo>
                  <a:pt x="789616" y="1585759"/>
                  <a:pt x="794795" y="1511967"/>
                  <a:pt x="812800" y="1480458"/>
                </a:cubicBezTo>
                <a:cubicBezTo>
                  <a:pt x="824802" y="1459455"/>
                  <a:pt x="838263" y="1438472"/>
                  <a:pt x="856343" y="1422400"/>
                </a:cubicBezTo>
                <a:cubicBezTo>
                  <a:pt x="882418" y="1399222"/>
                  <a:pt x="943428" y="1364343"/>
                  <a:pt x="943428" y="1364343"/>
                </a:cubicBezTo>
                <a:cubicBezTo>
                  <a:pt x="957942" y="1369181"/>
                  <a:pt x="976153" y="1368040"/>
                  <a:pt x="986971" y="1378858"/>
                </a:cubicBezTo>
                <a:cubicBezTo>
                  <a:pt x="997789" y="1389676"/>
                  <a:pt x="996114" y="1408075"/>
                  <a:pt x="1001486" y="1422400"/>
                </a:cubicBezTo>
                <a:cubicBezTo>
                  <a:pt x="1010634" y="1446795"/>
                  <a:pt x="1021366" y="1470577"/>
                  <a:pt x="1030514" y="1494972"/>
                </a:cubicBezTo>
                <a:cubicBezTo>
                  <a:pt x="1046129" y="1536614"/>
                  <a:pt x="1048106" y="1550825"/>
                  <a:pt x="1059543" y="1596572"/>
                </a:cubicBezTo>
                <a:cubicBezTo>
                  <a:pt x="1064381" y="1635277"/>
                  <a:pt x="1059571" y="1676470"/>
                  <a:pt x="1074057" y="1712686"/>
                </a:cubicBezTo>
                <a:cubicBezTo>
                  <a:pt x="1096977" y="1769987"/>
                  <a:pt x="1218975" y="1729043"/>
                  <a:pt x="1233714" y="1727200"/>
                </a:cubicBezTo>
                <a:cubicBezTo>
                  <a:pt x="1248228" y="1703010"/>
                  <a:pt x="1265800" y="1680408"/>
                  <a:pt x="1277257" y="1654629"/>
                </a:cubicBezTo>
                <a:cubicBezTo>
                  <a:pt x="1285359" y="1636400"/>
                  <a:pt x="1286291" y="1615752"/>
                  <a:pt x="1291771" y="1596572"/>
                </a:cubicBezTo>
                <a:cubicBezTo>
                  <a:pt x="1295974" y="1581861"/>
                  <a:pt x="1301448" y="1567543"/>
                  <a:pt x="1306286" y="1553029"/>
                </a:cubicBezTo>
                <a:cubicBezTo>
                  <a:pt x="1303086" y="1527431"/>
                  <a:pt x="1294179" y="1418343"/>
                  <a:pt x="1277257" y="1378858"/>
                </a:cubicBezTo>
                <a:cubicBezTo>
                  <a:pt x="1270385" y="1362824"/>
                  <a:pt x="1257904" y="1349829"/>
                  <a:pt x="1248228" y="1335315"/>
                </a:cubicBezTo>
                <a:cubicBezTo>
                  <a:pt x="1243390" y="1320801"/>
                  <a:pt x="1240556" y="1305456"/>
                  <a:pt x="1233714" y="1291772"/>
                </a:cubicBezTo>
                <a:cubicBezTo>
                  <a:pt x="1225913" y="1276170"/>
                  <a:pt x="1211558" y="1264262"/>
                  <a:pt x="1204686" y="1248229"/>
                </a:cubicBezTo>
                <a:cubicBezTo>
                  <a:pt x="1196828" y="1229894"/>
                  <a:pt x="1200068" y="1207492"/>
                  <a:pt x="1190171" y="1190172"/>
                </a:cubicBezTo>
                <a:cubicBezTo>
                  <a:pt x="1179987" y="1172350"/>
                  <a:pt x="1159986" y="1162214"/>
                  <a:pt x="1146628" y="1146629"/>
                </a:cubicBezTo>
                <a:cubicBezTo>
                  <a:pt x="1130885" y="1128262"/>
                  <a:pt x="1117146" y="1108256"/>
                  <a:pt x="1103086" y="1088572"/>
                </a:cubicBezTo>
                <a:cubicBezTo>
                  <a:pt x="1092947" y="1074377"/>
                  <a:pt x="1085224" y="1058430"/>
                  <a:pt x="1074057" y="1045029"/>
                </a:cubicBezTo>
                <a:cubicBezTo>
                  <a:pt x="1060916" y="1029260"/>
                  <a:pt x="1045028" y="1016000"/>
                  <a:pt x="1030514" y="1001486"/>
                </a:cubicBezTo>
                <a:cubicBezTo>
                  <a:pt x="1025676" y="986972"/>
                  <a:pt x="1026818" y="968761"/>
                  <a:pt x="1016000" y="957943"/>
                </a:cubicBezTo>
                <a:cubicBezTo>
                  <a:pt x="1005182" y="947125"/>
                  <a:pt x="986141" y="950271"/>
                  <a:pt x="972457" y="943429"/>
                </a:cubicBezTo>
                <a:cubicBezTo>
                  <a:pt x="956855" y="935628"/>
                  <a:pt x="944948" y="921272"/>
                  <a:pt x="928914" y="914400"/>
                </a:cubicBezTo>
                <a:cubicBezTo>
                  <a:pt x="910579" y="906542"/>
                  <a:pt x="890037" y="905366"/>
                  <a:pt x="870857" y="899886"/>
                </a:cubicBezTo>
                <a:cubicBezTo>
                  <a:pt x="856146" y="895683"/>
                  <a:pt x="841828" y="890210"/>
                  <a:pt x="827314" y="885372"/>
                </a:cubicBezTo>
                <a:cubicBezTo>
                  <a:pt x="861824" y="781840"/>
                  <a:pt x="812891" y="907005"/>
                  <a:pt x="885371" y="798286"/>
                </a:cubicBezTo>
                <a:cubicBezTo>
                  <a:pt x="893858" y="785556"/>
                  <a:pt x="893672" y="768724"/>
                  <a:pt x="899886" y="754743"/>
                </a:cubicBezTo>
                <a:cubicBezTo>
                  <a:pt x="969309" y="598541"/>
                  <a:pt x="915707" y="723425"/>
                  <a:pt x="972457" y="624115"/>
                </a:cubicBezTo>
                <a:cubicBezTo>
                  <a:pt x="1006629" y="564315"/>
                  <a:pt x="1006724" y="550344"/>
                  <a:pt x="1030514" y="478972"/>
                </a:cubicBezTo>
                <a:lnTo>
                  <a:pt x="1045028" y="435429"/>
                </a:lnTo>
                <a:cubicBezTo>
                  <a:pt x="1030514" y="425753"/>
                  <a:pt x="1017880" y="412361"/>
                  <a:pt x="1001486" y="406400"/>
                </a:cubicBezTo>
                <a:cubicBezTo>
                  <a:pt x="963992" y="392766"/>
                  <a:pt x="923220" y="389988"/>
                  <a:pt x="885371" y="377372"/>
                </a:cubicBezTo>
                <a:cubicBezTo>
                  <a:pt x="870857" y="372534"/>
                  <a:pt x="856974" y="365022"/>
                  <a:pt x="841828" y="362858"/>
                </a:cubicBezTo>
                <a:cubicBezTo>
                  <a:pt x="788927" y="355301"/>
                  <a:pt x="735390" y="353181"/>
                  <a:pt x="682171" y="348343"/>
                </a:cubicBezTo>
                <a:cubicBezTo>
                  <a:pt x="653143" y="338667"/>
                  <a:pt x="616722" y="340951"/>
                  <a:pt x="595086" y="319315"/>
                </a:cubicBezTo>
                <a:cubicBezTo>
                  <a:pt x="539208" y="263437"/>
                  <a:pt x="568622" y="287158"/>
                  <a:pt x="508000" y="246743"/>
                </a:cubicBezTo>
                <a:lnTo>
                  <a:pt x="464457" y="116115"/>
                </a:lnTo>
                <a:cubicBezTo>
                  <a:pt x="459619" y="101601"/>
                  <a:pt x="462673" y="81059"/>
                  <a:pt x="449943" y="72572"/>
                </a:cubicBezTo>
                <a:cubicBezTo>
                  <a:pt x="435429" y="62896"/>
                  <a:pt x="422002" y="51344"/>
                  <a:pt x="406400" y="43543"/>
                </a:cubicBezTo>
                <a:cubicBezTo>
                  <a:pt x="339687" y="10187"/>
                  <a:pt x="358019" y="7257"/>
                  <a:pt x="348343"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6" name="Freeform 25"/>
          <p:cNvSpPr/>
          <p:nvPr/>
        </p:nvSpPr>
        <p:spPr>
          <a:xfrm>
            <a:off x="1901371" y="4731657"/>
            <a:ext cx="1959429" cy="1712686"/>
          </a:xfrm>
          <a:custGeom>
            <a:avLst/>
            <a:gdLst>
              <a:gd name="connsiteX0" fmla="*/ 928915 w 1959429"/>
              <a:gd name="connsiteY0" fmla="*/ 101600 h 1712686"/>
              <a:gd name="connsiteX1" fmla="*/ 928915 w 1959429"/>
              <a:gd name="connsiteY1" fmla="*/ 101600 h 1712686"/>
              <a:gd name="connsiteX2" fmla="*/ 856343 w 1959429"/>
              <a:gd name="connsiteY2" fmla="*/ 203200 h 1712686"/>
              <a:gd name="connsiteX3" fmla="*/ 870858 w 1959429"/>
              <a:gd name="connsiteY3" fmla="*/ 261257 h 1712686"/>
              <a:gd name="connsiteX4" fmla="*/ 914400 w 1959429"/>
              <a:gd name="connsiteY4" fmla="*/ 348343 h 1712686"/>
              <a:gd name="connsiteX5" fmla="*/ 957943 w 1959429"/>
              <a:gd name="connsiteY5" fmla="*/ 377372 h 1712686"/>
              <a:gd name="connsiteX6" fmla="*/ 1001486 w 1959429"/>
              <a:gd name="connsiteY6" fmla="*/ 420914 h 1712686"/>
              <a:gd name="connsiteX7" fmla="*/ 1088572 w 1959429"/>
              <a:gd name="connsiteY7" fmla="*/ 449943 h 1712686"/>
              <a:gd name="connsiteX8" fmla="*/ 1103086 w 1959429"/>
              <a:gd name="connsiteY8" fmla="*/ 624114 h 1712686"/>
              <a:gd name="connsiteX9" fmla="*/ 1016000 w 1959429"/>
              <a:gd name="connsiteY9" fmla="*/ 711200 h 1712686"/>
              <a:gd name="connsiteX10" fmla="*/ 972458 w 1959429"/>
              <a:gd name="connsiteY10" fmla="*/ 754743 h 1712686"/>
              <a:gd name="connsiteX11" fmla="*/ 928915 w 1959429"/>
              <a:gd name="connsiteY11" fmla="*/ 856343 h 1712686"/>
              <a:gd name="connsiteX12" fmla="*/ 899886 w 1959429"/>
              <a:gd name="connsiteY12" fmla="*/ 943429 h 1712686"/>
              <a:gd name="connsiteX13" fmla="*/ 914400 w 1959429"/>
              <a:gd name="connsiteY13" fmla="*/ 1059543 h 1712686"/>
              <a:gd name="connsiteX14" fmla="*/ 827315 w 1959429"/>
              <a:gd name="connsiteY14" fmla="*/ 1146629 h 1712686"/>
              <a:gd name="connsiteX15" fmla="*/ 783772 w 1959429"/>
              <a:gd name="connsiteY15" fmla="*/ 1190172 h 1712686"/>
              <a:gd name="connsiteX16" fmla="*/ 653143 w 1959429"/>
              <a:gd name="connsiteY16" fmla="*/ 1248229 h 1712686"/>
              <a:gd name="connsiteX17" fmla="*/ 609600 w 1959429"/>
              <a:gd name="connsiteY17" fmla="*/ 1262743 h 1712686"/>
              <a:gd name="connsiteX18" fmla="*/ 478972 w 1959429"/>
              <a:gd name="connsiteY18" fmla="*/ 1349829 h 1712686"/>
              <a:gd name="connsiteX19" fmla="*/ 435429 w 1959429"/>
              <a:gd name="connsiteY19" fmla="*/ 1378857 h 1712686"/>
              <a:gd name="connsiteX20" fmla="*/ 391886 w 1959429"/>
              <a:gd name="connsiteY20" fmla="*/ 1422400 h 1712686"/>
              <a:gd name="connsiteX21" fmla="*/ 377372 w 1959429"/>
              <a:gd name="connsiteY21" fmla="*/ 1553029 h 1712686"/>
              <a:gd name="connsiteX22" fmla="*/ 333829 w 1959429"/>
              <a:gd name="connsiteY22" fmla="*/ 1582057 h 1712686"/>
              <a:gd name="connsiteX23" fmla="*/ 232229 w 1959429"/>
              <a:gd name="connsiteY23" fmla="*/ 1553029 h 1712686"/>
              <a:gd name="connsiteX24" fmla="*/ 145143 w 1959429"/>
              <a:gd name="connsiteY24" fmla="*/ 1494972 h 1712686"/>
              <a:gd name="connsiteX25" fmla="*/ 101600 w 1959429"/>
              <a:gd name="connsiteY25" fmla="*/ 1465943 h 1712686"/>
              <a:gd name="connsiteX26" fmla="*/ 14515 w 1959429"/>
              <a:gd name="connsiteY26" fmla="*/ 1436914 h 1712686"/>
              <a:gd name="connsiteX27" fmla="*/ 0 w 1959429"/>
              <a:gd name="connsiteY27" fmla="*/ 1480457 h 1712686"/>
              <a:gd name="connsiteX28" fmla="*/ 14515 w 1959429"/>
              <a:gd name="connsiteY28" fmla="*/ 1553029 h 1712686"/>
              <a:gd name="connsiteX29" fmla="*/ 29029 w 1959429"/>
              <a:gd name="connsiteY29" fmla="*/ 1596572 h 1712686"/>
              <a:gd name="connsiteX30" fmla="*/ 72572 w 1959429"/>
              <a:gd name="connsiteY30" fmla="*/ 1611086 h 1712686"/>
              <a:gd name="connsiteX31" fmla="*/ 232229 w 1959429"/>
              <a:gd name="connsiteY31" fmla="*/ 1625600 h 1712686"/>
              <a:gd name="connsiteX32" fmla="*/ 246743 w 1959429"/>
              <a:gd name="connsiteY32" fmla="*/ 1698172 h 1712686"/>
              <a:gd name="connsiteX33" fmla="*/ 290286 w 1959429"/>
              <a:gd name="connsiteY33" fmla="*/ 1712686 h 1712686"/>
              <a:gd name="connsiteX34" fmla="*/ 435429 w 1959429"/>
              <a:gd name="connsiteY34" fmla="*/ 1698172 h 1712686"/>
              <a:gd name="connsiteX35" fmla="*/ 566058 w 1959429"/>
              <a:gd name="connsiteY35" fmla="*/ 1640114 h 1712686"/>
              <a:gd name="connsiteX36" fmla="*/ 638629 w 1959429"/>
              <a:gd name="connsiteY36" fmla="*/ 1567543 h 1712686"/>
              <a:gd name="connsiteX37" fmla="*/ 769258 w 1959429"/>
              <a:gd name="connsiteY37" fmla="*/ 1451429 h 1712686"/>
              <a:gd name="connsiteX38" fmla="*/ 812800 w 1959429"/>
              <a:gd name="connsiteY38" fmla="*/ 1422400 h 1712686"/>
              <a:gd name="connsiteX39" fmla="*/ 899886 w 1959429"/>
              <a:gd name="connsiteY39" fmla="*/ 1393372 h 1712686"/>
              <a:gd name="connsiteX40" fmla="*/ 986972 w 1959429"/>
              <a:gd name="connsiteY40" fmla="*/ 1335314 h 1712686"/>
              <a:gd name="connsiteX41" fmla="*/ 1074058 w 1959429"/>
              <a:gd name="connsiteY41" fmla="*/ 1248229 h 1712686"/>
              <a:gd name="connsiteX42" fmla="*/ 1146629 w 1959429"/>
              <a:gd name="connsiteY42" fmla="*/ 1117600 h 1712686"/>
              <a:gd name="connsiteX43" fmla="*/ 1248229 w 1959429"/>
              <a:gd name="connsiteY43" fmla="*/ 1016000 h 1712686"/>
              <a:gd name="connsiteX44" fmla="*/ 1335315 w 1959429"/>
              <a:gd name="connsiteY44" fmla="*/ 885372 h 1712686"/>
              <a:gd name="connsiteX45" fmla="*/ 1364343 w 1959429"/>
              <a:gd name="connsiteY45" fmla="*/ 841829 h 1712686"/>
              <a:gd name="connsiteX46" fmla="*/ 1393372 w 1959429"/>
              <a:gd name="connsiteY46" fmla="*/ 798286 h 1712686"/>
              <a:gd name="connsiteX47" fmla="*/ 1436915 w 1959429"/>
              <a:gd name="connsiteY47" fmla="*/ 711200 h 1712686"/>
              <a:gd name="connsiteX48" fmla="*/ 1465943 w 1959429"/>
              <a:gd name="connsiteY48" fmla="*/ 580572 h 1712686"/>
              <a:gd name="connsiteX49" fmla="*/ 1480458 w 1959429"/>
              <a:gd name="connsiteY49" fmla="*/ 537029 h 1712686"/>
              <a:gd name="connsiteX50" fmla="*/ 1582058 w 1959429"/>
              <a:gd name="connsiteY50" fmla="*/ 420914 h 1712686"/>
              <a:gd name="connsiteX51" fmla="*/ 1669143 w 1959429"/>
              <a:gd name="connsiteY51" fmla="*/ 261257 h 1712686"/>
              <a:gd name="connsiteX52" fmla="*/ 1785258 w 1959429"/>
              <a:gd name="connsiteY52" fmla="*/ 159657 h 1712686"/>
              <a:gd name="connsiteX53" fmla="*/ 1872343 w 1959429"/>
              <a:gd name="connsiteY53" fmla="*/ 101600 h 1712686"/>
              <a:gd name="connsiteX54" fmla="*/ 1959429 w 1959429"/>
              <a:gd name="connsiteY54" fmla="*/ 72572 h 1712686"/>
              <a:gd name="connsiteX55" fmla="*/ 1872343 w 1959429"/>
              <a:gd name="connsiteY55" fmla="*/ 43543 h 1712686"/>
              <a:gd name="connsiteX56" fmla="*/ 1828800 w 1959429"/>
              <a:gd name="connsiteY56" fmla="*/ 29029 h 1712686"/>
              <a:gd name="connsiteX57" fmla="*/ 1654629 w 1959429"/>
              <a:gd name="connsiteY57" fmla="*/ 0 h 1712686"/>
              <a:gd name="connsiteX58" fmla="*/ 1393372 w 1959429"/>
              <a:gd name="connsiteY58" fmla="*/ 14514 h 1712686"/>
              <a:gd name="connsiteX59" fmla="*/ 1306286 w 1959429"/>
              <a:gd name="connsiteY59" fmla="*/ 43543 h 1712686"/>
              <a:gd name="connsiteX60" fmla="*/ 1219200 w 1959429"/>
              <a:gd name="connsiteY60" fmla="*/ 101600 h 1712686"/>
              <a:gd name="connsiteX61" fmla="*/ 1190172 w 1959429"/>
              <a:gd name="connsiteY61" fmla="*/ 188686 h 1712686"/>
              <a:gd name="connsiteX62" fmla="*/ 1146629 w 1959429"/>
              <a:gd name="connsiteY62" fmla="*/ 174172 h 1712686"/>
              <a:gd name="connsiteX63" fmla="*/ 1074058 w 1959429"/>
              <a:gd name="connsiteY63" fmla="*/ 101600 h 1712686"/>
              <a:gd name="connsiteX64" fmla="*/ 928915 w 1959429"/>
              <a:gd name="connsiteY64" fmla="*/ 101600 h 171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59429" h="1712686">
                <a:moveTo>
                  <a:pt x="928915" y="101600"/>
                </a:moveTo>
                <a:lnTo>
                  <a:pt x="928915" y="101600"/>
                </a:lnTo>
                <a:cubicBezTo>
                  <a:pt x="904724" y="135467"/>
                  <a:pt x="870566" y="164087"/>
                  <a:pt x="856343" y="203200"/>
                </a:cubicBezTo>
                <a:cubicBezTo>
                  <a:pt x="849526" y="221947"/>
                  <a:pt x="865378" y="242077"/>
                  <a:pt x="870858" y="261257"/>
                </a:cubicBezTo>
                <a:cubicBezTo>
                  <a:pt x="880302" y="294311"/>
                  <a:pt x="888956" y="322898"/>
                  <a:pt x="914400" y="348343"/>
                </a:cubicBezTo>
                <a:cubicBezTo>
                  <a:pt x="926735" y="360678"/>
                  <a:pt x="944542" y="366205"/>
                  <a:pt x="957943" y="377372"/>
                </a:cubicBezTo>
                <a:cubicBezTo>
                  <a:pt x="973712" y="390512"/>
                  <a:pt x="983543" y="410946"/>
                  <a:pt x="1001486" y="420914"/>
                </a:cubicBezTo>
                <a:cubicBezTo>
                  <a:pt x="1028234" y="435774"/>
                  <a:pt x="1088572" y="449943"/>
                  <a:pt x="1088572" y="449943"/>
                </a:cubicBezTo>
                <a:cubicBezTo>
                  <a:pt x="1129579" y="511455"/>
                  <a:pt x="1150473" y="522570"/>
                  <a:pt x="1103086" y="624114"/>
                </a:cubicBezTo>
                <a:cubicBezTo>
                  <a:pt x="1085725" y="661315"/>
                  <a:pt x="1045029" y="682171"/>
                  <a:pt x="1016000" y="711200"/>
                </a:cubicBezTo>
                <a:lnTo>
                  <a:pt x="972458" y="754743"/>
                </a:lnTo>
                <a:cubicBezTo>
                  <a:pt x="925730" y="894920"/>
                  <a:pt x="1000664" y="676970"/>
                  <a:pt x="928915" y="856343"/>
                </a:cubicBezTo>
                <a:cubicBezTo>
                  <a:pt x="917551" y="884753"/>
                  <a:pt x="899886" y="943429"/>
                  <a:pt x="899886" y="943429"/>
                </a:cubicBezTo>
                <a:cubicBezTo>
                  <a:pt x="904724" y="982134"/>
                  <a:pt x="917931" y="1020697"/>
                  <a:pt x="914400" y="1059543"/>
                </a:cubicBezTo>
                <a:cubicBezTo>
                  <a:pt x="911161" y="1095171"/>
                  <a:pt x="844956" y="1131508"/>
                  <a:pt x="827315" y="1146629"/>
                </a:cubicBezTo>
                <a:cubicBezTo>
                  <a:pt x="811730" y="1159987"/>
                  <a:pt x="799541" y="1177031"/>
                  <a:pt x="783772" y="1190172"/>
                </a:cubicBezTo>
                <a:cubicBezTo>
                  <a:pt x="737772" y="1228505"/>
                  <a:pt x="716428" y="1227134"/>
                  <a:pt x="653143" y="1248229"/>
                </a:cubicBezTo>
                <a:lnTo>
                  <a:pt x="609600" y="1262743"/>
                </a:lnTo>
                <a:lnTo>
                  <a:pt x="478972" y="1349829"/>
                </a:lnTo>
                <a:cubicBezTo>
                  <a:pt x="464458" y="1359505"/>
                  <a:pt x="447764" y="1366522"/>
                  <a:pt x="435429" y="1378857"/>
                </a:cubicBezTo>
                <a:lnTo>
                  <a:pt x="391886" y="1422400"/>
                </a:lnTo>
                <a:cubicBezTo>
                  <a:pt x="387048" y="1465943"/>
                  <a:pt x="392344" y="1511856"/>
                  <a:pt x="377372" y="1553029"/>
                </a:cubicBezTo>
                <a:cubicBezTo>
                  <a:pt x="371411" y="1569423"/>
                  <a:pt x="351098" y="1579590"/>
                  <a:pt x="333829" y="1582057"/>
                </a:cubicBezTo>
                <a:cubicBezTo>
                  <a:pt x="321072" y="1583879"/>
                  <a:pt x="248569" y="1558476"/>
                  <a:pt x="232229" y="1553029"/>
                </a:cubicBezTo>
                <a:lnTo>
                  <a:pt x="145143" y="1494972"/>
                </a:lnTo>
                <a:cubicBezTo>
                  <a:pt x="130629" y="1485296"/>
                  <a:pt x="118149" y="1471459"/>
                  <a:pt x="101600" y="1465943"/>
                </a:cubicBezTo>
                <a:lnTo>
                  <a:pt x="14515" y="1436914"/>
                </a:lnTo>
                <a:cubicBezTo>
                  <a:pt x="9677" y="1451428"/>
                  <a:pt x="0" y="1465157"/>
                  <a:pt x="0" y="1480457"/>
                </a:cubicBezTo>
                <a:cubicBezTo>
                  <a:pt x="0" y="1505127"/>
                  <a:pt x="8532" y="1529096"/>
                  <a:pt x="14515" y="1553029"/>
                </a:cubicBezTo>
                <a:cubicBezTo>
                  <a:pt x="18226" y="1567872"/>
                  <a:pt x="18211" y="1585754"/>
                  <a:pt x="29029" y="1596572"/>
                </a:cubicBezTo>
                <a:cubicBezTo>
                  <a:pt x="39847" y="1607390"/>
                  <a:pt x="57426" y="1608922"/>
                  <a:pt x="72572" y="1611086"/>
                </a:cubicBezTo>
                <a:cubicBezTo>
                  <a:pt x="125473" y="1618643"/>
                  <a:pt x="179010" y="1620762"/>
                  <a:pt x="232229" y="1625600"/>
                </a:cubicBezTo>
                <a:cubicBezTo>
                  <a:pt x="237067" y="1649791"/>
                  <a:pt x="233059" y="1677646"/>
                  <a:pt x="246743" y="1698172"/>
                </a:cubicBezTo>
                <a:cubicBezTo>
                  <a:pt x="255230" y="1710902"/>
                  <a:pt x="274987" y="1712686"/>
                  <a:pt x="290286" y="1712686"/>
                </a:cubicBezTo>
                <a:cubicBezTo>
                  <a:pt x="338908" y="1712686"/>
                  <a:pt x="387048" y="1703010"/>
                  <a:pt x="435429" y="1698172"/>
                </a:cubicBezTo>
                <a:cubicBezTo>
                  <a:pt x="539064" y="1663627"/>
                  <a:pt x="497055" y="1686116"/>
                  <a:pt x="566058" y="1640114"/>
                </a:cubicBezTo>
                <a:cubicBezTo>
                  <a:pt x="643465" y="1524004"/>
                  <a:pt x="541868" y="1664304"/>
                  <a:pt x="638629" y="1567543"/>
                </a:cubicBezTo>
                <a:cubicBezTo>
                  <a:pt x="767582" y="1438590"/>
                  <a:pt x="569053" y="1584900"/>
                  <a:pt x="769258" y="1451429"/>
                </a:cubicBezTo>
                <a:cubicBezTo>
                  <a:pt x="783772" y="1441753"/>
                  <a:pt x="796251" y="1427916"/>
                  <a:pt x="812800" y="1422400"/>
                </a:cubicBezTo>
                <a:lnTo>
                  <a:pt x="899886" y="1393372"/>
                </a:lnTo>
                <a:cubicBezTo>
                  <a:pt x="928915" y="1374019"/>
                  <a:pt x="962302" y="1359984"/>
                  <a:pt x="986972" y="1335314"/>
                </a:cubicBezTo>
                <a:lnTo>
                  <a:pt x="1074058" y="1248229"/>
                </a:lnTo>
                <a:cubicBezTo>
                  <a:pt x="1125770" y="1093088"/>
                  <a:pt x="1070586" y="1215369"/>
                  <a:pt x="1146629" y="1117600"/>
                </a:cubicBezTo>
                <a:cubicBezTo>
                  <a:pt x="1228145" y="1012793"/>
                  <a:pt x="1165022" y="1043735"/>
                  <a:pt x="1248229" y="1016000"/>
                </a:cubicBezTo>
                <a:lnTo>
                  <a:pt x="1335315" y="885372"/>
                </a:lnTo>
                <a:lnTo>
                  <a:pt x="1364343" y="841829"/>
                </a:lnTo>
                <a:lnTo>
                  <a:pt x="1393372" y="798286"/>
                </a:lnTo>
                <a:cubicBezTo>
                  <a:pt x="1429853" y="688840"/>
                  <a:pt x="1380642" y="823746"/>
                  <a:pt x="1436915" y="711200"/>
                </a:cubicBezTo>
                <a:cubicBezTo>
                  <a:pt x="1456519" y="671993"/>
                  <a:pt x="1457024" y="620706"/>
                  <a:pt x="1465943" y="580572"/>
                </a:cubicBezTo>
                <a:cubicBezTo>
                  <a:pt x="1469262" y="565637"/>
                  <a:pt x="1472867" y="550313"/>
                  <a:pt x="1480458" y="537029"/>
                </a:cubicBezTo>
                <a:cubicBezTo>
                  <a:pt x="1507110" y="490388"/>
                  <a:pt x="1544583" y="458389"/>
                  <a:pt x="1582058" y="420914"/>
                </a:cubicBezTo>
                <a:cubicBezTo>
                  <a:pt x="1601255" y="382519"/>
                  <a:pt x="1641030" y="297402"/>
                  <a:pt x="1669143" y="261257"/>
                </a:cubicBezTo>
                <a:cubicBezTo>
                  <a:pt x="1699920" y="221686"/>
                  <a:pt x="1744537" y="188162"/>
                  <a:pt x="1785258" y="159657"/>
                </a:cubicBezTo>
                <a:cubicBezTo>
                  <a:pt x="1813839" y="139650"/>
                  <a:pt x="1839245" y="112632"/>
                  <a:pt x="1872343" y="101600"/>
                </a:cubicBezTo>
                <a:lnTo>
                  <a:pt x="1959429" y="72572"/>
                </a:lnTo>
                <a:lnTo>
                  <a:pt x="1872343" y="43543"/>
                </a:lnTo>
                <a:cubicBezTo>
                  <a:pt x="1857829" y="38705"/>
                  <a:pt x="1843802" y="32030"/>
                  <a:pt x="1828800" y="29029"/>
                </a:cubicBezTo>
                <a:cubicBezTo>
                  <a:pt x="1722683" y="7804"/>
                  <a:pt x="1780651" y="18003"/>
                  <a:pt x="1654629" y="0"/>
                </a:cubicBezTo>
                <a:cubicBezTo>
                  <a:pt x="1567543" y="4838"/>
                  <a:pt x="1479918" y="3696"/>
                  <a:pt x="1393372" y="14514"/>
                </a:cubicBezTo>
                <a:cubicBezTo>
                  <a:pt x="1363009" y="18309"/>
                  <a:pt x="1306286" y="43543"/>
                  <a:pt x="1306286" y="43543"/>
                </a:cubicBezTo>
                <a:cubicBezTo>
                  <a:pt x="1277257" y="62895"/>
                  <a:pt x="1230232" y="68502"/>
                  <a:pt x="1219200" y="101600"/>
                </a:cubicBezTo>
                <a:lnTo>
                  <a:pt x="1190172" y="188686"/>
                </a:lnTo>
                <a:cubicBezTo>
                  <a:pt x="1175658" y="183848"/>
                  <a:pt x="1158576" y="183729"/>
                  <a:pt x="1146629" y="174172"/>
                </a:cubicBezTo>
                <a:cubicBezTo>
                  <a:pt x="1110981" y="145654"/>
                  <a:pt x="1129057" y="110767"/>
                  <a:pt x="1074058" y="101600"/>
                </a:cubicBezTo>
                <a:cubicBezTo>
                  <a:pt x="1031107" y="94441"/>
                  <a:pt x="953105" y="101600"/>
                  <a:pt x="928915" y="10160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Freeform 24"/>
          <p:cNvSpPr/>
          <p:nvPr/>
        </p:nvSpPr>
        <p:spPr>
          <a:xfrm>
            <a:off x="2525486" y="3644416"/>
            <a:ext cx="1613684" cy="1058844"/>
          </a:xfrm>
          <a:custGeom>
            <a:avLst/>
            <a:gdLst>
              <a:gd name="connsiteX0" fmla="*/ 203200 w 1613684"/>
              <a:gd name="connsiteY0" fmla="*/ 274441 h 1058844"/>
              <a:gd name="connsiteX1" fmla="*/ 203200 w 1613684"/>
              <a:gd name="connsiteY1" fmla="*/ 274441 h 1058844"/>
              <a:gd name="connsiteX2" fmla="*/ 14514 w 1613684"/>
              <a:gd name="connsiteY2" fmla="*/ 288955 h 1058844"/>
              <a:gd name="connsiteX3" fmla="*/ 29028 w 1613684"/>
              <a:gd name="connsiteY3" fmla="*/ 332498 h 1058844"/>
              <a:gd name="connsiteX4" fmla="*/ 58057 w 1613684"/>
              <a:gd name="connsiteY4" fmla="*/ 448613 h 1058844"/>
              <a:gd name="connsiteX5" fmla="*/ 87085 w 1613684"/>
              <a:gd name="connsiteY5" fmla="*/ 492155 h 1058844"/>
              <a:gd name="connsiteX6" fmla="*/ 116114 w 1613684"/>
              <a:gd name="connsiteY6" fmla="*/ 579241 h 1058844"/>
              <a:gd name="connsiteX7" fmla="*/ 130628 w 1613684"/>
              <a:gd name="connsiteY7" fmla="*/ 738898 h 1058844"/>
              <a:gd name="connsiteX8" fmla="*/ 159657 w 1613684"/>
              <a:gd name="connsiteY8" fmla="*/ 782441 h 1058844"/>
              <a:gd name="connsiteX9" fmla="*/ 203200 w 1613684"/>
              <a:gd name="connsiteY9" fmla="*/ 767927 h 1058844"/>
              <a:gd name="connsiteX10" fmla="*/ 261257 w 1613684"/>
              <a:gd name="connsiteY10" fmla="*/ 724384 h 1058844"/>
              <a:gd name="connsiteX11" fmla="*/ 333828 w 1613684"/>
              <a:gd name="connsiteY11" fmla="*/ 666327 h 1058844"/>
              <a:gd name="connsiteX12" fmla="*/ 362857 w 1613684"/>
              <a:gd name="connsiteY12" fmla="*/ 709870 h 1058844"/>
              <a:gd name="connsiteX13" fmla="*/ 406400 w 1613684"/>
              <a:gd name="connsiteY13" fmla="*/ 767927 h 1058844"/>
              <a:gd name="connsiteX14" fmla="*/ 435428 w 1613684"/>
              <a:gd name="connsiteY14" fmla="*/ 884041 h 1058844"/>
              <a:gd name="connsiteX15" fmla="*/ 464457 w 1613684"/>
              <a:gd name="connsiteY15" fmla="*/ 927584 h 1058844"/>
              <a:gd name="connsiteX16" fmla="*/ 508000 w 1613684"/>
              <a:gd name="connsiteY16" fmla="*/ 1043698 h 1058844"/>
              <a:gd name="connsiteX17" fmla="*/ 566057 w 1613684"/>
              <a:gd name="connsiteY17" fmla="*/ 1058213 h 1058844"/>
              <a:gd name="connsiteX18" fmla="*/ 638628 w 1613684"/>
              <a:gd name="connsiteY18" fmla="*/ 1043698 h 1058844"/>
              <a:gd name="connsiteX19" fmla="*/ 696685 w 1613684"/>
              <a:gd name="connsiteY19" fmla="*/ 956613 h 1058844"/>
              <a:gd name="connsiteX20" fmla="*/ 740228 w 1613684"/>
              <a:gd name="connsiteY20" fmla="*/ 898555 h 1058844"/>
              <a:gd name="connsiteX21" fmla="*/ 754743 w 1613684"/>
              <a:gd name="connsiteY21" fmla="*/ 855013 h 1058844"/>
              <a:gd name="connsiteX22" fmla="*/ 841828 w 1613684"/>
              <a:gd name="connsiteY22" fmla="*/ 913070 h 1058844"/>
              <a:gd name="connsiteX23" fmla="*/ 885371 w 1613684"/>
              <a:gd name="connsiteY23" fmla="*/ 927584 h 1058844"/>
              <a:gd name="connsiteX24" fmla="*/ 1364343 w 1613684"/>
              <a:gd name="connsiteY24" fmla="*/ 942098 h 1058844"/>
              <a:gd name="connsiteX25" fmla="*/ 1524000 w 1613684"/>
              <a:gd name="connsiteY25" fmla="*/ 985641 h 1058844"/>
              <a:gd name="connsiteX26" fmla="*/ 1553028 w 1613684"/>
              <a:gd name="connsiteY26" fmla="*/ 884041 h 1058844"/>
              <a:gd name="connsiteX27" fmla="*/ 1582057 w 1613684"/>
              <a:gd name="connsiteY27" fmla="*/ 840498 h 1058844"/>
              <a:gd name="connsiteX28" fmla="*/ 1582057 w 1613684"/>
              <a:gd name="connsiteY28" fmla="*/ 288955 h 1058844"/>
              <a:gd name="connsiteX29" fmla="*/ 1553028 w 1613684"/>
              <a:gd name="connsiteY29" fmla="*/ 245413 h 1058844"/>
              <a:gd name="connsiteX30" fmla="*/ 1538514 w 1613684"/>
              <a:gd name="connsiteY30" fmla="*/ 201870 h 1058844"/>
              <a:gd name="connsiteX31" fmla="*/ 1494971 w 1613684"/>
              <a:gd name="connsiteY31" fmla="*/ 187355 h 1058844"/>
              <a:gd name="connsiteX32" fmla="*/ 1451428 w 1613684"/>
              <a:gd name="connsiteY32" fmla="*/ 158327 h 1058844"/>
              <a:gd name="connsiteX33" fmla="*/ 1306285 w 1613684"/>
              <a:gd name="connsiteY33" fmla="*/ 42213 h 1058844"/>
              <a:gd name="connsiteX34" fmla="*/ 1262743 w 1613684"/>
              <a:gd name="connsiteY34" fmla="*/ 13184 h 1058844"/>
              <a:gd name="connsiteX35" fmla="*/ 1074057 w 1613684"/>
              <a:gd name="connsiteY35" fmla="*/ 42213 h 1058844"/>
              <a:gd name="connsiteX36" fmla="*/ 943428 w 1613684"/>
              <a:gd name="connsiteY36" fmla="*/ 71241 h 1058844"/>
              <a:gd name="connsiteX37" fmla="*/ 870857 w 1613684"/>
              <a:gd name="connsiteY37" fmla="*/ 172841 h 1058844"/>
              <a:gd name="connsiteX38" fmla="*/ 798285 w 1613684"/>
              <a:gd name="connsiteY38" fmla="*/ 158327 h 1058844"/>
              <a:gd name="connsiteX39" fmla="*/ 740228 w 1613684"/>
              <a:gd name="connsiteY39" fmla="*/ 114784 h 1058844"/>
              <a:gd name="connsiteX40" fmla="*/ 696685 w 1613684"/>
              <a:gd name="connsiteY40" fmla="*/ 100270 h 1058844"/>
              <a:gd name="connsiteX41" fmla="*/ 551543 w 1613684"/>
              <a:gd name="connsiteY41" fmla="*/ 114784 h 1058844"/>
              <a:gd name="connsiteX42" fmla="*/ 508000 w 1613684"/>
              <a:gd name="connsiteY42" fmla="*/ 158327 h 1058844"/>
              <a:gd name="connsiteX43" fmla="*/ 464457 w 1613684"/>
              <a:gd name="connsiteY43" fmla="*/ 187355 h 1058844"/>
              <a:gd name="connsiteX44" fmla="*/ 420914 w 1613684"/>
              <a:gd name="connsiteY44" fmla="*/ 230898 h 1058844"/>
              <a:gd name="connsiteX45" fmla="*/ 333828 w 1613684"/>
              <a:gd name="connsiteY45" fmla="*/ 259927 h 1058844"/>
              <a:gd name="connsiteX46" fmla="*/ 290285 w 1613684"/>
              <a:gd name="connsiteY46" fmla="*/ 274441 h 1058844"/>
              <a:gd name="connsiteX47" fmla="*/ 203200 w 1613684"/>
              <a:gd name="connsiteY47" fmla="*/ 274441 h 105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13684" h="1058844">
                <a:moveTo>
                  <a:pt x="203200" y="274441"/>
                </a:moveTo>
                <a:lnTo>
                  <a:pt x="203200" y="274441"/>
                </a:lnTo>
                <a:cubicBezTo>
                  <a:pt x="140305" y="279279"/>
                  <a:pt x="74358" y="269007"/>
                  <a:pt x="14514" y="288955"/>
                </a:cubicBezTo>
                <a:cubicBezTo>
                  <a:pt x="0" y="293793"/>
                  <a:pt x="25002" y="317738"/>
                  <a:pt x="29028" y="332498"/>
                </a:cubicBezTo>
                <a:cubicBezTo>
                  <a:pt x="39525" y="370988"/>
                  <a:pt x="35927" y="415417"/>
                  <a:pt x="58057" y="448613"/>
                </a:cubicBezTo>
                <a:cubicBezTo>
                  <a:pt x="67733" y="463127"/>
                  <a:pt x="80000" y="476215"/>
                  <a:pt x="87085" y="492155"/>
                </a:cubicBezTo>
                <a:cubicBezTo>
                  <a:pt x="99512" y="520117"/>
                  <a:pt x="116114" y="579241"/>
                  <a:pt x="116114" y="579241"/>
                </a:cubicBezTo>
                <a:cubicBezTo>
                  <a:pt x="120952" y="632460"/>
                  <a:pt x="119431" y="686646"/>
                  <a:pt x="130628" y="738898"/>
                </a:cubicBezTo>
                <a:cubicBezTo>
                  <a:pt x="134283" y="755955"/>
                  <a:pt x="143461" y="775962"/>
                  <a:pt x="159657" y="782441"/>
                </a:cubicBezTo>
                <a:cubicBezTo>
                  <a:pt x="173862" y="788123"/>
                  <a:pt x="188686" y="772765"/>
                  <a:pt x="203200" y="767927"/>
                </a:cubicBezTo>
                <a:cubicBezTo>
                  <a:pt x="222552" y="753413"/>
                  <a:pt x="244152" y="741489"/>
                  <a:pt x="261257" y="724384"/>
                </a:cubicBezTo>
                <a:cubicBezTo>
                  <a:pt x="326908" y="658732"/>
                  <a:pt x="249059" y="694583"/>
                  <a:pt x="333828" y="666327"/>
                </a:cubicBezTo>
                <a:cubicBezTo>
                  <a:pt x="343504" y="680841"/>
                  <a:pt x="352718" y="695675"/>
                  <a:pt x="362857" y="709870"/>
                </a:cubicBezTo>
                <a:cubicBezTo>
                  <a:pt x="376917" y="729555"/>
                  <a:pt x="394398" y="746924"/>
                  <a:pt x="406400" y="767927"/>
                </a:cubicBezTo>
                <a:cubicBezTo>
                  <a:pt x="425934" y="802111"/>
                  <a:pt x="422398" y="849295"/>
                  <a:pt x="435428" y="884041"/>
                </a:cubicBezTo>
                <a:cubicBezTo>
                  <a:pt x="441553" y="900374"/>
                  <a:pt x="454781" y="913070"/>
                  <a:pt x="464457" y="927584"/>
                </a:cubicBezTo>
                <a:cubicBezTo>
                  <a:pt x="470776" y="959181"/>
                  <a:pt x="473500" y="1020698"/>
                  <a:pt x="508000" y="1043698"/>
                </a:cubicBezTo>
                <a:cubicBezTo>
                  <a:pt x="524598" y="1054763"/>
                  <a:pt x="546705" y="1053375"/>
                  <a:pt x="566057" y="1058213"/>
                </a:cubicBezTo>
                <a:cubicBezTo>
                  <a:pt x="590247" y="1053375"/>
                  <a:pt x="619155" y="1058844"/>
                  <a:pt x="638628" y="1043698"/>
                </a:cubicBezTo>
                <a:cubicBezTo>
                  <a:pt x="666167" y="1022279"/>
                  <a:pt x="675752" y="984523"/>
                  <a:pt x="696685" y="956613"/>
                </a:cubicBezTo>
                <a:lnTo>
                  <a:pt x="740228" y="898555"/>
                </a:lnTo>
                <a:cubicBezTo>
                  <a:pt x="745066" y="884041"/>
                  <a:pt x="740538" y="860695"/>
                  <a:pt x="754743" y="855013"/>
                </a:cubicBezTo>
                <a:cubicBezTo>
                  <a:pt x="815856" y="830569"/>
                  <a:pt x="813862" y="890697"/>
                  <a:pt x="841828" y="913070"/>
                </a:cubicBezTo>
                <a:cubicBezTo>
                  <a:pt x="853775" y="922627"/>
                  <a:pt x="870095" y="926735"/>
                  <a:pt x="885371" y="927584"/>
                </a:cubicBezTo>
                <a:cubicBezTo>
                  <a:pt x="1044856" y="936444"/>
                  <a:pt x="1204686" y="937260"/>
                  <a:pt x="1364343" y="942098"/>
                </a:cubicBezTo>
                <a:cubicBezTo>
                  <a:pt x="1495300" y="974838"/>
                  <a:pt x="1442608" y="958511"/>
                  <a:pt x="1524000" y="985641"/>
                </a:cubicBezTo>
                <a:cubicBezTo>
                  <a:pt x="1528650" y="967041"/>
                  <a:pt x="1542617" y="904862"/>
                  <a:pt x="1553028" y="884041"/>
                </a:cubicBezTo>
                <a:cubicBezTo>
                  <a:pt x="1560829" y="868439"/>
                  <a:pt x="1572381" y="855012"/>
                  <a:pt x="1582057" y="840498"/>
                </a:cubicBezTo>
                <a:cubicBezTo>
                  <a:pt x="1610336" y="614262"/>
                  <a:pt x="1613684" y="636855"/>
                  <a:pt x="1582057" y="288955"/>
                </a:cubicBezTo>
                <a:cubicBezTo>
                  <a:pt x="1580478" y="271583"/>
                  <a:pt x="1562704" y="259927"/>
                  <a:pt x="1553028" y="245413"/>
                </a:cubicBezTo>
                <a:cubicBezTo>
                  <a:pt x="1548190" y="230899"/>
                  <a:pt x="1549332" y="212688"/>
                  <a:pt x="1538514" y="201870"/>
                </a:cubicBezTo>
                <a:cubicBezTo>
                  <a:pt x="1527696" y="191052"/>
                  <a:pt x="1508655" y="194197"/>
                  <a:pt x="1494971" y="187355"/>
                </a:cubicBezTo>
                <a:cubicBezTo>
                  <a:pt x="1479369" y="179554"/>
                  <a:pt x="1464394" y="169996"/>
                  <a:pt x="1451428" y="158327"/>
                </a:cubicBezTo>
                <a:cubicBezTo>
                  <a:pt x="1319170" y="39296"/>
                  <a:pt x="1401602" y="73985"/>
                  <a:pt x="1306285" y="42213"/>
                </a:cubicBezTo>
                <a:cubicBezTo>
                  <a:pt x="1291771" y="32537"/>
                  <a:pt x="1280135" y="14522"/>
                  <a:pt x="1262743" y="13184"/>
                </a:cubicBezTo>
                <a:cubicBezTo>
                  <a:pt x="1091364" y="0"/>
                  <a:pt x="1167192" y="21516"/>
                  <a:pt x="1074057" y="42213"/>
                </a:cubicBezTo>
                <a:cubicBezTo>
                  <a:pt x="920781" y="76275"/>
                  <a:pt x="1041455" y="38566"/>
                  <a:pt x="943428" y="71241"/>
                </a:cubicBezTo>
                <a:cubicBezTo>
                  <a:pt x="909562" y="172841"/>
                  <a:pt x="943429" y="148651"/>
                  <a:pt x="870857" y="172841"/>
                </a:cubicBezTo>
                <a:cubicBezTo>
                  <a:pt x="846666" y="168003"/>
                  <a:pt x="820828" y="168346"/>
                  <a:pt x="798285" y="158327"/>
                </a:cubicBezTo>
                <a:cubicBezTo>
                  <a:pt x="776179" y="148502"/>
                  <a:pt x="761231" y="126786"/>
                  <a:pt x="740228" y="114784"/>
                </a:cubicBezTo>
                <a:cubicBezTo>
                  <a:pt x="726944" y="107193"/>
                  <a:pt x="711199" y="105108"/>
                  <a:pt x="696685" y="100270"/>
                </a:cubicBezTo>
                <a:cubicBezTo>
                  <a:pt x="648304" y="105108"/>
                  <a:pt x="598015" y="100485"/>
                  <a:pt x="551543" y="114784"/>
                </a:cubicBezTo>
                <a:cubicBezTo>
                  <a:pt x="531924" y="120821"/>
                  <a:pt x="523769" y="145186"/>
                  <a:pt x="508000" y="158327"/>
                </a:cubicBezTo>
                <a:cubicBezTo>
                  <a:pt x="494599" y="169494"/>
                  <a:pt x="477858" y="176188"/>
                  <a:pt x="464457" y="187355"/>
                </a:cubicBezTo>
                <a:cubicBezTo>
                  <a:pt x="448688" y="200496"/>
                  <a:pt x="438857" y="220929"/>
                  <a:pt x="420914" y="230898"/>
                </a:cubicBezTo>
                <a:cubicBezTo>
                  <a:pt x="394166" y="245758"/>
                  <a:pt x="362857" y="250251"/>
                  <a:pt x="333828" y="259927"/>
                </a:cubicBezTo>
                <a:lnTo>
                  <a:pt x="290285" y="274441"/>
                </a:lnTo>
                <a:cubicBezTo>
                  <a:pt x="237563" y="256867"/>
                  <a:pt x="217714" y="274441"/>
                  <a:pt x="203200" y="27444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260738"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dirty="0"/>
          </a:p>
        </p:txBody>
      </p:sp>
      <p:sp>
        <p:nvSpPr>
          <p:cNvPr id="6260740"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dirty="0"/>
          </a:p>
        </p:txBody>
      </p:sp>
      <p:sp>
        <p:nvSpPr>
          <p:cNvPr id="1029" name="Rectangle 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1031" name="Rectangle 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557" name="Rectangle 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559" name="Rectangle 7"/>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561" name="Rectangle 9"/>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3563" name="Rectangle 11"/>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cxnSp>
        <p:nvCxnSpPr>
          <p:cNvPr id="5" name="Straight Arrow Connector 4"/>
          <p:cNvCxnSpPr/>
          <p:nvPr/>
        </p:nvCxnSpPr>
        <p:spPr>
          <a:xfrm flipV="1">
            <a:off x="4355976" y="2781300"/>
            <a:ext cx="936104" cy="791716"/>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 name="Heart 18"/>
          <p:cNvSpPr/>
          <p:nvPr/>
        </p:nvSpPr>
        <p:spPr>
          <a:xfrm>
            <a:off x="4644008" y="116632"/>
            <a:ext cx="4389120" cy="3384376"/>
          </a:xfrm>
          <a:prstGeom prst="heart">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TextBox 19"/>
          <p:cNvSpPr txBox="1"/>
          <p:nvPr/>
        </p:nvSpPr>
        <p:spPr>
          <a:xfrm>
            <a:off x="4499992" y="404664"/>
            <a:ext cx="4824536" cy="2554545"/>
          </a:xfrm>
          <a:prstGeom prst="rect">
            <a:avLst/>
          </a:prstGeom>
          <a:noFill/>
        </p:spPr>
        <p:txBody>
          <a:bodyPr wrap="square" rtlCol="0">
            <a:spAutoFit/>
          </a:bodyPr>
          <a:lstStyle/>
          <a:p>
            <a:r>
              <a:rPr lang="en-CA" sz="2000" b="1" dirty="0" smtClean="0">
                <a:solidFill>
                  <a:srgbClr val="FF0000"/>
                </a:solidFill>
              </a:rPr>
              <a:t>    </a:t>
            </a:r>
            <a:r>
              <a:rPr lang="en-CA" sz="1000" b="1" dirty="0" smtClean="0">
                <a:solidFill>
                  <a:srgbClr val="FF0000"/>
                </a:solidFill>
              </a:rPr>
              <a:t> </a:t>
            </a:r>
            <a:r>
              <a:rPr lang="en-CA" sz="2000" b="1" dirty="0" err="1" smtClean="0">
                <a:solidFill>
                  <a:srgbClr val="FF0000"/>
                </a:solidFill>
              </a:rPr>
              <a:t>belas</a:t>
            </a:r>
            <a:r>
              <a:rPr lang="en-CA" sz="2000" b="1" dirty="0" smtClean="0">
                <a:solidFill>
                  <a:srgbClr val="FF0000"/>
                </a:solidFill>
              </a:rPr>
              <a:t> </a:t>
            </a:r>
            <a:r>
              <a:rPr lang="en-CA" sz="2000" b="1" dirty="0" err="1" smtClean="0">
                <a:solidFill>
                  <a:srgbClr val="FF0000"/>
                </a:solidFill>
              </a:rPr>
              <a:t>kasihan</a:t>
            </a:r>
            <a:r>
              <a:rPr lang="en-CA" sz="2000" b="1" dirty="0" smtClean="0">
                <a:solidFill>
                  <a:srgbClr val="FF0000"/>
                </a:solidFill>
              </a:rPr>
              <a:t>           </a:t>
            </a:r>
            <a:r>
              <a:rPr lang="en-CA" sz="2000" b="1" dirty="0" err="1" smtClean="0">
                <a:solidFill>
                  <a:srgbClr val="FF0000"/>
                </a:solidFill>
              </a:rPr>
              <a:t>kemurahan</a:t>
            </a:r>
            <a:r>
              <a:rPr lang="en-CA" sz="2000" b="1" dirty="0" smtClean="0">
                <a:solidFill>
                  <a:srgbClr val="FF0000"/>
                </a:solidFill>
              </a:rPr>
              <a:t> </a:t>
            </a:r>
          </a:p>
          <a:p>
            <a:r>
              <a:rPr lang="en-CA" sz="2000" b="1" dirty="0" smtClean="0">
                <a:solidFill>
                  <a:srgbClr val="FF0000"/>
                </a:solidFill>
              </a:rPr>
              <a:t>   </a:t>
            </a:r>
            <a:r>
              <a:rPr lang="en-CA" sz="2000" b="1" dirty="0" err="1" smtClean="0">
                <a:solidFill>
                  <a:srgbClr val="FF0000"/>
                </a:solidFill>
              </a:rPr>
              <a:t>rendah</a:t>
            </a:r>
            <a:r>
              <a:rPr lang="en-CA" sz="2000" b="1" dirty="0" smtClean="0">
                <a:solidFill>
                  <a:srgbClr val="FF0000"/>
                </a:solidFill>
              </a:rPr>
              <a:t> </a:t>
            </a:r>
            <a:r>
              <a:rPr lang="en-CA" sz="2000" b="1" dirty="0" err="1" smtClean="0">
                <a:solidFill>
                  <a:srgbClr val="FF0000"/>
                </a:solidFill>
              </a:rPr>
              <a:t>hati</a:t>
            </a:r>
            <a:r>
              <a:rPr lang="en-CA" sz="2000" b="1" dirty="0" smtClean="0">
                <a:solidFill>
                  <a:srgbClr val="FF0000"/>
                </a:solidFill>
              </a:rPr>
              <a:t>               </a:t>
            </a:r>
            <a:r>
              <a:rPr lang="en-CA" sz="2000" b="1" dirty="0" err="1" smtClean="0">
                <a:solidFill>
                  <a:srgbClr val="FF0000"/>
                </a:solidFill>
              </a:rPr>
              <a:t>lemah</a:t>
            </a:r>
            <a:r>
              <a:rPr lang="en-CA" sz="2000" b="1" dirty="0" smtClean="0">
                <a:solidFill>
                  <a:srgbClr val="FF0000"/>
                </a:solidFill>
              </a:rPr>
              <a:t> </a:t>
            </a:r>
            <a:r>
              <a:rPr lang="en-CA" sz="2000" b="1" dirty="0" err="1" smtClean="0">
                <a:solidFill>
                  <a:srgbClr val="FF0000"/>
                </a:solidFill>
              </a:rPr>
              <a:t>lembut</a:t>
            </a:r>
            <a:r>
              <a:rPr lang="en-CA" sz="2000" b="1" dirty="0" smtClean="0">
                <a:solidFill>
                  <a:srgbClr val="FF0000"/>
                </a:solidFill>
              </a:rPr>
              <a:t> </a:t>
            </a:r>
          </a:p>
          <a:p>
            <a:r>
              <a:rPr lang="en-CA" sz="2000" b="1" dirty="0" smtClean="0">
                <a:solidFill>
                  <a:srgbClr val="FF0000"/>
                </a:solidFill>
              </a:rPr>
              <a:t>   </a:t>
            </a:r>
            <a:r>
              <a:rPr lang="en-CA" sz="2000" b="1" dirty="0" err="1" smtClean="0">
                <a:solidFill>
                  <a:srgbClr val="FF0000"/>
                </a:solidFill>
              </a:rPr>
              <a:t>kesabaran</a:t>
            </a:r>
            <a:r>
              <a:rPr lang="en-CA" sz="2000" b="1" dirty="0" smtClean="0">
                <a:solidFill>
                  <a:srgbClr val="FF0000"/>
                </a:solidFill>
              </a:rPr>
              <a:t>    </a:t>
            </a:r>
            <a:r>
              <a:rPr lang="en-CA" sz="2000" b="1" dirty="0" err="1" smtClean="0">
                <a:solidFill>
                  <a:srgbClr val="FF0000"/>
                </a:solidFill>
              </a:rPr>
              <a:t>sabar</a:t>
            </a:r>
            <a:r>
              <a:rPr lang="en-CA" sz="2000" b="1" dirty="0" smtClean="0">
                <a:solidFill>
                  <a:srgbClr val="FF0000"/>
                </a:solidFill>
              </a:rPr>
              <a:t>    </a:t>
            </a:r>
            <a:r>
              <a:rPr lang="en-CA" sz="1200" b="1" dirty="0" smtClean="0">
                <a:solidFill>
                  <a:srgbClr val="FF0000"/>
                </a:solidFill>
              </a:rPr>
              <a:t> </a:t>
            </a:r>
            <a:r>
              <a:rPr lang="en-CA" sz="2000" b="1" dirty="0" err="1" smtClean="0">
                <a:solidFill>
                  <a:srgbClr val="FF0000"/>
                </a:solidFill>
              </a:rPr>
              <a:t>mengampuni</a:t>
            </a:r>
            <a:r>
              <a:rPr lang="en-CA" sz="2000" b="1" dirty="0" smtClean="0">
                <a:solidFill>
                  <a:srgbClr val="FF0000"/>
                </a:solidFill>
              </a:rPr>
              <a:t> </a:t>
            </a:r>
          </a:p>
          <a:p>
            <a:r>
              <a:rPr lang="en-CA" sz="2000" b="1" dirty="0" smtClean="0">
                <a:solidFill>
                  <a:srgbClr val="FF0000"/>
                </a:solidFill>
              </a:rPr>
              <a:t>     </a:t>
            </a:r>
            <a:r>
              <a:rPr lang="en-CA" sz="2000" b="1" dirty="0" err="1" smtClean="0">
                <a:solidFill>
                  <a:srgbClr val="FF0000"/>
                </a:solidFill>
              </a:rPr>
              <a:t>kasih</a:t>
            </a:r>
            <a:r>
              <a:rPr lang="en-CA" sz="2000" b="1" dirty="0" smtClean="0">
                <a:solidFill>
                  <a:srgbClr val="FF0000"/>
                </a:solidFill>
              </a:rPr>
              <a:t>   </a:t>
            </a:r>
            <a:r>
              <a:rPr lang="en-CA" sz="2000" b="1" dirty="0" err="1" smtClean="0">
                <a:solidFill>
                  <a:srgbClr val="FF0000"/>
                </a:solidFill>
              </a:rPr>
              <a:t>damai</a:t>
            </a:r>
            <a:r>
              <a:rPr lang="en-CA" sz="2000" b="1" dirty="0" smtClean="0">
                <a:solidFill>
                  <a:srgbClr val="FF0000"/>
                </a:solidFill>
              </a:rPr>
              <a:t>     </a:t>
            </a:r>
            <a:r>
              <a:rPr lang="en-CA" sz="2000" b="1" dirty="0" err="1" smtClean="0">
                <a:solidFill>
                  <a:srgbClr val="FF0000"/>
                </a:solidFill>
              </a:rPr>
              <a:t>berterima</a:t>
            </a:r>
            <a:r>
              <a:rPr lang="en-CA" sz="2000" b="1" dirty="0" smtClean="0">
                <a:solidFill>
                  <a:srgbClr val="FF0000"/>
                </a:solidFill>
              </a:rPr>
              <a:t> </a:t>
            </a:r>
            <a:r>
              <a:rPr lang="en-CA" sz="2000" b="1" dirty="0" err="1" smtClean="0">
                <a:solidFill>
                  <a:srgbClr val="FF0000"/>
                </a:solidFill>
              </a:rPr>
              <a:t>kasih</a:t>
            </a:r>
            <a:endParaRPr lang="en-CA" sz="2000" b="1" dirty="0" smtClean="0">
              <a:solidFill>
                <a:srgbClr val="FF0000"/>
              </a:solidFill>
            </a:endParaRPr>
          </a:p>
          <a:p>
            <a:r>
              <a:rPr lang="en-CA" sz="2000" b="1" dirty="0" smtClean="0">
                <a:solidFill>
                  <a:srgbClr val="FF0000"/>
                </a:solidFill>
              </a:rPr>
              <a:t>     </a:t>
            </a:r>
            <a:r>
              <a:rPr lang="en-CA" sz="2000" b="1" spc="-20" dirty="0" err="1" smtClean="0">
                <a:solidFill>
                  <a:srgbClr val="FF0000"/>
                </a:solidFill>
              </a:rPr>
              <a:t>Firman</a:t>
            </a:r>
            <a:r>
              <a:rPr lang="en-CA" sz="2000" b="1" spc="-20" dirty="0" smtClean="0">
                <a:solidFill>
                  <a:srgbClr val="FF0000"/>
                </a:solidFill>
              </a:rPr>
              <a:t> </a:t>
            </a:r>
            <a:r>
              <a:rPr lang="en-CA" sz="2000" b="1" spc="-20" dirty="0" err="1" smtClean="0">
                <a:solidFill>
                  <a:srgbClr val="FF0000"/>
                </a:solidFill>
              </a:rPr>
              <a:t>Kristus</a:t>
            </a:r>
            <a:r>
              <a:rPr lang="en-CA" sz="2000" b="1" spc="-20" dirty="0" smtClean="0">
                <a:solidFill>
                  <a:srgbClr val="FF0000"/>
                </a:solidFill>
              </a:rPr>
              <a:t> </a:t>
            </a:r>
            <a:r>
              <a:rPr lang="en-CA" sz="2000" b="1" spc="-20" dirty="0" err="1" smtClean="0">
                <a:solidFill>
                  <a:srgbClr val="FF0000"/>
                </a:solidFill>
              </a:rPr>
              <a:t>dalammu</a:t>
            </a:r>
            <a:r>
              <a:rPr lang="en-CA" sz="2000" b="1" spc="-20" dirty="0" smtClean="0">
                <a:solidFill>
                  <a:srgbClr val="FF0000"/>
                </a:solidFill>
              </a:rPr>
              <a:t> </a:t>
            </a:r>
            <a:r>
              <a:rPr lang="en-CA" sz="2000" b="1" spc="-20" dirty="0" err="1" smtClean="0">
                <a:solidFill>
                  <a:srgbClr val="FF0000"/>
                </a:solidFill>
              </a:rPr>
              <a:t>secara</a:t>
            </a:r>
            <a:r>
              <a:rPr lang="en-CA" sz="2000" b="1" dirty="0" smtClean="0">
                <a:solidFill>
                  <a:srgbClr val="FF0000"/>
                </a:solidFill>
              </a:rPr>
              <a:t>   	kaya </a:t>
            </a:r>
            <a:r>
              <a:rPr lang="en-CA" sz="2000" b="1" dirty="0" err="1" smtClean="0">
                <a:solidFill>
                  <a:srgbClr val="FF0000"/>
                </a:solidFill>
              </a:rPr>
              <a:t>dalam</a:t>
            </a:r>
            <a:r>
              <a:rPr lang="en-CA" sz="2000" b="1" dirty="0" smtClean="0">
                <a:solidFill>
                  <a:srgbClr val="FF0000"/>
                </a:solidFill>
              </a:rPr>
              <a:t> </a:t>
            </a:r>
            <a:r>
              <a:rPr lang="en-CA" sz="2000" b="1" dirty="0" err="1" smtClean="0">
                <a:solidFill>
                  <a:srgbClr val="FF0000"/>
                </a:solidFill>
              </a:rPr>
              <a:t>melakukan</a:t>
            </a:r>
            <a:r>
              <a:rPr lang="en-CA" sz="2000" b="1" dirty="0" smtClean="0">
                <a:solidFill>
                  <a:srgbClr val="FF0000"/>
                </a:solidFill>
              </a:rPr>
              <a:t>    </a:t>
            </a:r>
          </a:p>
          <a:p>
            <a:r>
              <a:rPr lang="en-CA" sz="2000" b="1" dirty="0" smtClean="0">
                <a:solidFill>
                  <a:srgbClr val="FF0000"/>
                </a:solidFill>
              </a:rPr>
              <a:t>              </a:t>
            </a:r>
            <a:r>
              <a:rPr lang="en-CA" sz="1000" b="1" dirty="0" smtClean="0">
                <a:solidFill>
                  <a:srgbClr val="FF0000"/>
                </a:solidFill>
              </a:rPr>
              <a:t> </a:t>
            </a:r>
            <a:r>
              <a:rPr lang="en-CA" sz="2000" b="1" dirty="0" err="1" smtClean="0">
                <a:solidFill>
                  <a:srgbClr val="FF0000"/>
                </a:solidFill>
              </a:rPr>
              <a:t>semua</a:t>
            </a:r>
            <a:r>
              <a:rPr lang="en-CA" sz="2000" b="1" dirty="0" smtClean="0">
                <a:solidFill>
                  <a:srgbClr val="FF0000"/>
                </a:solidFill>
              </a:rPr>
              <a:t> </a:t>
            </a:r>
            <a:r>
              <a:rPr lang="en-CA" sz="2000" b="1" dirty="0" err="1" smtClean="0">
                <a:solidFill>
                  <a:srgbClr val="FF0000"/>
                </a:solidFill>
              </a:rPr>
              <a:t>dalam</a:t>
            </a:r>
            <a:r>
              <a:rPr lang="en-CA" sz="2000" b="1" dirty="0" smtClean="0">
                <a:solidFill>
                  <a:srgbClr val="FF0000"/>
                </a:solidFill>
              </a:rPr>
              <a:t> </a:t>
            </a:r>
            <a:r>
              <a:rPr lang="en-CA" sz="2000" b="1" dirty="0" err="1" smtClean="0">
                <a:solidFill>
                  <a:srgbClr val="FF0000"/>
                </a:solidFill>
              </a:rPr>
              <a:t>nama</a:t>
            </a:r>
            <a:r>
              <a:rPr lang="en-CA" sz="2000" b="1" dirty="0" smtClean="0">
                <a:solidFill>
                  <a:srgbClr val="FF0000"/>
                </a:solidFill>
              </a:rPr>
              <a:t> </a:t>
            </a:r>
          </a:p>
          <a:p>
            <a:r>
              <a:rPr lang="en-CA" sz="2000" b="1" dirty="0">
                <a:solidFill>
                  <a:srgbClr val="FF0000"/>
                </a:solidFill>
              </a:rPr>
              <a:t>	</a:t>
            </a:r>
            <a:r>
              <a:rPr lang="en-CA" sz="2000" b="1" dirty="0" smtClean="0">
                <a:solidFill>
                  <a:srgbClr val="FF0000"/>
                </a:solidFill>
              </a:rPr>
              <a:t>	</a:t>
            </a:r>
            <a:r>
              <a:rPr lang="en-CA" sz="2000" b="1" dirty="0" err="1">
                <a:solidFill>
                  <a:srgbClr val="FF0000"/>
                </a:solidFill>
              </a:rPr>
              <a:t>Y</a:t>
            </a:r>
            <a:r>
              <a:rPr lang="en-CA" sz="2000" b="1" dirty="0" err="1" smtClean="0">
                <a:solidFill>
                  <a:srgbClr val="FF0000"/>
                </a:solidFill>
              </a:rPr>
              <a:t>esus</a:t>
            </a:r>
            <a:r>
              <a:rPr lang="en-CA" sz="2000" b="1" dirty="0" smtClean="0">
                <a:solidFill>
                  <a:srgbClr val="FF0000"/>
                </a:solidFill>
              </a:rPr>
              <a:t> </a:t>
            </a:r>
            <a:endParaRPr lang="x-none" sz="2000" dirty="0" smtClean="0">
              <a:solidFill>
                <a:srgbClr val="FF0000"/>
              </a:solidFill>
            </a:endParaRPr>
          </a:p>
        </p:txBody>
      </p:sp>
      <p:sp>
        <p:nvSpPr>
          <p:cNvPr id="21" name="TextBox 20"/>
          <p:cNvSpPr txBox="1"/>
          <p:nvPr/>
        </p:nvSpPr>
        <p:spPr>
          <a:xfrm>
            <a:off x="107504" y="3591014"/>
            <a:ext cx="4248472" cy="2862322"/>
          </a:xfrm>
          <a:prstGeom prst="rect">
            <a:avLst/>
          </a:prstGeom>
          <a:noFill/>
        </p:spPr>
        <p:txBody>
          <a:bodyPr wrap="square" rtlCol="0">
            <a:spAutoFit/>
          </a:bodyPr>
          <a:lstStyle/>
          <a:p>
            <a:pPr algn="ctr">
              <a:lnSpc>
                <a:spcPct val="150000"/>
              </a:lnSpc>
            </a:pPr>
            <a:r>
              <a:rPr lang="en-CA" sz="2000" b="1" dirty="0" smtClean="0">
                <a:solidFill>
                  <a:schemeClr val="tx1">
                    <a:lumMod val="75000"/>
                  </a:schemeClr>
                </a:solidFill>
              </a:rPr>
              <a:t>   </a:t>
            </a:r>
            <a:r>
              <a:rPr lang="en-CA" sz="2000" b="1" dirty="0" err="1" smtClean="0">
                <a:solidFill>
                  <a:schemeClr val="tx1">
                    <a:lumMod val="75000"/>
                  </a:schemeClr>
                </a:solidFill>
              </a:rPr>
              <a:t>percabulan</a:t>
            </a:r>
            <a:r>
              <a:rPr lang="en-CA" sz="2000" b="1" dirty="0" smtClean="0">
                <a:solidFill>
                  <a:schemeClr val="tx1">
                    <a:lumMod val="75000"/>
                  </a:schemeClr>
                </a:solidFill>
              </a:rPr>
              <a:t>            </a:t>
            </a:r>
            <a:r>
              <a:rPr lang="en-CA" sz="2000" b="1" dirty="0" err="1" smtClean="0">
                <a:solidFill>
                  <a:schemeClr val="tx1">
                    <a:lumMod val="75000"/>
                  </a:schemeClr>
                </a:solidFill>
              </a:rPr>
              <a:t>kenajisan</a:t>
            </a:r>
            <a:r>
              <a:rPr lang="en-CA" sz="2000" b="1" dirty="0" smtClean="0">
                <a:solidFill>
                  <a:schemeClr val="tx1">
                    <a:lumMod val="75000"/>
                  </a:schemeClr>
                </a:solidFill>
              </a:rPr>
              <a:t> </a:t>
            </a:r>
            <a:r>
              <a:rPr lang="en-CA" sz="2000" b="1" dirty="0" err="1" smtClean="0">
                <a:solidFill>
                  <a:schemeClr val="tx1">
                    <a:lumMod val="75000"/>
                  </a:schemeClr>
                </a:solidFill>
              </a:rPr>
              <a:t>ketidaksucian</a:t>
            </a:r>
            <a:r>
              <a:rPr lang="en-CA" sz="2000" b="1" dirty="0" smtClean="0">
                <a:solidFill>
                  <a:schemeClr val="tx1">
                    <a:lumMod val="75000"/>
                  </a:schemeClr>
                </a:solidFill>
              </a:rPr>
              <a:t>         </a:t>
            </a:r>
            <a:r>
              <a:rPr lang="en-CA" sz="2000" b="1" dirty="0" err="1" smtClean="0">
                <a:solidFill>
                  <a:schemeClr val="tx1">
                    <a:lumMod val="75000"/>
                  </a:schemeClr>
                </a:solidFill>
              </a:rPr>
              <a:t>hawa</a:t>
            </a:r>
            <a:r>
              <a:rPr lang="en-CA" sz="2000" b="1" dirty="0" smtClean="0">
                <a:solidFill>
                  <a:schemeClr val="tx1">
                    <a:lumMod val="75000"/>
                  </a:schemeClr>
                </a:solidFill>
              </a:rPr>
              <a:t> </a:t>
            </a:r>
            <a:r>
              <a:rPr lang="en-CA" sz="2000" b="1" dirty="0" err="1" smtClean="0">
                <a:solidFill>
                  <a:schemeClr val="tx1">
                    <a:lumMod val="75000"/>
                  </a:schemeClr>
                </a:solidFill>
              </a:rPr>
              <a:t>nafsu</a:t>
            </a:r>
            <a:r>
              <a:rPr lang="en-CA" sz="2000" b="1" dirty="0">
                <a:solidFill>
                  <a:schemeClr val="tx1">
                    <a:lumMod val="75000"/>
                  </a:schemeClr>
                </a:solidFill>
              </a:rPr>
              <a:t> </a:t>
            </a:r>
            <a:r>
              <a:rPr lang="en-CA" sz="2000" b="1" dirty="0" err="1" smtClean="0">
                <a:solidFill>
                  <a:schemeClr val="tx1">
                    <a:lumMod val="75000"/>
                  </a:schemeClr>
                </a:solidFill>
              </a:rPr>
              <a:t>nafsu</a:t>
            </a:r>
            <a:r>
              <a:rPr lang="en-CA" sz="2000" b="1" dirty="0" smtClean="0">
                <a:solidFill>
                  <a:schemeClr val="tx1">
                    <a:lumMod val="75000"/>
                  </a:schemeClr>
                </a:solidFill>
              </a:rPr>
              <a:t> </a:t>
            </a:r>
            <a:r>
              <a:rPr lang="en-CA" sz="2000" b="1" dirty="0" err="1" smtClean="0">
                <a:solidFill>
                  <a:schemeClr val="tx1">
                    <a:lumMod val="75000"/>
                  </a:schemeClr>
                </a:solidFill>
              </a:rPr>
              <a:t>jahat</a:t>
            </a:r>
            <a:r>
              <a:rPr lang="en-CA" sz="2000" b="1" dirty="0" smtClean="0">
                <a:solidFill>
                  <a:schemeClr val="tx1">
                    <a:lumMod val="75000"/>
                  </a:schemeClr>
                </a:solidFill>
              </a:rPr>
              <a:t>   </a:t>
            </a:r>
            <a:r>
              <a:rPr lang="en-CA" sz="2000" b="1" dirty="0" err="1" smtClean="0">
                <a:solidFill>
                  <a:schemeClr val="tx1">
                    <a:lumMod val="75000"/>
                  </a:schemeClr>
                </a:solidFill>
              </a:rPr>
              <a:t>berhala</a:t>
            </a:r>
            <a:r>
              <a:rPr lang="en-CA" sz="2000" b="1" dirty="0" smtClean="0">
                <a:solidFill>
                  <a:schemeClr val="tx1">
                    <a:lumMod val="75000"/>
                  </a:schemeClr>
                </a:solidFill>
              </a:rPr>
              <a:t>  </a:t>
            </a:r>
            <a:r>
              <a:rPr lang="en-CA" sz="2000" b="1" dirty="0" err="1" smtClean="0">
                <a:solidFill>
                  <a:schemeClr val="tx1">
                    <a:lumMod val="75000"/>
                  </a:schemeClr>
                </a:solidFill>
              </a:rPr>
              <a:t>amarah</a:t>
            </a:r>
            <a:r>
              <a:rPr lang="en-CA" sz="2000" b="1" dirty="0" smtClean="0">
                <a:solidFill>
                  <a:schemeClr val="tx1">
                    <a:lumMod val="75000"/>
                  </a:schemeClr>
                </a:solidFill>
              </a:rPr>
              <a:t> </a:t>
            </a:r>
          </a:p>
          <a:p>
            <a:pPr algn="ctr">
              <a:lnSpc>
                <a:spcPct val="150000"/>
              </a:lnSpc>
            </a:pPr>
            <a:r>
              <a:rPr lang="en-CA" sz="2000" b="1" dirty="0" smtClean="0">
                <a:solidFill>
                  <a:schemeClr val="tx1">
                    <a:lumMod val="75000"/>
                  </a:schemeClr>
                </a:solidFill>
              </a:rPr>
              <a:t> </a:t>
            </a:r>
            <a:r>
              <a:rPr lang="en-CA" sz="2000" b="1" dirty="0" err="1" smtClean="0">
                <a:solidFill>
                  <a:schemeClr val="tx1">
                    <a:lumMod val="75000"/>
                  </a:schemeClr>
                </a:solidFill>
              </a:rPr>
              <a:t>geram</a:t>
            </a:r>
            <a:r>
              <a:rPr lang="en-CA" sz="2000" b="1" dirty="0" smtClean="0">
                <a:solidFill>
                  <a:schemeClr val="tx1">
                    <a:lumMod val="75000"/>
                  </a:schemeClr>
                </a:solidFill>
              </a:rPr>
              <a:t>  </a:t>
            </a:r>
            <a:r>
              <a:rPr lang="en-CA" sz="2000" b="1" dirty="0" err="1" smtClean="0">
                <a:solidFill>
                  <a:schemeClr val="tx1">
                    <a:lumMod val="75000"/>
                  </a:schemeClr>
                </a:solidFill>
              </a:rPr>
              <a:t>kejahatan</a:t>
            </a:r>
            <a:r>
              <a:rPr lang="en-CA" sz="2000" b="1" dirty="0" smtClean="0">
                <a:solidFill>
                  <a:schemeClr val="tx1">
                    <a:lumMod val="75000"/>
                  </a:schemeClr>
                </a:solidFill>
              </a:rPr>
              <a:t>   fitnah </a:t>
            </a:r>
          </a:p>
          <a:p>
            <a:pPr algn="ctr">
              <a:lnSpc>
                <a:spcPct val="150000"/>
              </a:lnSpc>
            </a:pPr>
            <a:r>
              <a:rPr lang="en-CA" sz="2000" b="1" dirty="0" smtClean="0">
                <a:solidFill>
                  <a:schemeClr val="tx1">
                    <a:lumMod val="75000"/>
                  </a:schemeClr>
                </a:solidFill>
              </a:rPr>
              <a:t>  kata-kata </a:t>
            </a:r>
            <a:r>
              <a:rPr lang="en-CA" sz="2000" b="1" dirty="0" err="1" smtClean="0">
                <a:solidFill>
                  <a:schemeClr val="tx1">
                    <a:lumMod val="75000"/>
                  </a:schemeClr>
                </a:solidFill>
              </a:rPr>
              <a:t>kotor</a:t>
            </a:r>
            <a:endParaRPr lang="en-CA" sz="2000" b="1" dirty="0" smtClean="0">
              <a:solidFill>
                <a:schemeClr val="tx1">
                  <a:lumMod val="75000"/>
                </a:schemeClr>
              </a:solidFill>
            </a:endParaRPr>
          </a:p>
          <a:p>
            <a:pPr algn="ctr">
              <a:lnSpc>
                <a:spcPct val="150000"/>
              </a:lnSpc>
            </a:pPr>
            <a:r>
              <a:rPr lang="en-CA" sz="2000" b="1" dirty="0" err="1" smtClean="0">
                <a:solidFill>
                  <a:schemeClr val="tx1">
                    <a:lumMod val="75000"/>
                  </a:schemeClr>
                </a:solidFill>
              </a:rPr>
              <a:t>dusta</a:t>
            </a:r>
            <a:endParaRPr lang="x-none" sz="2000" b="1" dirty="0" smtClean="0">
              <a:solidFill>
                <a:schemeClr val="tx1">
                  <a:lumMod val="75000"/>
                </a:schemeClr>
              </a:solidFill>
            </a:endParaRPr>
          </a:p>
        </p:txBody>
      </p:sp>
      <p:sp>
        <p:nvSpPr>
          <p:cNvPr id="22" name="TextBox 21"/>
          <p:cNvSpPr txBox="1"/>
          <p:nvPr/>
        </p:nvSpPr>
        <p:spPr>
          <a:xfrm>
            <a:off x="7524328" y="2924944"/>
            <a:ext cx="1008112" cy="646331"/>
          </a:xfrm>
          <a:prstGeom prst="rect">
            <a:avLst/>
          </a:prstGeom>
          <a:noFill/>
        </p:spPr>
        <p:txBody>
          <a:bodyPr wrap="square" rtlCol="0">
            <a:spAutoFit/>
          </a:bodyPr>
          <a:lstStyle/>
          <a:p>
            <a:pPr algn="ctr"/>
            <a:r>
              <a:rPr lang="en-CA" dirty="0" smtClean="0">
                <a:solidFill>
                  <a:schemeClr val="bg1"/>
                </a:solidFill>
              </a:rPr>
              <a:t>Col 3:12-17</a:t>
            </a:r>
            <a:endParaRPr lang="en-CA" dirty="0">
              <a:solidFill>
                <a:schemeClr val="bg1"/>
              </a:solidFill>
            </a:endParaRPr>
          </a:p>
        </p:txBody>
      </p:sp>
      <p:sp>
        <p:nvSpPr>
          <p:cNvPr id="23" name="TextBox 22"/>
          <p:cNvSpPr txBox="1"/>
          <p:nvPr/>
        </p:nvSpPr>
        <p:spPr>
          <a:xfrm>
            <a:off x="3059832" y="5951021"/>
            <a:ext cx="1152128" cy="646331"/>
          </a:xfrm>
          <a:prstGeom prst="rect">
            <a:avLst/>
          </a:prstGeom>
          <a:noFill/>
        </p:spPr>
        <p:txBody>
          <a:bodyPr wrap="square" rtlCol="0">
            <a:spAutoFit/>
          </a:bodyPr>
          <a:lstStyle/>
          <a:p>
            <a:pPr algn="ctr"/>
            <a:r>
              <a:rPr lang="en-CA" dirty="0" smtClean="0">
                <a:solidFill>
                  <a:schemeClr val="bg1"/>
                </a:solidFill>
              </a:rPr>
              <a:t>Col </a:t>
            </a:r>
          </a:p>
          <a:p>
            <a:pPr algn="ctr"/>
            <a:r>
              <a:rPr lang="en-CA" dirty="0" smtClean="0">
                <a:solidFill>
                  <a:schemeClr val="bg1"/>
                </a:solidFill>
              </a:rPr>
              <a:t>3:5, 8, 9</a:t>
            </a:r>
            <a:endParaRPr lang="en-CA" dirty="0">
              <a:solidFill>
                <a:schemeClr val="bg1"/>
              </a:solidFill>
            </a:endParaRPr>
          </a:p>
        </p:txBody>
      </p:sp>
      <p:pic>
        <p:nvPicPr>
          <p:cNvPr id="29" name="Picture 28" descr="angry-face-01s.gif"/>
          <p:cNvPicPr>
            <a:picLocks noChangeAspect="1"/>
          </p:cNvPicPr>
          <p:nvPr/>
        </p:nvPicPr>
        <p:blipFill>
          <a:blip r:embed="rId2" cstate="print"/>
          <a:stretch>
            <a:fillRect/>
          </a:stretch>
        </p:blipFill>
        <p:spPr>
          <a:xfrm>
            <a:off x="8172400" y="5877272"/>
            <a:ext cx="864096" cy="864096"/>
          </a:xfrm>
          <a:prstGeom prst="ellipse">
            <a:avLst/>
          </a:prstGeom>
        </p:spPr>
      </p:pic>
      <p:sp>
        <p:nvSpPr>
          <p:cNvPr id="31"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34" name="TextBox 33"/>
          <p:cNvSpPr txBox="1"/>
          <p:nvPr/>
        </p:nvSpPr>
        <p:spPr>
          <a:xfrm>
            <a:off x="8172400"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0" name="Rectangle 8"/>
          <p:cNvSpPr>
            <a:spLocks noChangeArrowheads="1"/>
          </p:cNvSpPr>
          <p:nvPr/>
        </p:nvSpPr>
        <p:spPr bwMode="auto">
          <a:xfrm>
            <a:off x="280040" y="116632"/>
            <a:ext cx="4219952" cy="954107"/>
          </a:xfrm>
          <a:prstGeom prst="rect">
            <a:avLst/>
          </a:prstGeom>
          <a:solidFill>
            <a:schemeClr val="tx1"/>
          </a:solidFill>
          <a:ln w="9525">
            <a:noFill/>
            <a:miter lim="800000"/>
            <a:headEnd/>
            <a:tailEnd/>
          </a:ln>
        </p:spPr>
        <p:txBody>
          <a:bodyPr wrap="square">
            <a:spAutoFit/>
          </a:bodyPr>
          <a:lstStyle/>
          <a:p>
            <a:pPr algn="ctr"/>
            <a:r>
              <a:rPr lang="en-US" sz="2800" b="1" dirty="0" smtClean="0">
                <a:solidFill>
                  <a:srgbClr val="FF0000"/>
                </a:solidFill>
                <a:latin typeface="Calibri" pitchFamily="34" charset="0"/>
              </a:rPr>
              <a:t>64. </a:t>
            </a:r>
            <a:r>
              <a:rPr lang="en-US" sz="2800" b="1" dirty="0" err="1" smtClean="0">
                <a:solidFill>
                  <a:srgbClr val="FF0000"/>
                </a:solidFill>
                <a:latin typeface="Calibri" pitchFamily="34" charset="0"/>
              </a:rPr>
              <a:t>Roh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menguduskan</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kita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US" sz="2800" b="1" dirty="0">
              <a:solidFill>
                <a:srgbClr val="FF0000"/>
              </a:solidFill>
              <a:latin typeface="Calibri" pitchFamily="34" charset="0"/>
            </a:endParaRPr>
          </a:p>
        </p:txBody>
      </p:sp>
      <p:sp>
        <p:nvSpPr>
          <p:cNvPr id="35" name="TextBox 34"/>
          <p:cNvSpPr txBox="1"/>
          <p:nvPr/>
        </p:nvSpPr>
        <p:spPr>
          <a:xfrm>
            <a:off x="4283968" y="3632244"/>
            <a:ext cx="4536504" cy="3293209"/>
          </a:xfrm>
          <a:prstGeom prst="rect">
            <a:avLst/>
          </a:prstGeom>
          <a:noFill/>
        </p:spPr>
        <p:txBody>
          <a:bodyPr wrap="square" rtlCol="0">
            <a:spAutoFit/>
          </a:bodyPr>
          <a:lstStyle/>
          <a:p>
            <a:pPr algn="ctr"/>
            <a:r>
              <a:rPr lang="en-US" sz="2600" b="1" dirty="0" smtClean="0">
                <a:solidFill>
                  <a:schemeClr val="bg1"/>
                </a:solidFill>
                <a:latin typeface="Calibri" pitchFamily="34" charset="0"/>
                <a:cs typeface="Calibri" pitchFamily="34" charset="0"/>
              </a:rPr>
              <a:t>“</a:t>
            </a:r>
            <a:r>
              <a:rPr lang="en-US" sz="2600" b="1" dirty="0" err="1" smtClean="0">
                <a:solidFill>
                  <a:schemeClr val="bg1"/>
                </a:solidFill>
                <a:latin typeface="Calibri" pitchFamily="34" charset="0"/>
                <a:cs typeface="Calibri" pitchFamily="34" charset="0"/>
              </a:rPr>
              <a:t>Jauhkanlah</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dirimu</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dari</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percabulan</a:t>
            </a:r>
            <a:r>
              <a:rPr lang="en-US" sz="2600" b="1" dirty="0" smtClean="0">
                <a:solidFill>
                  <a:schemeClr val="bg1"/>
                </a:solidFill>
                <a:latin typeface="Calibri" pitchFamily="34" charset="0"/>
                <a:cs typeface="Calibri" pitchFamily="34" charset="0"/>
              </a:rPr>
              <a:t>! . . . </a:t>
            </a:r>
            <a:r>
              <a:rPr lang="en-US" sz="2600" b="1" dirty="0" err="1" smtClean="0">
                <a:solidFill>
                  <a:schemeClr val="bg1"/>
                </a:solidFill>
                <a:latin typeface="Calibri" pitchFamily="34" charset="0"/>
                <a:cs typeface="Calibri" pitchFamily="34" charset="0"/>
              </a:rPr>
              <a:t>tidak</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tahukah</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kamu</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bahwa</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tubuhmu</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adalah</a:t>
            </a:r>
            <a:r>
              <a:rPr lang="en-US" sz="2600" b="1" dirty="0" smtClean="0">
                <a:solidFill>
                  <a:schemeClr val="bg1"/>
                </a:solidFill>
                <a:latin typeface="Calibri" pitchFamily="34" charset="0"/>
                <a:cs typeface="Calibri" pitchFamily="34" charset="0"/>
              </a:rPr>
              <a:t> bait </a:t>
            </a:r>
            <a:r>
              <a:rPr lang="en-US" sz="2600" b="1" dirty="0" err="1" smtClean="0">
                <a:solidFill>
                  <a:schemeClr val="bg1"/>
                </a:solidFill>
                <a:latin typeface="Calibri" pitchFamily="34" charset="0"/>
                <a:cs typeface="Calibri" pitchFamily="34" charset="0"/>
              </a:rPr>
              <a:t>Roh</a:t>
            </a:r>
            <a:r>
              <a:rPr lang="en-US" sz="2600" b="1" dirty="0" smtClean="0">
                <a:solidFill>
                  <a:schemeClr val="bg1"/>
                </a:solidFill>
                <a:latin typeface="Calibri" pitchFamily="34" charset="0"/>
                <a:cs typeface="Calibri" pitchFamily="34" charset="0"/>
              </a:rPr>
              <a:t> Kudus yang </a:t>
            </a:r>
            <a:r>
              <a:rPr lang="en-US" sz="2600" b="1" dirty="0" err="1" smtClean="0">
                <a:solidFill>
                  <a:schemeClr val="bg1"/>
                </a:solidFill>
                <a:latin typeface="Calibri" pitchFamily="34" charset="0"/>
                <a:cs typeface="Calibri" pitchFamily="34" charset="0"/>
              </a:rPr>
              <a:t>diam</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di</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dalam</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kamu</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Roh</a:t>
            </a:r>
            <a:r>
              <a:rPr lang="en-US" sz="2600" b="1" dirty="0" smtClean="0">
                <a:solidFill>
                  <a:schemeClr val="bg1"/>
                </a:solidFill>
                <a:latin typeface="Calibri" pitchFamily="34" charset="0"/>
                <a:cs typeface="Calibri" pitchFamily="34" charset="0"/>
              </a:rPr>
              <a:t> Kudus yang </a:t>
            </a:r>
            <a:r>
              <a:rPr lang="en-US" sz="2600" b="1" dirty="0" err="1" smtClean="0">
                <a:solidFill>
                  <a:schemeClr val="bg1"/>
                </a:solidFill>
                <a:latin typeface="Calibri" pitchFamily="34" charset="0"/>
                <a:cs typeface="Calibri" pitchFamily="34" charset="0"/>
              </a:rPr>
              <a:t>kamu</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peroleh</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dari</a:t>
            </a:r>
            <a:r>
              <a:rPr lang="en-US" sz="2600" b="1" dirty="0" smtClean="0">
                <a:solidFill>
                  <a:schemeClr val="bg1"/>
                </a:solidFill>
                <a:latin typeface="Calibri" pitchFamily="34" charset="0"/>
                <a:cs typeface="Calibri" pitchFamily="34" charset="0"/>
              </a:rPr>
              <a:t> Allah?”</a:t>
            </a:r>
          </a:p>
          <a:p>
            <a:pPr algn="ctr"/>
            <a:r>
              <a:rPr lang="en-US" sz="2600" b="1" dirty="0" smtClean="0">
                <a:solidFill>
                  <a:schemeClr val="bg1"/>
                </a:solidFill>
                <a:latin typeface="Calibri" pitchFamily="34" charset="0"/>
                <a:cs typeface="Calibri" pitchFamily="34" charset="0"/>
              </a:rPr>
              <a:t>1 </a:t>
            </a:r>
            <a:r>
              <a:rPr lang="en-US" sz="2600" b="1" dirty="0" err="1" smtClean="0">
                <a:solidFill>
                  <a:schemeClr val="bg1"/>
                </a:solidFill>
                <a:latin typeface="Calibri" pitchFamily="34" charset="0"/>
                <a:cs typeface="Calibri" pitchFamily="34" charset="0"/>
              </a:rPr>
              <a:t>Kor</a:t>
            </a:r>
            <a:r>
              <a:rPr lang="en-US" sz="2600" b="1" dirty="0" smtClean="0">
                <a:solidFill>
                  <a:schemeClr val="bg1"/>
                </a:solidFill>
                <a:latin typeface="Calibri" pitchFamily="34" charset="0"/>
                <a:cs typeface="Calibri" pitchFamily="34" charset="0"/>
              </a:rPr>
              <a:t> 6:18-19</a:t>
            </a:r>
          </a:p>
          <a:p>
            <a:pPr algn="ctr"/>
            <a:endParaRPr lang="en-US" sz="2600" b="1" dirty="0" smtClean="0">
              <a:solidFill>
                <a:schemeClr val="bg1"/>
              </a:solidFill>
              <a:latin typeface="Calibri" pitchFamily="34" charset="0"/>
            </a:endParaRPr>
          </a:p>
        </p:txBody>
      </p:sp>
      <p:sp>
        <p:nvSpPr>
          <p:cNvPr id="33" name="TextBox 32"/>
          <p:cNvSpPr txBox="1"/>
          <p:nvPr/>
        </p:nvSpPr>
        <p:spPr>
          <a:xfrm>
            <a:off x="179512" y="1704290"/>
            <a:ext cx="2808312" cy="1292662"/>
          </a:xfrm>
          <a:prstGeom prst="rect">
            <a:avLst/>
          </a:prstGeom>
          <a:noFill/>
        </p:spPr>
        <p:txBody>
          <a:bodyPr wrap="square" rtlCol="0">
            <a:spAutoFit/>
          </a:bodyPr>
          <a:lstStyle/>
          <a:p>
            <a:pPr algn="ctr"/>
            <a:r>
              <a:rPr lang="en-US" sz="2600" b="1" dirty="0" smtClean="0">
                <a:solidFill>
                  <a:schemeClr val="bg1"/>
                </a:solidFill>
                <a:latin typeface="Calibri" pitchFamily="34" charset="0"/>
                <a:cs typeface="Calibri" pitchFamily="34" charset="0"/>
              </a:rPr>
              <a:t>“</a:t>
            </a:r>
            <a:r>
              <a:rPr lang="en-US" sz="2600" b="1" dirty="0" err="1" smtClean="0">
                <a:solidFill>
                  <a:schemeClr val="bg1"/>
                </a:solidFill>
                <a:latin typeface="Calibri" pitchFamily="34" charset="0"/>
                <a:cs typeface="Calibri" pitchFamily="34" charset="0"/>
              </a:rPr>
              <a:t>disucikan</a:t>
            </a:r>
            <a:r>
              <a:rPr lang="en-US" sz="2600" b="1" dirty="0" smtClean="0">
                <a:solidFill>
                  <a:schemeClr val="bg1"/>
                </a:solidFill>
                <a:latin typeface="Calibri" pitchFamily="34" charset="0"/>
                <a:cs typeface="Calibri" pitchFamily="34" charset="0"/>
              </a:rPr>
              <a:t> </a:t>
            </a:r>
            <a:r>
              <a:rPr lang="en-US" sz="2600" b="1" dirty="0" err="1" smtClean="0">
                <a:solidFill>
                  <a:schemeClr val="bg1"/>
                </a:solidFill>
                <a:latin typeface="Calibri" pitchFamily="34" charset="0"/>
                <a:cs typeface="Calibri" pitchFamily="34" charset="0"/>
              </a:rPr>
              <a:t>oleh</a:t>
            </a:r>
            <a:r>
              <a:rPr lang="en-US" sz="2600" b="1" dirty="0" smtClean="0">
                <a:solidFill>
                  <a:schemeClr val="bg1"/>
                </a:solidFill>
                <a:latin typeface="Calibri" pitchFamily="34" charset="0"/>
                <a:cs typeface="Calibri" pitchFamily="34" charset="0"/>
              </a:rPr>
              <a:t> </a:t>
            </a:r>
          </a:p>
          <a:p>
            <a:pPr algn="ctr"/>
            <a:r>
              <a:rPr lang="en-US" sz="2600" b="1" dirty="0" err="1" smtClean="0">
                <a:solidFill>
                  <a:schemeClr val="bg1"/>
                </a:solidFill>
                <a:latin typeface="Calibri" pitchFamily="34" charset="0"/>
                <a:cs typeface="Calibri" pitchFamily="34" charset="0"/>
              </a:rPr>
              <a:t>Roh</a:t>
            </a:r>
            <a:r>
              <a:rPr lang="en-US" sz="2600" b="1" dirty="0" smtClean="0">
                <a:solidFill>
                  <a:schemeClr val="bg1"/>
                </a:solidFill>
                <a:latin typeface="Calibri" pitchFamily="34" charset="0"/>
                <a:cs typeface="Calibri" pitchFamily="34" charset="0"/>
              </a:rPr>
              <a:t> Kudus”</a:t>
            </a:r>
          </a:p>
          <a:p>
            <a:pPr algn="ctr"/>
            <a:r>
              <a:rPr lang="en-US" sz="2600" b="1" dirty="0" err="1" smtClean="0">
                <a:solidFill>
                  <a:schemeClr val="bg1"/>
                </a:solidFill>
                <a:latin typeface="Calibri" pitchFamily="34" charset="0"/>
                <a:cs typeface="Calibri" pitchFamily="34" charset="0"/>
              </a:rPr>
              <a:t>Rm</a:t>
            </a:r>
            <a:r>
              <a:rPr lang="en-US" sz="2600" b="1" dirty="0" smtClean="0">
                <a:solidFill>
                  <a:schemeClr val="bg1"/>
                </a:solidFill>
                <a:latin typeface="Calibri" pitchFamily="34" charset="0"/>
                <a:cs typeface="Calibri" pitchFamily="34" charset="0"/>
              </a:rPr>
              <a:t> 15:16</a:t>
            </a:r>
            <a:endParaRPr lang="en-US" sz="2600" b="1" dirty="0">
              <a:solidFill>
                <a:schemeClr val="bg1"/>
              </a:solidFill>
              <a:latin typeface="Calibri" pitchFamily="34" charset="0"/>
              <a:cs typeface="Calibri" pitchFamily="34" charset="0"/>
            </a:endParaRPr>
          </a:p>
        </p:txBody>
      </p:sp>
      <p:pic>
        <p:nvPicPr>
          <p:cNvPr id="36" name="Picture 2" descr="https://i.pinimg.com/originals/0f/9f/13/0f9f13ec39cb5adc246016b7dc6d8743.jpg"/>
          <p:cNvPicPr>
            <a:picLocks noChangeAspect="1" noChangeArrowheads="1"/>
          </p:cNvPicPr>
          <p:nvPr/>
        </p:nvPicPr>
        <p:blipFill>
          <a:blip r:embed="rId3" cstate="print"/>
          <a:srcRect l="21251" b="18900"/>
          <a:stretch>
            <a:fillRect/>
          </a:stretch>
        </p:blipFill>
        <p:spPr bwMode="auto">
          <a:xfrm flipH="1">
            <a:off x="2843808" y="1340768"/>
            <a:ext cx="2042139" cy="2103120"/>
          </a:xfrm>
          <a:prstGeom prst="star32">
            <a:avLst/>
          </a:prstGeom>
          <a:noFill/>
        </p:spPr>
      </p:pic>
      <p:pic>
        <p:nvPicPr>
          <p:cNvPr id="37" name="Picture 36" descr="bible-clipart-50 clipart-library.com.jpeg"/>
          <p:cNvPicPr>
            <a:picLocks noChangeAspect="1"/>
          </p:cNvPicPr>
          <p:nvPr/>
        </p:nvPicPr>
        <p:blipFill>
          <a:blip r:embed="rId4" cstate="print"/>
          <a:stretch>
            <a:fillRect/>
          </a:stretch>
        </p:blipFill>
        <p:spPr>
          <a:xfrm rot="21129298">
            <a:off x="3453565" y="2257000"/>
            <a:ext cx="801539" cy="548640"/>
          </a:xfrm>
          <a:prstGeom prst="ellipse">
            <a:avLst/>
          </a:prstGeom>
        </p:spPr>
      </p:pic>
      <p:sp>
        <p:nvSpPr>
          <p:cNvPr id="38" name="TextBox 37"/>
          <p:cNvSpPr txBox="1"/>
          <p:nvPr/>
        </p:nvSpPr>
        <p:spPr>
          <a:xfrm>
            <a:off x="2106488" y="6597352"/>
            <a:ext cx="6858000" cy="246221"/>
          </a:xfrm>
          <a:prstGeom prst="rect">
            <a:avLst/>
          </a:prstGeom>
          <a:noFill/>
        </p:spPr>
        <p:txBody>
          <a:bodyPr wrap="square" rtlCol="0">
            <a:spAutoFit/>
          </a:bodyPr>
          <a:lstStyle/>
          <a:p>
            <a:r>
              <a:rPr lang="en-US" sz="1000" dirty="0" smtClean="0">
                <a:solidFill>
                  <a:schemeClr val="bg1">
                    <a:lumMod val="50000"/>
                    <a:lumOff val="50000"/>
                  </a:schemeClr>
                </a:solidFill>
                <a:hlinkClick r:id="rId5"/>
              </a:rPr>
              <a:t>Dove https://i.pinimg</a:t>
            </a:r>
            <a:r>
              <a:rPr lang="en-US" sz="900" dirty="0" smtClean="0">
                <a:solidFill>
                  <a:schemeClr val="bg1">
                    <a:lumMod val="50000"/>
                    <a:lumOff val="50000"/>
                  </a:schemeClr>
                </a:solidFill>
                <a:hlinkClick r:id="rId5"/>
              </a:rPr>
              <a:t>.com/originals/0f/9f/13/0f9f13ec39cb5adc246016b7dc6d8743.jpg</a:t>
            </a:r>
            <a:r>
              <a:rPr lang="en-US" sz="900" dirty="0" smtClean="0">
                <a:solidFill>
                  <a:schemeClr val="bg1">
                    <a:lumMod val="50000"/>
                    <a:lumOff val="50000"/>
                  </a:schemeClr>
                </a:solidFill>
              </a:rPr>
              <a:t>  TeresaShieldsParker.com</a:t>
            </a:r>
            <a:endParaRPr lang="en-US" sz="900" dirty="0">
              <a:solidFill>
                <a:schemeClr val="bg1">
                  <a:lumMod val="50000"/>
                  <a:lumOff val="50000"/>
                </a:schemeClr>
              </a:solidFill>
            </a:endParaRPr>
          </a:p>
        </p:txBody>
      </p:sp>
      <p:sp>
        <p:nvSpPr>
          <p:cNvPr id="39" name="Rectangle 38"/>
          <p:cNvSpPr/>
          <p:nvPr/>
        </p:nvSpPr>
        <p:spPr>
          <a:xfrm rot="5400000">
            <a:off x="6295546" y="3712386"/>
            <a:ext cx="5112568" cy="369332"/>
          </a:xfrm>
          <a:prstGeom prst="rect">
            <a:avLst/>
          </a:prstGeom>
        </p:spPr>
        <p:txBody>
          <a:bodyPr wrap="square">
            <a:spAutoFit/>
          </a:bodyPr>
          <a:lstStyle/>
          <a:p>
            <a:pPr algn="ctr"/>
            <a:r>
              <a:rPr lang="en-CA" sz="800" dirty="0" smtClean="0">
                <a:solidFill>
                  <a:schemeClr val="tx1">
                    <a:lumMod val="65000"/>
                  </a:schemeClr>
                </a:solidFill>
              </a:rPr>
              <a:t>Bible and cross  Microsoft clip art © 2013   Microsoft Corporation. </a:t>
            </a:r>
          </a:p>
          <a:p>
            <a:pPr algn="ctr"/>
            <a:endParaRPr lang="en-CA" sz="1000" dirty="0">
              <a:solidFill>
                <a:schemeClr val="tx1">
                  <a:lumMod val="65000"/>
                </a:schemeClr>
              </a:solidFill>
            </a:endParaRPr>
          </a:p>
        </p:txBody>
      </p:sp>
    </p:spTree>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bg>
      <p:bgPr>
        <a:solidFill>
          <a:srgbClr val="00CC00"/>
        </a:solidFill>
        <a:effectLst/>
      </p:bgPr>
    </p:bg>
    <p:spTree>
      <p:nvGrpSpPr>
        <p:cNvPr id="1" name=""/>
        <p:cNvGrpSpPr/>
        <p:nvPr/>
      </p:nvGrpSpPr>
      <p:grpSpPr>
        <a:xfrm>
          <a:off x="0" y="0"/>
          <a:ext cx="0" cy="0"/>
          <a:chOff x="0" y="0"/>
          <a:chExt cx="0" cy="0"/>
        </a:xfrm>
      </p:grpSpPr>
      <p:sp>
        <p:nvSpPr>
          <p:cNvPr id="13" name="Rectangle 12"/>
          <p:cNvSpPr/>
          <p:nvPr/>
        </p:nvSpPr>
        <p:spPr>
          <a:xfrm>
            <a:off x="5220072" y="4262224"/>
            <a:ext cx="215900" cy="822960"/>
          </a:xfrm>
          <a:prstGeom prst="rect">
            <a:avLst/>
          </a:prstGeom>
          <a:solidFill>
            <a:srgbClr val="FFCC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2" name="Rectangle 11"/>
          <p:cNvSpPr/>
          <p:nvPr/>
        </p:nvSpPr>
        <p:spPr>
          <a:xfrm>
            <a:off x="4932040" y="4262224"/>
            <a:ext cx="215900" cy="822960"/>
          </a:xfrm>
          <a:prstGeom prst="rect">
            <a:avLst/>
          </a:prstGeom>
          <a:solidFill>
            <a:srgbClr val="FFCC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29" name="Rectangle 2"/>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en-CA"/>
          </a:p>
        </p:txBody>
      </p:sp>
      <p:graphicFrame>
        <p:nvGraphicFramePr>
          <p:cNvPr id="1026" name="Object 2"/>
          <p:cNvGraphicFramePr>
            <a:graphicFrameLocks noChangeAspect="1"/>
          </p:cNvGraphicFramePr>
          <p:nvPr/>
        </p:nvGraphicFramePr>
        <p:xfrm>
          <a:off x="2771800" y="1340768"/>
          <a:ext cx="1863725" cy="2197100"/>
        </p:xfrm>
        <a:graphic>
          <a:graphicData uri="http://schemas.openxmlformats.org/presentationml/2006/ole">
            <p:oleObj spid="_x0000_s10828802" r:id="rId3" imgW="1379830" imgH="1720901" progId="">
              <p:embed/>
            </p:oleObj>
          </a:graphicData>
        </a:graphic>
      </p:graphicFrame>
      <p:sp>
        <p:nvSpPr>
          <p:cNvPr id="8" name="Smiley Face 7"/>
          <p:cNvSpPr/>
          <p:nvPr/>
        </p:nvSpPr>
        <p:spPr>
          <a:xfrm>
            <a:off x="6372225" y="2997200"/>
            <a:ext cx="698500" cy="719138"/>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Oval 8"/>
          <p:cNvSpPr/>
          <p:nvPr/>
        </p:nvSpPr>
        <p:spPr>
          <a:xfrm>
            <a:off x="4788024" y="2492896"/>
            <a:ext cx="720725" cy="647700"/>
          </a:xfrm>
          <a:prstGeom prst="ellipse">
            <a:avLst/>
          </a:prstGeom>
          <a:solidFill>
            <a:srgbClr val="FFCC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1" name="Rounded Rectangle 10"/>
          <p:cNvSpPr/>
          <p:nvPr/>
        </p:nvSpPr>
        <p:spPr>
          <a:xfrm>
            <a:off x="4716016" y="3140968"/>
            <a:ext cx="914400" cy="1152525"/>
          </a:xfrm>
          <a:prstGeom prst="roundRect">
            <a:avLst/>
          </a:prstGeom>
          <a:solidFill>
            <a:srgbClr val="FFCC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Smiley Face 13"/>
          <p:cNvSpPr/>
          <p:nvPr/>
        </p:nvSpPr>
        <p:spPr>
          <a:xfrm>
            <a:off x="7113860" y="2636912"/>
            <a:ext cx="698500" cy="720725"/>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Smiley Face 14"/>
          <p:cNvSpPr/>
          <p:nvPr/>
        </p:nvSpPr>
        <p:spPr>
          <a:xfrm>
            <a:off x="8028384" y="1988840"/>
            <a:ext cx="698500" cy="719138"/>
          </a:xfrm>
          <a:prstGeom prst="smileyFac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Smiley Face 15"/>
          <p:cNvSpPr/>
          <p:nvPr/>
        </p:nvSpPr>
        <p:spPr>
          <a:xfrm>
            <a:off x="7905948" y="2852936"/>
            <a:ext cx="698500" cy="719138"/>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Smiley Face 16"/>
          <p:cNvSpPr/>
          <p:nvPr/>
        </p:nvSpPr>
        <p:spPr>
          <a:xfrm>
            <a:off x="7380312" y="3501008"/>
            <a:ext cx="698500" cy="720725"/>
          </a:xfrm>
          <a:prstGeom prst="smileyFace">
            <a:avLst/>
          </a:prstGeom>
          <a:solidFill>
            <a:srgbClr val="0099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8" name="Smiley Face 17"/>
          <p:cNvSpPr/>
          <p:nvPr/>
        </p:nvSpPr>
        <p:spPr>
          <a:xfrm>
            <a:off x="6156176" y="2060848"/>
            <a:ext cx="698500" cy="719137"/>
          </a:xfrm>
          <a:prstGeom prst="smileyFace">
            <a:avLst/>
          </a:prstGeom>
          <a:solidFill>
            <a:srgbClr val="FFFF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Smiley Face 18"/>
          <p:cNvSpPr/>
          <p:nvPr/>
        </p:nvSpPr>
        <p:spPr>
          <a:xfrm>
            <a:off x="6516216" y="4652491"/>
            <a:ext cx="698500" cy="720725"/>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0" name="Smiley Face 19"/>
          <p:cNvSpPr/>
          <p:nvPr/>
        </p:nvSpPr>
        <p:spPr>
          <a:xfrm>
            <a:off x="6588224" y="3789040"/>
            <a:ext cx="698500" cy="719137"/>
          </a:xfrm>
          <a:prstGeom prst="smileyFace">
            <a:avLst/>
          </a:prstGeom>
          <a:solidFill>
            <a:srgbClr val="0066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Smiley Face 20"/>
          <p:cNvSpPr/>
          <p:nvPr/>
        </p:nvSpPr>
        <p:spPr>
          <a:xfrm>
            <a:off x="8193980" y="3789040"/>
            <a:ext cx="698500" cy="720725"/>
          </a:xfrm>
          <a:prstGeom prst="smileyFace">
            <a:avLst/>
          </a:prstGeom>
          <a:solidFill>
            <a:srgbClr val="FF66C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2" name="Smiley Face 21"/>
          <p:cNvSpPr/>
          <p:nvPr/>
        </p:nvSpPr>
        <p:spPr>
          <a:xfrm>
            <a:off x="7308304" y="4509120"/>
            <a:ext cx="698500" cy="720725"/>
          </a:xfrm>
          <a:prstGeom prst="smileyFace">
            <a:avLst/>
          </a:prstGeom>
          <a:solidFill>
            <a:srgbClr val="CC66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Smiley Face 22"/>
          <p:cNvSpPr/>
          <p:nvPr/>
        </p:nvSpPr>
        <p:spPr>
          <a:xfrm>
            <a:off x="7092280" y="1772816"/>
            <a:ext cx="698500" cy="720725"/>
          </a:xfrm>
          <a:prstGeom prst="smileyFace">
            <a:avLst/>
          </a:prstGeom>
          <a:solidFill>
            <a:srgbClr val="00206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Smiley Face 23"/>
          <p:cNvSpPr/>
          <p:nvPr/>
        </p:nvSpPr>
        <p:spPr>
          <a:xfrm>
            <a:off x="8100392" y="4725144"/>
            <a:ext cx="698500" cy="720725"/>
          </a:xfrm>
          <a:prstGeom prst="smileyFace">
            <a:avLst/>
          </a:prstGeom>
          <a:solidFill>
            <a:srgbClr val="FF996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25" name="Straight Arrow Connector 24"/>
          <p:cNvCxnSpPr/>
          <p:nvPr/>
        </p:nvCxnSpPr>
        <p:spPr>
          <a:xfrm>
            <a:off x="2131720" y="1988840"/>
            <a:ext cx="640080" cy="54864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a:off x="5724128" y="4365104"/>
            <a:ext cx="568325" cy="4953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flipV="1">
            <a:off x="5724128" y="2996952"/>
            <a:ext cx="631825" cy="376237"/>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5724128" y="3861048"/>
            <a:ext cx="712788"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180528" y="1412776"/>
            <a:ext cx="2627784" cy="492443"/>
          </a:xfrm>
          <a:prstGeom prst="rect">
            <a:avLst/>
          </a:prstGeom>
        </p:spPr>
        <p:txBody>
          <a:bodyPr wrap="square">
            <a:spAutoFit/>
          </a:bodyPr>
          <a:lstStyle/>
          <a:p>
            <a:pPr algn="ctr"/>
            <a:r>
              <a:rPr lang="en-CA" sz="800" dirty="0" smtClean="0"/>
              <a:t>Microsoft clip art © 2013 </a:t>
            </a:r>
          </a:p>
          <a:p>
            <a:pPr algn="ctr"/>
            <a:r>
              <a:rPr lang="en-CA" sz="800" dirty="0" smtClean="0"/>
              <a:t>Microsoft Corporation. </a:t>
            </a:r>
          </a:p>
          <a:p>
            <a:pPr algn="ctr"/>
            <a:endParaRPr lang="en-CA" sz="1000" dirty="0"/>
          </a:p>
        </p:txBody>
      </p:sp>
      <p:pic>
        <p:nvPicPr>
          <p:cNvPr id="28" name="Picture 27" descr="dove and sword large cropped.png"/>
          <p:cNvPicPr>
            <a:picLocks noChangeAspect="1"/>
          </p:cNvPicPr>
          <p:nvPr/>
        </p:nvPicPr>
        <p:blipFill>
          <a:blip r:embed="rId4" cstate="print"/>
          <a:stretch>
            <a:fillRect/>
          </a:stretch>
        </p:blipFill>
        <p:spPr>
          <a:xfrm>
            <a:off x="827584" y="33979"/>
            <a:ext cx="2376264" cy="2458917"/>
          </a:xfrm>
          <a:prstGeom prst="rect">
            <a:avLst/>
          </a:prstGeom>
        </p:spPr>
      </p:pic>
      <p:graphicFrame>
        <p:nvGraphicFramePr>
          <p:cNvPr id="1576964" name="Object 4"/>
          <p:cNvGraphicFramePr>
            <a:graphicFrameLocks noChangeAspect="1"/>
          </p:cNvGraphicFramePr>
          <p:nvPr/>
        </p:nvGraphicFramePr>
        <p:xfrm>
          <a:off x="4814977" y="3284984"/>
          <a:ext cx="693127" cy="821308"/>
        </p:xfrm>
        <a:graphic>
          <a:graphicData uri="http://schemas.openxmlformats.org/presentationml/2006/ole">
            <p:oleObj spid="_x0000_s10828803" r:id="rId5" imgW="1379830" imgH="1720901" progId="">
              <p:embed/>
            </p:oleObj>
          </a:graphicData>
        </a:graphic>
      </p:graphicFrame>
      <p:pic>
        <p:nvPicPr>
          <p:cNvPr id="32" name="Picture 31" descr="angry-face-01s.gif"/>
          <p:cNvPicPr>
            <a:picLocks noChangeAspect="1"/>
          </p:cNvPicPr>
          <p:nvPr/>
        </p:nvPicPr>
        <p:blipFill>
          <a:blip r:embed="rId6" cstate="print"/>
          <a:stretch>
            <a:fillRect/>
          </a:stretch>
        </p:blipFill>
        <p:spPr>
          <a:xfrm>
            <a:off x="179512" y="2564904"/>
            <a:ext cx="864096" cy="864096"/>
          </a:xfrm>
          <a:prstGeom prst="ellipse">
            <a:avLst/>
          </a:prstGeom>
        </p:spPr>
      </p:pic>
      <p:sp>
        <p:nvSpPr>
          <p:cNvPr id="34" name="TextBox 33"/>
          <p:cNvSpPr txBox="1"/>
          <p:nvPr/>
        </p:nvSpPr>
        <p:spPr>
          <a:xfrm>
            <a:off x="107504" y="2564904"/>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5" name="TextBox 8"/>
          <p:cNvSpPr txBox="1">
            <a:spLocks noChangeArrowheads="1"/>
          </p:cNvSpPr>
          <p:nvPr/>
        </p:nvSpPr>
        <p:spPr bwMode="auto">
          <a:xfrm>
            <a:off x="107504" y="335757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36" name="Title 1"/>
          <p:cNvSpPr txBox="1">
            <a:spLocks/>
          </p:cNvSpPr>
          <p:nvPr/>
        </p:nvSpPr>
        <p:spPr bwMode="auto">
          <a:xfrm>
            <a:off x="3635896" y="-248"/>
            <a:ext cx="5148064" cy="1214264"/>
          </a:xfrm>
          <a:prstGeom prst="rect">
            <a:avLst/>
          </a:prstGeom>
          <a:solidFill>
            <a:schemeClr val="tx1"/>
          </a:solidFill>
          <a:ln w="9525">
            <a:noFill/>
            <a:miter lim="800000"/>
            <a:headEnd/>
            <a:tailEnd/>
          </a:ln>
        </p:spPr>
        <p:txBody>
          <a:bodyPr anchor="ctr"/>
          <a:lstStyle/>
          <a:p>
            <a:pPr algn="ctr" eaLnBrk="0" hangingPunct="0"/>
            <a:r>
              <a:rPr lang="en-CA" sz="2800" b="1" dirty="0" smtClean="0">
                <a:solidFill>
                  <a:srgbClr val="FF0000"/>
                </a:solidFill>
                <a:latin typeface="Calibri" pitchFamily="34" charset="0"/>
              </a:rPr>
              <a:t>65. </a:t>
            </a:r>
            <a:r>
              <a:rPr lang="en-CA" sz="2800" b="1" dirty="0" err="1" smtClean="0">
                <a:solidFill>
                  <a:srgbClr val="FF0000"/>
                </a:solidFill>
                <a:latin typeface="Calibri" pitchFamily="34" charset="0"/>
              </a:rPr>
              <a:t>Roh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memberi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karunia</a:t>
            </a:r>
            <a:r>
              <a:rPr lang="en-CA" sz="2800" b="1" dirty="0" smtClean="0">
                <a:solidFill>
                  <a:srgbClr val="FF0000"/>
                </a:solidFill>
                <a:latin typeface="Calibri" pitchFamily="34" charset="0"/>
              </a:rPr>
              <a:t> </a:t>
            </a:r>
          </a:p>
          <a:p>
            <a:pPr algn="ctr" eaLnBrk="0" hangingPunct="0"/>
            <a:r>
              <a:rPr lang="en-CA" sz="2800" b="1" dirty="0" err="1" smtClean="0">
                <a:solidFill>
                  <a:srgbClr val="FF0000"/>
                </a:solidFill>
                <a:latin typeface="Calibri" pitchFamily="34" charset="0"/>
              </a:rPr>
              <a:t>untuk</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melayani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orang</a:t>
            </a:r>
            <a:r>
              <a:rPr lang="en-CA" sz="2800" b="1" dirty="0" smtClean="0">
                <a:solidFill>
                  <a:srgbClr val="FF0000"/>
                </a:solidFill>
                <a:latin typeface="Calibri" pitchFamily="34" charset="0"/>
              </a:rPr>
              <a:t> lain.</a:t>
            </a:r>
          </a:p>
          <a:p>
            <a:pPr algn="ctr" eaLnBrk="0" hangingPunct="0"/>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3600" b="1" dirty="0">
              <a:solidFill>
                <a:srgbClr val="FFFF00"/>
              </a:solidFill>
              <a:latin typeface="Calibri" pitchFamily="34" charset="0"/>
            </a:endParaRPr>
          </a:p>
        </p:txBody>
      </p:sp>
      <p:sp>
        <p:nvSpPr>
          <p:cNvPr id="37" name="TextBox 36"/>
          <p:cNvSpPr txBox="1"/>
          <p:nvPr/>
        </p:nvSpPr>
        <p:spPr>
          <a:xfrm>
            <a:off x="107504" y="3703672"/>
            <a:ext cx="4608512" cy="2677656"/>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Layanilah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yang lain, </a:t>
            </a:r>
            <a:r>
              <a:rPr lang="en-CA" sz="2800" b="1" dirty="0" err="1" smtClean="0">
                <a:solidFill>
                  <a:schemeClr val="bg1"/>
                </a:solidFill>
                <a:latin typeface="Calibri" pitchFamily="34" charset="0"/>
                <a:cs typeface="Calibri" pitchFamily="34" charset="0"/>
              </a:rPr>
              <a:t>sesuai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diperoleh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tiap-tiap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sebagai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pengurus</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baik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karunia</a:t>
            </a:r>
            <a:r>
              <a:rPr lang="en-CA" sz="2800" b="1" dirty="0" smtClean="0">
                <a:solidFill>
                  <a:schemeClr val="bg1"/>
                </a:solidFill>
                <a:latin typeface="Calibri" pitchFamily="34" charset="0"/>
                <a:cs typeface="Calibri" pitchFamily="34" charset="0"/>
              </a:rPr>
              <a:t> Allah.”</a:t>
            </a:r>
            <a:endParaRPr lang="x-none" sz="2800" b="1" smtClean="0">
              <a:solidFill>
                <a:schemeClr val="bg1"/>
              </a:solidFill>
              <a:latin typeface="Calibri" pitchFamily="34" charset="0"/>
              <a:cs typeface="Calibri" pitchFamily="34" charset="0"/>
            </a:endParaRPr>
          </a:p>
          <a:p>
            <a:pPr algn="ctr"/>
            <a:r>
              <a:rPr lang="en-US" sz="2800" b="1" dirty="0" smtClean="0">
                <a:solidFill>
                  <a:schemeClr val="bg1"/>
                </a:solidFill>
                <a:latin typeface="Calibri" pitchFamily="34" charset="0"/>
              </a:rPr>
              <a:t>1 </a:t>
            </a:r>
            <a:r>
              <a:rPr lang="en-US" sz="2800" b="1" dirty="0" err="1" smtClean="0">
                <a:solidFill>
                  <a:schemeClr val="bg1"/>
                </a:solidFill>
                <a:latin typeface="Calibri" pitchFamily="34" charset="0"/>
              </a:rPr>
              <a:t>Ptr</a:t>
            </a:r>
            <a:r>
              <a:rPr lang="en-US" sz="2800" b="1" dirty="0" smtClean="0">
                <a:solidFill>
                  <a:schemeClr val="bg1"/>
                </a:solidFill>
                <a:latin typeface="Calibri" pitchFamily="34" charset="0"/>
              </a:rPr>
              <a:t> 4:10</a:t>
            </a:r>
            <a:endParaRPr lang="en-CA" sz="2800" b="1" dirty="0">
              <a:solidFill>
                <a:schemeClr val="bg1"/>
              </a:solidFill>
              <a:latin typeface="Calibri" pitchFamily="34" charset="0"/>
            </a:endParaRPr>
          </a:p>
        </p:txBody>
      </p:sp>
      <p:sp>
        <p:nvSpPr>
          <p:cNvPr id="38" name="TextBox 37"/>
          <p:cNvSpPr txBox="1"/>
          <p:nvPr/>
        </p:nvSpPr>
        <p:spPr>
          <a:xfrm>
            <a:off x="-108520" y="6237312"/>
            <a:ext cx="5256584" cy="523220"/>
          </a:xfrm>
          <a:prstGeom prst="rect">
            <a:avLst/>
          </a:prstGeom>
          <a:noFill/>
        </p:spPr>
        <p:txBody>
          <a:bodyPr wrap="square" rtlCol="0">
            <a:spAutoFit/>
          </a:bodyPr>
          <a:lstStyle/>
          <a:p>
            <a:pPr algn="ctr"/>
            <a:r>
              <a:rPr lang="en-CA" sz="2800" b="1" dirty="0" smtClean="0">
                <a:solidFill>
                  <a:schemeClr val="bg1"/>
                </a:solidFill>
                <a:latin typeface="Calibri" pitchFamily="34" charset="0"/>
              </a:rPr>
              <a:t>(</a:t>
            </a:r>
            <a:r>
              <a:rPr lang="en-CA" sz="2800" b="1" dirty="0" err="1" smtClean="0">
                <a:solidFill>
                  <a:schemeClr val="bg1"/>
                </a:solidFill>
                <a:latin typeface="Calibri" pitchFamily="34" charset="0"/>
              </a:rPr>
              <a:t>juga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Rm</a:t>
            </a:r>
            <a:r>
              <a:rPr lang="en-CA" sz="2800" b="1" dirty="0" smtClean="0">
                <a:solidFill>
                  <a:schemeClr val="bg1"/>
                </a:solidFill>
                <a:latin typeface="Calibri" pitchFamily="34" charset="0"/>
              </a:rPr>
              <a:t> 12:6-8; 1 </a:t>
            </a:r>
            <a:r>
              <a:rPr lang="en-CA" sz="2800" b="1" dirty="0" err="1">
                <a:solidFill>
                  <a:schemeClr val="bg1"/>
                </a:solidFill>
                <a:latin typeface="Calibri" pitchFamily="34" charset="0"/>
              </a:rPr>
              <a:t>K</a:t>
            </a:r>
            <a:r>
              <a:rPr lang="en-CA" sz="2800" b="1" dirty="0" err="1" smtClean="0">
                <a:solidFill>
                  <a:schemeClr val="bg1"/>
                </a:solidFill>
                <a:latin typeface="Calibri" pitchFamily="34" charset="0"/>
              </a:rPr>
              <a:t>or</a:t>
            </a:r>
            <a:r>
              <a:rPr lang="en-CA" sz="2800" b="1" dirty="0" smtClean="0">
                <a:solidFill>
                  <a:schemeClr val="bg1"/>
                </a:solidFill>
                <a:latin typeface="Calibri" pitchFamily="34" charset="0"/>
              </a:rPr>
              <a:t> 12:4-11)</a:t>
            </a:r>
            <a:endParaRPr lang="en-CA" sz="2800" b="1" dirty="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68" name="Picture 67" descr="www.clipartbest.com dc6XLjAMi.gif"/>
          <p:cNvPicPr>
            <a:picLocks noChangeAspect="1"/>
          </p:cNvPicPr>
          <p:nvPr/>
        </p:nvPicPr>
        <p:blipFill>
          <a:blip r:embed="rId2" cstate="print"/>
          <a:stretch>
            <a:fillRect/>
          </a:stretch>
        </p:blipFill>
        <p:spPr>
          <a:xfrm>
            <a:off x="251520" y="-387424"/>
            <a:ext cx="8879286" cy="5832648"/>
          </a:xfrm>
          <a:prstGeom prst="rect">
            <a:avLst/>
          </a:prstGeom>
        </p:spPr>
      </p:pic>
      <p:sp>
        <p:nvSpPr>
          <p:cNvPr id="8" name="Arc 7"/>
          <p:cNvSpPr/>
          <p:nvPr/>
        </p:nvSpPr>
        <p:spPr>
          <a:xfrm rot="1474188">
            <a:off x="-815481" y="1961922"/>
            <a:ext cx="6138863" cy="1746250"/>
          </a:xfrm>
          <a:prstGeom prst="arc">
            <a:avLst/>
          </a:prstGeom>
          <a:ln w="571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0" name="Arc 9"/>
          <p:cNvSpPr/>
          <p:nvPr/>
        </p:nvSpPr>
        <p:spPr>
          <a:xfrm rot="1701539">
            <a:off x="-839611" y="2084388"/>
            <a:ext cx="5354638" cy="1609725"/>
          </a:xfrm>
          <a:prstGeom prst="arc">
            <a:avLst/>
          </a:prstGeom>
          <a:ln w="571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1" name="Arc 10"/>
          <p:cNvSpPr/>
          <p:nvPr/>
        </p:nvSpPr>
        <p:spPr>
          <a:xfrm rot="1697020" flipV="1">
            <a:off x="-118558" y="-307288"/>
            <a:ext cx="6840537" cy="1681163"/>
          </a:xfrm>
          <a:prstGeom prst="arc">
            <a:avLst/>
          </a:prstGeom>
          <a:ln w="571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2" name="Arc 11"/>
          <p:cNvSpPr/>
          <p:nvPr/>
        </p:nvSpPr>
        <p:spPr>
          <a:xfrm rot="1697020" flipV="1">
            <a:off x="-118558" y="124760"/>
            <a:ext cx="6840538" cy="1681162"/>
          </a:xfrm>
          <a:prstGeom prst="arc">
            <a:avLst/>
          </a:prstGeom>
          <a:ln w="571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3" name="Heart 12"/>
          <p:cNvSpPr/>
          <p:nvPr/>
        </p:nvSpPr>
        <p:spPr>
          <a:xfrm>
            <a:off x="4355976" y="4157072"/>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Heart 13"/>
          <p:cNvSpPr/>
          <p:nvPr/>
        </p:nvSpPr>
        <p:spPr>
          <a:xfrm>
            <a:off x="6144736" y="2996952"/>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Heart 14"/>
          <p:cNvSpPr/>
          <p:nvPr/>
        </p:nvSpPr>
        <p:spPr>
          <a:xfrm>
            <a:off x="4355976" y="1340768"/>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Heart 18"/>
          <p:cNvSpPr/>
          <p:nvPr/>
        </p:nvSpPr>
        <p:spPr>
          <a:xfrm>
            <a:off x="6804248" y="2348880"/>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0" name="Heart 19"/>
          <p:cNvSpPr/>
          <p:nvPr/>
        </p:nvSpPr>
        <p:spPr>
          <a:xfrm>
            <a:off x="7380312" y="1268760"/>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Heart 20"/>
          <p:cNvSpPr/>
          <p:nvPr/>
        </p:nvSpPr>
        <p:spPr>
          <a:xfrm>
            <a:off x="6648792" y="404664"/>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2" name="Heart 21"/>
          <p:cNvSpPr/>
          <p:nvPr/>
        </p:nvSpPr>
        <p:spPr>
          <a:xfrm>
            <a:off x="2832368" y="3212976"/>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Heart 22"/>
          <p:cNvSpPr/>
          <p:nvPr/>
        </p:nvSpPr>
        <p:spPr>
          <a:xfrm>
            <a:off x="2051720" y="2572896"/>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Heart 23"/>
          <p:cNvSpPr/>
          <p:nvPr/>
        </p:nvSpPr>
        <p:spPr>
          <a:xfrm>
            <a:off x="2771800" y="404664"/>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5" name="Rectangle 24"/>
          <p:cNvSpPr/>
          <p:nvPr/>
        </p:nvSpPr>
        <p:spPr>
          <a:xfrm>
            <a:off x="395536" y="44624"/>
            <a:ext cx="1979712" cy="615553"/>
          </a:xfrm>
          <a:prstGeom prst="rect">
            <a:avLst/>
          </a:prstGeom>
        </p:spPr>
        <p:txBody>
          <a:bodyPr wrap="square">
            <a:spAutoFit/>
          </a:bodyPr>
          <a:lstStyle/>
          <a:p>
            <a:pPr algn="ctr"/>
            <a:r>
              <a:rPr lang="en-CA" sz="800" dirty="0" smtClean="0">
                <a:solidFill>
                  <a:schemeClr val="tx1">
                    <a:lumMod val="85000"/>
                  </a:schemeClr>
                </a:solidFill>
              </a:rPr>
              <a:t>Dove and Bible</a:t>
            </a:r>
          </a:p>
          <a:p>
            <a:pPr algn="ctr"/>
            <a:r>
              <a:rPr lang="en-CA" sz="800" dirty="0" smtClean="0">
                <a:solidFill>
                  <a:schemeClr val="tx1">
                    <a:lumMod val="85000"/>
                  </a:schemeClr>
                </a:solidFill>
              </a:rPr>
              <a:t>Microsoft clip art © 2013 </a:t>
            </a:r>
          </a:p>
          <a:p>
            <a:pPr algn="ctr"/>
            <a:r>
              <a:rPr lang="en-CA" sz="800" dirty="0" smtClean="0">
                <a:solidFill>
                  <a:schemeClr val="tx1">
                    <a:lumMod val="85000"/>
                  </a:schemeClr>
                </a:solidFill>
              </a:rPr>
              <a:t>Microsoft Corporation. </a:t>
            </a:r>
          </a:p>
          <a:p>
            <a:pPr algn="ctr"/>
            <a:endParaRPr lang="en-CA" sz="1000" dirty="0">
              <a:solidFill>
                <a:schemeClr val="tx1">
                  <a:lumMod val="85000"/>
                </a:schemeClr>
              </a:solidFill>
            </a:endParaRPr>
          </a:p>
        </p:txBody>
      </p:sp>
      <p:cxnSp>
        <p:nvCxnSpPr>
          <p:cNvPr id="29" name="Straight Connector 28"/>
          <p:cNvCxnSpPr/>
          <p:nvPr/>
        </p:nvCxnSpPr>
        <p:spPr>
          <a:xfrm flipH="1">
            <a:off x="3131840" y="548680"/>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987824" y="620688"/>
            <a:ext cx="27432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572000" y="1556792"/>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6876288" y="620688"/>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7596336" y="1484784"/>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2267744" y="2780928"/>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059832" y="3429000"/>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572000" y="4365104"/>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6372232" y="3212976"/>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7020272" y="2564904"/>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716016" y="1484784"/>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7020272" y="548680"/>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flipH="1">
            <a:off x="3203848" y="3356992"/>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flipH="1">
            <a:off x="2411760" y="2708960"/>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flipH="1">
            <a:off x="4716016" y="4293136"/>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flipH="1">
            <a:off x="6516216" y="3140968"/>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7740352" y="1412776"/>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7164288" y="2492896"/>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2843808" y="1484784"/>
            <a:ext cx="3888432" cy="1569660"/>
          </a:xfrm>
          <a:prstGeom prst="rect">
            <a:avLst/>
          </a:prstGeom>
          <a:noFill/>
        </p:spPr>
        <p:txBody>
          <a:bodyPr wrap="square" rtlCol="0">
            <a:spAutoFit/>
          </a:bodyPr>
          <a:lstStyle/>
          <a:p>
            <a:pPr algn="ctr"/>
            <a:r>
              <a:rPr lang="en-CA" sz="9600" b="1" dirty="0" err="1" smtClean="0"/>
              <a:t>Yesus</a:t>
            </a:r>
            <a:r>
              <a:rPr lang="en-CA" sz="9600" b="1" dirty="0" smtClean="0"/>
              <a:t> </a:t>
            </a:r>
            <a:endParaRPr lang="en-CA" sz="9600" b="1" dirty="0"/>
          </a:p>
        </p:txBody>
      </p:sp>
      <p:pic>
        <p:nvPicPr>
          <p:cNvPr id="58" name="Picture 57" descr="dove and sword large cropped.png"/>
          <p:cNvPicPr>
            <a:picLocks noChangeAspect="1"/>
          </p:cNvPicPr>
          <p:nvPr/>
        </p:nvPicPr>
        <p:blipFill>
          <a:blip r:embed="rId3" cstate="print"/>
          <a:stretch>
            <a:fillRect/>
          </a:stretch>
        </p:blipFill>
        <p:spPr>
          <a:xfrm>
            <a:off x="251520" y="116632"/>
            <a:ext cx="2505151" cy="2592288"/>
          </a:xfrm>
          <a:prstGeom prst="rect">
            <a:avLst/>
          </a:prstGeom>
        </p:spPr>
      </p:pic>
      <p:sp>
        <p:nvSpPr>
          <p:cNvPr id="60" name="TextBox 59"/>
          <p:cNvSpPr txBox="1"/>
          <p:nvPr/>
        </p:nvSpPr>
        <p:spPr>
          <a:xfrm>
            <a:off x="3347864" y="692696"/>
            <a:ext cx="1008112" cy="461665"/>
          </a:xfrm>
          <a:prstGeom prst="rect">
            <a:avLst/>
          </a:prstGeom>
          <a:noFill/>
        </p:spPr>
        <p:txBody>
          <a:bodyPr wrap="square" rtlCol="0">
            <a:spAutoFit/>
          </a:bodyPr>
          <a:lstStyle/>
          <a:p>
            <a:r>
              <a:rPr lang="en-CA" sz="2400" b="1" dirty="0" err="1" smtClean="0"/>
              <a:t>kasih</a:t>
            </a:r>
            <a:endParaRPr lang="en-CA" sz="2400" b="1" dirty="0"/>
          </a:p>
        </p:txBody>
      </p:sp>
      <p:sp>
        <p:nvSpPr>
          <p:cNvPr id="61" name="TextBox 60"/>
          <p:cNvSpPr txBox="1"/>
          <p:nvPr/>
        </p:nvSpPr>
        <p:spPr>
          <a:xfrm>
            <a:off x="5292080" y="692696"/>
            <a:ext cx="1512168" cy="461665"/>
          </a:xfrm>
          <a:prstGeom prst="rect">
            <a:avLst/>
          </a:prstGeom>
          <a:noFill/>
        </p:spPr>
        <p:txBody>
          <a:bodyPr wrap="square" rtlCol="0">
            <a:spAutoFit/>
          </a:bodyPr>
          <a:lstStyle/>
          <a:p>
            <a:r>
              <a:rPr lang="en-CA" sz="2400" b="1" dirty="0" err="1" smtClean="0"/>
              <a:t>sukacita</a:t>
            </a:r>
            <a:endParaRPr lang="en-CA" sz="2400" b="1" dirty="0"/>
          </a:p>
        </p:txBody>
      </p:sp>
      <p:sp>
        <p:nvSpPr>
          <p:cNvPr id="62" name="TextBox 61"/>
          <p:cNvSpPr txBox="1"/>
          <p:nvPr/>
        </p:nvSpPr>
        <p:spPr>
          <a:xfrm>
            <a:off x="3275856" y="1340768"/>
            <a:ext cx="1152128" cy="461665"/>
          </a:xfrm>
          <a:prstGeom prst="rect">
            <a:avLst/>
          </a:prstGeom>
          <a:noFill/>
        </p:spPr>
        <p:txBody>
          <a:bodyPr wrap="square" rtlCol="0">
            <a:spAutoFit/>
          </a:bodyPr>
          <a:lstStyle/>
          <a:p>
            <a:r>
              <a:rPr lang="en-CA" sz="2400" b="1" dirty="0" err="1" smtClean="0"/>
              <a:t>damai</a:t>
            </a:r>
            <a:endParaRPr lang="en-CA" sz="2400" b="1" dirty="0"/>
          </a:p>
        </p:txBody>
      </p:sp>
      <p:sp>
        <p:nvSpPr>
          <p:cNvPr id="63" name="TextBox 62"/>
          <p:cNvSpPr txBox="1"/>
          <p:nvPr/>
        </p:nvSpPr>
        <p:spPr>
          <a:xfrm>
            <a:off x="5508104" y="1340768"/>
            <a:ext cx="2160240" cy="461665"/>
          </a:xfrm>
          <a:prstGeom prst="rect">
            <a:avLst/>
          </a:prstGeom>
          <a:noFill/>
        </p:spPr>
        <p:txBody>
          <a:bodyPr wrap="square" rtlCol="0">
            <a:spAutoFit/>
          </a:bodyPr>
          <a:lstStyle/>
          <a:p>
            <a:r>
              <a:rPr lang="en-CA" sz="2400" b="1" dirty="0" err="1" smtClean="0"/>
              <a:t>kesabaran</a:t>
            </a:r>
            <a:endParaRPr lang="en-CA" sz="2400" b="1" dirty="0"/>
          </a:p>
        </p:txBody>
      </p:sp>
      <p:sp>
        <p:nvSpPr>
          <p:cNvPr id="64" name="TextBox 63"/>
          <p:cNvSpPr txBox="1"/>
          <p:nvPr/>
        </p:nvSpPr>
        <p:spPr>
          <a:xfrm>
            <a:off x="6156176" y="1887215"/>
            <a:ext cx="2160240" cy="461665"/>
          </a:xfrm>
          <a:prstGeom prst="rect">
            <a:avLst/>
          </a:prstGeom>
          <a:noFill/>
        </p:spPr>
        <p:txBody>
          <a:bodyPr wrap="square" rtlCol="0">
            <a:spAutoFit/>
          </a:bodyPr>
          <a:lstStyle/>
          <a:p>
            <a:pPr algn="ctr"/>
            <a:r>
              <a:rPr lang="en-CA" sz="2400" b="1" dirty="0" err="1" smtClean="0"/>
              <a:t>kebaikan</a:t>
            </a:r>
            <a:endParaRPr lang="en-CA" sz="2400" b="1" dirty="0"/>
          </a:p>
        </p:txBody>
      </p:sp>
      <p:sp>
        <p:nvSpPr>
          <p:cNvPr id="65" name="TextBox 64"/>
          <p:cNvSpPr txBox="1"/>
          <p:nvPr/>
        </p:nvSpPr>
        <p:spPr>
          <a:xfrm>
            <a:off x="1475656" y="2103239"/>
            <a:ext cx="2160240" cy="461665"/>
          </a:xfrm>
          <a:prstGeom prst="rect">
            <a:avLst/>
          </a:prstGeom>
          <a:noFill/>
        </p:spPr>
        <p:txBody>
          <a:bodyPr wrap="square" rtlCol="0">
            <a:spAutoFit/>
          </a:bodyPr>
          <a:lstStyle/>
          <a:p>
            <a:r>
              <a:rPr lang="en-CA" sz="2400" b="1" dirty="0" err="1" smtClean="0"/>
              <a:t>kemurahan</a:t>
            </a:r>
            <a:endParaRPr lang="en-CA" sz="2400" b="1" dirty="0"/>
          </a:p>
        </p:txBody>
      </p:sp>
      <p:sp>
        <p:nvSpPr>
          <p:cNvPr id="66" name="TextBox 65"/>
          <p:cNvSpPr txBox="1"/>
          <p:nvPr/>
        </p:nvSpPr>
        <p:spPr>
          <a:xfrm>
            <a:off x="3851920" y="2780928"/>
            <a:ext cx="2160240" cy="461665"/>
          </a:xfrm>
          <a:prstGeom prst="rect">
            <a:avLst/>
          </a:prstGeom>
          <a:noFill/>
        </p:spPr>
        <p:txBody>
          <a:bodyPr wrap="square" rtlCol="0">
            <a:spAutoFit/>
          </a:bodyPr>
          <a:lstStyle/>
          <a:p>
            <a:pPr algn="ctr"/>
            <a:r>
              <a:rPr lang="en-CA" sz="2400" b="1" dirty="0" err="1" smtClean="0"/>
              <a:t>kesetiaan</a:t>
            </a:r>
            <a:endParaRPr lang="en-CA" sz="2400" b="1" dirty="0"/>
          </a:p>
        </p:txBody>
      </p:sp>
      <p:sp>
        <p:nvSpPr>
          <p:cNvPr id="67" name="TextBox 66"/>
          <p:cNvSpPr txBox="1"/>
          <p:nvPr/>
        </p:nvSpPr>
        <p:spPr>
          <a:xfrm>
            <a:off x="3491880" y="3284984"/>
            <a:ext cx="2880320" cy="461665"/>
          </a:xfrm>
          <a:prstGeom prst="rect">
            <a:avLst/>
          </a:prstGeom>
          <a:noFill/>
        </p:spPr>
        <p:txBody>
          <a:bodyPr wrap="square" rtlCol="0">
            <a:spAutoFit/>
          </a:bodyPr>
          <a:lstStyle/>
          <a:p>
            <a:pPr algn="ctr"/>
            <a:r>
              <a:rPr lang="en-CA" sz="2400" b="1" dirty="0" err="1" smtClean="0"/>
              <a:t>kelemahlembutan</a:t>
            </a:r>
            <a:endParaRPr lang="en-CA" sz="2400" b="1" dirty="0"/>
          </a:p>
        </p:txBody>
      </p:sp>
      <p:pic>
        <p:nvPicPr>
          <p:cNvPr id="53" name="Picture 52"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56" name="TextBox 55"/>
          <p:cNvSpPr txBox="1"/>
          <p:nvPr/>
        </p:nvSpPr>
        <p:spPr>
          <a:xfrm>
            <a:off x="179512" y="5805264"/>
            <a:ext cx="864096"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70"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69" name="TextBox 68"/>
          <p:cNvSpPr txBox="1"/>
          <p:nvPr/>
        </p:nvSpPr>
        <p:spPr>
          <a:xfrm>
            <a:off x="3419872" y="3759423"/>
            <a:ext cx="2664941" cy="461665"/>
          </a:xfrm>
          <a:prstGeom prst="rect">
            <a:avLst/>
          </a:prstGeom>
          <a:noFill/>
        </p:spPr>
        <p:txBody>
          <a:bodyPr wrap="square" rtlCol="0">
            <a:spAutoFit/>
          </a:bodyPr>
          <a:lstStyle/>
          <a:p>
            <a:pPr algn="ctr"/>
            <a:r>
              <a:rPr lang="en-CA" sz="2400" b="1" dirty="0" err="1" smtClean="0"/>
              <a:t>penguasaan</a:t>
            </a:r>
            <a:r>
              <a:rPr lang="en-CA" sz="2400" b="1" dirty="0" smtClean="0"/>
              <a:t> </a:t>
            </a:r>
            <a:r>
              <a:rPr lang="en-CA" sz="2400" b="1" dirty="0" err="1" smtClean="0"/>
              <a:t>diri</a:t>
            </a:r>
            <a:endParaRPr lang="en-CA" sz="2400" b="1" dirty="0"/>
          </a:p>
        </p:txBody>
      </p:sp>
      <p:sp>
        <p:nvSpPr>
          <p:cNvPr id="71" name="TextBox 70"/>
          <p:cNvSpPr txBox="1"/>
          <p:nvPr/>
        </p:nvSpPr>
        <p:spPr>
          <a:xfrm>
            <a:off x="-468560" y="3068960"/>
            <a:ext cx="3744416" cy="2246769"/>
          </a:xfrm>
          <a:prstGeom prst="rect">
            <a:avLst/>
          </a:prstGeom>
          <a:noFill/>
        </p:spPr>
        <p:txBody>
          <a:bodyPr wrap="square" rtlCol="0">
            <a:spAutoFit/>
          </a:bodyPr>
          <a:lstStyle/>
          <a:p>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hendaklah</a:t>
            </a:r>
            <a:r>
              <a:rPr lang="en-CA" sz="2800" b="1" dirty="0" smtClean="0">
                <a:latin typeface="Calibri" pitchFamily="34" charset="0"/>
                <a:cs typeface="Calibri" pitchFamily="34" charset="0"/>
              </a:rPr>
              <a:t>     </a:t>
            </a:r>
          </a:p>
          <a:p>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penuh</a:t>
            </a:r>
            <a:r>
              <a:rPr lang="en-CA" sz="2800" b="1" dirty="0" smtClean="0">
                <a:latin typeface="Calibri" pitchFamily="34" charset="0"/>
                <a:cs typeface="Calibri" pitchFamily="34" charset="0"/>
              </a:rPr>
              <a:t> </a:t>
            </a:r>
          </a:p>
          <a:p>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dengan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a:t>
            </a:r>
          </a:p>
          <a:p>
            <a:r>
              <a:rPr lang="en-CA" sz="2800" b="1" dirty="0" smtClean="0">
                <a:latin typeface="Calibri" pitchFamily="34" charset="0"/>
              </a:rPr>
              <a:t>                               </a:t>
            </a:r>
            <a:r>
              <a:rPr lang="en-CA" sz="2800" b="1" dirty="0" err="1" smtClean="0">
                <a:latin typeface="Calibri" pitchFamily="34" charset="0"/>
              </a:rPr>
              <a:t>Ef</a:t>
            </a:r>
            <a:r>
              <a:rPr lang="en-CA" sz="2800" b="1" dirty="0" smtClean="0">
                <a:latin typeface="Calibri" pitchFamily="34" charset="0"/>
              </a:rPr>
              <a:t> 5:18</a:t>
            </a:r>
          </a:p>
          <a:p>
            <a:r>
              <a:rPr lang="en-CA" sz="2800" b="1" dirty="0" smtClean="0">
                <a:latin typeface="Calibri" pitchFamily="34" charset="0"/>
              </a:rPr>
              <a:t>      </a:t>
            </a:r>
            <a:endParaRPr lang="en-CA" sz="2800" b="1" dirty="0">
              <a:latin typeface="Calibri" pitchFamily="34" charset="0"/>
            </a:endParaRPr>
          </a:p>
        </p:txBody>
      </p:sp>
      <p:sp>
        <p:nvSpPr>
          <p:cNvPr id="73" name="TextBox 72"/>
          <p:cNvSpPr txBox="1"/>
          <p:nvPr/>
        </p:nvSpPr>
        <p:spPr>
          <a:xfrm>
            <a:off x="5868144" y="3299500"/>
            <a:ext cx="3672408" cy="1569660"/>
          </a:xfrm>
          <a:prstGeom prst="rect">
            <a:avLst/>
          </a:prstGeom>
          <a:noFill/>
        </p:spPr>
        <p:txBody>
          <a:bodyPr wrap="square" rtlCol="0">
            <a:spAutoFit/>
          </a:bodyPr>
          <a:lstStyle/>
          <a:p>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Dipenuhi</a:t>
            </a:r>
            <a:r>
              <a:rPr lang="en-CA" sz="2400" b="1" dirty="0" smtClean="0">
                <a:solidFill>
                  <a:srgbClr val="0000FF"/>
                </a:solidFill>
                <a:latin typeface="Calibri" pitchFamily="34" charset="0"/>
              </a:rPr>
              <a:t> </a:t>
            </a:r>
          </a:p>
          <a:p>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dengan</a:t>
            </a:r>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kasih</a:t>
            </a:r>
            <a:r>
              <a:rPr lang="en-CA" sz="2400" b="1" dirty="0" smtClean="0">
                <a:solidFill>
                  <a:srgbClr val="0000FF"/>
                </a:solidFill>
                <a:latin typeface="Calibri" pitchFamily="34" charset="0"/>
              </a:rPr>
              <a:t> </a:t>
            </a:r>
          </a:p>
          <a:p>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Yesus</a:t>
            </a:r>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kepada</a:t>
            </a:r>
            <a:r>
              <a:rPr lang="en-CA" sz="2400" b="1" dirty="0" smtClean="0">
                <a:solidFill>
                  <a:srgbClr val="0000FF"/>
                </a:solidFill>
                <a:latin typeface="Calibri" pitchFamily="34" charset="0"/>
              </a:rPr>
              <a:t> </a:t>
            </a:r>
          </a:p>
          <a:p>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Bapa</a:t>
            </a:r>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dan</a:t>
            </a:r>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umatNya</a:t>
            </a:r>
            <a:endParaRPr lang="en-CA" sz="2400" b="1" dirty="0">
              <a:solidFill>
                <a:srgbClr val="0000FF"/>
              </a:solidFill>
              <a:latin typeface="Calibri" pitchFamily="34" charset="0"/>
            </a:endParaRPr>
          </a:p>
        </p:txBody>
      </p:sp>
      <p:sp>
        <p:nvSpPr>
          <p:cNvPr id="59" name="Title 24"/>
          <p:cNvSpPr txBox="1">
            <a:spLocks/>
          </p:cNvSpPr>
          <p:nvPr/>
        </p:nvSpPr>
        <p:spPr>
          <a:xfrm>
            <a:off x="1259632" y="5157192"/>
            <a:ext cx="7776863" cy="1645920"/>
          </a:xfrm>
          <a:prstGeom prst="rect">
            <a:avLst/>
          </a:prstGeom>
          <a:solidFill>
            <a:schemeClr val="tx1"/>
          </a:solidFill>
        </p:spPr>
        <p:txBody>
          <a:bodyPr/>
          <a:lstStyle/>
          <a:p>
            <a:pPr marL="0" marR="0" lvl="0" indent="0" algn="ctr" defTabSz="914400" rtl="0" eaLnBrk="0" fontAlgn="base" latinLnBrk="0" hangingPunct="0">
              <a:lnSpc>
                <a:spcPts val="3000"/>
              </a:lnSpc>
              <a:spcBef>
                <a:spcPct val="0"/>
              </a:spcBef>
              <a:spcAft>
                <a:spcPct val="0"/>
              </a:spcAft>
              <a:buClrTx/>
              <a:buSzTx/>
              <a:buFontTx/>
              <a:buNone/>
              <a:tabLst/>
              <a:defRPr/>
            </a:pPr>
            <a:r>
              <a:rPr lang="en-CA" sz="2800" b="1" kern="0" dirty="0" smtClean="0">
                <a:solidFill>
                  <a:srgbClr val="FF0000"/>
                </a:solidFill>
                <a:latin typeface="Calibri" pitchFamily="34" charset="0"/>
                <a:ea typeface="+mj-ea"/>
                <a:cs typeface="+mj-cs"/>
              </a:rPr>
              <a:t>66</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Roh</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Kudus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memenuhi</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kita</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untuk</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berbuat</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kehendak</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Tuhan</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dan</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hidup</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sama</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seperti</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Yesus</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hidup</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dipenuhi</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di</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dalam</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kepenuhan</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kasih</a:t>
            </a:r>
            <a:r>
              <a:rPr kumimoji="0" lang="en-CA" sz="2800" b="1" i="0" u="none" strike="noStrike" kern="0" cap="none" spc="0" normalizeH="0" noProof="0" dirty="0" smtClean="0">
                <a:ln>
                  <a:noFill/>
                </a:ln>
                <a:solidFill>
                  <a:srgbClr val="FF0000"/>
                </a:solidFill>
                <a:effectLst/>
                <a:uLnTx/>
                <a:uFillTx/>
                <a:latin typeface="Calibri" pitchFamily="34" charset="0"/>
                <a:ea typeface="+mj-ea"/>
                <a:cs typeface="+mj-cs"/>
              </a:rPr>
              <a:t> Allah</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a:t>
            </a:r>
          </a:p>
          <a:p>
            <a:pPr marL="0" marR="0" lvl="0" indent="0" algn="ctr" defTabSz="914400" rtl="0" eaLnBrk="0" fontAlgn="base" latinLnBrk="0" hangingPunct="0">
              <a:lnSpc>
                <a:spcPts val="3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Kami</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menyerahkan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0000FF"/>
              </a:solidFill>
              <a:effectLst/>
              <a:uLnTx/>
              <a:uFillTx/>
              <a:latin typeface="Calibri" pitchFamily="34" charset="0"/>
              <a:ea typeface="+mj-ea"/>
              <a:cs typeface="+mj-cs"/>
            </a:endParaRPr>
          </a:p>
        </p:txBody>
      </p:sp>
      <p:sp>
        <p:nvSpPr>
          <p:cNvPr id="72" name="TextBox 71"/>
          <p:cNvSpPr txBox="1"/>
          <p:nvPr/>
        </p:nvSpPr>
        <p:spPr>
          <a:xfrm>
            <a:off x="3635896" y="44624"/>
            <a:ext cx="2088232" cy="246221"/>
          </a:xfrm>
          <a:prstGeom prst="rect">
            <a:avLst/>
          </a:prstGeom>
          <a:noFill/>
        </p:spPr>
        <p:txBody>
          <a:bodyPr wrap="square" rtlCol="0">
            <a:spAutoFit/>
          </a:bodyPr>
          <a:lstStyle/>
          <a:p>
            <a:pPr algn="ctr"/>
            <a:r>
              <a:rPr lang="en-CA" sz="1000" dirty="0" smtClean="0">
                <a:solidFill>
                  <a:schemeClr val="tx1">
                    <a:lumMod val="85000"/>
                  </a:schemeClr>
                </a:solidFill>
              </a:rPr>
              <a:t>heart © clipartbest.com</a:t>
            </a:r>
            <a:endParaRPr lang="en-CA"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68" name="Picture 67" descr="www.clipartbest.com dc6XLjAMi.gif"/>
          <p:cNvPicPr>
            <a:picLocks noChangeAspect="1"/>
          </p:cNvPicPr>
          <p:nvPr/>
        </p:nvPicPr>
        <p:blipFill>
          <a:blip r:embed="rId2" cstate="print"/>
          <a:stretch>
            <a:fillRect/>
          </a:stretch>
        </p:blipFill>
        <p:spPr>
          <a:xfrm>
            <a:off x="251520" y="-387424"/>
            <a:ext cx="8879286" cy="5832648"/>
          </a:xfrm>
          <a:prstGeom prst="rect">
            <a:avLst/>
          </a:prstGeom>
        </p:spPr>
      </p:pic>
      <p:sp>
        <p:nvSpPr>
          <p:cNvPr id="8" name="Arc 7"/>
          <p:cNvSpPr/>
          <p:nvPr/>
        </p:nvSpPr>
        <p:spPr>
          <a:xfrm rot="1474188">
            <a:off x="-815481" y="1961922"/>
            <a:ext cx="6138863" cy="1746250"/>
          </a:xfrm>
          <a:prstGeom prst="arc">
            <a:avLst/>
          </a:prstGeom>
          <a:ln w="571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0" name="Arc 9"/>
          <p:cNvSpPr/>
          <p:nvPr/>
        </p:nvSpPr>
        <p:spPr>
          <a:xfrm rot="1701539">
            <a:off x="-839611" y="2084388"/>
            <a:ext cx="5354638" cy="1609725"/>
          </a:xfrm>
          <a:prstGeom prst="arc">
            <a:avLst/>
          </a:prstGeom>
          <a:ln w="571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1" name="Arc 10"/>
          <p:cNvSpPr/>
          <p:nvPr/>
        </p:nvSpPr>
        <p:spPr>
          <a:xfrm rot="1697020" flipV="1">
            <a:off x="-118558" y="-307288"/>
            <a:ext cx="6840537" cy="1681163"/>
          </a:xfrm>
          <a:prstGeom prst="arc">
            <a:avLst/>
          </a:prstGeom>
          <a:ln w="571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2" name="Arc 11"/>
          <p:cNvSpPr/>
          <p:nvPr/>
        </p:nvSpPr>
        <p:spPr>
          <a:xfrm rot="1697020" flipV="1">
            <a:off x="-118558" y="124760"/>
            <a:ext cx="6840538" cy="1681162"/>
          </a:xfrm>
          <a:prstGeom prst="arc">
            <a:avLst/>
          </a:prstGeom>
          <a:ln w="571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CA"/>
          </a:p>
        </p:txBody>
      </p:sp>
      <p:sp>
        <p:nvSpPr>
          <p:cNvPr id="13" name="Heart 12"/>
          <p:cNvSpPr/>
          <p:nvPr/>
        </p:nvSpPr>
        <p:spPr>
          <a:xfrm>
            <a:off x="4355976" y="4157072"/>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Heart 13"/>
          <p:cNvSpPr/>
          <p:nvPr/>
        </p:nvSpPr>
        <p:spPr>
          <a:xfrm>
            <a:off x="6144736" y="2996952"/>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Heart 14"/>
          <p:cNvSpPr/>
          <p:nvPr/>
        </p:nvSpPr>
        <p:spPr>
          <a:xfrm>
            <a:off x="4355976" y="1340768"/>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Heart 18"/>
          <p:cNvSpPr/>
          <p:nvPr/>
        </p:nvSpPr>
        <p:spPr>
          <a:xfrm>
            <a:off x="6804248" y="2348880"/>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0" name="Heart 19"/>
          <p:cNvSpPr/>
          <p:nvPr/>
        </p:nvSpPr>
        <p:spPr>
          <a:xfrm>
            <a:off x="7380312" y="1268760"/>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Heart 20"/>
          <p:cNvSpPr/>
          <p:nvPr/>
        </p:nvSpPr>
        <p:spPr>
          <a:xfrm>
            <a:off x="6648792" y="404664"/>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2" name="Heart 21"/>
          <p:cNvSpPr/>
          <p:nvPr/>
        </p:nvSpPr>
        <p:spPr>
          <a:xfrm>
            <a:off x="2832368" y="3212976"/>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Heart 22"/>
          <p:cNvSpPr/>
          <p:nvPr/>
        </p:nvSpPr>
        <p:spPr>
          <a:xfrm>
            <a:off x="2051720" y="2572896"/>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Heart 23"/>
          <p:cNvSpPr/>
          <p:nvPr/>
        </p:nvSpPr>
        <p:spPr>
          <a:xfrm>
            <a:off x="2771800" y="404664"/>
            <a:ext cx="731520" cy="640080"/>
          </a:xfrm>
          <a:prstGeom prst="hear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5" name="Rectangle 24"/>
          <p:cNvSpPr/>
          <p:nvPr/>
        </p:nvSpPr>
        <p:spPr>
          <a:xfrm>
            <a:off x="395536" y="44624"/>
            <a:ext cx="1979712" cy="615553"/>
          </a:xfrm>
          <a:prstGeom prst="rect">
            <a:avLst/>
          </a:prstGeom>
        </p:spPr>
        <p:txBody>
          <a:bodyPr wrap="square">
            <a:spAutoFit/>
          </a:bodyPr>
          <a:lstStyle/>
          <a:p>
            <a:pPr algn="ctr"/>
            <a:r>
              <a:rPr lang="en-CA" sz="800" dirty="0" smtClean="0">
                <a:solidFill>
                  <a:schemeClr val="tx1">
                    <a:lumMod val="85000"/>
                  </a:schemeClr>
                </a:solidFill>
              </a:rPr>
              <a:t>Dove and Bible</a:t>
            </a:r>
          </a:p>
          <a:p>
            <a:pPr algn="ctr"/>
            <a:r>
              <a:rPr lang="en-CA" sz="800" dirty="0" smtClean="0">
                <a:solidFill>
                  <a:schemeClr val="tx1">
                    <a:lumMod val="85000"/>
                  </a:schemeClr>
                </a:solidFill>
              </a:rPr>
              <a:t>Microsoft clip art © 2013 </a:t>
            </a:r>
          </a:p>
          <a:p>
            <a:pPr algn="ctr"/>
            <a:r>
              <a:rPr lang="en-CA" sz="800" dirty="0" smtClean="0">
                <a:solidFill>
                  <a:schemeClr val="tx1">
                    <a:lumMod val="85000"/>
                  </a:schemeClr>
                </a:solidFill>
              </a:rPr>
              <a:t>Microsoft Corporation. </a:t>
            </a:r>
          </a:p>
          <a:p>
            <a:pPr algn="ctr"/>
            <a:endParaRPr lang="en-CA" sz="1000" dirty="0">
              <a:solidFill>
                <a:schemeClr val="tx1">
                  <a:lumMod val="85000"/>
                </a:schemeClr>
              </a:solidFill>
            </a:endParaRPr>
          </a:p>
        </p:txBody>
      </p:sp>
      <p:cxnSp>
        <p:nvCxnSpPr>
          <p:cNvPr id="29" name="Straight Connector 28"/>
          <p:cNvCxnSpPr/>
          <p:nvPr/>
        </p:nvCxnSpPr>
        <p:spPr>
          <a:xfrm flipH="1">
            <a:off x="3131840" y="548680"/>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987824" y="620688"/>
            <a:ext cx="27432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572000" y="1556792"/>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6876288" y="620688"/>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7596336" y="1484784"/>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2267744" y="2780928"/>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059832" y="3429000"/>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572000" y="4365104"/>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6372232" y="3212976"/>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7020272" y="2564904"/>
            <a:ext cx="2880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716016" y="1484784"/>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7020272" y="548680"/>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flipH="1">
            <a:off x="3203848" y="3356992"/>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flipH="1">
            <a:off x="2411760" y="2708960"/>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flipH="1">
            <a:off x="4716016" y="4293136"/>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flipH="1">
            <a:off x="6516216" y="3140968"/>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7740352" y="1412776"/>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7164288" y="2492896"/>
            <a:ext cx="0" cy="36000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2843808" y="1484784"/>
            <a:ext cx="3888432" cy="1569660"/>
          </a:xfrm>
          <a:prstGeom prst="rect">
            <a:avLst/>
          </a:prstGeom>
          <a:noFill/>
        </p:spPr>
        <p:txBody>
          <a:bodyPr wrap="square" rtlCol="0">
            <a:spAutoFit/>
          </a:bodyPr>
          <a:lstStyle/>
          <a:p>
            <a:pPr algn="ctr"/>
            <a:r>
              <a:rPr lang="en-CA" sz="9600" b="1" dirty="0" err="1" smtClean="0"/>
              <a:t>Yesus</a:t>
            </a:r>
            <a:r>
              <a:rPr lang="en-CA" sz="9600" b="1" dirty="0" smtClean="0"/>
              <a:t> </a:t>
            </a:r>
            <a:endParaRPr lang="en-CA" sz="9600" b="1" dirty="0"/>
          </a:p>
        </p:txBody>
      </p:sp>
      <p:pic>
        <p:nvPicPr>
          <p:cNvPr id="58" name="Picture 57" descr="dove and sword large cropped.png"/>
          <p:cNvPicPr>
            <a:picLocks noChangeAspect="1"/>
          </p:cNvPicPr>
          <p:nvPr/>
        </p:nvPicPr>
        <p:blipFill>
          <a:blip r:embed="rId3" cstate="print"/>
          <a:stretch>
            <a:fillRect/>
          </a:stretch>
        </p:blipFill>
        <p:spPr>
          <a:xfrm>
            <a:off x="251520" y="116632"/>
            <a:ext cx="2505151" cy="2592288"/>
          </a:xfrm>
          <a:prstGeom prst="rect">
            <a:avLst/>
          </a:prstGeom>
        </p:spPr>
      </p:pic>
      <p:sp>
        <p:nvSpPr>
          <p:cNvPr id="60" name="TextBox 59"/>
          <p:cNvSpPr txBox="1"/>
          <p:nvPr/>
        </p:nvSpPr>
        <p:spPr>
          <a:xfrm>
            <a:off x="3347864" y="692696"/>
            <a:ext cx="1008112" cy="461665"/>
          </a:xfrm>
          <a:prstGeom prst="rect">
            <a:avLst/>
          </a:prstGeom>
          <a:noFill/>
        </p:spPr>
        <p:txBody>
          <a:bodyPr wrap="square" rtlCol="0">
            <a:spAutoFit/>
          </a:bodyPr>
          <a:lstStyle/>
          <a:p>
            <a:r>
              <a:rPr lang="en-CA" sz="2400" b="1" dirty="0" err="1" smtClean="0"/>
              <a:t>kasih</a:t>
            </a:r>
            <a:endParaRPr lang="en-CA" sz="2400" b="1" dirty="0"/>
          </a:p>
        </p:txBody>
      </p:sp>
      <p:sp>
        <p:nvSpPr>
          <p:cNvPr id="61" name="TextBox 60"/>
          <p:cNvSpPr txBox="1"/>
          <p:nvPr/>
        </p:nvSpPr>
        <p:spPr>
          <a:xfrm>
            <a:off x="5292080" y="692696"/>
            <a:ext cx="1512168" cy="461665"/>
          </a:xfrm>
          <a:prstGeom prst="rect">
            <a:avLst/>
          </a:prstGeom>
          <a:noFill/>
        </p:spPr>
        <p:txBody>
          <a:bodyPr wrap="square" rtlCol="0">
            <a:spAutoFit/>
          </a:bodyPr>
          <a:lstStyle/>
          <a:p>
            <a:r>
              <a:rPr lang="en-CA" sz="2400" b="1" dirty="0" err="1" smtClean="0"/>
              <a:t>sukacita</a:t>
            </a:r>
            <a:endParaRPr lang="en-CA" sz="2400" b="1" dirty="0"/>
          </a:p>
        </p:txBody>
      </p:sp>
      <p:sp>
        <p:nvSpPr>
          <p:cNvPr id="62" name="TextBox 61"/>
          <p:cNvSpPr txBox="1"/>
          <p:nvPr/>
        </p:nvSpPr>
        <p:spPr>
          <a:xfrm>
            <a:off x="3275856" y="1340768"/>
            <a:ext cx="1152128" cy="461665"/>
          </a:xfrm>
          <a:prstGeom prst="rect">
            <a:avLst/>
          </a:prstGeom>
          <a:noFill/>
        </p:spPr>
        <p:txBody>
          <a:bodyPr wrap="square" rtlCol="0">
            <a:spAutoFit/>
          </a:bodyPr>
          <a:lstStyle/>
          <a:p>
            <a:r>
              <a:rPr lang="en-CA" sz="2400" b="1" dirty="0" err="1" smtClean="0"/>
              <a:t>damai</a:t>
            </a:r>
            <a:endParaRPr lang="en-CA" sz="2400" b="1" dirty="0"/>
          </a:p>
        </p:txBody>
      </p:sp>
      <p:sp>
        <p:nvSpPr>
          <p:cNvPr id="63" name="TextBox 62"/>
          <p:cNvSpPr txBox="1"/>
          <p:nvPr/>
        </p:nvSpPr>
        <p:spPr>
          <a:xfrm>
            <a:off x="5508104" y="1340768"/>
            <a:ext cx="2160240" cy="461665"/>
          </a:xfrm>
          <a:prstGeom prst="rect">
            <a:avLst/>
          </a:prstGeom>
          <a:noFill/>
        </p:spPr>
        <p:txBody>
          <a:bodyPr wrap="square" rtlCol="0">
            <a:spAutoFit/>
          </a:bodyPr>
          <a:lstStyle/>
          <a:p>
            <a:r>
              <a:rPr lang="en-CA" sz="2400" b="1" dirty="0" err="1" smtClean="0"/>
              <a:t>kesabaran</a:t>
            </a:r>
            <a:endParaRPr lang="en-CA" sz="2400" b="1" dirty="0"/>
          </a:p>
        </p:txBody>
      </p:sp>
      <p:sp>
        <p:nvSpPr>
          <p:cNvPr id="64" name="TextBox 63"/>
          <p:cNvSpPr txBox="1"/>
          <p:nvPr/>
        </p:nvSpPr>
        <p:spPr>
          <a:xfrm>
            <a:off x="6156176" y="1887215"/>
            <a:ext cx="2160240" cy="461665"/>
          </a:xfrm>
          <a:prstGeom prst="rect">
            <a:avLst/>
          </a:prstGeom>
          <a:noFill/>
        </p:spPr>
        <p:txBody>
          <a:bodyPr wrap="square" rtlCol="0">
            <a:spAutoFit/>
          </a:bodyPr>
          <a:lstStyle/>
          <a:p>
            <a:pPr algn="ctr"/>
            <a:r>
              <a:rPr lang="en-CA" sz="2400" b="1" dirty="0" err="1" smtClean="0"/>
              <a:t>kebaikan</a:t>
            </a:r>
            <a:endParaRPr lang="en-CA" sz="2400" b="1" dirty="0"/>
          </a:p>
        </p:txBody>
      </p:sp>
      <p:sp>
        <p:nvSpPr>
          <p:cNvPr id="65" name="TextBox 64"/>
          <p:cNvSpPr txBox="1"/>
          <p:nvPr/>
        </p:nvSpPr>
        <p:spPr>
          <a:xfrm>
            <a:off x="1475656" y="2103239"/>
            <a:ext cx="2160240" cy="461665"/>
          </a:xfrm>
          <a:prstGeom prst="rect">
            <a:avLst/>
          </a:prstGeom>
          <a:noFill/>
        </p:spPr>
        <p:txBody>
          <a:bodyPr wrap="square" rtlCol="0">
            <a:spAutoFit/>
          </a:bodyPr>
          <a:lstStyle/>
          <a:p>
            <a:r>
              <a:rPr lang="en-CA" sz="2400" b="1" dirty="0" err="1" smtClean="0"/>
              <a:t>kemurahan</a:t>
            </a:r>
            <a:endParaRPr lang="en-CA" sz="2400" b="1" dirty="0"/>
          </a:p>
        </p:txBody>
      </p:sp>
      <p:sp>
        <p:nvSpPr>
          <p:cNvPr id="66" name="TextBox 65"/>
          <p:cNvSpPr txBox="1"/>
          <p:nvPr/>
        </p:nvSpPr>
        <p:spPr>
          <a:xfrm>
            <a:off x="3851920" y="2780928"/>
            <a:ext cx="2160240" cy="461665"/>
          </a:xfrm>
          <a:prstGeom prst="rect">
            <a:avLst/>
          </a:prstGeom>
          <a:noFill/>
        </p:spPr>
        <p:txBody>
          <a:bodyPr wrap="square" rtlCol="0">
            <a:spAutoFit/>
          </a:bodyPr>
          <a:lstStyle/>
          <a:p>
            <a:pPr algn="ctr"/>
            <a:r>
              <a:rPr lang="en-CA" sz="2400" b="1" dirty="0" err="1" smtClean="0"/>
              <a:t>kesetiaan</a:t>
            </a:r>
            <a:endParaRPr lang="en-CA" sz="2400" b="1" dirty="0"/>
          </a:p>
        </p:txBody>
      </p:sp>
      <p:sp>
        <p:nvSpPr>
          <p:cNvPr id="67" name="TextBox 66"/>
          <p:cNvSpPr txBox="1"/>
          <p:nvPr/>
        </p:nvSpPr>
        <p:spPr>
          <a:xfrm>
            <a:off x="3491880" y="3284984"/>
            <a:ext cx="2880320" cy="461665"/>
          </a:xfrm>
          <a:prstGeom prst="rect">
            <a:avLst/>
          </a:prstGeom>
          <a:noFill/>
        </p:spPr>
        <p:txBody>
          <a:bodyPr wrap="square" rtlCol="0">
            <a:spAutoFit/>
          </a:bodyPr>
          <a:lstStyle/>
          <a:p>
            <a:pPr algn="ctr"/>
            <a:r>
              <a:rPr lang="en-CA" sz="2400" b="1" dirty="0" err="1" smtClean="0"/>
              <a:t>kelemahlembutan</a:t>
            </a:r>
            <a:endParaRPr lang="en-CA" sz="2400" b="1" dirty="0"/>
          </a:p>
        </p:txBody>
      </p:sp>
      <p:pic>
        <p:nvPicPr>
          <p:cNvPr id="53" name="Picture 52" descr="angry-face-01s.gif"/>
          <p:cNvPicPr>
            <a:picLocks noChangeAspect="1"/>
          </p:cNvPicPr>
          <p:nvPr/>
        </p:nvPicPr>
        <p:blipFill>
          <a:blip r:embed="rId4" cstate="print"/>
          <a:stretch>
            <a:fillRect/>
          </a:stretch>
        </p:blipFill>
        <p:spPr>
          <a:xfrm>
            <a:off x="179512" y="5877272"/>
            <a:ext cx="864096" cy="864096"/>
          </a:xfrm>
          <a:prstGeom prst="ellipse">
            <a:avLst/>
          </a:prstGeom>
        </p:spPr>
      </p:pic>
      <p:sp>
        <p:nvSpPr>
          <p:cNvPr id="56" name="TextBox 55"/>
          <p:cNvSpPr txBox="1"/>
          <p:nvPr/>
        </p:nvSpPr>
        <p:spPr>
          <a:xfrm>
            <a:off x="179512" y="5805264"/>
            <a:ext cx="864096"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70" name="TextBox 8"/>
          <p:cNvSpPr txBox="1">
            <a:spLocks noChangeArrowheads="1"/>
          </p:cNvSpPr>
          <p:nvPr/>
        </p:nvSpPr>
        <p:spPr bwMode="auto">
          <a:xfrm>
            <a:off x="107504"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69" name="TextBox 68"/>
          <p:cNvSpPr txBox="1"/>
          <p:nvPr/>
        </p:nvSpPr>
        <p:spPr>
          <a:xfrm>
            <a:off x="3419872" y="3759423"/>
            <a:ext cx="2664941" cy="461665"/>
          </a:xfrm>
          <a:prstGeom prst="rect">
            <a:avLst/>
          </a:prstGeom>
          <a:noFill/>
        </p:spPr>
        <p:txBody>
          <a:bodyPr wrap="square" rtlCol="0">
            <a:spAutoFit/>
          </a:bodyPr>
          <a:lstStyle/>
          <a:p>
            <a:pPr algn="ctr"/>
            <a:r>
              <a:rPr lang="en-CA" sz="2400" b="1" dirty="0" err="1" smtClean="0"/>
              <a:t>penguasaan</a:t>
            </a:r>
            <a:r>
              <a:rPr lang="en-CA" sz="2400" b="1" dirty="0" smtClean="0"/>
              <a:t> </a:t>
            </a:r>
            <a:r>
              <a:rPr lang="en-CA" sz="2400" b="1" dirty="0" err="1" smtClean="0"/>
              <a:t>diri</a:t>
            </a:r>
            <a:endParaRPr lang="en-CA" sz="2400" b="1" dirty="0"/>
          </a:p>
        </p:txBody>
      </p:sp>
      <p:sp>
        <p:nvSpPr>
          <p:cNvPr id="59" name="Title 24"/>
          <p:cNvSpPr txBox="1">
            <a:spLocks/>
          </p:cNvSpPr>
          <p:nvPr/>
        </p:nvSpPr>
        <p:spPr>
          <a:xfrm>
            <a:off x="1259632" y="5157192"/>
            <a:ext cx="7776863" cy="1645920"/>
          </a:xfrm>
          <a:prstGeom prst="rect">
            <a:avLst/>
          </a:prstGeom>
          <a:solidFill>
            <a:schemeClr val="tx1"/>
          </a:solidFill>
        </p:spPr>
        <p:txBody>
          <a:bodyPr/>
          <a:lstStyle/>
          <a:p>
            <a:pPr marL="0" marR="0" lvl="0" indent="0" algn="ctr" defTabSz="914400" rtl="0" eaLnBrk="0" fontAlgn="base" latinLnBrk="0" hangingPunct="0">
              <a:lnSpc>
                <a:spcPts val="3000"/>
              </a:lnSpc>
              <a:spcBef>
                <a:spcPct val="0"/>
              </a:spcBef>
              <a:spcAft>
                <a:spcPct val="0"/>
              </a:spcAft>
              <a:buClrTx/>
              <a:buSzTx/>
              <a:buFontTx/>
              <a:buNone/>
              <a:tabLst/>
              <a:defRPr/>
            </a:pPr>
            <a:r>
              <a:rPr lang="en-CA" sz="2800" b="1" kern="0" dirty="0" smtClean="0">
                <a:solidFill>
                  <a:srgbClr val="FF0000"/>
                </a:solidFill>
                <a:latin typeface="Calibri" pitchFamily="34" charset="0"/>
                <a:ea typeface="+mj-ea"/>
                <a:cs typeface="+mj-cs"/>
              </a:rPr>
              <a:t>66</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Roh</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Kudus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memenuhi</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kita</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untuk</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berbuat</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kehendak</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Tuhan</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dan</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hidup</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sama</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seperti</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Yesus</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hidup</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dipenuhi</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di</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dalam</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kepenuhan</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mj-cs"/>
              </a:rPr>
              <a:t>kasih</a:t>
            </a:r>
            <a:r>
              <a:rPr kumimoji="0" lang="en-CA" sz="2800" b="1" i="0" u="none" strike="noStrike" kern="0" cap="none" spc="0" normalizeH="0" noProof="0" dirty="0" smtClean="0">
                <a:ln>
                  <a:noFill/>
                </a:ln>
                <a:solidFill>
                  <a:srgbClr val="FF0000"/>
                </a:solidFill>
                <a:effectLst/>
                <a:uLnTx/>
                <a:uFillTx/>
                <a:latin typeface="Calibri" pitchFamily="34" charset="0"/>
                <a:ea typeface="+mj-ea"/>
                <a:cs typeface="+mj-cs"/>
              </a:rPr>
              <a:t> Allah</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a:t>
            </a:r>
          </a:p>
          <a:p>
            <a:pPr marL="0" marR="0" lvl="0" indent="0" algn="ctr" defTabSz="914400" rtl="0" eaLnBrk="0" fontAlgn="base" latinLnBrk="0" hangingPunct="0">
              <a:lnSpc>
                <a:spcPts val="3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Kami</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menyerahkan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0000FF"/>
              </a:solidFill>
              <a:effectLst/>
              <a:uLnTx/>
              <a:uFillTx/>
              <a:latin typeface="Calibri" pitchFamily="34" charset="0"/>
              <a:ea typeface="+mj-ea"/>
              <a:cs typeface="+mj-cs"/>
            </a:endParaRPr>
          </a:p>
        </p:txBody>
      </p:sp>
      <p:sp>
        <p:nvSpPr>
          <p:cNvPr id="72" name="TextBox 71"/>
          <p:cNvSpPr txBox="1"/>
          <p:nvPr/>
        </p:nvSpPr>
        <p:spPr>
          <a:xfrm>
            <a:off x="3635896" y="44624"/>
            <a:ext cx="2088232" cy="246221"/>
          </a:xfrm>
          <a:prstGeom prst="rect">
            <a:avLst/>
          </a:prstGeom>
          <a:noFill/>
        </p:spPr>
        <p:txBody>
          <a:bodyPr wrap="square" rtlCol="0">
            <a:spAutoFit/>
          </a:bodyPr>
          <a:lstStyle/>
          <a:p>
            <a:pPr algn="ctr"/>
            <a:r>
              <a:rPr lang="en-CA" sz="1000" dirty="0" smtClean="0">
                <a:solidFill>
                  <a:schemeClr val="tx1">
                    <a:lumMod val="85000"/>
                  </a:schemeClr>
                </a:solidFill>
              </a:rPr>
              <a:t>heart © clipartbest.com</a:t>
            </a:r>
            <a:endParaRPr lang="en-CA" dirty="0">
              <a:solidFill>
                <a:schemeClr val="tx1">
                  <a:lumMod val="85000"/>
                </a:schemeClr>
              </a:solidFill>
            </a:endParaRPr>
          </a:p>
        </p:txBody>
      </p:sp>
      <p:sp>
        <p:nvSpPr>
          <p:cNvPr id="74" name="TextBox 73"/>
          <p:cNvSpPr txBox="1"/>
          <p:nvPr/>
        </p:nvSpPr>
        <p:spPr>
          <a:xfrm>
            <a:off x="179512" y="2852936"/>
            <a:ext cx="4176464" cy="2246769"/>
          </a:xfrm>
          <a:prstGeom prst="rect">
            <a:avLst/>
          </a:prstGeom>
          <a:noFill/>
        </p:spPr>
        <p:txBody>
          <a:bodyPr wrap="square" rtlCol="0">
            <a:spAutoFit/>
          </a:bodyPr>
          <a:lstStyle/>
          <a:p>
            <a:r>
              <a:rPr lang="en-CA" sz="2800" b="1" dirty="0" smtClean="0">
                <a:latin typeface="Calibri" pitchFamily="34" charset="0"/>
              </a:rPr>
              <a:t>  </a:t>
            </a:r>
            <a:r>
              <a:rPr lang="en-CA" sz="2800" b="1" dirty="0" err="1" smtClean="0">
                <a:latin typeface="Calibri" pitchFamily="34" charset="0"/>
              </a:rPr>
              <a:t>Ef</a:t>
            </a:r>
            <a:r>
              <a:rPr lang="en-CA" sz="2800" b="1" dirty="0" smtClean="0">
                <a:latin typeface="Calibri" pitchFamily="34" charset="0"/>
              </a:rPr>
              <a:t> 5:18</a:t>
            </a:r>
          </a:p>
          <a:p>
            <a:r>
              <a:rPr lang="en-CA" sz="2800" b="1" dirty="0" smtClean="0">
                <a:latin typeface="Calibri" pitchFamily="34" charset="0"/>
              </a:rPr>
              <a:t>         </a:t>
            </a:r>
            <a:r>
              <a:rPr lang="en-CA" sz="2800" b="1" dirty="0" err="1" smtClean="0">
                <a:latin typeface="Calibri" pitchFamily="34" charset="0"/>
              </a:rPr>
              <a:t>Kis</a:t>
            </a:r>
            <a:r>
              <a:rPr lang="en-CA" sz="2800" b="1" dirty="0" smtClean="0">
                <a:latin typeface="Calibri" pitchFamily="34" charset="0"/>
              </a:rPr>
              <a:t> 2:4</a:t>
            </a:r>
          </a:p>
          <a:p>
            <a:r>
              <a:rPr lang="en-CA" sz="2800" b="1" dirty="0" smtClean="0">
                <a:latin typeface="Calibri" pitchFamily="34" charset="0"/>
              </a:rPr>
              <a:t>             </a:t>
            </a:r>
            <a:r>
              <a:rPr lang="en-CA" sz="2800" b="1" dirty="0" err="1" smtClean="0">
                <a:latin typeface="Calibri" pitchFamily="34" charset="0"/>
              </a:rPr>
              <a:t>Kis</a:t>
            </a:r>
            <a:r>
              <a:rPr lang="en-CA" sz="2800" b="1" dirty="0" smtClean="0">
                <a:latin typeface="Calibri" pitchFamily="34" charset="0"/>
              </a:rPr>
              <a:t> 4:31</a:t>
            </a:r>
          </a:p>
          <a:p>
            <a:r>
              <a:rPr lang="en-CA" sz="2800" b="1" dirty="0" smtClean="0">
                <a:latin typeface="Calibri" pitchFamily="34" charset="0"/>
              </a:rPr>
              <a:t>                 </a:t>
            </a:r>
            <a:r>
              <a:rPr lang="en-CA" sz="2800" b="1" dirty="0" err="1" smtClean="0">
                <a:latin typeface="Calibri" pitchFamily="34" charset="0"/>
              </a:rPr>
              <a:t>Kis</a:t>
            </a:r>
            <a:r>
              <a:rPr lang="en-CA" sz="2800" b="1" dirty="0" smtClean="0">
                <a:latin typeface="Calibri" pitchFamily="34" charset="0"/>
              </a:rPr>
              <a:t> 13:52</a:t>
            </a:r>
          </a:p>
          <a:p>
            <a:r>
              <a:rPr lang="en-CA" sz="2800" b="1" dirty="0" smtClean="0">
                <a:latin typeface="Calibri" pitchFamily="34" charset="0"/>
              </a:rPr>
              <a:t>                       1 </a:t>
            </a:r>
            <a:r>
              <a:rPr lang="en-CA" sz="2800" b="1" dirty="0" err="1" smtClean="0">
                <a:latin typeface="Calibri" pitchFamily="34" charset="0"/>
              </a:rPr>
              <a:t>Yoh</a:t>
            </a:r>
            <a:r>
              <a:rPr lang="en-CA" sz="2800" b="1" dirty="0" smtClean="0">
                <a:latin typeface="Calibri" pitchFamily="34" charset="0"/>
              </a:rPr>
              <a:t> 2:6</a:t>
            </a:r>
            <a:endParaRPr lang="en-CA" sz="2800" b="1" dirty="0">
              <a:latin typeface="Calibri" pitchFamily="34" charset="0"/>
            </a:endParaRPr>
          </a:p>
        </p:txBody>
      </p:sp>
      <p:sp>
        <p:nvSpPr>
          <p:cNvPr id="75" name="TextBox 74"/>
          <p:cNvSpPr txBox="1"/>
          <p:nvPr/>
        </p:nvSpPr>
        <p:spPr>
          <a:xfrm>
            <a:off x="5868144" y="3299500"/>
            <a:ext cx="3672408" cy="1569660"/>
          </a:xfrm>
          <a:prstGeom prst="rect">
            <a:avLst/>
          </a:prstGeom>
          <a:noFill/>
        </p:spPr>
        <p:txBody>
          <a:bodyPr wrap="square" rtlCol="0">
            <a:spAutoFit/>
          </a:bodyPr>
          <a:lstStyle/>
          <a:p>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Dipenuhi</a:t>
            </a:r>
            <a:r>
              <a:rPr lang="en-CA" sz="2400" b="1" dirty="0" smtClean="0">
                <a:solidFill>
                  <a:srgbClr val="0000FF"/>
                </a:solidFill>
                <a:latin typeface="Calibri" pitchFamily="34" charset="0"/>
              </a:rPr>
              <a:t> </a:t>
            </a:r>
          </a:p>
          <a:p>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dengan</a:t>
            </a:r>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kasih</a:t>
            </a:r>
            <a:r>
              <a:rPr lang="en-CA" sz="2400" b="1" dirty="0" smtClean="0">
                <a:solidFill>
                  <a:srgbClr val="0000FF"/>
                </a:solidFill>
                <a:latin typeface="Calibri" pitchFamily="34" charset="0"/>
              </a:rPr>
              <a:t> </a:t>
            </a:r>
          </a:p>
          <a:p>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Yesus</a:t>
            </a:r>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kepada</a:t>
            </a:r>
            <a:r>
              <a:rPr lang="en-CA" sz="2400" b="1" dirty="0" smtClean="0">
                <a:solidFill>
                  <a:srgbClr val="0000FF"/>
                </a:solidFill>
                <a:latin typeface="Calibri" pitchFamily="34" charset="0"/>
              </a:rPr>
              <a:t> </a:t>
            </a:r>
          </a:p>
          <a:p>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Bapa</a:t>
            </a:r>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dan</a:t>
            </a:r>
            <a:r>
              <a:rPr lang="en-CA" sz="2400" b="1" dirty="0" smtClean="0">
                <a:solidFill>
                  <a:srgbClr val="0000FF"/>
                </a:solidFill>
                <a:latin typeface="Calibri" pitchFamily="34" charset="0"/>
              </a:rPr>
              <a:t> </a:t>
            </a:r>
            <a:r>
              <a:rPr lang="en-CA" sz="2400" b="1" dirty="0" err="1" smtClean="0">
                <a:solidFill>
                  <a:srgbClr val="0000FF"/>
                </a:solidFill>
                <a:latin typeface="Calibri" pitchFamily="34" charset="0"/>
              </a:rPr>
              <a:t>umatNya</a:t>
            </a:r>
            <a:endParaRPr lang="en-CA" sz="2400" b="1" dirty="0">
              <a:solidFill>
                <a:srgbClr val="0000FF"/>
              </a:solidFill>
              <a:latin typeface="Calibri" pitchFamily="34" charset="0"/>
            </a:endParaRPr>
          </a:p>
        </p:txBody>
      </p:sp>
    </p:spTree>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0" name="Picture 9" descr="crucified (2).jpg"/>
          <p:cNvPicPr>
            <a:picLocks noChangeAspect="1"/>
          </p:cNvPicPr>
          <p:nvPr/>
        </p:nvPicPr>
        <p:blipFill>
          <a:blip r:embed="rId2" cstate="print"/>
          <a:srcRect t="1966" b="12380"/>
          <a:stretch>
            <a:fillRect/>
          </a:stretch>
        </p:blipFill>
        <p:spPr>
          <a:xfrm>
            <a:off x="1739219" y="1196752"/>
            <a:ext cx="5569085" cy="4176464"/>
          </a:xfrm>
          <a:prstGeom prst="rect">
            <a:avLst/>
          </a:prstGeom>
        </p:spPr>
      </p:pic>
      <p:sp>
        <p:nvSpPr>
          <p:cNvPr id="4" name="TextBox 3"/>
          <p:cNvSpPr txBox="1"/>
          <p:nvPr/>
        </p:nvSpPr>
        <p:spPr>
          <a:xfrm>
            <a:off x="1907704" y="4982979"/>
            <a:ext cx="2097049" cy="246221"/>
          </a:xfrm>
          <a:prstGeom prst="rect">
            <a:avLst/>
          </a:prstGeom>
          <a:noFill/>
        </p:spPr>
        <p:txBody>
          <a:bodyPr wrap="none" rtlCol="0">
            <a:spAutoFit/>
          </a:bodyPr>
          <a:lstStyle/>
          <a:p>
            <a:pPr algn="ctr"/>
            <a:r>
              <a:rPr lang="en-US" sz="1000" dirty="0" smtClean="0"/>
              <a:t>original author of picture unknown</a:t>
            </a:r>
            <a:endParaRPr lang="en-US" sz="1000" dirty="0"/>
          </a:p>
        </p:txBody>
      </p:sp>
      <p:pic>
        <p:nvPicPr>
          <p:cNvPr id="5" name="Picture 4" descr="www.clipartbest.com dc6XLjAMi.gif"/>
          <p:cNvPicPr>
            <a:picLocks noChangeAspect="1"/>
          </p:cNvPicPr>
          <p:nvPr/>
        </p:nvPicPr>
        <p:blipFill>
          <a:blip r:embed="rId3" cstate="print"/>
          <a:stretch>
            <a:fillRect/>
          </a:stretch>
        </p:blipFill>
        <p:spPr>
          <a:xfrm>
            <a:off x="3635896" y="2996952"/>
            <a:ext cx="2970911" cy="2088232"/>
          </a:xfrm>
          <a:prstGeom prst="rect">
            <a:avLst/>
          </a:prstGeom>
        </p:spPr>
      </p:pic>
      <p:sp>
        <p:nvSpPr>
          <p:cNvPr id="8" name="TextBox 7"/>
          <p:cNvSpPr txBox="1"/>
          <p:nvPr/>
        </p:nvSpPr>
        <p:spPr>
          <a:xfrm>
            <a:off x="1907704" y="4797152"/>
            <a:ext cx="2088232" cy="246221"/>
          </a:xfrm>
          <a:prstGeom prst="rect">
            <a:avLst/>
          </a:prstGeom>
          <a:noFill/>
        </p:spPr>
        <p:txBody>
          <a:bodyPr wrap="square" rtlCol="0">
            <a:spAutoFit/>
          </a:bodyPr>
          <a:lstStyle/>
          <a:p>
            <a:pPr algn="ctr"/>
            <a:r>
              <a:rPr lang="en-CA" sz="1000" dirty="0" smtClean="0"/>
              <a:t>heart © clipartbest.com</a:t>
            </a:r>
            <a:endParaRPr lang="en-CA" dirty="0"/>
          </a:p>
        </p:txBody>
      </p:sp>
      <p:sp>
        <p:nvSpPr>
          <p:cNvPr id="12" name="Rectangle 11"/>
          <p:cNvSpPr/>
          <p:nvPr/>
        </p:nvSpPr>
        <p:spPr>
          <a:xfrm>
            <a:off x="179512" y="313492"/>
            <a:ext cx="8892480" cy="523220"/>
          </a:xfrm>
          <a:prstGeom prst="rect">
            <a:avLst/>
          </a:prstGeom>
        </p:spPr>
        <p:txBody>
          <a:bodyPr wrap="square">
            <a:spAutoFit/>
          </a:bodyPr>
          <a:lstStyle/>
          <a:p>
            <a:pPr algn="ctr"/>
            <a:r>
              <a:rPr lang="en-CA" sz="2800" b="1" dirty="0" err="1" smtClean="0">
                <a:latin typeface="Calibri" pitchFamily="34" charset="0"/>
                <a:cs typeface="Calibri" pitchFamily="34" charset="0"/>
              </a:rPr>
              <a:t>Bagaimana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Yesus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berjalan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Bapa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a:t>
            </a:r>
            <a:endParaRPr lang="en-CA" sz="2800" dirty="0"/>
          </a:p>
        </p:txBody>
      </p:sp>
      <p:sp>
        <p:nvSpPr>
          <p:cNvPr id="11" name="TextBox 10"/>
          <p:cNvSpPr txBox="1"/>
          <p:nvPr/>
        </p:nvSpPr>
        <p:spPr>
          <a:xfrm>
            <a:off x="4211960" y="3573016"/>
            <a:ext cx="1800200" cy="1015663"/>
          </a:xfrm>
          <a:prstGeom prst="rect">
            <a:avLst/>
          </a:prstGeom>
          <a:noFill/>
        </p:spPr>
        <p:txBody>
          <a:bodyPr wrap="square" rtlCol="0">
            <a:spAutoFit/>
          </a:bodyPr>
          <a:lstStyle/>
          <a:p>
            <a:pPr algn="ctr">
              <a:lnSpc>
                <a:spcPts val="2400"/>
              </a:lnSpc>
            </a:pP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Engkau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dahulu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a:t>
            </a:r>
            <a:endParaRPr lang="en-US" sz="28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11" name="Text Box 3"/>
          <p:cNvSpPr txBox="1">
            <a:spLocks noChangeArrowheads="1"/>
          </p:cNvSpPr>
          <p:nvPr/>
        </p:nvSpPr>
        <p:spPr bwMode="auto">
          <a:xfrm>
            <a:off x="7236296" y="4869160"/>
            <a:ext cx="1619672" cy="276999"/>
          </a:xfrm>
          <a:prstGeom prst="rect">
            <a:avLst/>
          </a:prstGeom>
          <a:noFill/>
          <a:ln w="9525">
            <a:noFill/>
            <a:miter lim="800000"/>
            <a:headEnd/>
            <a:tailEnd/>
          </a:ln>
        </p:spPr>
        <p:txBody>
          <a:bodyPr wrap="square">
            <a:spAutoFit/>
          </a:bodyPr>
          <a:lstStyle/>
          <a:p>
            <a:pPr>
              <a:spcAft>
                <a:spcPts val="1000"/>
              </a:spcAft>
            </a:pPr>
            <a:r>
              <a:rPr lang="en-CA" sz="1200" dirty="0" smtClean="0">
                <a:solidFill>
                  <a:srgbClr val="009999"/>
                </a:solidFill>
              </a:rPr>
              <a:t>©</a:t>
            </a:r>
            <a:r>
              <a:rPr lang="en-CA" sz="1200" dirty="0" smtClean="0">
                <a:solidFill>
                  <a:srgbClr val="66CCFF"/>
                </a:solidFill>
              </a:rPr>
              <a:t> </a:t>
            </a:r>
            <a:r>
              <a:rPr lang="en-CA" altLang="ko-KR" sz="1200" dirty="0" smtClean="0">
                <a:solidFill>
                  <a:srgbClr val="009999"/>
                </a:solidFill>
                <a:latin typeface="Calibri" pitchFamily="34" charset="0"/>
                <a:ea typeface="Gulim" pitchFamily="34" charset="-127"/>
              </a:rPr>
              <a:t>Yoon Nam Sun</a:t>
            </a:r>
            <a:endParaRPr lang="en-US" altLang="ko-KR" sz="1200" dirty="0">
              <a:solidFill>
                <a:srgbClr val="009999"/>
              </a:solidFill>
              <a:ea typeface="Gulim" pitchFamily="34" charset="-127"/>
            </a:endParaRPr>
          </a:p>
        </p:txBody>
      </p:sp>
      <p:pic>
        <p:nvPicPr>
          <p:cNvPr id="12" name="Picture 11" descr="dove and sword large cropped.png"/>
          <p:cNvPicPr>
            <a:picLocks noChangeAspect="1"/>
          </p:cNvPicPr>
          <p:nvPr/>
        </p:nvPicPr>
        <p:blipFill>
          <a:blip r:embed="rId3" cstate="print"/>
          <a:stretch>
            <a:fillRect/>
          </a:stretch>
        </p:blipFill>
        <p:spPr>
          <a:xfrm>
            <a:off x="5076056" y="2636912"/>
            <a:ext cx="983450" cy="1017658"/>
          </a:xfrm>
          <a:prstGeom prst="rect">
            <a:avLst/>
          </a:prstGeom>
        </p:spPr>
      </p:pic>
      <p:sp>
        <p:nvSpPr>
          <p:cNvPr id="8" name="TextBox 7"/>
          <p:cNvSpPr txBox="1"/>
          <p:nvPr/>
        </p:nvSpPr>
        <p:spPr>
          <a:xfrm>
            <a:off x="5724128" y="4149080"/>
            <a:ext cx="1872208" cy="461665"/>
          </a:xfrm>
          <a:prstGeom prst="rect">
            <a:avLst/>
          </a:prstGeom>
          <a:noFill/>
        </p:spPr>
        <p:txBody>
          <a:bodyPr wrap="square" rtlCol="0">
            <a:spAutoFit/>
          </a:bodyPr>
          <a:lstStyle/>
          <a:p>
            <a:pPr algn="ctr"/>
            <a:r>
              <a:rPr lang="en-CA" sz="800" dirty="0" smtClean="0">
                <a:solidFill>
                  <a:schemeClr val="accent4">
                    <a:lumMod val="50000"/>
                  </a:schemeClr>
                </a:solidFill>
              </a:rPr>
              <a:t>Dove and Bible</a:t>
            </a:r>
          </a:p>
          <a:p>
            <a:pPr algn="ctr"/>
            <a:r>
              <a:rPr lang="en-CA" sz="800" dirty="0" smtClean="0">
                <a:solidFill>
                  <a:schemeClr val="accent4">
                    <a:lumMod val="50000"/>
                  </a:schemeClr>
                </a:solidFill>
              </a:rPr>
              <a:t>Microsoft clip art © 2013 </a:t>
            </a:r>
          </a:p>
          <a:p>
            <a:pPr algn="ctr"/>
            <a:r>
              <a:rPr lang="en-CA" sz="800" dirty="0" smtClean="0">
                <a:solidFill>
                  <a:schemeClr val="accent4">
                    <a:lumMod val="50000"/>
                  </a:schemeClr>
                </a:solidFill>
              </a:rPr>
              <a:t>Microsoft Corporation. </a:t>
            </a:r>
            <a:endParaRPr lang="en-CA" sz="800" dirty="0">
              <a:solidFill>
                <a:schemeClr val="accent4">
                  <a:lumMod val="50000"/>
                </a:schemeClr>
              </a:solidFill>
            </a:endParaRPr>
          </a:p>
        </p:txBody>
      </p:sp>
      <p:sp>
        <p:nvSpPr>
          <p:cNvPr id="14" name="Title 1"/>
          <p:cNvSpPr txBox="1">
            <a:spLocks/>
          </p:cNvSpPr>
          <p:nvPr/>
        </p:nvSpPr>
        <p:spPr bwMode="auto">
          <a:xfrm>
            <a:off x="827584" y="1340768"/>
            <a:ext cx="7128792"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endParaRPr lang="en-CA" sz="2800" b="1" dirty="0">
              <a:solidFill>
                <a:srgbClr val="FF0000"/>
              </a:solidFill>
              <a:latin typeface="Calibri" pitchFamily="34" charset="0"/>
            </a:endParaRPr>
          </a:p>
        </p:txBody>
      </p:sp>
      <p:sp>
        <p:nvSpPr>
          <p:cNvPr id="10" name="Rectangle 9"/>
          <p:cNvSpPr/>
          <p:nvPr/>
        </p:nvSpPr>
        <p:spPr>
          <a:xfrm>
            <a:off x="251520" y="5786100"/>
            <a:ext cx="8892480" cy="523220"/>
          </a:xfrm>
          <a:prstGeom prst="rect">
            <a:avLst/>
          </a:prstGeom>
        </p:spPr>
        <p:txBody>
          <a:bodyPr wrap="square">
            <a:spAutoFit/>
          </a:bodyPr>
          <a:lstStyle/>
          <a:p>
            <a:pPr algn="ctr"/>
            <a:r>
              <a:rPr lang="fi-FI" sz="2800" b="1" dirty="0" smtClean="0">
                <a:solidFill>
                  <a:srgbClr val="FF0000"/>
                </a:solidFill>
                <a:latin typeface="Calibri" pitchFamily="34" charset="0"/>
                <a:cs typeface="Calibri" pitchFamily="34" charset="0"/>
              </a:rPr>
              <a:t>Bagaimana kita berjalan dalam Kristus dalam Roh Kudus?</a:t>
            </a:r>
            <a:endParaRPr lang="en-US" sz="2800" b="1" dirty="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pic>
        <p:nvPicPr>
          <p:cNvPr id="58370" name="Picture 2" descr="msotw9_temp0"/>
          <p:cNvPicPr>
            <a:picLocks noChangeAspect="1" noChangeArrowheads="1"/>
          </p:cNvPicPr>
          <p:nvPr/>
        </p:nvPicPr>
        <p:blipFill>
          <a:blip r:embed="rId2" cstate="print">
            <a:duotone>
              <a:prstClr val="black"/>
              <a:srgbClr val="FFFF00">
                <a:tint val="45000"/>
                <a:satMod val="400000"/>
              </a:srgbClr>
            </a:duotone>
          </a:blip>
          <a:srcRect t="2329" b="2338"/>
          <a:stretch>
            <a:fillRect/>
          </a:stretch>
        </p:blipFill>
        <p:spPr bwMode="auto">
          <a:xfrm>
            <a:off x="323528" y="1268760"/>
            <a:ext cx="8352928" cy="4275595"/>
          </a:xfrm>
          <a:prstGeom prst="rect">
            <a:avLst/>
          </a:prstGeom>
          <a:noFill/>
          <a:ln w="9525">
            <a:noFill/>
            <a:miter lim="800000"/>
            <a:headEnd/>
            <a:tailEnd/>
          </a:ln>
        </p:spPr>
      </p:pic>
      <p:sp>
        <p:nvSpPr>
          <p:cNvPr id="28" name="Text Box 3"/>
          <p:cNvSpPr txBox="1">
            <a:spLocks noChangeArrowheads="1"/>
          </p:cNvSpPr>
          <p:nvPr/>
        </p:nvSpPr>
        <p:spPr bwMode="auto">
          <a:xfrm>
            <a:off x="6876256" y="4797152"/>
            <a:ext cx="1907704" cy="215444"/>
          </a:xfrm>
          <a:prstGeom prst="rect">
            <a:avLst/>
          </a:prstGeom>
          <a:noFill/>
          <a:ln w="9525">
            <a:noFill/>
            <a:miter lim="800000"/>
            <a:headEnd/>
            <a:tailEnd/>
          </a:ln>
        </p:spPr>
        <p:txBody>
          <a:bodyPr wrap="square">
            <a:spAutoFit/>
          </a:bodyPr>
          <a:lstStyle/>
          <a:p>
            <a:pPr>
              <a:spcAft>
                <a:spcPts val="1000"/>
              </a:spcAft>
            </a:pPr>
            <a:r>
              <a:rPr lang="en-CA" sz="800" dirty="0" smtClean="0">
                <a:solidFill>
                  <a:schemeClr val="tx1">
                    <a:lumMod val="50000"/>
                  </a:schemeClr>
                </a:solidFill>
              </a:rPr>
              <a:t>soccer teams by Kim Graham </a:t>
            </a:r>
            <a:endParaRPr lang="en-US" altLang="ko-KR" sz="800" dirty="0">
              <a:solidFill>
                <a:schemeClr val="tx1">
                  <a:lumMod val="50000"/>
                </a:schemeClr>
              </a:solidFill>
              <a:ea typeface="Gulim" pitchFamily="34" charset="-127"/>
            </a:endParaRPr>
          </a:p>
        </p:txBody>
      </p:sp>
      <p:sp>
        <p:nvSpPr>
          <p:cNvPr id="29" name="Rectangle 28"/>
          <p:cNvSpPr/>
          <p:nvPr/>
        </p:nvSpPr>
        <p:spPr>
          <a:xfrm>
            <a:off x="35496" y="4725144"/>
            <a:ext cx="3456384" cy="492443"/>
          </a:xfrm>
          <a:prstGeom prst="rect">
            <a:avLst/>
          </a:prstGeom>
        </p:spPr>
        <p:txBody>
          <a:bodyPr wrap="square">
            <a:spAutoFit/>
          </a:bodyPr>
          <a:lstStyle/>
          <a:p>
            <a:pPr algn="ctr"/>
            <a:r>
              <a:rPr lang="en-CA" sz="800" dirty="0" smtClean="0">
                <a:solidFill>
                  <a:schemeClr val="tx1">
                    <a:lumMod val="50000"/>
                  </a:schemeClr>
                </a:solidFill>
              </a:rPr>
              <a:t>Dove and Bible Microsoft clip art © 2013 </a:t>
            </a:r>
          </a:p>
          <a:p>
            <a:pPr algn="ctr"/>
            <a:r>
              <a:rPr lang="en-CA" sz="800" dirty="0" smtClean="0">
                <a:solidFill>
                  <a:schemeClr val="tx1">
                    <a:lumMod val="50000"/>
                  </a:schemeClr>
                </a:solidFill>
              </a:rPr>
              <a:t>Microsoft Corporation. </a:t>
            </a:r>
          </a:p>
          <a:p>
            <a:pPr algn="ctr"/>
            <a:endParaRPr lang="en-CA" sz="1000" dirty="0">
              <a:solidFill>
                <a:schemeClr val="tx1">
                  <a:lumMod val="50000"/>
                </a:schemeClr>
              </a:solidFill>
            </a:endParaRPr>
          </a:p>
        </p:txBody>
      </p:sp>
      <p:pic>
        <p:nvPicPr>
          <p:cNvPr id="31" name="Picture 30" descr="small dove.png"/>
          <p:cNvPicPr>
            <a:picLocks noChangeAspect="1"/>
          </p:cNvPicPr>
          <p:nvPr/>
        </p:nvPicPr>
        <p:blipFill>
          <a:blip r:embed="rId3" cstate="print"/>
          <a:stretch>
            <a:fillRect/>
          </a:stretch>
        </p:blipFill>
        <p:spPr>
          <a:xfrm>
            <a:off x="4499992" y="1556792"/>
            <a:ext cx="554243" cy="576064"/>
          </a:xfrm>
          <a:prstGeom prst="rect">
            <a:avLst/>
          </a:prstGeom>
        </p:spPr>
      </p:pic>
      <p:pic>
        <p:nvPicPr>
          <p:cNvPr id="34" name="Picture 33" descr="small dove.png"/>
          <p:cNvPicPr>
            <a:picLocks noChangeAspect="1"/>
          </p:cNvPicPr>
          <p:nvPr/>
        </p:nvPicPr>
        <p:blipFill>
          <a:blip r:embed="rId3" cstate="print"/>
          <a:stretch>
            <a:fillRect/>
          </a:stretch>
        </p:blipFill>
        <p:spPr>
          <a:xfrm>
            <a:off x="6444208" y="3284984"/>
            <a:ext cx="554243" cy="576064"/>
          </a:xfrm>
          <a:prstGeom prst="rect">
            <a:avLst/>
          </a:prstGeom>
        </p:spPr>
      </p:pic>
      <p:pic>
        <p:nvPicPr>
          <p:cNvPr id="35" name="Picture 34" descr="small dove.png"/>
          <p:cNvPicPr>
            <a:picLocks noChangeAspect="1"/>
          </p:cNvPicPr>
          <p:nvPr/>
        </p:nvPicPr>
        <p:blipFill>
          <a:blip r:embed="rId3" cstate="print"/>
          <a:stretch>
            <a:fillRect/>
          </a:stretch>
        </p:blipFill>
        <p:spPr>
          <a:xfrm>
            <a:off x="6516216" y="1700808"/>
            <a:ext cx="554243" cy="576064"/>
          </a:xfrm>
          <a:prstGeom prst="rect">
            <a:avLst/>
          </a:prstGeom>
        </p:spPr>
      </p:pic>
      <p:pic>
        <p:nvPicPr>
          <p:cNvPr id="36" name="Picture 35" descr="small dove.png"/>
          <p:cNvPicPr>
            <a:picLocks noChangeAspect="1"/>
          </p:cNvPicPr>
          <p:nvPr/>
        </p:nvPicPr>
        <p:blipFill>
          <a:blip r:embed="rId3" cstate="print"/>
          <a:stretch>
            <a:fillRect/>
          </a:stretch>
        </p:blipFill>
        <p:spPr>
          <a:xfrm>
            <a:off x="1691680" y="2420888"/>
            <a:ext cx="554243" cy="576064"/>
          </a:xfrm>
          <a:prstGeom prst="rect">
            <a:avLst/>
          </a:prstGeom>
        </p:spPr>
      </p:pic>
      <p:pic>
        <p:nvPicPr>
          <p:cNvPr id="37" name="Picture 36" descr="small dove.png"/>
          <p:cNvPicPr>
            <a:picLocks noChangeAspect="1"/>
          </p:cNvPicPr>
          <p:nvPr/>
        </p:nvPicPr>
        <p:blipFill>
          <a:blip r:embed="rId3" cstate="print"/>
          <a:stretch>
            <a:fillRect/>
          </a:stretch>
        </p:blipFill>
        <p:spPr>
          <a:xfrm>
            <a:off x="2555776" y="1772816"/>
            <a:ext cx="554243" cy="576064"/>
          </a:xfrm>
          <a:prstGeom prst="rect">
            <a:avLst/>
          </a:prstGeom>
        </p:spPr>
      </p:pic>
      <p:pic>
        <p:nvPicPr>
          <p:cNvPr id="38" name="Picture 37" descr="small dove.png"/>
          <p:cNvPicPr>
            <a:picLocks noChangeAspect="1"/>
          </p:cNvPicPr>
          <p:nvPr/>
        </p:nvPicPr>
        <p:blipFill>
          <a:blip r:embed="rId3" cstate="print"/>
          <a:stretch>
            <a:fillRect/>
          </a:stretch>
        </p:blipFill>
        <p:spPr>
          <a:xfrm>
            <a:off x="5796136" y="2420888"/>
            <a:ext cx="554243" cy="576064"/>
          </a:xfrm>
          <a:prstGeom prst="rect">
            <a:avLst/>
          </a:prstGeom>
        </p:spPr>
      </p:pic>
      <p:pic>
        <p:nvPicPr>
          <p:cNvPr id="39" name="Picture 38" descr="small dove.png"/>
          <p:cNvPicPr>
            <a:picLocks noChangeAspect="1"/>
          </p:cNvPicPr>
          <p:nvPr/>
        </p:nvPicPr>
        <p:blipFill>
          <a:blip r:embed="rId3" cstate="print"/>
          <a:stretch>
            <a:fillRect/>
          </a:stretch>
        </p:blipFill>
        <p:spPr>
          <a:xfrm>
            <a:off x="3851920" y="3645024"/>
            <a:ext cx="554243" cy="576064"/>
          </a:xfrm>
          <a:prstGeom prst="rect">
            <a:avLst/>
          </a:prstGeom>
        </p:spPr>
      </p:pic>
      <p:pic>
        <p:nvPicPr>
          <p:cNvPr id="40" name="Picture 39" descr="small dove.png"/>
          <p:cNvPicPr>
            <a:picLocks noChangeAspect="1"/>
          </p:cNvPicPr>
          <p:nvPr/>
        </p:nvPicPr>
        <p:blipFill>
          <a:blip r:embed="rId3" cstate="print"/>
          <a:stretch>
            <a:fillRect/>
          </a:stretch>
        </p:blipFill>
        <p:spPr>
          <a:xfrm>
            <a:off x="4139952" y="2492896"/>
            <a:ext cx="554243" cy="576064"/>
          </a:xfrm>
          <a:prstGeom prst="rect">
            <a:avLst/>
          </a:prstGeom>
        </p:spPr>
      </p:pic>
      <p:pic>
        <p:nvPicPr>
          <p:cNvPr id="41" name="Picture 40" descr="small dove.png"/>
          <p:cNvPicPr>
            <a:picLocks noChangeAspect="1"/>
          </p:cNvPicPr>
          <p:nvPr/>
        </p:nvPicPr>
        <p:blipFill>
          <a:blip r:embed="rId3" cstate="print"/>
          <a:stretch>
            <a:fillRect/>
          </a:stretch>
        </p:blipFill>
        <p:spPr>
          <a:xfrm>
            <a:off x="1979712" y="3356992"/>
            <a:ext cx="554243" cy="576064"/>
          </a:xfrm>
          <a:prstGeom prst="rect">
            <a:avLst/>
          </a:prstGeom>
        </p:spPr>
      </p:pic>
      <p:pic>
        <p:nvPicPr>
          <p:cNvPr id="42" name="Picture 41" descr="small dove.png"/>
          <p:cNvPicPr>
            <a:picLocks noChangeAspect="1"/>
          </p:cNvPicPr>
          <p:nvPr/>
        </p:nvPicPr>
        <p:blipFill>
          <a:blip r:embed="rId3" cstate="print"/>
          <a:stretch>
            <a:fillRect/>
          </a:stretch>
        </p:blipFill>
        <p:spPr>
          <a:xfrm>
            <a:off x="6732240" y="2348880"/>
            <a:ext cx="554243" cy="576064"/>
          </a:xfrm>
          <a:prstGeom prst="rect">
            <a:avLst/>
          </a:prstGeom>
        </p:spPr>
      </p:pic>
      <p:sp>
        <p:nvSpPr>
          <p:cNvPr id="22" name="Title 2"/>
          <p:cNvSpPr txBox="1">
            <a:spLocks/>
          </p:cNvSpPr>
          <p:nvPr/>
        </p:nvSpPr>
        <p:spPr bwMode="auto">
          <a:xfrm>
            <a:off x="107504" y="5733256"/>
            <a:ext cx="8964488" cy="86409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Maksudku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keinginan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daging</a:t>
            </a:r>
            <a:r>
              <a:rPr lang="en-CA" sz="2800" b="1" dirty="0" smtClean="0">
                <a:solidFill>
                  <a:schemeClr val="bg1"/>
                </a:solidFill>
                <a:latin typeface="Calibri" pitchFamily="34" charset="0"/>
                <a:cs typeface="Calibri" pitchFamily="34" charset="0"/>
              </a:rPr>
              <a:t>.”  Gal 5:16</a:t>
            </a:r>
            <a:endParaRPr lang="en-CA" sz="2400" dirty="0" smtClean="0"/>
          </a:p>
        </p:txBody>
      </p:sp>
      <p:pic>
        <p:nvPicPr>
          <p:cNvPr id="21" name="Picture 20" descr="lord-jesus-christ-coming-293608.gif"/>
          <p:cNvPicPr>
            <a:picLocks noChangeAspect="1"/>
          </p:cNvPicPr>
          <p:nvPr/>
        </p:nvPicPr>
        <p:blipFill>
          <a:blip r:embed="rId4" cstate="print"/>
          <a:stretch>
            <a:fillRect/>
          </a:stretch>
        </p:blipFill>
        <p:spPr>
          <a:xfrm>
            <a:off x="3491880" y="820770"/>
            <a:ext cx="851520" cy="1240078"/>
          </a:xfrm>
          <a:prstGeom prst="rect">
            <a:avLst/>
          </a:prstGeom>
        </p:spPr>
      </p:pic>
      <p:sp>
        <p:nvSpPr>
          <p:cNvPr id="24" name="TextBox 8"/>
          <p:cNvSpPr txBox="1">
            <a:spLocks noChangeArrowheads="1"/>
          </p:cNvSpPr>
          <p:nvPr/>
        </p:nvSpPr>
        <p:spPr bwMode="auto">
          <a:xfrm>
            <a:off x="2339752" y="1485364"/>
            <a:ext cx="1368152"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p>
        </p:txBody>
      </p:sp>
      <p:sp>
        <p:nvSpPr>
          <p:cNvPr id="25" name="TextBox 24"/>
          <p:cNvSpPr txBox="1"/>
          <p:nvPr/>
        </p:nvSpPr>
        <p:spPr>
          <a:xfrm>
            <a:off x="0" y="908720"/>
            <a:ext cx="8999984" cy="707886"/>
          </a:xfrm>
          <a:prstGeom prst="rect">
            <a:avLst/>
          </a:prstGeom>
          <a:noFill/>
        </p:spPr>
        <p:txBody>
          <a:bodyPr wrap="square" rtlCol="0">
            <a:spAutoFit/>
          </a:bodyPr>
          <a:lstStyle/>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adalah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pelatih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dari</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orang-orang</a:t>
            </a:r>
            <a:r>
              <a:rPr lang="en-US" sz="2000" b="1" dirty="0" smtClean="0">
                <a:solidFill>
                  <a:schemeClr val="bg1"/>
                </a:solidFill>
                <a:latin typeface="Calibri" pitchFamily="34" charset="0"/>
                <a:cs typeface="Calibri" pitchFamily="34" charset="0"/>
              </a:rPr>
              <a:t> yang </a:t>
            </a:r>
            <a:r>
              <a:rPr lang="en-US" sz="2000" b="1" dirty="0" err="1" smtClean="0">
                <a:solidFill>
                  <a:schemeClr val="bg1"/>
                </a:solidFill>
                <a:latin typeface="Calibri" pitchFamily="34" charset="0"/>
                <a:cs typeface="Calibri" pitchFamily="34" charset="0"/>
              </a:rPr>
              <a:t>sudah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disalibkan</a:t>
            </a:r>
            <a:r>
              <a:rPr lang="en-US" sz="2000" b="1" dirty="0" smtClean="0">
                <a:solidFill>
                  <a:schemeClr val="bg1"/>
                </a:solidFill>
                <a:latin typeface="Calibri" pitchFamily="34" charset="0"/>
                <a:cs typeface="Calibri" pitchFamily="34" charset="0"/>
              </a:rPr>
              <a:t> </a:t>
            </a:r>
          </a:p>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dibangkitkan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dengan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endParaRPr lang="en-CA" sz="2000" b="1" dirty="0" smtClean="0">
              <a:solidFill>
                <a:schemeClr val="bg1"/>
              </a:solidFill>
              <a:latin typeface="Calibri" pitchFamily="34" charset="0"/>
              <a:cs typeface="Calibri" pitchFamily="34" charset="0"/>
            </a:endParaRPr>
          </a:p>
        </p:txBody>
      </p:sp>
      <p:sp>
        <p:nvSpPr>
          <p:cNvPr id="27" name="TextBox 26"/>
          <p:cNvSpPr txBox="1"/>
          <p:nvPr/>
        </p:nvSpPr>
        <p:spPr>
          <a:xfrm>
            <a:off x="35496" y="5085184"/>
            <a:ext cx="8964488" cy="400110"/>
          </a:xfrm>
          <a:prstGeom prst="rect">
            <a:avLst/>
          </a:prstGeom>
          <a:noFill/>
        </p:spPr>
        <p:txBody>
          <a:bodyPr wrap="square" rtlCol="0">
            <a:spAutoFit/>
          </a:bodyPr>
          <a:lstStyle/>
          <a:p>
            <a:pPr algn="ctr"/>
            <a:r>
              <a:rPr lang="en-US" sz="2000" b="1" spc="-50" dirty="0" err="1" smtClean="0">
                <a:solidFill>
                  <a:schemeClr val="bg1"/>
                </a:solidFill>
                <a:latin typeface="Calibri" pitchFamily="34" charset="0"/>
                <a:cs typeface="Calibri" pitchFamily="34" charset="0"/>
              </a:rPr>
              <a:t>Pelatih</a:t>
            </a:r>
            <a:r>
              <a:rPr lang="en-US" sz="2000" b="1" spc="-50" dirty="0" smtClean="0">
                <a:solidFill>
                  <a:schemeClr val="bg1"/>
                </a:solidFill>
                <a:latin typeface="Calibri" pitchFamily="34" charset="0"/>
                <a:cs typeface="Calibri" pitchFamily="34" charset="0"/>
              </a:rPr>
              <a:t> lama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yaitu</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dosa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tidak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lagi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memiliki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wewenang</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untuk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memerintah</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endParaRPr lang="en-CA" sz="2000" b="1" spc="-50" dirty="0">
              <a:solidFill>
                <a:schemeClr val="bg1"/>
              </a:solidFill>
              <a:latin typeface="Calibri" pitchFamily="34" charset="0"/>
            </a:endParaRPr>
          </a:p>
        </p:txBody>
      </p:sp>
      <p:sp>
        <p:nvSpPr>
          <p:cNvPr id="26" name="Rectangle 25"/>
          <p:cNvSpPr/>
          <p:nvPr/>
        </p:nvSpPr>
        <p:spPr>
          <a:xfrm>
            <a:off x="251520" y="44624"/>
            <a:ext cx="8892480" cy="523220"/>
          </a:xfrm>
          <a:prstGeom prst="rect">
            <a:avLst/>
          </a:prstGeom>
        </p:spPr>
        <p:txBody>
          <a:bodyPr wrap="square">
            <a:spAutoFit/>
          </a:bodyPr>
          <a:lstStyle/>
          <a:p>
            <a:pPr algn="ctr"/>
            <a:r>
              <a:rPr lang="fi-FI" sz="2800" b="1" dirty="0" smtClean="0">
                <a:solidFill>
                  <a:srgbClr val="FF0000"/>
                </a:solidFill>
                <a:latin typeface="Calibri" pitchFamily="34" charset="0"/>
                <a:cs typeface="Calibri" pitchFamily="34" charset="0"/>
              </a:rPr>
              <a:t>Bagaimana kita berjalan dalam Kristus dalam Roh Kudus?</a:t>
            </a:r>
            <a:endParaRPr lang="en-US" sz="2800" b="1" dirty="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sp>
        <p:nvSpPr>
          <p:cNvPr id="4" name="Rectangle 3"/>
          <p:cNvSpPr/>
          <p:nvPr/>
        </p:nvSpPr>
        <p:spPr>
          <a:xfrm>
            <a:off x="1691680" y="2420888"/>
            <a:ext cx="720080" cy="3960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Rectangle 4"/>
          <p:cNvSpPr/>
          <p:nvPr/>
        </p:nvSpPr>
        <p:spPr>
          <a:xfrm rot="16200000">
            <a:off x="1655676" y="1520788"/>
            <a:ext cx="720080" cy="352839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TextBox 5"/>
          <p:cNvSpPr txBox="1"/>
          <p:nvPr/>
        </p:nvSpPr>
        <p:spPr>
          <a:xfrm>
            <a:off x="3203848" y="170637"/>
            <a:ext cx="5940152" cy="954107"/>
          </a:xfrm>
          <a:prstGeom prst="rect">
            <a:avLst/>
          </a:prstGeom>
          <a:noFill/>
        </p:spPr>
        <p:txBody>
          <a:bodyPr wrap="square" rtlCol="0">
            <a:spAutoFit/>
          </a:bodyPr>
          <a:lstStyle/>
          <a:p>
            <a:pPr algn="ctr"/>
            <a:r>
              <a:rPr lang="fi-FI" sz="2800" b="1" dirty="0" smtClean="0">
                <a:solidFill>
                  <a:srgbClr val="FF0000"/>
                </a:solidFill>
                <a:latin typeface="Calibri" pitchFamily="34" charset="0"/>
                <a:cs typeface="Calibri" pitchFamily="34" charset="0"/>
              </a:rPr>
              <a:t>Bagaimana kita berjalan dalam Kristus </a:t>
            </a:r>
          </a:p>
          <a:p>
            <a:pPr algn="ctr"/>
            <a:r>
              <a:rPr lang="fi-FI" sz="2800" b="1" dirty="0" smtClean="0">
                <a:solidFill>
                  <a:srgbClr val="FF0000"/>
                </a:solidFill>
                <a:latin typeface="Calibri" pitchFamily="34" charset="0"/>
                <a:cs typeface="Calibri" pitchFamily="34" charset="0"/>
              </a:rPr>
              <a:t>dalam Roh Kudus?</a:t>
            </a:r>
            <a:endParaRPr lang="en-US" sz="2800" b="1" dirty="0">
              <a:solidFill>
                <a:srgbClr val="FF0000"/>
              </a:solidFill>
              <a:latin typeface="Calibri" pitchFamily="34" charset="0"/>
              <a:cs typeface="Calibri" pitchFamily="34" charset="0"/>
            </a:endParaRPr>
          </a:p>
        </p:txBody>
      </p:sp>
      <p:pic>
        <p:nvPicPr>
          <p:cNvPr id="7" name="Picture 6" descr="dove and sword large cropped.png"/>
          <p:cNvPicPr>
            <a:picLocks noChangeAspect="1"/>
          </p:cNvPicPr>
          <p:nvPr/>
        </p:nvPicPr>
        <p:blipFill>
          <a:blip r:embed="rId2" cstate="print"/>
          <a:stretch>
            <a:fillRect/>
          </a:stretch>
        </p:blipFill>
        <p:spPr>
          <a:xfrm>
            <a:off x="533355" y="385099"/>
            <a:ext cx="2454469" cy="2539845"/>
          </a:xfrm>
          <a:prstGeom prst="rect">
            <a:avLst/>
          </a:prstGeom>
        </p:spPr>
      </p:pic>
      <p:sp>
        <p:nvSpPr>
          <p:cNvPr id="9" name="Rectangle 8"/>
          <p:cNvSpPr/>
          <p:nvPr/>
        </p:nvSpPr>
        <p:spPr>
          <a:xfrm>
            <a:off x="-180528" y="1700808"/>
            <a:ext cx="1944216" cy="600164"/>
          </a:xfrm>
          <a:prstGeom prst="rect">
            <a:avLst/>
          </a:prstGeom>
        </p:spPr>
        <p:txBody>
          <a:bodyPr wrap="square">
            <a:spAutoFit/>
          </a:bodyPr>
          <a:lstStyle/>
          <a:p>
            <a:pPr algn="ctr"/>
            <a:r>
              <a:rPr lang="en-CA" sz="800" dirty="0" smtClean="0">
                <a:solidFill>
                  <a:schemeClr val="accent3">
                    <a:lumMod val="60000"/>
                    <a:lumOff val="40000"/>
                  </a:schemeClr>
                </a:solidFill>
              </a:rPr>
              <a:t>Dove and Bible</a:t>
            </a:r>
          </a:p>
          <a:p>
            <a:pPr algn="ctr"/>
            <a:r>
              <a:rPr lang="en-CA" sz="800" dirty="0" smtClean="0">
                <a:solidFill>
                  <a:schemeClr val="accent3">
                    <a:lumMod val="60000"/>
                    <a:lumOff val="40000"/>
                  </a:schemeClr>
                </a:solidFill>
              </a:rPr>
              <a:t>Microsoft clip art © 2013</a:t>
            </a:r>
          </a:p>
          <a:p>
            <a:pPr algn="ctr"/>
            <a:r>
              <a:rPr lang="en-CA" sz="800" dirty="0" smtClean="0">
                <a:solidFill>
                  <a:schemeClr val="accent3">
                    <a:lumMod val="60000"/>
                    <a:lumOff val="40000"/>
                  </a:schemeClr>
                </a:solidFill>
              </a:rPr>
              <a:t>Microsoft Corporation</a:t>
            </a:r>
            <a:r>
              <a:rPr lang="en-CA" sz="800" dirty="0" smtClean="0">
                <a:solidFill>
                  <a:schemeClr val="accent3">
                    <a:lumMod val="75000"/>
                  </a:schemeClr>
                </a:solidFill>
              </a:rPr>
              <a:t>. </a:t>
            </a:r>
          </a:p>
          <a:p>
            <a:pPr algn="ctr"/>
            <a:endParaRPr lang="en-CA" sz="900" dirty="0">
              <a:solidFill>
                <a:schemeClr val="accent3">
                  <a:lumMod val="75000"/>
                </a:schemeClr>
              </a:solidFill>
            </a:endParaRPr>
          </a:p>
        </p:txBody>
      </p:sp>
      <p:sp>
        <p:nvSpPr>
          <p:cNvPr id="11" name="TextBox 10"/>
          <p:cNvSpPr txBox="1"/>
          <p:nvPr/>
        </p:nvSpPr>
        <p:spPr>
          <a:xfrm>
            <a:off x="3203848" y="1433096"/>
            <a:ext cx="6048672" cy="3724096"/>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memandangnya</a:t>
            </a:r>
            <a:r>
              <a:rPr lang="en-CA" sz="2800" b="1" dirty="0" smtClean="0">
                <a:solidFill>
                  <a:schemeClr val="bg1"/>
                </a:solidFill>
                <a:latin typeface="Calibri" pitchFamily="34" charset="0"/>
              </a:rPr>
              <a:t>  6:11</a:t>
            </a:r>
          </a:p>
          <a:p>
            <a:pPr algn="ctr"/>
            <a:r>
              <a:rPr lang="en-CA" sz="2800" b="1" dirty="0" err="1" smtClean="0">
                <a:solidFill>
                  <a:schemeClr val="bg1"/>
                </a:solidFill>
                <a:latin typeface="Calibri" pitchFamily="34" charset="0"/>
                <a:cs typeface="Calibri" pitchFamily="34" charset="0"/>
              </a:rPr>
              <a:t>jangan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berkuasa</a:t>
            </a:r>
            <a:r>
              <a:rPr lang="en-CA" sz="2800" b="1" dirty="0" smtClean="0">
                <a:solidFill>
                  <a:schemeClr val="bg1"/>
                </a:solidFill>
                <a:latin typeface="Calibri" pitchFamily="34" charset="0"/>
                <a:cs typeface="Calibri" pitchFamily="34" charset="0"/>
              </a:rPr>
              <a:t>  </a:t>
            </a:r>
            <a:r>
              <a:rPr lang="en-CA" sz="2800" b="1" dirty="0" smtClean="0">
                <a:solidFill>
                  <a:schemeClr val="bg1"/>
                </a:solidFill>
                <a:latin typeface="Calibri" pitchFamily="34" charset="0"/>
              </a:rPr>
              <a:t>6:12</a:t>
            </a:r>
            <a:r>
              <a:rPr lang="en-US"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cs typeface="Calibri" pitchFamily="34" charset="0"/>
              </a:rPr>
              <a:t>janganlah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menyerahkan</a:t>
            </a:r>
            <a:r>
              <a:rPr lang="en-CA" sz="2800" b="1" dirty="0" smtClean="0">
                <a:solidFill>
                  <a:schemeClr val="bg1"/>
                </a:solidFill>
                <a:latin typeface="Calibri" pitchFamily="34" charset="0"/>
                <a:cs typeface="Calibri" pitchFamily="34" charset="0"/>
              </a:rPr>
              <a:t> </a:t>
            </a:r>
            <a:r>
              <a:rPr lang="en-CA" sz="2800" b="1" dirty="0" smtClean="0">
                <a:solidFill>
                  <a:schemeClr val="bg1"/>
                </a:solidFill>
                <a:latin typeface="Calibri" pitchFamily="34" charset="0"/>
              </a:rPr>
              <a:t> 6:13</a:t>
            </a:r>
          </a:p>
          <a:p>
            <a:pPr algn="ctr"/>
            <a:r>
              <a:rPr lang="en-CA" sz="2800" b="1" dirty="0" err="1" smtClean="0">
                <a:solidFill>
                  <a:schemeClr val="bg1"/>
                </a:solidFill>
                <a:latin typeface="Calibri" pitchFamily="34" charset="0"/>
                <a:cs typeface="Calibri" pitchFamily="34" charset="0"/>
              </a:rPr>
              <a:t>serahkanlah</a:t>
            </a:r>
            <a:r>
              <a:rPr lang="en-CA" sz="2800" b="1" dirty="0" smtClean="0">
                <a:solidFill>
                  <a:schemeClr val="bg1"/>
                </a:solidFill>
                <a:latin typeface="Calibri" pitchFamily="34" charset="0"/>
              </a:rPr>
              <a:t>  6:13,16,19,22</a:t>
            </a:r>
          </a:p>
          <a:p>
            <a:pPr algn="ctr"/>
            <a:endParaRPr lang="en-CA" sz="1200" b="1" dirty="0" smtClean="0">
              <a:solidFill>
                <a:schemeClr val="bg1"/>
              </a:solidFill>
              <a:latin typeface="Calibri" pitchFamily="34" charset="0"/>
            </a:endParaRPr>
          </a:p>
          <a:p>
            <a:pPr algn="ctr"/>
            <a:r>
              <a:rPr lang="en-CA" sz="2800" b="1" dirty="0" err="1" smtClean="0">
                <a:solidFill>
                  <a:schemeClr val="bg1"/>
                </a:solidFill>
                <a:latin typeface="Calibri" pitchFamily="34" charset="0"/>
              </a:rPr>
              <a:t>hidup</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menurut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8:4</a:t>
            </a:r>
          </a:p>
          <a:p>
            <a:pPr algn="ctr"/>
            <a:r>
              <a:rPr lang="en-CA" sz="2800" b="1" dirty="0" err="1" smtClean="0">
                <a:solidFill>
                  <a:schemeClr val="bg1"/>
                </a:solidFill>
                <a:latin typeface="Calibri" pitchFamily="34" charset="0"/>
              </a:rPr>
              <a:t>memikirkan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hal-hal</a:t>
            </a:r>
            <a:r>
              <a:rPr lang="en-CA" sz="2800" b="1" dirty="0" smtClean="0">
                <a:solidFill>
                  <a:schemeClr val="bg1"/>
                </a:solidFill>
                <a:latin typeface="Calibri" pitchFamily="34" charset="0"/>
              </a:rPr>
              <a:t> yang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8:5</a:t>
            </a:r>
          </a:p>
          <a:p>
            <a:pPr algn="ctr"/>
            <a:r>
              <a:rPr lang="en-CA" sz="2800" b="1" dirty="0" err="1" smtClean="0">
                <a:solidFill>
                  <a:schemeClr val="bg1"/>
                </a:solidFill>
                <a:latin typeface="Calibri" pitchFamily="34" charset="0"/>
              </a:rPr>
              <a:t>oleh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mematikan</a:t>
            </a:r>
            <a:r>
              <a:rPr lang="en-CA" sz="2800" b="1" dirty="0" smtClean="0">
                <a:solidFill>
                  <a:schemeClr val="bg1"/>
                </a:solidFill>
                <a:latin typeface="Calibri" pitchFamily="34" charset="0"/>
              </a:rPr>
              <a:t>  8:13</a:t>
            </a:r>
          </a:p>
          <a:p>
            <a:endParaRPr lang="en-CA" sz="2800" dirty="0"/>
          </a:p>
        </p:txBody>
      </p:sp>
      <p:sp>
        <p:nvSpPr>
          <p:cNvPr id="14" name="Title 1"/>
          <p:cNvSpPr txBox="1">
            <a:spLocks/>
          </p:cNvSpPr>
          <p:nvPr/>
        </p:nvSpPr>
        <p:spPr>
          <a:xfrm>
            <a:off x="1259632" y="2924944"/>
            <a:ext cx="1594520" cy="576064"/>
          </a:xfrm>
          <a:prstGeom prst="rect">
            <a:avLst/>
          </a:prstGeom>
        </p:spPr>
        <p:txBody>
          <a:bodyPr>
            <a:noAutofit/>
          </a:bodyPr>
          <a:lstStyle/>
          <a:p>
            <a:pPr lvl="0" algn="ctr" eaLnBrk="0" hangingPunct="0">
              <a:lnSpc>
                <a:spcPts val="2400"/>
              </a:lnSpc>
              <a:defRPr/>
            </a:pPr>
            <a:r>
              <a:rPr lang="sv-SE" sz="2400" b="1" dirty="0" smtClean="0">
                <a:latin typeface="Arial Narrow" pitchFamily="34" charset="0"/>
                <a:cs typeface="Calibri" pitchFamily="34" charset="0"/>
              </a:rPr>
              <a:t>Aku telah disalibkan dgn </a:t>
            </a:r>
            <a:endParaRPr kumimoji="0" lang="en-CA" sz="24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15" name="Title 1"/>
          <p:cNvSpPr txBox="1">
            <a:spLocks/>
          </p:cNvSpPr>
          <p:nvPr/>
        </p:nvSpPr>
        <p:spPr>
          <a:xfrm rot="16200000">
            <a:off x="1470484" y="4154252"/>
            <a:ext cx="1306488" cy="576064"/>
          </a:xfrm>
          <a:prstGeom prst="rect">
            <a:avLst/>
          </a:prstGeom>
        </p:spPr>
        <p:txBody>
          <a:bodyPr>
            <a:noAutofit/>
          </a:bodyPr>
          <a:lstStyle/>
          <a:p>
            <a:pPr lvl="0" algn="ctr" eaLnBrk="0" hangingPunct="0">
              <a:defRPr/>
            </a:pPr>
            <a:r>
              <a:rPr lang="sv-SE" sz="2400" b="1" dirty="0" smtClean="0">
                <a:latin typeface="Arial Narrow" pitchFamily="34" charset="0"/>
                <a:cs typeface="Calibri" pitchFamily="34" charset="0"/>
              </a:rPr>
              <a:t>Kristus</a:t>
            </a:r>
            <a:endParaRPr kumimoji="0" lang="en-CA" sz="2400" b="1"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11" name="Text Box 3"/>
          <p:cNvSpPr txBox="1">
            <a:spLocks noChangeArrowheads="1"/>
          </p:cNvSpPr>
          <p:nvPr/>
        </p:nvSpPr>
        <p:spPr bwMode="auto">
          <a:xfrm>
            <a:off x="7236296" y="4869160"/>
            <a:ext cx="1619672" cy="276999"/>
          </a:xfrm>
          <a:prstGeom prst="rect">
            <a:avLst/>
          </a:prstGeom>
          <a:noFill/>
          <a:ln w="9525">
            <a:noFill/>
            <a:miter lim="800000"/>
            <a:headEnd/>
            <a:tailEnd/>
          </a:ln>
        </p:spPr>
        <p:txBody>
          <a:bodyPr wrap="square">
            <a:spAutoFit/>
          </a:bodyPr>
          <a:lstStyle/>
          <a:p>
            <a:pPr>
              <a:spcAft>
                <a:spcPts val="1000"/>
              </a:spcAft>
            </a:pPr>
            <a:r>
              <a:rPr lang="en-CA" sz="1200" dirty="0" smtClean="0">
                <a:solidFill>
                  <a:srgbClr val="009999"/>
                </a:solidFill>
              </a:rPr>
              <a:t>©</a:t>
            </a:r>
            <a:r>
              <a:rPr lang="en-CA" sz="1200" dirty="0" smtClean="0">
                <a:solidFill>
                  <a:srgbClr val="66CCFF"/>
                </a:solidFill>
              </a:rPr>
              <a:t> </a:t>
            </a:r>
            <a:r>
              <a:rPr lang="en-CA" altLang="ko-KR" sz="1200" dirty="0" smtClean="0">
                <a:solidFill>
                  <a:srgbClr val="009999"/>
                </a:solidFill>
                <a:latin typeface="Calibri" pitchFamily="34" charset="0"/>
                <a:ea typeface="Gulim" pitchFamily="34" charset="-127"/>
              </a:rPr>
              <a:t>Yoon Nam Sun</a:t>
            </a:r>
            <a:endParaRPr lang="en-US" altLang="ko-KR" sz="1200" dirty="0">
              <a:solidFill>
                <a:srgbClr val="009999"/>
              </a:solidFill>
              <a:ea typeface="Gulim" pitchFamily="34" charset="-127"/>
            </a:endParaRPr>
          </a:p>
        </p:txBody>
      </p:sp>
      <p:pic>
        <p:nvPicPr>
          <p:cNvPr id="12" name="Picture 11" descr="dove and sword large cropped.png"/>
          <p:cNvPicPr>
            <a:picLocks noChangeAspect="1"/>
          </p:cNvPicPr>
          <p:nvPr/>
        </p:nvPicPr>
        <p:blipFill>
          <a:blip r:embed="rId3" cstate="print"/>
          <a:stretch>
            <a:fillRect/>
          </a:stretch>
        </p:blipFill>
        <p:spPr>
          <a:xfrm>
            <a:off x="5148064" y="2627366"/>
            <a:ext cx="983450" cy="1017658"/>
          </a:xfrm>
          <a:prstGeom prst="rect">
            <a:avLst/>
          </a:prstGeom>
        </p:spPr>
      </p:pic>
      <p:sp>
        <p:nvSpPr>
          <p:cNvPr id="8" name="TextBox 7"/>
          <p:cNvSpPr txBox="1"/>
          <p:nvPr/>
        </p:nvSpPr>
        <p:spPr>
          <a:xfrm>
            <a:off x="5724128" y="4149080"/>
            <a:ext cx="1872208" cy="461665"/>
          </a:xfrm>
          <a:prstGeom prst="rect">
            <a:avLst/>
          </a:prstGeom>
          <a:noFill/>
        </p:spPr>
        <p:txBody>
          <a:bodyPr wrap="square" rtlCol="0">
            <a:spAutoFit/>
          </a:bodyPr>
          <a:lstStyle/>
          <a:p>
            <a:pPr algn="ctr"/>
            <a:r>
              <a:rPr lang="en-CA" sz="800" dirty="0" smtClean="0">
                <a:solidFill>
                  <a:schemeClr val="accent4">
                    <a:lumMod val="50000"/>
                  </a:schemeClr>
                </a:solidFill>
              </a:rPr>
              <a:t>Dove and Bible</a:t>
            </a:r>
          </a:p>
          <a:p>
            <a:pPr algn="ctr"/>
            <a:r>
              <a:rPr lang="en-CA" sz="800" dirty="0" smtClean="0">
                <a:solidFill>
                  <a:schemeClr val="accent4">
                    <a:lumMod val="50000"/>
                  </a:schemeClr>
                </a:solidFill>
              </a:rPr>
              <a:t>Microsoft clip art © 2013 </a:t>
            </a:r>
          </a:p>
          <a:p>
            <a:pPr algn="ctr"/>
            <a:r>
              <a:rPr lang="en-CA" sz="800" dirty="0" smtClean="0">
                <a:solidFill>
                  <a:schemeClr val="accent4">
                    <a:lumMod val="50000"/>
                  </a:schemeClr>
                </a:solidFill>
              </a:rPr>
              <a:t>Microsoft Corporation. </a:t>
            </a:r>
            <a:endParaRPr lang="en-CA" sz="800" dirty="0">
              <a:solidFill>
                <a:schemeClr val="accent4">
                  <a:lumMod val="50000"/>
                </a:schemeClr>
              </a:solidFill>
            </a:endParaRPr>
          </a:p>
        </p:txBody>
      </p:sp>
      <p:sp>
        <p:nvSpPr>
          <p:cNvPr id="14" name="Title 1"/>
          <p:cNvSpPr txBox="1">
            <a:spLocks/>
          </p:cNvSpPr>
          <p:nvPr/>
        </p:nvSpPr>
        <p:spPr bwMode="auto">
          <a:xfrm>
            <a:off x="827584" y="1340768"/>
            <a:ext cx="7128792"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endParaRPr lang="en-CA" sz="2800" b="1" dirty="0">
              <a:solidFill>
                <a:srgbClr val="FF0000"/>
              </a:solidFill>
              <a:latin typeface="Calibri" pitchFamily="34" charset="0"/>
            </a:endParaRPr>
          </a:p>
        </p:txBody>
      </p:sp>
      <p:sp>
        <p:nvSpPr>
          <p:cNvPr id="9" name="TextBox 8"/>
          <p:cNvSpPr txBox="1"/>
          <p:nvPr/>
        </p:nvSpPr>
        <p:spPr>
          <a:xfrm>
            <a:off x="0" y="5301208"/>
            <a:ext cx="9144000" cy="1569660"/>
          </a:xfrm>
          <a:prstGeom prst="rect">
            <a:avLst/>
          </a:prstGeom>
          <a:noFill/>
        </p:spPr>
        <p:txBody>
          <a:bodyPr wrap="square" rtlCol="0">
            <a:spAutoFit/>
          </a:bodyPr>
          <a:lstStyle/>
          <a:p>
            <a:pPr algn="ctr"/>
            <a:r>
              <a:rPr lang="en-US" sz="2400" b="1" dirty="0" err="1" smtClean="0">
                <a:solidFill>
                  <a:schemeClr val="bg1"/>
                </a:solidFill>
                <a:latin typeface="Calibri" pitchFamily="34" charset="0"/>
                <a:cs typeface="Calibri" pitchFamily="34" charset="0"/>
              </a:rPr>
              <a:t>Bernyanyi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bersoraklah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bagi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Tuhan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segenap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hati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Ucaplah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syukur</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senantiasa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atas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segala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sesuatu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nama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Tuhan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Yesus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kepada</a:t>
            </a:r>
            <a:r>
              <a:rPr lang="en-US" sz="2400" b="1" dirty="0" smtClean="0">
                <a:solidFill>
                  <a:schemeClr val="bg1"/>
                </a:solidFill>
                <a:latin typeface="Calibri" pitchFamily="34" charset="0"/>
                <a:cs typeface="Calibri" pitchFamily="34" charset="0"/>
              </a:rPr>
              <a:t> Allah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Bapa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rendahkanlah</a:t>
            </a:r>
            <a:r>
              <a:rPr lang="en-US" sz="2400" b="1"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dirimu</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seorang</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kepada</a:t>
            </a:r>
            <a:r>
              <a:rPr lang="en-US" sz="2400" b="1" spc="-20" dirty="0" smtClean="0">
                <a:solidFill>
                  <a:schemeClr val="bg1"/>
                </a:solidFill>
                <a:latin typeface="Calibri" pitchFamily="34" charset="0"/>
                <a:cs typeface="Calibri" pitchFamily="34" charset="0"/>
              </a:rPr>
              <a:t> yang lain </a:t>
            </a:r>
            <a:r>
              <a:rPr lang="en-US" sz="2400" b="1" spc="-20" dirty="0" err="1" smtClean="0">
                <a:solidFill>
                  <a:schemeClr val="bg1"/>
                </a:solidFill>
                <a:latin typeface="Calibri" pitchFamily="34" charset="0"/>
                <a:cs typeface="Calibri" pitchFamily="34" charset="0"/>
              </a:rPr>
              <a:t>di</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dalam</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takut</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akan</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Kristus</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Ef</a:t>
            </a:r>
            <a:r>
              <a:rPr lang="en-US" sz="2400" b="1" spc="-20" dirty="0" smtClean="0">
                <a:solidFill>
                  <a:schemeClr val="bg1"/>
                </a:solidFill>
                <a:latin typeface="Calibri" pitchFamily="34" charset="0"/>
                <a:cs typeface="Calibri" pitchFamily="34" charset="0"/>
              </a:rPr>
              <a:t> 5:18-21</a:t>
            </a:r>
            <a:endParaRPr lang="en-US" sz="2400" b="1" dirty="0">
              <a:solidFill>
                <a:schemeClr val="bg1"/>
              </a:solidFill>
              <a:latin typeface="Calibri" pitchFamily="34" charset="0"/>
              <a:cs typeface="Calibri" pitchFamily="34" charset="0"/>
            </a:endParaRPr>
          </a:p>
        </p:txBody>
      </p:sp>
      <p:sp>
        <p:nvSpPr>
          <p:cNvPr id="13" name="TextBox 12"/>
          <p:cNvSpPr txBox="1"/>
          <p:nvPr/>
        </p:nvSpPr>
        <p:spPr>
          <a:xfrm>
            <a:off x="36512" y="-27384"/>
            <a:ext cx="9144000" cy="1938992"/>
          </a:xfrm>
          <a:prstGeom prst="rect">
            <a:avLst/>
          </a:prstGeom>
          <a:noFill/>
        </p:spPr>
        <p:txBody>
          <a:bodyPr wrap="square" rtlCol="0">
            <a:spAutoFit/>
          </a:bodyPr>
          <a:lstStyle/>
          <a:p>
            <a:pPr algn="ctr"/>
            <a:r>
              <a:rPr lang="fi-FI" sz="2400" b="1" dirty="0" smtClean="0">
                <a:solidFill>
                  <a:srgbClr val="FF0000"/>
                </a:solidFill>
                <a:latin typeface="Calibri" pitchFamily="34" charset="0"/>
                <a:cs typeface="Calibri" pitchFamily="34" charset="0"/>
              </a:rPr>
              <a:t>Bagaimana kita berjalan dalam Kristus dalam Roh Kudus?</a:t>
            </a:r>
            <a:endParaRPr lang="en-US" sz="2400" b="1" dirty="0" smtClean="0">
              <a:solidFill>
                <a:srgbClr val="FF0000"/>
              </a:solidFill>
              <a:latin typeface="Calibri" pitchFamily="34" charset="0"/>
              <a:cs typeface="Calibri" pitchFamily="34" charset="0"/>
            </a:endParaRPr>
          </a:p>
          <a:p>
            <a:pPr algn="ctr"/>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Hendaklah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penuh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berkata-katalah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seorang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kepada</a:t>
            </a:r>
            <a:r>
              <a:rPr lang="en-US" sz="2400" b="1" dirty="0" smtClean="0">
                <a:solidFill>
                  <a:schemeClr val="bg1"/>
                </a:solidFill>
                <a:latin typeface="Calibri" pitchFamily="34" charset="0"/>
                <a:cs typeface="Calibri" pitchFamily="34" charset="0"/>
              </a:rPr>
              <a:t> yang lain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p>
          <a:p>
            <a:pPr algn="ctr"/>
            <a:r>
              <a:rPr lang="en-US" sz="2400" b="1" dirty="0" err="1" smtClean="0">
                <a:solidFill>
                  <a:schemeClr val="bg1"/>
                </a:solidFill>
                <a:latin typeface="Calibri" pitchFamily="34" charset="0"/>
                <a:cs typeface="Calibri" pitchFamily="34" charset="0"/>
              </a:rPr>
              <a:t>mazmur</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kidung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puji-pujian</a:t>
            </a:r>
            <a:r>
              <a:rPr lang="en-US" sz="2400" b="1" dirty="0" smtClean="0">
                <a:solidFill>
                  <a:schemeClr val="bg1"/>
                </a:solidFill>
                <a:latin typeface="Calibri" pitchFamily="34" charset="0"/>
                <a:cs typeface="Calibri" pitchFamily="34" charset="0"/>
              </a:rPr>
              <a:t> </a:t>
            </a:r>
          </a:p>
          <a:p>
            <a:pPr algn="ct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nyanyian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rohani</a:t>
            </a:r>
            <a:r>
              <a:rPr lang="en-US" sz="2400" b="1" dirty="0" smtClean="0">
                <a:solidFill>
                  <a:schemeClr val="bg1"/>
                </a:solidFill>
                <a:latin typeface="Calibri" pitchFamily="34" charset="0"/>
                <a:cs typeface="Calibri" pitchFamily="34" charset="0"/>
              </a:rPr>
              <a:t>. 	</a:t>
            </a:r>
            <a:endParaRPr lang="en-US" sz="2400" b="1" dirty="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bg>
      <p:bgPr>
        <a:solidFill>
          <a:srgbClr val="CCCCFF"/>
        </a:solidFill>
        <a:effectLst/>
      </p:bgPr>
    </p:bg>
    <p:spTree>
      <p:nvGrpSpPr>
        <p:cNvPr id="1" name=""/>
        <p:cNvGrpSpPr/>
        <p:nvPr/>
      </p:nvGrpSpPr>
      <p:grpSpPr>
        <a:xfrm>
          <a:off x="0" y="0"/>
          <a:ext cx="0" cy="0"/>
          <a:chOff x="0" y="0"/>
          <a:chExt cx="0" cy="0"/>
        </a:xfrm>
      </p:grpSpPr>
      <p:pic>
        <p:nvPicPr>
          <p:cNvPr id="35" name="Picture 2" descr="Resurrection pic by Yoon Namsun.jpg"/>
          <p:cNvPicPr>
            <a:picLocks noChangeAspect="1"/>
          </p:cNvPicPr>
          <p:nvPr/>
        </p:nvPicPr>
        <p:blipFill>
          <a:blip r:embed="rId2" cstate="print">
            <a:lum bright="10000" contrast="20000"/>
          </a:blip>
          <a:srcRect t="10101"/>
          <a:stretch>
            <a:fillRect/>
          </a:stretch>
        </p:blipFill>
        <p:spPr bwMode="auto">
          <a:xfrm>
            <a:off x="-108520" y="836712"/>
            <a:ext cx="7560840" cy="4680520"/>
          </a:xfrm>
          <a:prstGeom prst="rect">
            <a:avLst/>
          </a:prstGeom>
          <a:noFill/>
          <a:ln w="9525">
            <a:noFill/>
            <a:miter lim="800000"/>
            <a:headEnd/>
            <a:tailEnd/>
          </a:ln>
        </p:spPr>
      </p:pic>
      <p:sp>
        <p:nvSpPr>
          <p:cNvPr id="26" name="TextBox 25"/>
          <p:cNvSpPr txBox="1"/>
          <p:nvPr/>
        </p:nvSpPr>
        <p:spPr>
          <a:xfrm>
            <a:off x="971600" y="3795330"/>
            <a:ext cx="4680520" cy="425758"/>
          </a:xfrm>
          <a:prstGeom prst="rect">
            <a:avLst/>
          </a:prstGeom>
          <a:noFill/>
        </p:spPr>
        <p:txBody>
          <a:bodyPr wrap="square" rtlCol="0">
            <a:spAutoFit/>
          </a:bodyPr>
          <a:lstStyle/>
          <a:p>
            <a:pPr algn="ctr">
              <a:lnSpc>
                <a:spcPts val="2600"/>
              </a:lnSpc>
            </a:pPr>
            <a:r>
              <a:rPr lang="en-CA" sz="2400" b="1" spc="-40" dirty="0" err="1" smtClean="0">
                <a:solidFill>
                  <a:srgbClr val="00FFFF"/>
                </a:solidFill>
                <a:latin typeface="Calibri" pitchFamily="34" charset="0"/>
                <a:cs typeface="Arial" pitchFamily="34" charset="0"/>
              </a:rPr>
              <a:t>disalibkan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dikuburkan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dgn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Kristus</a:t>
            </a:r>
            <a:endParaRPr lang="en-CA" sz="2400" b="1" spc="-40" dirty="0">
              <a:solidFill>
                <a:srgbClr val="00FFFF"/>
              </a:solidFill>
              <a:latin typeface="Calibri" pitchFamily="34" charset="0"/>
              <a:cs typeface="Arial" pitchFamily="34" charset="0"/>
            </a:endParaRPr>
          </a:p>
        </p:txBody>
      </p:sp>
      <p:sp>
        <p:nvSpPr>
          <p:cNvPr id="30" name="TextBox 29"/>
          <p:cNvSpPr txBox="1"/>
          <p:nvPr/>
        </p:nvSpPr>
        <p:spPr>
          <a:xfrm>
            <a:off x="6660232" y="548680"/>
            <a:ext cx="2520280" cy="4093428"/>
          </a:xfrm>
          <a:prstGeom prst="rect">
            <a:avLst/>
          </a:prstGeom>
          <a:solidFill>
            <a:srgbClr val="CCCCFF"/>
          </a:solidFill>
        </p:spPr>
        <p:txBody>
          <a:bodyPr wrap="square" rtlCol="0">
            <a:spAutoFit/>
          </a:bodyPr>
          <a:lstStyle/>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800" b="1" dirty="0" smtClean="0">
              <a:solidFill>
                <a:srgbClr val="0000FF"/>
              </a:solidFill>
              <a:latin typeface="Calibri" pitchFamily="34" charset="0"/>
              <a:cs typeface="Arial" pitchFamily="34" charset="0"/>
            </a:endParaRPr>
          </a:p>
          <a:p>
            <a:pPr algn="ctr">
              <a:lnSpc>
                <a:spcPts val="2400"/>
              </a:lnSpc>
            </a:pPr>
            <a:r>
              <a:rPr lang="en-CA" sz="2400" b="1" dirty="0" err="1" smtClean="0">
                <a:solidFill>
                  <a:srgbClr val="0000FF"/>
                </a:solidFill>
                <a:latin typeface="Calibri" pitchFamily="34" charset="0"/>
                <a:cs typeface="Arial" pitchFamily="34" charset="0"/>
              </a:rPr>
              <a:t>Dikuduskan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oleh</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Roh</a:t>
            </a:r>
            <a:r>
              <a:rPr lang="en-CA"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untuk</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hidup</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menurut</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Kristus</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dlm</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Roh</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tidak</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menurut</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daging</a:t>
            </a:r>
            <a:endParaRPr lang="en-CA" sz="2400" b="1" dirty="0" smtClean="0">
              <a:solidFill>
                <a:srgbClr val="0000FF"/>
              </a:solidFill>
              <a:latin typeface="Calibri" pitchFamily="34" charset="0"/>
              <a:cs typeface="Arial" pitchFamily="34" charset="0"/>
            </a:endParaRPr>
          </a:p>
        </p:txBody>
      </p:sp>
      <p:pic>
        <p:nvPicPr>
          <p:cNvPr id="19" name="Picture 18" descr="angry-face-01s.gif"/>
          <p:cNvPicPr>
            <a:picLocks noChangeAspect="1"/>
          </p:cNvPicPr>
          <p:nvPr/>
        </p:nvPicPr>
        <p:blipFill>
          <a:blip r:embed="rId3" cstate="print"/>
          <a:stretch>
            <a:fillRect/>
          </a:stretch>
        </p:blipFill>
        <p:spPr>
          <a:xfrm>
            <a:off x="179512" y="5589240"/>
            <a:ext cx="864096" cy="864096"/>
          </a:xfrm>
          <a:prstGeom prst="ellipse">
            <a:avLst/>
          </a:prstGeom>
        </p:spPr>
      </p:pic>
      <p:sp>
        <p:nvSpPr>
          <p:cNvPr id="31" name="TextBox 30"/>
          <p:cNvSpPr txBox="1"/>
          <p:nvPr/>
        </p:nvSpPr>
        <p:spPr>
          <a:xfrm>
            <a:off x="179512" y="551723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3" name="TextBox 8"/>
          <p:cNvSpPr txBox="1">
            <a:spLocks noChangeArrowheads="1"/>
          </p:cNvSpPr>
          <p:nvPr/>
        </p:nvSpPr>
        <p:spPr bwMode="auto">
          <a:xfrm>
            <a:off x="107504" y="6381328"/>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27" name="TextBox 26"/>
          <p:cNvSpPr txBox="1"/>
          <p:nvPr/>
        </p:nvSpPr>
        <p:spPr>
          <a:xfrm>
            <a:off x="2051720" y="1568986"/>
            <a:ext cx="3024336" cy="712183"/>
          </a:xfrm>
          <a:prstGeom prst="rect">
            <a:avLst/>
          </a:prstGeom>
          <a:noFill/>
        </p:spPr>
        <p:txBody>
          <a:bodyPr wrap="square" rtlCol="0">
            <a:spAutoFit/>
          </a:bodyPr>
          <a:lstStyle/>
          <a:p>
            <a:pPr algn="ctr">
              <a:lnSpc>
                <a:spcPts val="2400"/>
              </a:lnSpc>
            </a:pPr>
            <a:r>
              <a:rPr lang="en-CA" sz="2400" b="1" dirty="0" err="1" smtClean="0">
                <a:solidFill>
                  <a:srgbClr val="0000FF"/>
                </a:solidFill>
                <a:latin typeface="Calibri" pitchFamily="34" charset="0"/>
                <a:cs typeface="Arial" pitchFamily="34" charset="0"/>
              </a:rPr>
              <a:t>Dibangkitkan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dgn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Kristus</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di</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dlm</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Roh</a:t>
            </a:r>
            <a:endParaRPr lang="en-CA" sz="2400" b="1" dirty="0">
              <a:solidFill>
                <a:srgbClr val="0000FF"/>
              </a:solidFill>
              <a:latin typeface="Calibri" pitchFamily="34" charset="0"/>
              <a:cs typeface="Arial" pitchFamily="34" charset="0"/>
            </a:endParaRPr>
          </a:p>
        </p:txBody>
      </p:sp>
      <p:sp>
        <p:nvSpPr>
          <p:cNvPr id="36" name="TextBox 35"/>
          <p:cNvSpPr txBox="1"/>
          <p:nvPr/>
        </p:nvSpPr>
        <p:spPr>
          <a:xfrm rot="16200000">
            <a:off x="-1364712" y="2892889"/>
            <a:ext cx="3528392" cy="712183"/>
          </a:xfrm>
          <a:prstGeom prst="rect">
            <a:avLst/>
          </a:prstGeom>
          <a:noFill/>
        </p:spPr>
        <p:txBody>
          <a:bodyPr wrap="square" rtlCol="0">
            <a:spAutoFit/>
          </a:bodyPr>
          <a:lstStyle/>
          <a:p>
            <a:pPr algn="ctr">
              <a:lnSpc>
                <a:spcPts val="2400"/>
              </a:lnSpc>
            </a:pPr>
            <a:r>
              <a:rPr lang="en-US" sz="2400" b="1" dirty="0" smtClean="0">
                <a:solidFill>
                  <a:srgbClr val="0000FF"/>
                </a:solidFill>
                <a:latin typeface="Calibri" pitchFamily="34" charset="0"/>
                <a:cs typeface="Arial" pitchFamily="34" charset="0"/>
              </a:rPr>
              <a:t> </a:t>
            </a:r>
            <a:r>
              <a:rPr lang="en-US" sz="2400" b="1" dirty="0" err="1" smtClean="0">
                <a:solidFill>
                  <a:srgbClr val="00FFFF"/>
                </a:solidFill>
                <a:latin typeface="Calibri" pitchFamily="34" charset="0"/>
                <a:cs typeface="Arial" pitchFamily="34" charset="0"/>
              </a:rPr>
              <a:t>hidup</a:t>
            </a:r>
            <a:r>
              <a:rPr lang="en-US" sz="2400" b="1" dirty="0" smtClean="0">
                <a:solidFill>
                  <a:srgbClr val="00FFFF"/>
                </a:solidFill>
                <a:latin typeface="Calibri" pitchFamily="34" charset="0"/>
                <a:cs typeface="Arial" pitchFamily="34" charset="0"/>
              </a:rPr>
              <a:t> </a:t>
            </a:r>
            <a:r>
              <a:rPr lang="en-US" sz="2400" b="1" dirty="0" err="1" smtClean="0">
                <a:solidFill>
                  <a:srgbClr val="00FFFF"/>
                </a:solidFill>
                <a:latin typeface="Calibri" pitchFamily="34" charset="0"/>
                <a:cs typeface="Arial" pitchFamily="34" charset="0"/>
              </a:rPr>
              <a:t>menurut</a:t>
            </a:r>
            <a:r>
              <a:rPr lang="en-US" sz="2400" b="1" dirty="0" smtClean="0">
                <a:solidFill>
                  <a:srgbClr val="00FFFF"/>
                </a:solidFill>
                <a:latin typeface="Calibri" pitchFamily="34" charset="0"/>
                <a:cs typeface="Arial" pitchFamily="34" charset="0"/>
              </a:rPr>
              <a:t> </a:t>
            </a:r>
          </a:p>
          <a:p>
            <a:pPr algn="ctr">
              <a:lnSpc>
                <a:spcPts val="2400"/>
              </a:lnSpc>
            </a:pPr>
            <a:r>
              <a:rPr lang="en-US" sz="2400" b="1" dirty="0" err="1" smtClean="0">
                <a:solidFill>
                  <a:srgbClr val="00FFFF"/>
                </a:solidFill>
                <a:latin typeface="Calibri" pitchFamily="34" charset="0"/>
                <a:cs typeface="Arial" pitchFamily="34" charset="0"/>
              </a:rPr>
              <a:t>daging</a:t>
            </a:r>
            <a:endParaRPr lang="en-CA" sz="2400" b="1" dirty="0" smtClean="0">
              <a:solidFill>
                <a:srgbClr val="00FFFF"/>
              </a:solidFill>
              <a:latin typeface="Calibri" pitchFamily="34" charset="0"/>
              <a:cs typeface="Arial" pitchFamily="34" charset="0"/>
            </a:endParaRPr>
          </a:p>
        </p:txBody>
      </p:sp>
      <p:pic>
        <p:nvPicPr>
          <p:cNvPr id="37" name="Picture 36" descr="dove and sword large cropped.png"/>
          <p:cNvPicPr>
            <a:picLocks noChangeAspect="1"/>
          </p:cNvPicPr>
          <p:nvPr/>
        </p:nvPicPr>
        <p:blipFill>
          <a:blip r:embed="rId4" cstate="print"/>
          <a:stretch>
            <a:fillRect/>
          </a:stretch>
        </p:blipFill>
        <p:spPr>
          <a:xfrm>
            <a:off x="4092606" y="2627366"/>
            <a:ext cx="983450" cy="1017658"/>
          </a:xfrm>
          <a:prstGeom prst="rect">
            <a:avLst/>
          </a:prstGeom>
        </p:spPr>
      </p:pic>
      <p:sp>
        <p:nvSpPr>
          <p:cNvPr id="40" name="Text Box 3"/>
          <p:cNvSpPr txBox="1">
            <a:spLocks noChangeArrowheads="1"/>
          </p:cNvSpPr>
          <p:nvPr/>
        </p:nvSpPr>
        <p:spPr bwMode="auto">
          <a:xfrm>
            <a:off x="5508104" y="4088105"/>
            <a:ext cx="1619672" cy="276999"/>
          </a:xfrm>
          <a:prstGeom prst="rect">
            <a:avLst/>
          </a:prstGeom>
          <a:noFill/>
          <a:ln w="9525">
            <a:noFill/>
            <a:miter lim="800000"/>
            <a:headEnd/>
            <a:tailEnd/>
          </a:ln>
        </p:spPr>
        <p:txBody>
          <a:bodyPr wrap="square">
            <a:spAutoFit/>
          </a:bodyPr>
          <a:lstStyle/>
          <a:p>
            <a:pPr>
              <a:spcAft>
                <a:spcPts val="1000"/>
              </a:spcAft>
            </a:pPr>
            <a:r>
              <a:rPr lang="en-CA" sz="1200" dirty="0" smtClean="0">
                <a:solidFill>
                  <a:srgbClr val="009999"/>
                </a:solidFill>
              </a:rPr>
              <a:t>©</a:t>
            </a:r>
            <a:r>
              <a:rPr lang="en-CA" sz="1200" dirty="0" smtClean="0">
                <a:solidFill>
                  <a:srgbClr val="66CCFF"/>
                </a:solidFill>
              </a:rPr>
              <a:t> </a:t>
            </a:r>
            <a:r>
              <a:rPr lang="en-CA" altLang="ko-KR" sz="1200" i="1" dirty="0" smtClean="0">
                <a:solidFill>
                  <a:srgbClr val="009999"/>
                </a:solidFill>
                <a:latin typeface="Calibri" pitchFamily="34" charset="0"/>
                <a:ea typeface="Gulim" pitchFamily="34" charset="-127"/>
              </a:rPr>
              <a:t>Yoon Nam Sun</a:t>
            </a:r>
            <a:endParaRPr lang="en-US" altLang="ko-KR" sz="1200" dirty="0">
              <a:solidFill>
                <a:srgbClr val="009999"/>
              </a:solidFill>
              <a:ea typeface="Gulim" pitchFamily="34" charset="-127"/>
            </a:endParaRPr>
          </a:p>
        </p:txBody>
      </p:sp>
      <p:sp>
        <p:nvSpPr>
          <p:cNvPr id="41" name="TextBox 40"/>
          <p:cNvSpPr txBox="1"/>
          <p:nvPr/>
        </p:nvSpPr>
        <p:spPr>
          <a:xfrm>
            <a:off x="2699792" y="4314582"/>
            <a:ext cx="1872208" cy="338554"/>
          </a:xfrm>
          <a:prstGeom prst="rect">
            <a:avLst/>
          </a:prstGeom>
          <a:noFill/>
        </p:spPr>
        <p:txBody>
          <a:bodyPr wrap="square" rtlCol="0">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r>
              <a:rPr lang="en-CA" sz="800" dirty="0" err="1" smtClean="0">
                <a:solidFill>
                  <a:schemeClr val="tx1">
                    <a:lumMod val="65000"/>
                  </a:schemeClr>
                </a:solidFill>
              </a:rPr>
              <a:t>Mic.Corp</a:t>
            </a:r>
            <a:r>
              <a:rPr lang="en-CA" sz="800" dirty="0" smtClean="0">
                <a:solidFill>
                  <a:schemeClr val="tx1">
                    <a:lumMod val="65000"/>
                  </a:schemeClr>
                </a:solidFill>
              </a:rPr>
              <a:t> </a:t>
            </a:r>
            <a:endParaRPr lang="en-CA" sz="800" dirty="0">
              <a:solidFill>
                <a:schemeClr val="tx1">
                  <a:lumMod val="65000"/>
                </a:schemeClr>
              </a:solidFill>
            </a:endParaRPr>
          </a:p>
        </p:txBody>
      </p:sp>
      <p:sp>
        <p:nvSpPr>
          <p:cNvPr id="22" name="Rectangle 21"/>
          <p:cNvSpPr/>
          <p:nvPr/>
        </p:nvSpPr>
        <p:spPr>
          <a:xfrm rot="16200000">
            <a:off x="7446600" y="2066568"/>
            <a:ext cx="1005840" cy="2743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Rectangle 23"/>
          <p:cNvSpPr/>
          <p:nvPr/>
        </p:nvSpPr>
        <p:spPr>
          <a:xfrm rot="10800000">
            <a:off x="7474024" y="1930544"/>
            <a:ext cx="914400" cy="2743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5" name="Picture 14" descr="egyptian.gif"/>
          <p:cNvPicPr>
            <a:picLocks noChangeAspect="1"/>
          </p:cNvPicPr>
          <p:nvPr/>
        </p:nvPicPr>
        <p:blipFill>
          <a:blip r:embed="rId5" cstate="print"/>
          <a:stretch>
            <a:fillRect/>
          </a:stretch>
        </p:blipFill>
        <p:spPr>
          <a:xfrm>
            <a:off x="7164288" y="1124744"/>
            <a:ext cx="1689818" cy="1005840"/>
          </a:xfrm>
          <a:prstGeom prst="rect">
            <a:avLst/>
          </a:prstGeom>
        </p:spPr>
      </p:pic>
      <p:pic>
        <p:nvPicPr>
          <p:cNvPr id="16" name="Picture 15" descr="egyptian.gif"/>
          <p:cNvPicPr>
            <a:picLocks noChangeAspect="1"/>
          </p:cNvPicPr>
          <p:nvPr/>
        </p:nvPicPr>
        <p:blipFill>
          <a:blip r:embed="rId5" cstate="print"/>
          <a:stretch>
            <a:fillRect/>
          </a:stretch>
        </p:blipFill>
        <p:spPr>
          <a:xfrm rot="14400000" flipH="1">
            <a:off x="6613516" y="2037042"/>
            <a:ext cx="1689811" cy="1005840"/>
          </a:xfrm>
          <a:prstGeom prst="rect">
            <a:avLst/>
          </a:prstGeom>
        </p:spPr>
      </p:pic>
      <p:pic>
        <p:nvPicPr>
          <p:cNvPr id="18" name="Picture 17" descr="egyptian.gif"/>
          <p:cNvPicPr>
            <a:picLocks noChangeAspect="1"/>
          </p:cNvPicPr>
          <p:nvPr/>
        </p:nvPicPr>
        <p:blipFill>
          <a:blip r:embed="rId5" cstate="print"/>
          <a:stretch>
            <a:fillRect/>
          </a:stretch>
        </p:blipFill>
        <p:spPr>
          <a:xfrm rot="7200000">
            <a:off x="7621623" y="2014915"/>
            <a:ext cx="1689817" cy="1005840"/>
          </a:xfrm>
          <a:prstGeom prst="rect">
            <a:avLst/>
          </a:prstGeom>
        </p:spPr>
      </p:pic>
      <p:pic>
        <p:nvPicPr>
          <p:cNvPr id="20" name="Picture 19" descr="www.fg-a.com valentine 2-jumping-heart.gif"/>
          <p:cNvPicPr>
            <a:picLocks noChangeAspect="1"/>
          </p:cNvPicPr>
          <p:nvPr/>
        </p:nvPicPr>
        <p:blipFill>
          <a:blip r:embed="rId6" cstate="print"/>
          <a:stretch>
            <a:fillRect/>
          </a:stretch>
        </p:blipFill>
        <p:spPr>
          <a:xfrm>
            <a:off x="7474024" y="1628800"/>
            <a:ext cx="914400" cy="1066800"/>
          </a:xfrm>
          <a:prstGeom prst="rect">
            <a:avLst/>
          </a:prstGeom>
        </p:spPr>
      </p:pic>
      <p:sp>
        <p:nvSpPr>
          <p:cNvPr id="21" name="TextBox 20"/>
          <p:cNvSpPr txBox="1"/>
          <p:nvPr/>
        </p:nvSpPr>
        <p:spPr>
          <a:xfrm rot="16200000">
            <a:off x="7895111" y="1639543"/>
            <a:ext cx="2088232" cy="338554"/>
          </a:xfrm>
          <a:prstGeom prst="rect">
            <a:avLst/>
          </a:prstGeom>
          <a:noFill/>
        </p:spPr>
        <p:txBody>
          <a:bodyPr wrap="square" rtlCol="0">
            <a:spAutoFit/>
          </a:bodyPr>
          <a:lstStyle/>
          <a:p>
            <a:pPr algn="ctr"/>
            <a:r>
              <a:rPr lang="en-CA" sz="800" dirty="0" smtClean="0">
                <a:solidFill>
                  <a:schemeClr val="tx1">
                    <a:lumMod val="65000"/>
                  </a:schemeClr>
                </a:solidFill>
              </a:rPr>
              <a:t>smiley © sherv.net</a:t>
            </a:r>
          </a:p>
          <a:p>
            <a:pPr algn="ctr"/>
            <a:r>
              <a:rPr lang="en-CA" sz="800" dirty="0" smtClean="0">
                <a:solidFill>
                  <a:schemeClr val="tx1">
                    <a:lumMod val="65000"/>
                  </a:schemeClr>
                </a:solidFill>
              </a:rPr>
              <a:t>Jumping heart © www.fg-a.com</a:t>
            </a:r>
          </a:p>
        </p:txBody>
      </p:sp>
      <p:sp>
        <p:nvSpPr>
          <p:cNvPr id="28" name="Rectangle 7"/>
          <p:cNvSpPr>
            <a:spLocks noChangeArrowheads="1"/>
          </p:cNvSpPr>
          <p:nvPr/>
        </p:nvSpPr>
        <p:spPr bwMode="auto">
          <a:xfrm>
            <a:off x="0" y="-27384"/>
            <a:ext cx="9144000"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smtClean="0">
                <a:solidFill>
                  <a:srgbClr val="FF0000"/>
                </a:solidFill>
                <a:latin typeface="Calibri" pitchFamily="34" charset="0"/>
                <a:cs typeface="Times New Roman" pitchFamily="18" charset="0"/>
              </a:rPr>
              <a:t>67. </a:t>
            </a:r>
            <a:r>
              <a:rPr lang="en-CA" sz="2800" b="1" dirty="0" err="1" smtClean="0">
                <a:solidFill>
                  <a:srgbClr val="FF0000"/>
                </a:solidFill>
                <a:latin typeface="Calibri" pitchFamily="34" charset="0"/>
                <a:cs typeface="Calibri" pitchFamily="34" charset="0"/>
              </a:rPr>
              <a:t>Sunat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oleh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untuk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hidup</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menurut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br>
              <a:rPr lang="en-CA" sz="2800" b="1" dirty="0" smtClean="0">
                <a:solidFill>
                  <a:srgbClr val="FF0000"/>
                </a:solidFill>
                <a:latin typeface="Calibri" pitchFamily="34" charset="0"/>
                <a:cs typeface="Calibri" pitchFamily="34" charset="0"/>
              </a:rPr>
            </a:br>
            <a:r>
              <a:rPr lang="en-CA" sz="2800" b="1" dirty="0" err="1" smtClean="0">
                <a:solidFill>
                  <a:srgbClr val="FF0000"/>
                </a:solidFill>
                <a:latin typeface="Calibri" pitchFamily="34" charset="0"/>
                <a:cs typeface="Calibri" pitchFamily="34" charset="0"/>
              </a:rPr>
              <a:t>dlm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Roh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tidak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menurut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daging</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a:solidFill>
                <a:srgbClr val="FF0000"/>
              </a:solidFill>
              <a:latin typeface="Calibri" pitchFamily="34" charset="0"/>
            </a:endParaRPr>
          </a:p>
        </p:txBody>
      </p:sp>
      <p:sp>
        <p:nvSpPr>
          <p:cNvPr id="23" name="TextBox 22"/>
          <p:cNvSpPr txBox="1"/>
          <p:nvPr/>
        </p:nvSpPr>
        <p:spPr>
          <a:xfrm>
            <a:off x="323528" y="4797440"/>
            <a:ext cx="8820472" cy="2015936"/>
          </a:xfrm>
          <a:prstGeom prst="rect">
            <a:avLst/>
          </a:prstGeom>
          <a:noFill/>
        </p:spPr>
        <p:txBody>
          <a:bodyPr wrap="square" rtlCol="0">
            <a:spAutoFit/>
          </a:bodyPr>
          <a:lstStyle/>
          <a:p>
            <a:pPr algn="ctr">
              <a:lnSpc>
                <a:spcPts val="3000"/>
              </a:lnSpc>
            </a:pPr>
            <a:r>
              <a:rPr lang="en-CA" sz="2800" b="1" dirty="0" smtClean="0">
                <a:solidFill>
                  <a:schemeClr val="bg1"/>
                </a:solidFill>
                <a:latin typeface="Calibri" pitchFamily="34" charset="0"/>
              </a:rPr>
              <a:t>“</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kamu</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telah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disunat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bukan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dengan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sunat</a:t>
            </a:r>
            <a:r>
              <a:rPr lang="en-CA" sz="2800" b="1" dirty="0" smtClean="0">
                <a:solidFill>
                  <a:schemeClr val="bg1"/>
                </a:solidFill>
                <a:latin typeface="Calibri" pitchFamily="34" charset="0"/>
              </a:rPr>
              <a:t> yang </a:t>
            </a:r>
            <a:r>
              <a:rPr lang="en-CA" sz="2800" b="1" dirty="0" err="1" smtClean="0">
                <a:solidFill>
                  <a:schemeClr val="bg1"/>
                </a:solidFill>
                <a:latin typeface="Calibri" pitchFamily="34" charset="0"/>
              </a:rPr>
              <a:t>dilakukan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oleh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manusia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tetapi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dengan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sunat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yang</a:t>
            </a:r>
          </a:p>
          <a:p>
            <a:pPr algn="ctr">
              <a:lnSpc>
                <a:spcPts val="3000"/>
              </a:lnSpc>
            </a:pP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terdiri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dari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penanggalan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akan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tubuh</a:t>
            </a:r>
            <a:r>
              <a:rPr lang="en-CA" sz="2800" b="1" dirty="0" smtClean="0">
                <a:solidFill>
                  <a:schemeClr val="bg1"/>
                </a:solidFill>
                <a:latin typeface="Calibri" pitchFamily="34" charset="0"/>
              </a:rPr>
              <a:t> yang </a:t>
            </a:r>
            <a:r>
              <a:rPr lang="en-CA" sz="2800" b="1" dirty="0" err="1" smtClean="0">
                <a:solidFill>
                  <a:schemeClr val="bg1"/>
                </a:solidFill>
                <a:latin typeface="Calibri" pitchFamily="34" charset="0"/>
              </a:rPr>
              <a:t>berdosa</a:t>
            </a:r>
            <a:r>
              <a:rPr lang="en-CA" sz="2800" b="1" dirty="0" smtClean="0">
                <a:solidFill>
                  <a:schemeClr val="bg1"/>
                </a:solidFill>
                <a:latin typeface="Calibri" pitchFamily="34" charset="0"/>
              </a:rPr>
              <a:t>,</a:t>
            </a:r>
          </a:p>
          <a:p>
            <a:pPr algn="ctr">
              <a:lnSpc>
                <a:spcPts val="3000"/>
              </a:lnSpc>
            </a:pP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karena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dengan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kamu</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dikuburkan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baptisan</a:t>
            </a:r>
            <a:r>
              <a:rPr lang="en-CA" sz="2800" b="1" dirty="0" smtClean="0">
                <a:solidFill>
                  <a:schemeClr val="bg1"/>
                </a:solidFill>
                <a:latin typeface="Calibri" pitchFamily="34" charset="0"/>
              </a:rPr>
              <a:t>, </a:t>
            </a:r>
            <a:r>
              <a:rPr lang="en-CA" sz="2800" b="1" spc="-50" dirty="0" err="1" smtClean="0">
                <a:solidFill>
                  <a:schemeClr val="bg1"/>
                </a:solidFill>
                <a:latin typeface="Calibri" pitchFamily="34" charset="0"/>
              </a:rPr>
              <a:t>dan</a:t>
            </a:r>
            <a:r>
              <a:rPr lang="en-CA" sz="2800" b="1" spc="-50" dirty="0" smtClean="0">
                <a:solidFill>
                  <a:schemeClr val="bg1"/>
                </a:solidFill>
                <a:latin typeface="Calibri" pitchFamily="34" charset="0"/>
              </a:rPr>
              <a:t> </a:t>
            </a:r>
            <a:r>
              <a:rPr lang="en-CA" sz="2800" b="1" spc="-50" dirty="0" err="1" smtClean="0">
                <a:solidFill>
                  <a:schemeClr val="bg1"/>
                </a:solidFill>
                <a:latin typeface="Calibri" pitchFamily="34" charset="0"/>
              </a:rPr>
              <a:t>di</a:t>
            </a:r>
            <a:r>
              <a:rPr lang="en-CA" sz="2800" b="1" spc="-50" dirty="0" smtClean="0">
                <a:solidFill>
                  <a:schemeClr val="bg1"/>
                </a:solidFill>
                <a:latin typeface="Calibri" pitchFamily="34" charset="0"/>
              </a:rPr>
              <a:t> </a:t>
            </a:r>
            <a:r>
              <a:rPr lang="en-CA" sz="2800" b="1" spc="-50" dirty="0" err="1" smtClean="0">
                <a:solidFill>
                  <a:schemeClr val="bg1"/>
                </a:solidFill>
                <a:latin typeface="Calibri" pitchFamily="34" charset="0"/>
              </a:rPr>
              <a:t>dalam</a:t>
            </a:r>
            <a:r>
              <a:rPr lang="en-CA" sz="2800" b="1" spc="-50" dirty="0" smtClean="0">
                <a:solidFill>
                  <a:schemeClr val="bg1"/>
                </a:solidFill>
                <a:latin typeface="Calibri" pitchFamily="34" charset="0"/>
              </a:rPr>
              <a:t> </a:t>
            </a:r>
            <a:r>
              <a:rPr lang="en-CA" sz="2800" b="1" spc="-50" dirty="0" err="1" smtClean="0">
                <a:solidFill>
                  <a:schemeClr val="bg1"/>
                </a:solidFill>
                <a:latin typeface="Calibri" pitchFamily="34" charset="0"/>
              </a:rPr>
              <a:t>Dia</a:t>
            </a:r>
            <a:r>
              <a:rPr lang="en-CA" sz="2800" b="1" spc="-50" dirty="0" smtClean="0">
                <a:solidFill>
                  <a:schemeClr val="bg1"/>
                </a:solidFill>
                <a:latin typeface="Calibri" pitchFamily="34" charset="0"/>
              </a:rPr>
              <a:t> </a:t>
            </a:r>
            <a:r>
              <a:rPr lang="en-CA" sz="2800" b="1" spc="-50" dirty="0" err="1" smtClean="0">
                <a:solidFill>
                  <a:schemeClr val="bg1"/>
                </a:solidFill>
                <a:latin typeface="Calibri" pitchFamily="34" charset="0"/>
              </a:rPr>
              <a:t>kamu</a:t>
            </a:r>
            <a:r>
              <a:rPr lang="en-CA" sz="2800" b="1" spc="-50" dirty="0" smtClean="0">
                <a:solidFill>
                  <a:schemeClr val="bg1"/>
                </a:solidFill>
                <a:latin typeface="Calibri" pitchFamily="34" charset="0"/>
              </a:rPr>
              <a:t> </a:t>
            </a:r>
            <a:r>
              <a:rPr lang="en-CA" sz="2800" b="1" spc="-50" dirty="0" err="1" smtClean="0">
                <a:solidFill>
                  <a:schemeClr val="bg1"/>
                </a:solidFill>
                <a:latin typeface="Calibri" pitchFamily="34" charset="0"/>
              </a:rPr>
              <a:t>turut</a:t>
            </a:r>
            <a:r>
              <a:rPr lang="en-CA" sz="2800" b="1" spc="-50" dirty="0" smtClean="0">
                <a:solidFill>
                  <a:schemeClr val="bg1"/>
                </a:solidFill>
                <a:latin typeface="Calibri" pitchFamily="34" charset="0"/>
              </a:rPr>
              <a:t> </a:t>
            </a:r>
            <a:r>
              <a:rPr lang="en-CA" sz="2800" b="1" spc="-50" dirty="0" err="1" smtClean="0">
                <a:solidFill>
                  <a:schemeClr val="bg1"/>
                </a:solidFill>
                <a:latin typeface="Calibri" pitchFamily="34" charset="0"/>
              </a:rPr>
              <a:t>dibangkitkan</a:t>
            </a:r>
            <a:r>
              <a:rPr lang="en-CA" sz="2800" b="1" spc="-50" dirty="0" smtClean="0">
                <a:solidFill>
                  <a:schemeClr val="bg1"/>
                </a:solidFill>
                <a:latin typeface="Calibri" pitchFamily="34" charset="0"/>
              </a:rPr>
              <a:t> </a:t>
            </a:r>
            <a:r>
              <a:rPr lang="en-CA" sz="2800" b="1" spc="-50" dirty="0" err="1" smtClean="0">
                <a:solidFill>
                  <a:schemeClr val="bg1"/>
                </a:solidFill>
                <a:latin typeface="Calibri" pitchFamily="34" charset="0"/>
              </a:rPr>
              <a:t>juga</a:t>
            </a:r>
            <a:r>
              <a:rPr lang="en-CA" sz="2800" b="1" spc="-50" dirty="0" smtClean="0">
                <a:solidFill>
                  <a:schemeClr val="bg1"/>
                </a:solidFill>
                <a:latin typeface="Calibri" pitchFamily="34" charset="0"/>
              </a:rPr>
              <a:t>”  </a:t>
            </a:r>
            <a:r>
              <a:rPr lang="en-CA" sz="2800" b="1" spc="-50" dirty="0" err="1" smtClean="0">
                <a:solidFill>
                  <a:schemeClr val="bg1"/>
                </a:solidFill>
                <a:latin typeface="Calibri" pitchFamily="34" charset="0"/>
              </a:rPr>
              <a:t>Kol</a:t>
            </a:r>
            <a:r>
              <a:rPr lang="en-CA" sz="2800" b="1" spc="-50" dirty="0" smtClean="0">
                <a:solidFill>
                  <a:schemeClr val="bg1"/>
                </a:solidFill>
                <a:latin typeface="Calibri" pitchFamily="34" charset="0"/>
              </a:rPr>
              <a:t> 2:11-12</a:t>
            </a:r>
          </a:p>
        </p:txBody>
      </p:sp>
    </p:spTree>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bg>
      <p:bgPr>
        <a:solidFill>
          <a:srgbClr val="CCCCFF"/>
        </a:solidFill>
        <a:effectLst/>
      </p:bgPr>
    </p:bg>
    <p:spTree>
      <p:nvGrpSpPr>
        <p:cNvPr id="1" name=""/>
        <p:cNvGrpSpPr/>
        <p:nvPr/>
      </p:nvGrpSpPr>
      <p:grpSpPr>
        <a:xfrm>
          <a:off x="0" y="0"/>
          <a:ext cx="0" cy="0"/>
          <a:chOff x="0" y="0"/>
          <a:chExt cx="0" cy="0"/>
        </a:xfrm>
      </p:grpSpPr>
      <p:pic>
        <p:nvPicPr>
          <p:cNvPr id="35" name="Picture 2" descr="Resurrection pic by Yoon Namsun.jpg"/>
          <p:cNvPicPr>
            <a:picLocks noChangeAspect="1"/>
          </p:cNvPicPr>
          <p:nvPr/>
        </p:nvPicPr>
        <p:blipFill>
          <a:blip r:embed="rId2" cstate="print">
            <a:lum bright="10000" contrast="20000"/>
          </a:blip>
          <a:srcRect t="10101"/>
          <a:stretch>
            <a:fillRect/>
          </a:stretch>
        </p:blipFill>
        <p:spPr bwMode="auto">
          <a:xfrm>
            <a:off x="-108520" y="836712"/>
            <a:ext cx="7560840" cy="4680520"/>
          </a:xfrm>
          <a:prstGeom prst="rect">
            <a:avLst/>
          </a:prstGeom>
          <a:noFill/>
          <a:ln w="9525">
            <a:noFill/>
            <a:miter lim="800000"/>
            <a:headEnd/>
            <a:tailEnd/>
          </a:ln>
        </p:spPr>
      </p:pic>
      <p:sp>
        <p:nvSpPr>
          <p:cNvPr id="26" name="TextBox 25"/>
          <p:cNvSpPr txBox="1"/>
          <p:nvPr/>
        </p:nvSpPr>
        <p:spPr>
          <a:xfrm>
            <a:off x="971600" y="3795330"/>
            <a:ext cx="4680520" cy="425758"/>
          </a:xfrm>
          <a:prstGeom prst="rect">
            <a:avLst/>
          </a:prstGeom>
          <a:noFill/>
        </p:spPr>
        <p:txBody>
          <a:bodyPr wrap="square" rtlCol="0">
            <a:spAutoFit/>
          </a:bodyPr>
          <a:lstStyle/>
          <a:p>
            <a:pPr algn="ctr">
              <a:lnSpc>
                <a:spcPts val="2600"/>
              </a:lnSpc>
            </a:pPr>
            <a:r>
              <a:rPr lang="en-CA" sz="2400" b="1" spc="-40" dirty="0" err="1" smtClean="0">
                <a:solidFill>
                  <a:srgbClr val="00FFFF"/>
                </a:solidFill>
                <a:latin typeface="Calibri" pitchFamily="34" charset="0"/>
                <a:cs typeface="Arial" pitchFamily="34" charset="0"/>
              </a:rPr>
              <a:t>disalibkan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dikuburkan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dgn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Kristus</a:t>
            </a:r>
            <a:endParaRPr lang="en-CA" sz="2400" b="1" spc="-40" dirty="0">
              <a:solidFill>
                <a:srgbClr val="00FFFF"/>
              </a:solidFill>
              <a:latin typeface="Calibri" pitchFamily="34" charset="0"/>
              <a:cs typeface="Arial" pitchFamily="34" charset="0"/>
            </a:endParaRPr>
          </a:p>
        </p:txBody>
      </p:sp>
      <p:sp>
        <p:nvSpPr>
          <p:cNvPr id="30" name="TextBox 29"/>
          <p:cNvSpPr txBox="1"/>
          <p:nvPr/>
        </p:nvSpPr>
        <p:spPr>
          <a:xfrm>
            <a:off x="6660232" y="548680"/>
            <a:ext cx="2520280" cy="4093428"/>
          </a:xfrm>
          <a:prstGeom prst="rect">
            <a:avLst/>
          </a:prstGeom>
          <a:solidFill>
            <a:srgbClr val="CCCCFF"/>
          </a:solidFill>
        </p:spPr>
        <p:txBody>
          <a:bodyPr wrap="square" rtlCol="0">
            <a:spAutoFit/>
          </a:bodyPr>
          <a:lstStyle/>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800" b="1" dirty="0" smtClean="0">
              <a:solidFill>
                <a:srgbClr val="0000FF"/>
              </a:solidFill>
              <a:latin typeface="Calibri" pitchFamily="34" charset="0"/>
              <a:cs typeface="Arial" pitchFamily="34" charset="0"/>
            </a:endParaRPr>
          </a:p>
          <a:p>
            <a:pPr algn="ctr">
              <a:lnSpc>
                <a:spcPts val="2400"/>
              </a:lnSpc>
            </a:pPr>
            <a:r>
              <a:rPr lang="en-CA" sz="2400" b="1" dirty="0" err="1" smtClean="0">
                <a:solidFill>
                  <a:srgbClr val="0000FF"/>
                </a:solidFill>
                <a:latin typeface="Calibri" pitchFamily="34" charset="0"/>
                <a:cs typeface="Arial" pitchFamily="34" charset="0"/>
              </a:rPr>
              <a:t>Dikuduskan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oleh</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Roh</a:t>
            </a:r>
            <a:r>
              <a:rPr lang="en-CA"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untuk</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hidup</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menurut</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Kristus</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dlm</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Roh</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tidak</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menurut</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daging</a:t>
            </a:r>
            <a:endParaRPr lang="en-CA" sz="2400" b="1" dirty="0" smtClean="0">
              <a:solidFill>
                <a:srgbClr val="0000FF"/>
              </a:solidFill>
              <a:latin typeface="Calibri" pitchFamily="34" charset="0"/>
              <a:cs typeface="Arial" pitchFamily="34" charset="0"/>
            </a:endParaRPr>
          </a:p>
        </p:txBody>
      </p:sp>
      <p:pic>
        <p:nvPicPr>
          <p:cNvPr id="19" name="Picture 18" descr="angry-face-01s.gif"/>
          <p:cNvPicPr>
            <a:picLocks noChangeAspect="1"/>
          </p:cNvPicPr>
          <p:nvPr/>
        </p:nvPicPr>
        <p:blipFill>
          <a:blip r:embed="rId3" cstate="print"/>
          <a:stretch>
            <a:fillRect/>
          </a:stretch>
        </p:blipFill>
        <p:spPr>
          <a:xfrm>
            <a:off x="179512" y="5805264"/>
            <a:ext cx="864096" cy="864096"/>
          </a:xfrm>
          <a:prstGeom prst="ellipse">
            <a:avLst/>
          </a:prstGeom>
        </p:spPr>
      </p:pic>
      <p:sp>
        <p:nvSpPr>
          <p:cNvPr id="31" name="TextBox 30"/>
          <p:cNvSpPr txBox="1"/>
          <p:nvPr/>
        </p:nvSpPr>
        <p:spPr>
          <a:xfrm>
            <a:off x="179512" y="57332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3" name="TextBox 8"/>
          <p:cNvSpPr txBox="1">
            <a:spLocks noChangeArrowheads="1"/>
          </p:cNvSpPr>
          <p:nvPr/>
        </p:nvSpPr>
        <p:spPr bwMode="auto">
          <a:xfrm>
            <a:off x="107504"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27" name="TextBox 26"/>
          <p:cNvSpPr txBox="1"/>
          <p:nvPr/>
        </p:nvSpPr>
        <p:spPr>
          <a:xfrm>
            <a:off x="2051720" y="1568986"/>
            <a:ext cx="3024336" cy="712183"/>
          </a:xfrm>
          <a:prstGeom prst="rect">
            <a:avLst/>
          </a:prstGeom>
          <a:noFill/>
        </p:spPr>
        <p:txBody>
          <a:bodyPr wrap="square" rtlCol="0">
            <a:spAutoFit/>
          </a:bodyPr>
          <a:lstStyle/>
          <a:p>
            <a:pPr algn="ctr">
              <a:lnSpc>
                <a:spcPts val="2400"/>
              </a:lnSpc>
            </a:pPr>
            <a:r>
              <a:rPr lang="en-CA" sz="2400" b="1" dirty="0" err="1" smtClean="0">
                <a:solidFill>
                  <a:srgbClr val="0000FF"/>
                </a:solidFill>
                <a:latin typeface="Calibri" pitchFamily="34" charset="0"/>
                <a:cs typeface="Arial" pitchFamily="34" charset="0"/>
              </a:rPr>
              <a:t>Dibangkitkan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dgn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Kristus</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di</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dlm</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Roh</a:t>
            </a:r>
            <a:endParaRPr lang="en-CA" sz="2400" b="1" dirty="0">
              <a:solidFill>
                <a:srgbClr val="0000FF"/>
              </a:solidFill>
              <a:latin typeface="Calibri" pitchFamily="34" charset="0"/>
              <a:cs typeface="Arial" pitchFamily="34" charset="0"/>
            </a:endParaRPr>
          </a:p>
        </p:txBody>
      </p:sp>
      <p:sp>
        <p:nvSpPr>
          <p:cNvPr id="36" name="TextBox 35"/>
          <p:cNvSpPr txBox="1"/>
          <p:nvPr/>
        </p:nvSpPr>
        <p:spPr>
          <a:xfrm rot="16200000">
            <a:off x="-1364712" y="2892889"/>
            <a:ext cx="3528392" cy="712183"/>
          </a:xfrm>
          <a:prstGeom prst="rect">
            <a:avLst/>
          </a:prstGeom>
          <a:noFill/>
        </p:spPr>
        <p:txBody>
          <a:bodyPr wrap="square" rtlCol="0">
            <a:spAutoFit/>
          </a:bodyPr>
          <a:lstStyle/>
          <a:p>
            <a:pPr algn="ctr">
              <a:lnSpc>
                <a:spcPts val="2400"/>
              </a:lnSpc>
            </a:pPr>
            <a:r>
              <a:rPr lang="en-US" sz="2400" b="1" dirty="0" smtClean="0">
                <a:solidFill>
                  <a:srgbClr val="0000FF"/>
                </a:solidFill>
                <a:latin typeface="Calibri" pitchFamily="34" charset="0"/>
                <a:cs typeface="Arial" pitchFamily="34" charset="0"/>
              </a:rPr>
              <a:t> </a:t>
            </a:r>
            <a:r>
              <a:rPr lang="en-US" sz="2400" b="1" dirty="0" err="1" smtClean="0">
                <a:solidFill>
                  <a:srgbClr val="00FFFF"/>
                </a:solidFill>
                <a:latin typeface="Calibri" pitchFamily="34" charset="0"/>
                <a:cs typeface="Arial" pitchFamily="34" charset="0"/>
              </a:rPr>
              <a:t>hidup</a:t>
            </a:r>
            <a:r>
              <a:rPr lang="en-US" sz="2400" b="1" dirty="0" smtClean="0">
                <a:solidFill>
                  <a:srgbClr val="00FFFF"/>
                </a:solidFill>
                <a:latin typeface="Calibri" pitchFamily="34" charset="0"/>
                <a:cs typeface="Arial" pitchFamily="34" charset="0"/>
              </a:rPr>
              <a:t> </a:t>
            </a:r>
            <a:r>
              <a:rPr lang="en-US" sz="2400" b="1" dirty="0" err="1" smtClean="0">
                <a:solidFill>
                  <a:srgbClr val="00FFFF"/>
                </a:solidFill>
                <a:latin typeface="Calibri" pitchFamily="34" charset="0"/>
                <a:cs typeface="Arial" pitchFamily="34" charset="0"/>
              </a:rPr>
              <a:t>menurut</a:t>
            </a:r>
            <a:r>
              <a:rPr lang="en-US" sz="2400" b="1" dirty="0" smtClean="0">
                <a:solidFill>
                  <a:srgbClr val="00FFFF"/>
                </a:solidFill>
                <a:latin typeface="Calibri" pitchFamily="34" charset="0"/>
                <a:cs typeface="Arial" pitchFamily="34" charset="0"/>
              </a:rPr>
              <a:t> </a:t>
            </a:r>
          </a:p>
          <a:p>
            <a:pPr algn="ctr">
              <a:lnSpc>
                <a:spcPts val="2400"/>
              </a:lnSpc>
            </a:pPr>
            <a:r>
              <a:rPr lang="en-US" sz="2400" b="1" dirty="0" err="1" smtClean="0">
                <a:solidFill>
                  <a:srgbClr val="00FFFF"/>
                </a:solidFill>
                <a:latin typeface="Calibri" pitchFamily="34" charset="0"/>
                <a:cs typeface="Arial" pitchFamily="34" charset="0"/>
              </a:rPr>
              <a:t>daging</a:t>
            </a:r>
            <a:endParaRPr lang="en-CA" sz="2400" b="1" dirty="0" smtClean="0">
              <a:solidFill>
                <a:srgbClr val="00FFFF"/>
              </a:solidFill>
              <a:latin typeface="Calibri" pitchFamily="34" charset="0"/>
              <a:cs typeface="Arial" pitchFamily="34" charset="0"/>
            </a:endParaRPr>
          </a:p>
        </p:txBody>
      </p:sp>
      <p:pic>
        <p:nvPicPr>
          <p:cNvPr id="37" name="Picture 36" descr="dove and sword large cropped.png"/>
          <p:cNvPicPr>
            <a:picLocks noChangeAspect="1"/>
          </p:cNvPicPr>
          <p:nvPr/>
        </p:nvPicPr>
        <p:blipFill>
          <a:blip r:embed="rId4" cstate="print"/>
          <a:stretch>
            <a:fillRect/>
          </a:stretch>
        </p:blipFill>
        <p:spPr>
          <a:xfrm>
            <a:off x="4092606" y="2627366"/>
            <a:ext cx="983450" cy="1017658"/>
          </a:xfrm>
          <a:prstGeom prst="rect">
            <a:avLst/>
          </a:prstGeom>
        </p:spPr>
      </p:pic>
      <p:sp>
        <p:nvSpPr>
          <p:cNvPr id="40" name="Text Box 3"/>
          <p:cNvSpPr txBox="1">
            <a:spLocks noChangeArrowheads="1"/>
          </p:cNvSpPr>
          <p:nvPr/>
        </p:nvSpPr>
        <p:spPr bwMode="auto">
          <a:xfrm>
            <a:off x="5508104" y="4088105"/>
            <a:ext cx="1619672" cy="276999"/>
          </a:xfrm>
          <a:prstGeom prst="rect">
            <a:avLst/>
          </a:prstGeom>
          <a:noFill/>
          <a:ln w="9525">
            <a:noFill/>
            <a:miter lim="800000"/>
            <a:headEnd/>
            <a:tailEnd/>
          </a:ln>
        </p:spPr>
        <p:txBody>
          <a:bodyPr wrap="square">
            <a:spAutoFit/>
          </a:bodyPr>
          <a:lstStyle/>
          <a:p>
            <a:pPr>
              <a:spcAft>
                <a:spcPts val="1000"/>
              </a:spcAft>
            </a:pPr>
            <a:r>
              <a:rPr lang="en-CA" sz="1200" dirty="0" smtClean="0">
                <a:solidFill>
                  <a:srgbClr val="009999"/>
                </a:solidFill>
              </a:rPr>
              <a:t>©</a:t>
            </a:r>
            <a:r>
              <a:rPr lang="en-CA" sz="1200" dirty="0" smtClean="0">
                <a:solidFill>
                  <a:srgbClr val="66CCFF"/>
                </a:solidFill>
              </a:rPr>
              <a:t> </a:t>
            </a:r>
            <a:r>
              <a:rPr lang="en-CA" altLang="ko-KR" sz="1200" i="1" dirty="0" smtClean="0">
                <a:solidFill>
                  <a:srgbClr val="009999"/>
                </a:solidFill>
                <a:latin typeface="Calibri" pitchFamily="34" charset="0"/>
                <a:ea typeface="Gulim" pitchFamily="34" charset="-127"/>
              </a:rPr>
              <a:t>Yoon Nam Sun</a:t>
            </a:r>
            <a:endParaRPr lang="en-US" altLang="ko-KR" sz="1200" dirty="0">
              <a:solidFill>
                <a:srgbClr val="009999"/>
              </a:solidFill>
              <a:ea typeface="Gulim" pitchFamily="34" charset="-127"/>
            </a:endParaRPr>
          </a:p>
        </p:txBody>
      </p:sp>
      <p:sp>
        <p:nvSpPr>
          <p:cNvPr id="41" name="TextBox 40"/>
          <p:cNvSpPr txBox="1"/>
          <p:nvPr/>
        </p:nvSpPr>
        <p:spPr>
          <a:xfrm>
            <a:off x="2699792" y="4314582"/>
            <a:ext cx="1872208" cy="338554"/>
          </a:xfrm>
          <a:prstGeom prst="rect">
            <a:avLst/>
          </a:prstGeom>
          <a:noFill/>
        </p:spPr>
        <p:txBody>
          <a:bodyPr wrap="square" rtlCol="0">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r>
              <a:rPr lang="en-CA" sz="800" dirty="0" err="1" smtClean="0">
                <a:solidFill>
                  <a:schemeClr val="tx1">
                    <a:lumMod val="65000"/>
                  </a:schemeClr>
                </a:solidFill>
              </a:rPr>
              <a:t>Mic.Corp</a:t>
            </a:r>
            <a:r>
              <a:rPr lang="en-CA" sz="800" dirty="0" smtClean="0">
                <a:solidFill>
                  <a:schemeClr val="tx1">
                    <a:lumMod val="65000"/>
                  </a:schemeClr>
                </a:solidFill>
              </a:rPr>
              <a:t> </a:t>
            </a:r>
            <a:endParaRPr lang="en-CA" sz="800" dirty="0">
              <a:solidFill>
                <a:schemeClr val="tx1">
                  <a:lumMod val="65000"/>
                </a:schemeClr>
              </a:solidFill>
            </a:endParaRPr>
          </a:p>
        </p:txBody>
      </p:sp>
      <p:sp>
        <p:nvSpPr>
          <p:cNvPr id="22" name="Rectangle 21"/>
          <p:cNvSpPr/>
          <p:nvPr/>
        </p:nvSpPr>
        <p:spPr>
          <a:xfrm rot="16200000">
            <a:off x="7446600" y="2066568"/>
            <a:ext cx="1005840" cy="2743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Rectangle 23"/>
          <p:cNvSpPr/>
          <p:nvPr/>
        </p:nvSpPr>
        <p:spPr>
          <a:xfrm rot="10800000">
            <a:off x="7474024" y="1930544"/>
            <a:ext cx="914400" cy="2743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5" name="Picture 14" descr="egyptian.gif"/>
          <p:cNvPicPr>
            <a:picLocks noChangeAspect="1"/>
          </p:cNvPicPr>
          <p:nvPr/>
        </p:nvPicPr>
        <p:blipFill>
          <a:blip r:embed="rId5" cstate="print"/>
          <a:stretch>
            <a:fillRect/>
          </a:stretch>
        </p:blipFill>
        <p:spPr>
          <a:xfrm>
            <a:off x="7164288" y="1124744"/>
            <a:ext cx="1689818" cy="1005840"/>
          </a:xfrm>
          <a:prstGeom prst="rect">
            <a:avLst/>
          </a:prstGeom>
        </p:spPr>
      </p:pic>
      <p:pic>
        <p:nvPicPr>
          <p:cNvPr id="16" name="Picture 15" descr="egyptian.gif"/>
          <p:cNvPicPr>
            <a:picLocks noChangeAspect="1"/>
          </p:cNvPicPr>
          <p:nvPr/>
        </p:nvPicPr>
        <p:blipFill>
          <a:blip r:embed="rId5" cstate="print"/>
          <a:stretch>
            <a:fillRect/>
          </a:stretch>
        </p:blipFill>
        <p:spPr>
          <a:xfrm rot="14400000" flipH="1">
            <a:off x="6613516" y="2037042"/>
            <a:ext cx="1689811" cy="1005840"/>
          </a:xfrm>
          <a:prstGeom prst="rect">
            <a:avLst/>
          </a:prstGeom>
        </p:spPr>
      </p:pic>
      <p:pic>
        <p:nvPicPr>
          <p:cNvPr id="18" name="Picture 17" descr="egyptian.gif"/>
          <p:cNvPicPr>
            <a:picLocks noChangeAspect="1"/>
          </p:cNvPicPr>
          <p:nvPr/>
        </p:nvPicPr>
        <p:blipFill>
          <a:blip r:embed="rId5" cstate="print"/>
          <a:stretch>
            <a:fillRect/>
          </a:stretch>
        </p:blipFill>
        <p:spPr>
          <a:xfrm rot="7200000">
            <a:off x="7621623" y="2014915"/>
            <a:ext cx="1689817" cy="1005840"/>
          </a:xfrm>
          <a:prstGeom prst="rect">
            <a:avLst/>
          </a:prstGeom>
        </p:spPr>
      </p:pic>
      <p:pic>
        <p:nvPicPr>
          <p:cNvPr id="20" name="Picture 19" descr="www.fg-a.com valentine 2-jumping-heart.gif"/>
          <p:cNvPicPr>
            <a:picLocks noChangeAspect="1"/>
          </p:cNvPicPr>
          <p:nvPr/>
        </p:nvPicPr>
        <p:blipFill>
          <a:blip r:embed="rId6" cstate="print"/>
          <a:stretch>
            <a:fillRect/>
          </a:stretch>
        </p:blipFill>
        <p:spPr>
          <a:xfrm>
            <a:off x="7474024" y="1628800"/>
            <a:ext cx="914400" cy="1066800"/>
          </a:xfrm>
          <a:prstGeom prst="rect">
            <a:avLst/>
          </a:prstGeom>
        </p:spPr>
      </p:pic>
      <p:sp>
        <p:nvSpPr>
          <p:cNvPr id="21" name="TextBox 20"/>
          <p:cNvSpPr txBox="1"/>
          <p:nvPr/>
        </p:nvSpPr>
        <p:spPr>
          <a:xfrm rot="16200000">
            <a:off x="7895111" y="1639543"/>
            <a:ext cx="2088232" cy="338554"/>
          </a:xfrm>
          <a:prstGeom prst="rect">
            <a:avLst/>
          </a:prstGeom>
          <a:noFill/>
        </p:spPr>
        <p:txBody>
          <a:bodyPr wrap="square" rtlCol="0">
            <a:spAutoFit/>
          </a:bodyPr>
          <a:lstStyle/>
          <a:p>
            <a:pPr algn="ctr"/>
            <a:r>
              <a:rPr lang="en-CA" sz="800" dirty="0" smtClean="0">
                <a:solidFill>
                  <a:schemeClr val="tx1">
                    <a:lumMod val="65000"/>
                  </a:schemeClr>
                </a:solidFill>
              </a:rPr>
              <a:t>smiley © sherv.net</a:t>
            </a:r>
          </a:p>
          <a:p>
            <a:pPr algn="ctr"/>
            <a:r>
              <a:rPr lang="en-CA" sz="800" dirty="0" smtClean="0">
                <a:solidFill>
                  <a:schemeClr val="tx1">
                    <a:lumMod val="65000"/>
                  </a:schemeClr>
                </a:solidFill>
              </a:rPr>
              <a:t>Jumping heart © www.fg-a.com</a:t>
            </a:r>
          </a:p>
        </p:txBody>
      </p:sp>
      <p:sp>
        <p:nvSpPr>
          <p:cNvPr id="28" name="Rectangle 7"/>
          <p:cNvSpPr>
            <a:spLocks noChangeArrowheads="1"/>
          </p:cNvSpPr>
          <p:nvPr/>
        </p:nvSpPr>
        <p:spPr bwMode="auto">
          <a:xfrm>
            <a:off x="0" y="-27384"/>
            <a:ext cx="9144000"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smtClean="0">
                <a:solidFill>
                  <a:srgbClr val="FF0000"/>
                </a:solidFill>
                <a:latin typeface="Calibri" pitchFamily="34" charset="0"/>
                <a:cs typeface="Times New Roman" pitchFamily="18" charset="0"/>
              </a:rPr>
              <a:t>67. </a:t>
            </a:r>
            <a:r>
              <a:rPr lang="en-CA" sz="2800" b="1" dirty="0" err="1" smtClean="0">
                <a:solidFill>
                  <a:srgbClr val="FF0000"/>
                </a:solidFill>
                <a:latin typeface="Calibri" pitchFamily="34" charset="0"/>
                <a:cs typeface="Calibri" pitchFamily="34" charset="0"/>
              </a:rPr>
              <a:t>Sunat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oleh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untuk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hidup</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menurut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br>
              <a:rPr lang="en-CA" sz="2800" b="1" dirty="0" smtClean="0">
                <a:solidFill>
                  <a:srgbClr val="FF0000"/>
                </a:solidFill>
                <a:latin typeface="Calibri" pitchFamily="34" charset="0"/>
                <a:cs typeface="Calibri" pitchFamily="34" charset="0"/>
              </a:rPr>
            </a:br>
            <a:r>
              <a:rPr lang="en-CA" sz="2800" b="1" dirty="0" err="1" smtClean="0">
                <a:solidFill>
                  <a:srgbClr val="FF0000"/>
                </a:solidFill>
                <a:latin typeface="Calibri" pitchFamily="34" charset="0"/>
                <a:cs typeface="Calibri" pitchFamily="34" charset="0"/>
              </a:rPr>
              <a:t>dlm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Roh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tidak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menurut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daging</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a:solidFill>
                <a:srgbClr val="FF0000"/>
              </a:solidFill>
              <a:latin typeface="Calibri" pitchFamily="34" charset="0"/>
            </a:endParaRPr>
          </a:p>
        </p:txBody>
      </p:sp>
      <p:sp>
        <p:nvSpPr>
          <p:cNvPr id="23" name="TextBox 22"/>
          <p:cNvSpPr txBox="1"/>
          <p:nvPr/>
        </p:nvSpPr>
        <p:spPr>
          <a:xfrm>
            <a:off x="1080120" y="4941168"/>
            <a:ext cx="7668344" cy="1815882"/>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Yahudi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sejati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nampak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keyahudiannya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sunat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sunat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secara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secara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hurufiah</a:t>
            </a:r>
            <a:r>
              <a:rPr lang="en-CA" sz="2800" b="1" dirty="0" smtClean="0">
                <a:solidFill>
                  <a:schemeClr val="bg1"/>
                </a:solidFill>
                <a:latin typeface="Calibri" pitchFamily="34" charset="0"/>
                <a:cs typeface="Calibri" pitchFamily="34" charset="0"/>
              </a:rPr>
              <a:t>.”</a:t>
            </a:r>
          </a:p>
          <a:p>
            <a:pPr algn="ct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2:29 </a:t>
            </a:r>
            <a:endParaRPr lang="en-CA" sz="2800" b="1" spc="-50" dirty="0" smtClean="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bg>
      <p:bgPr>
        <a:solidFill>
          <a:srgbClr val="CCCCFF"/>
        </a:solidFill>
        <a:effectLst/>
      </p:bgPr>
    </p:bg>
    <p:spTree>
      <p:nvGrpSpPr>
        <p:cNvPr id="1" name=""/>
        <p:cNvGrpSpPr/>
        <p:nvPr/>
      </p:nvGrpSpPr>
      <p:grpSpPr>
        <a:xfrm>
          <a:off x="0" y="0"/>
          <a:ext cx="0" cy="0"/>
          <a:chOff x="0" y="0"/>
          <a:chExt cx="0" cy="0"/>
        </a:xfrm>
      </p:grpSpPr>
      <p:pic>
        <p:nvPicPr>
          <p:cNvPr id="35" name="Picture 2" descr="Resurrection pic by Yoon Namsun.jpg"/>
          <p:cNvPicPr>
            <a:picLocks noChangeAspect="1"/>
          </p:cNvPicPr>
          <p:nvPr/>
        </p:nvPicPr>
        <p:blipFill>
          <a:blip r:embed="rId2" cstate="print">
            <a:lum bright="10000" contrast="20000"/>
          </a:blip>
          <a:srcRect t="10101"/>
          <a:stretch>
            <a:fillRect/>
          </a:stretch>
        </p:blipFill>
        <p:spPr bwMode="auto">
          <a:xfrm>
            <a:off x="-108520" y="836712"/>
            <a:ext cx="7560840" cy="4680520"/>
          </a:xfrm>
          <a:prstGeom prst="rect">
            <a:avLst/>
          </a:prstGeom>
          <a:noFill/>
          <a:ln w="9525">
            <a:noFill/>
            <a:miter lim="800000"/>
            <a:headEnd/>
            <a:tailEnd/>
          </a:ln>
        </p:spPr>
      </p:pic>
      <p:sp>
        <p:nvSpPr>
          <p:cNvPr id="26" name="TextBox 25"/>
          <p:cNvSpPr txBox="1"/>
          <p:nvPr/>
        </p:nvSpPr>
        <p:spPr>
          <a:xfrm>
            <a:off x="971600" y="3795330"/>
            <a:ext cx="4680520" cy="425758"/>
          </a:xfrm>
          <a:prstGeom prst="rect">
            <a:avLst/>
          </a:prstGeom>
          <a:noFill/>
        </p:spPr>
        <p:txBody>
          <a:bodyPr wrap="square" rtlCol="0">
            <a:spAutoFit/>
          </a:bodyPr>
          <a:lstStyle/>
          <a:p>
            <a:pPr algn="ctr">
              <a:lnSpc>
                <a:spcPts val="2600"/>
              </a:lnSpc>
            </a:pPr>
            <a:r>
              <a:rPr lang="en-CA" sz="2400" b="1" spc="-40" dirty="0" err="1" smtClean="0">
                <a:solidFill>
                  <a:srgbClr val="00FFFF"/>
                </a:solidFill>
                <a:latin typeface="Calibri" pitchFamily="34" charset="0"/>
                <a:cs typeface="Arial" pitchFamily="34" charset="0"/>
              </a:rPr>
              <a:t>disalibkan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dikuburkan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dgn</a:t>
            </a:r>
            <a:r>
              <a:rPr lang="en-CA" sz="2400" b="1" spc="-40" dirty="0" smtClean="0">
                <a:solidFill>
                  <a:srgbClr val="00FFFF"/>
                </a:solidFill>
                <a:latin typeface="Calibri" pitchFamily="34" charset="0"/>
                <a:cs typeface="Arial" pitchFamily="34" charset="0"/>
              </a:rPr>
              <a:t> </a:t>
            </a:r>
            <a:r>
              <a:rPr lang="en-CA" sz="2400" b="1" spc="-40" dirty="0" err="1" smtClean="0">
                <a:solidFill>
                  <a:srgbClr val="00FFFF"/>
                </a:solidFill>
                <a:latin typeface="Calibri" pitchFamily="34" charset="0"/>
                <a:cs typeface="Arial" pitchFamily="34" charset="0"/>
              </a:rPr>
              <a:t>Kristus</a:t>
            </a:r>
            <a:endParaRPr lang="en-CA" sz="2400" b="1" spc="-40" dirty="0">
              <a:solidFill>
                <a:srgbClr val="00FFFF"/>
              </a:solidFill>
              <a:latin typeface="Calibri" pitchFamily="34" charset="0"/>
              <a:cs typeface="Arial" pitchFamily="34" charset="0"/>
            </a:endParaRPr>
          </a:p>
        </p:txBody>
      </p:sp>
      <p:sp>
        <p:nvSpPr>
          <p:cNvPr id="30" name="TextBox 29"/>
          <p:cNvSpPr txBox="1"/>
          <p:nvPr/>
        </p:nvSpPr>
        <p:spPr>
          <a:xfrm>
            <a:off x="6660232" y="548680"/>
            <a:ext cx="2520280" cy="4093428"/>
          </a:xfrm>
          <a:prstGeom prst="rect">
            <a:avLst/>
          </a:prstGeom>
          <a:solidFill>
            <a:srgbClr val="CCCCFF"/>
          </a:solidFill>
        </p:spPr>
        <p:txBody>
          <a:bodyPr wrap="square" rtlCol="0">
            <a:spAutoFit/>
          </a:bodyPr>
          <a:lstStyle/>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2400" b="1" dirty="0" smtClean="0">
              <a:solidFill>
                <a:srgbClr val="0000FF"/>
              </a:solidFill>
              <a:latin typeface="Calibri" pitchFamily="34" charset="0"/>
              <a:cs typeface="Arial" pitchFamily="34" charset="0"/>
            </a:endParaRPr>
          </a:p>
          <a:p>
            <a:pPr algn="ctr">
              <a:lnSpc>
                <a:spcPts val="2400"/>
              </a:lnSpc>
            </a:pPr>
            <a:endParaRPr lang="en-CA" sz="800" b="1" dirty="0" smtClean="0">
              <a:solidFill>
                <a:srgbClr val="0000FF"/>
              </a:solidFill>
              <a:latin typeface="Calibri" pitchFamily="34" charset="0"/>
              <a:cs typeface="Arial" pitchFamily="34" charset="0"/>
            </a:endParaRPr>
          </a:p>
          <a:p>
            <a:pPr algn="ctr">
              <a:lnSpc>
                <a:spcPts val="2400"/>
              </a:lnSpc>
            </a:pPr>
            <a:r>
              <a:rPr lang="en-CA" sz="2400" b="1" dirty="0" err="1" smtClean="0">
                <a:solidFill>
                  <a:srgbClr val="0000FF"/>
                </a:solidFill>
                <a:latin typeface="Calibri" pitchFamily="34" charset="0"/>
                <a:cs typeface="Arial" pitchFamily="34" charset="0"/>
              </a:rPr>
              <a:t>Dikuduskan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oleh</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Roh</a:t>
            </a:r>
            <a:r>
              <a:rPr lang="en-CA"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untuk</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hidup</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menurut</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Kristus</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dlm</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Roh</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tidak</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menurut</a:t>
            </a:r>
            <a:r>
              <a:rPr lang="en-US" sz="2400" b="1" dirty="0" smtClean="0">
                <a:solidFill>
                  <a:srgbClr val="0000FF"/>
                </a:solidFill>
                <a:latin typeface="Calibri" pitchFamily="34" charset="0"/>
                <a:cs typeface="Arial" pitchFamily="34" charset="0"/>
              </a:rPr>
              <a:t> </a:t>
            </a:r>
            <a:r>
              <a:rPr lang="en-US" sz="2400" b="1" dirty="0" err="1" smtClean="0">
                <a:solidFill>
                  <a:srgbClr val="0000FF"/>
                </a:solidFill>
                <a:latin typeface="Calibri" pitchFamily="34" charset="0"/>
                <a:cs typeface="Arial" pitchFamily="34" charset="0"/>
              </a:rPr>
              <a:t>daging</a:t>
            </a:r>
            <a:endParaRPr lang="en-CA" sz="2400" b="1" dirty="0" smtClean="0">
              <a:solidFill>
                <a:srgbClr val="0000FF"/>
              </a:solidFill>
              <a:latin typeface="Calibri" pitchFamily="34" charset="0"/>
              <a:cs typeface="Arial" pitchFamily="34" charset="0"/>
            </a:endParaRPr>
          </a:p>
        </p:txBody>
      </p:sp>
      <p:pic>
        <p:nvPicPr>
          <p:cNvPr id="19" name="Picture 18" descr="angry-face-01s.gif"/>
          <p:cNvPicPr>
            <a:picLocks noChangeAspect="1"/>
          </p:cNvPicPr>
          <p:nvPr/>
        </p:nvPicPr>
        <p:blipFill>
          <a:blip r:embed="rId3" cstate="print"/>
          <a:stretch>
            <a:fillRect/>
          </a:stretch>
        </p:blipFill>
        <p:spPr>
          <a:xfrm>
            <a:off x="179512" y="5805264"/>
            <a:ext cx="864096" cy="864096"/>
          </a:xfrm>
          <a:prstGeom prst="ellipse">
            <a:avLst/>
          </a:prstGeom>
        </p:spPr>
      </p:pic>
      <p:sp>
        <p:nvSpPr>
          <p:cNvPr id="31" name="TextBox 30"/>
          <p:cNvSpPr txBox="1"/>
          <p:nvPr/>
        </p:nvSpPr>
        <p:spPr>
          <a:xfrm>
            <a:off x="179512" y="57332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3" name="TextBox 8"/>
          <p:cNvSpPr txBox="1">
            <a:spLocks noChangeArrowheads="1"/>
          </p:cNvSpPr>
          <p:nvPr/>
        </p:nvSpPr>
        <p:spPr bwMode="auto">
          <a:xfrm>
            <a:off x="107504"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27" name="TextBox 26"/>
          <p:cNvSpPr txBox="1"/>
          <p:nvPr/>
        </p:nvSpPr>
        <p:spPr>
          <a:xfrm>
            <a:off x="2051720" y="1568986"/>
            <a:ext cx="3024336" cy="712183"/>
          </a:xfrm>
          <a:prstGeom prst="rect">
            <a:avLst/>
          </a:prstGeom>
          <a:noFill/>
        </p:spPr>
        <p:txBody>
          <a:bodyPr wrap="square" rtlCol="0">
            <a:spAutoFit/>
          </a:bodyPr>
          <a:lstStyle/>
          <a:p>
            <a:pPr algn="ctr">
              <a:lnSpc>
                <a:spcPts val="2400"/>
              </a:lnSpc>
            </a:pPr>
            <a:r>
              <a:rPr lang="en-CA" sz="2400" b="1" dirty="0" err="1" smtClean="0">
                <a:solidFill>
                  <a:srgbClr val="0000FF"/>
                </a:solidFill>
                <a:latin typeface="Calibri" pitchFamily="34" charset="0"/>
                <a:cs typeface="Arial" pitchFamily="34" charset="0"/>
              </a:rPr>
              <a:t>Dibangkitkan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dgn</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Kristus</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di</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dlm</a:t>
            </a:r>
            <a:r>
              <a:rPr lang="en-CA" sz="2400" b="1" dirty="0" smtClean="0">
                <a:solidFill>
                  <a:srgbClr val="0000FF"/>
                </a:solidFill>
                <a:latin typeface="Calibri" pitchFamily="34" charset="0"/>
                <a:cs typeface="Arial" pitchFamily="34" charset="0"/>
              </a:rPr>
              <a:t> </a:t>
            </a:r>
            <a:r>
              <a:rPr lang="en-CA" sz="2400" b="1" dirty="0" err="1" smtClean="0">
                <a:solidFill>
                  <a:srgbClr val="0000FF"/>
                </a:solidFill>
                <a:latin typeface="Calibri" pitchFamily="34" charset="0"/>
                <a:cs typeface="Arial" pitchFamily="34" charset="0"/>
              </a:rPr>
              <a:t>Roh</a:t>
            </a:r>
            <a:endParaRPr lang="en-CA" sz="2400" b="1" dirty="0">
              <a:solidFill>
                <a:srgbClr val="0000FF"/>
              </a:solidFill>
              <a:latin typeface="Calibri" pitchFamily="34" charset="0"/>
              <a:cs typeface="Arial" pitchFamily="34" charset="0"/>
            </a:endParaRPr>
          </a:p>
        </p:txBody>
      </p:sp>
      <p:sp>
        <p:nvSpPr>
          <p:cNvPr id="36" name="TextBox 35"/>
          <p:cNvSpPr txBox="1"/>
          <p:nvPr/>
        </p:nvSpPr>
        <p:spPr>
          <a:xfrm rot="16200000">
            <a:off x="-1364712" y="2892889"/>
            <a:ext cx="3528392" cy="712183"/>
          </a:xfrm>
          <a:prstGeom prst="rect">
            <a:avLst/>
          </a:prstGeom>
          <a:noFill/>
        </p:spPr>
        <p:txBody>
          <a:bodyPr wrap="square" rtlCol="0">
            <a:spAutoFit/>
          </a:bodyPr>
          <a:lstStyle/>
          <a:p>
            <a:pPr algn="ctr">
              <a:lnSpc>
                <a:spcPts val="2400"/>
              </a:lnSpc>
            </a:pPr>
            <a:r>
              <a:rPr lang="en-US" sz="2400" b="1" dirty="0" smtClean="0">
                <a:solidFill>
                  <a:srgbClr val="0000FF"/>
                </a:solidFill>
                <a:latin typeface="Calibri" pitchFamily="34" charset="0"/>
                <a:cs typeface="Arial" pitchFamily="34" charset="0"/>
              </a:rPr>
              <a:t> </a:t>
            </a:r>
            <a:r>
              <a:rPr lang="en-US" sz="2400" b="1" dirty="0" err="1" smtClean="0">
                <a:solidFill>
                  <a:srgbClr val="00FFFF"/>
                </a:solidFill>
                <a:latin typeface="Calibri" pitchFamily="34" charset="0"/>
                <a:cs typeface="Arial" pitchFamily="34" charset="0"/>
              </a:rPr>
              <a:t>hidup</a:t>
            </a:r>
            <a:r>
              <a:rPr lang="en-US" sz="2400" b="1" dirty="0" smtClean="0">
                <a:solidFill>
                  <a:srgbClr val="00FFFF"/>
                </a:solidFill>
                <a:latin typeface="Calibri" pitchFamily="34" charset="0"/>
                <a:cs typeface="Arial" pitchFamily="34" charset="0"/>
              </a:rPr>
              <a:t> </a:t>
            </a:r>
            <a:r>
              <a:rPr lang="en-US" sz="2400" b="1" dirty="0" err="1" smtClean="0">
                <a:solidFill>
                  <a:srgbClr val="00FFFF"/>
                </a:solidFill>
                <a:latin typeface="Calibri" pitchFamily="34" charset="0"/>
                <a:cs typeface="Arial" pitchFamily="34" charset="0"/>
              </a:rPr>
              <a:t>menurut</a:t>
            </a:r>
            <a:r>
              <a:rPr lang="en-US" sz="2400" b="1" dirty="0" smtClean="0">
                <a:solidFill>
                  <a:srgbClr val="00FFFF"/>
                </a:solidFill>
                <a:latin typeface="Calibri" pitchFamily="34" charset="0"/>
                <a:cs typeface="Arial" pitchFamily="34" charset="0"/>
              </a:rPr>
              <a:t> </a:t>
            </a:r>
          </a:p>
          <a:p>
            <a:pPr algn="ctr">
              <a:lnSpc>
                <a:spcPts val="2400"/>
              </a:lnSpc>
            </a:pPr>
            <a:r>
              <a:rPr lang="en-US" sz="2400" b="1" dirty="0" err="1" smtClean="0">
                <a:solidFill>
                  <a:srgbClr val="00FFFF"/>
                </a:solidFill>
                <a:latin typeface="Calibri" pitchFamily="34" charset="0"/>
                <a:cs typeface="Arial" pitchFamily="34" charset="0"/>
              </a:rPr>
              <a:t>daging</a:t>
            </a:r>
            <a:endParaRPr lang="en-CA" sz="2400" b="1" dirty="0" smtClean="0">
              <a:solidFill>
                <a:srgbClr val="00FFFF"/>
              </a:solidFill>
              <a:latin typeface="Calibri" pitchFamily="34" charset="0"/>
              <a:cs typeface="Arial" pitchFamily="34" charset="0"/>
            </a:endParaRPr>
          </a:p>
        </p:txBody>
      </p:sp>
      <p:pic>
        <p:nvPicPr>
          <p:cNvPr id="37" name="Picture 36" descr="dove and sword large cropped.png"/>
          <p:cNvPicPr>
            <a:picLocks noChangeAspect="1"/>
          </p:cNvPicPr>
          <p:nvPr/>
        </p:nvPicPr>
        <p:blipFill>
          <a:blip r:embed="rId4" cstate="print"/>
          <a:stretch>
            <a:fillRect/>
          </a:stretch>
        </p:blipFill>
        <p:spPr>
          <a:xfrm>
            <a:off x="4092606" y="2627366"/>
            <a:ext cx="983450" cy="1017658"/>
          </a:xfrm>
          <a:prstGeom prst="rect">
            <a:avLst/>
          </a:prstGeom>
        </p:spPr>
      </p:pic>
      <p:sp>
        <p:nvSpPr>
          <p:cNvPr id="40" name="Text Box 3"/>
          <p:cNvSpPr txBox="1">
            <a:spLocks noChangeArrowheads="1"/>
          </p:cNvSpPr>
          <p:nvPr/>
        </p:nvSpPr>
        <p:spPr bwMode="auto">
          <a:xfrm>
            <a:off x="5508104" y="4088105"/>
            <a:ext cx="1619672" cy="276999"/>
          </a:xfrm>
          <a:prstGeom prst="rect">
            <a:avLst/>
          </a:prstGeom>
          <a:noFill/>
          <a:ln w="9525">
            <a:noFill/>
            <a:miter lim="800000"/>
            <a:headEnd/>
            <a:tailEnd/>
          </a:ln>
        </p:spPr>
        <p:txBody>
          <a:bodyPr wrap="square">
            <a:spAutoFit/>
          </a:bodyPr>
          <a:lstStyle/>
          <a:p>
            <a:pPr>
              <a:spcAft>
                <a:spcPts val="1000"/>
              </a:spcAft>
            </a:pPr>
            <a:r>
              <a:rPr lang="en-CA" sz="1200" dirty="0" smtClean="0">
                <a:solidFill>
                  <a:srgbClr val="009999"/>
                </a:solidFill>
              </a:rPr>
              <a:t>©</a:t>
            </a:r>
            <a:r>
              <a:rPr lang="en-CA" sz="1200" dirty="0" smtClean="0">
                <a:solidFill>
                  <a:srgbClr val="66CCFF"/>
                </a:solidFill>
              </a:rPr>
              <a:t> </a:t>
            </a:r>
            <a:r>
              <a:rPr lang="en-CA" altLang="ko-KR" sz="1200" i="1" dirty="0" smtClean="0">
                <a:solidFill>
                  <a:srgbClr val="009999"/>
                </a:solidFill>
                <a:latin typeface="Calibri" pitchFamily="34" charset="0"/>
                <a:ea typeface="Gulim" pitchFamily="34" charset="-127"/>
              </a:rPr>
              <a:t>Yoon Nam Sun</a:t>
            </a:r>
            <a:endParaRPr lang="en-US" altLang="ko-KR" sz="1200" dirty="0">
              <a:solidFill>
                <a:srgbClr val="009999"/>
              </a:solidFill>
              <a:ea typeface="Gulim" pitchFamily="34" charset="-127"/>
            </a:endParaRPr>
          </a:p>
        </p:txBody>
      </p:sp>
      <p:sp>
        <p:nvSpPr>
          <p:cNvPr id="41" name="TextBox 40"/>
          <p:cNvSpPr txBox="1"/>
          <p:nvPr/>
        </p:nvSpPr>
        <p:spPr>
          <a:xfrm>
            <a:off x="2699792" y="4314582"/>
            <a:ext cx="1872208" cy="338554"/>
          </a:xfrm>
          <a:prstGeom prst="rect">
            <a:avLst/>
          </a:prstGeom>
          <a:noFill/>
        </p:spPr>
        <p:txBody>
          <a:bodyPr wrap="square" rtlCol="0">
            <a:spAutoFit/>
          </a:bodyPr>
          <a:lstStyle/>
          <a:p>
            <a:pPr algn="ctr"/>
            <a:r>
              <a:rPr lang="en-CA" sz="800" dirty="0" smtClean="0">
                <a:solidFill>
                  <a:schemeClr val="tx1">
                    <a:lumMod val="65000"/>
                  </a:schemeClr>
                </a:solidFill>
              </a:rPr>
              <a:t>Dove and Bible</a:t>
            </a:r>
          </a:p>
          <a:p>
            <a:pPr algn="ctr"/>
            <a:r>
              <a:rPr lang="en-CA" sz="800" dirty="0" smtClean="0">
                <a:solidFill>
                  <a:schemeClr val="tx1">
                    <a:lumMod val="65000"/>
                  </a:schemeClr>
                </a:solidFill>
              </a:rPr>
              <a:t>Microsoft clip art © 2013  </a:t>
            </a:r>
            <a:r>
              <a:rPr lang="en-CA" sz="800" dirty="0" err="1" smtClean="0">
                <a:solidFill>
                  <a:schemeClr val="tx1">
                    <a:lumMod val="65000"/>
                  </a:schemeClr>
                </a:solidFill>
              </a:rPr>
              <a:t>Mic.Corp</a:t>
            </a:r>
            <a:r>
              <a:rPr lang="en-CA" sz="800" dirty="0" smtClean="0">
                <a:solidFill>
                  <a:schemeClr val="tx1">
                    <a:lumMod val="65000"/>
                  </a:schemeClr>
                </a:solidFill>
              </a:rPr>
              <a:t> </a:t>
            </a:r>
            <a:endParaRPr lang="en-CA" sz="800" dirty="0">
              <a:solidFill>
                <a:schemeClr val="tx1">
                  <a:lumMod val="65000"/>
                </a:schemeClr>
              </a:solidFill>
            </a:endParaRPr>
          </a:p>
        </p:txBody>
      </p:sp>
      <p:sp>
        <p:nvSpPr>
          <p:cNvPr id="22" name="Rectangle 21"/>
          <p:cNvSpPr/>
          <p:nvPr/>
        </p:nvSpPr>
        <p:spPr>
          <a:xfrm rot="16200000">
            <a:off x="7446600" y="2066568"/>
            <a:ext cx="1005840" cy="2743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Rectangle 23"/>
          <p:cNvSpPr/>
          <p:nvPr/>
        </p:nvSpPr>
        <p:spPr>
          <a:xfrm rot="10800000">
            <a:off x="7474024" y="1930544"/>
            <a:ext cx="914400" cy="2743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5" name="Picture 14" descr="egyptian.gif"/>
          <p:cNvPicPr>
            <a:picLocks noChangeAspect="1"/>
          </p:cNvPicPr>
          <p:nvPr/>
        </p:nvPicPr>
        <p:blipFill>
          <a:blip r:embed="rId5" cstate="print"/>
          <a:stretch>
            <a:fillRect/>
          </a:stretch>
        </p:blipFill>
        <p:spPr>
          <a:xfrm>
            <a:off x="7164288" y="1124744"/>
            <a:ext cx="1689818" cy="1005840"/>
          </a:xfrm>
          <a:prstGeom prst="rect">
            <a:avLst/>
          </a:prstGeom>
        </p:spPr>
      </p:pic>
      <p:pic>
        <p:nvPicPr>
          <p:cNvPr id="16" name="Picture 15" descr="egyptian.gif"/>
          <p:cNvPicPr>
            <a:picLocks noChangeAspect="1"/>
          </p:cNvPicPr>
          <p:nvPr/>
        </p:nvPicPr>
        <p:blipFill>
          <a:blip r:embed="rId5" cstate="print"/>
          <a:stretch>
            <a:fillRect/>
          </a:stretch>
        </p:blipFill>
        <p:spPr>
          <a:xfrm rot="14400000" flipH="1">
            <a:off x="6613516" y="2037042"/>
            <a:ext cx="1689811" cy="1005840"/>
          </a:xfrm>
          <a:prstGeom prst="rect">
            <a:avLst/>
          </a:prstGeom>
        </p:spPr>
      </p:pic>
      <p:pic>
        <p:nvPicPr>
          <p:cNvPr id="18" name="Picture 17" descr="egyptian.gif"/>
          <p:cNvPicPr>
            <a:picLocks noChangeAspect="1"/>
          </p:cNvPicPr>
          <p:nvPr/>
        </p:nvPicPr>
        <p:blipFill>
          <a:blip r:embed="rId5" cstate="print"/>
          <a:stretch>
            <a:fillRect/>
          </a:stretch>
        </p:blipFill>
        <p:spPr>
          <a:xfrm rot="7200000">
            <a:off x="7621623" y="2014915"/>
            <a:ext cx="1689817" cy="1005840"/>
          </a:xfrm>
          <a:prstGeom prst="rect">
            <a:avLst/>
          </a:prstGeom>
        </p:spPr>
      </p:pic>
      <p:pic>
        <p:nvPicPr>
          <p:cNvPr id="20" name="Picture 19" descr="www.fg-a.com valentine 2-jumping-heart.gif"/>
          <p:cNvPicPr>
            <a:picLocks noChangeAspect="1"/>
          </p:cNvPicPr>
          <p:nvPr/>
        </p:nvPicPr>
        <p:blipFill>
          <a:blip r:embed="rId6" cstate="print"/>
          <a:stretch>
            <a:fillRect/>
          </a:stretch>
        </p:blipFill>
        <p:spPr>
          <a:xfrm>
            <a:off x="7474024" y="1628800"/>
            <a:ext cx="914400" cy="1066800"/>
          </a:xfrm>
          <a:prstGeom prst="rect">
            <a:avLst/>
          </a:prstGeom>
        </p:spPr>
      </p:pic>
      <p:sp>
        <p:nvSpPr>
          <p:cNvPr id="21" name="TextBox 20"/>
          <p:cNvSpPr txBox="1"/>
          <p:nvPr/>
        </p:nvSpPr>
        <p:spPr>
          <a:xfrm rot="16200000">
            <a:off x="7895111" y="1639543"/>
            <a:ext cx="2088232" cy="338554"/>
          </a:xfrm>
          <a:prstGeom prst="rect">
            <a:avLst/>
          </a:prstGeom>
          <a:noFill/>
        </p:spPr>
        <p:txBody>
          <a:bodyPr wrap="square" rtlCol="0">
            <a:spAutoFit/>
          </a:bodyPr>
          <a:lstStyle/>
          <a:p>
            <a:pPr algn="ctr"/>
            <a:r>
              <a:rPr lang="en-CA" sz="800" dirty="0" smtClean="0">
                <a:solidFill>
                  <a:schemeClr val="tx1">
                    <a:lumMod val="65000"/>
                  </a:schemeClr>
                </a:solidFill>
              </a:rPr>
              <a:t>smiley © sherv.net</a:t>
            </a:r>
          </a:p>
          <a:p>
            <a:pPr algn="ctr"/>
            <a:r>
              <a:rPr lang="en-CA" sz="800" dirty="0" smtClean="0">
                <a:solidFill>
                  <a:schemeClr val="tx1">
                    <a:lumMod val="65000"/>
                  </a:schemeClr>
                </a:solidFill>
              </a:rPr>
              <a:t>Jumping heart © www.fg-a.com</a:t>
            </a:r>
          </a:p>
        </p:txBody>
      </p:sp>
      <p:sp>
        <p:nvSpPr>
          <p:cNvPr id="25" name="TextBox 24"/>
          <p:cNvSpPr txBox="1"/>
          <p:nvPr/>
        </p:nvSpPr>
        <p:spPr>
          <a:xfrm>
            <a:off x="288032" y="4869160"/>
            <a:ext cx="8820472" cy="1815882"/>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daging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melainkan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diam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tidak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memiliki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milik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8:9</a:t>
            </a:r>
            <a:endParaRPr lang="en-CA" sz="2800" b="1" spc="-50" dirty="0" smtClean="0">
              <a:solidFill>
                <a:schemeClr val="bg1"/>
              </a:solidFill>
              <a:latin typeface="Calibri" pitchFamily="34" charset="0"/>
            </a:endParaRPr>
          </a:p>
        </p:txBody>
      </p:sp>
      <p:sp>
        <p:nvSpPr>
          <p:cNvPr id="28" name="Rectangle 7"/>
          <p:cNvSpPr>
            <a:spLocks noChangeArrowheads="1"/>
          </p:cNvSpPr>
          <p:nvPr/>
        </p:nvSpPr>
        <p:spPr bwMode="auto">
          <a:xfrm>
            <a:off x="0" y="-27384"/>
            <a:ext cx="9144000" cy="954107"/>
          </a:xfrm>
          <a:prstGeom prst="rect">
            <a:avLst/>
          </a:prstGeom>
          <a:solidFill>
            <a:schemeClr val="tx1"/>
          </a:solidFill>
          <a:ln w="9525">
            <a:noFill/>
            <a:miter lim="800000"/>
            <a:headEnd/>
            <a:tailEnd/>
          </a:ln>
        </p:spPr>
        <p:txBody>
          <a:bodyPr wrap="square" anchor="ctr">
            <a:spAutoFit/>
          </a:bodyPr>
          <a:lstStyle/>
          <a:p>
            <a:pPr algn="ctr" eaLnBrk="0" hangingPunct="0"/>
            <a:r>
              <a:rPr lang="en-US" sz="2800" b="1" dirty="0" smtClean="0">
                <a:solidFill>
                  <a:srgbClr val="FF0000"/>
                </a:solidFill>
                <a:latin typeface="Calibri" pitchFamily="34" charset="0"/>
                <a:cs typeface="Times New Roman" pitchFamily="18" charset="0"/>
              </a:rPr>
              <a:t>67. </a:t>
            </a:r>
            <a:r>
              <a:rPr lang="en-CA" sz="2800" b="1" dirty="0" err="1" smtClean="0">
                <a:solidFill>
                  <a:srgbClr val="FF0000"/>
                </a:solidFill>
                <a:latin typeface="Calibri" pitchFamily="34" charset="0"/>
                <a:cs typeface="Calibri" pitchFamily="34" charset="0"/>
              </a:rPr>
              <a:t>Sunat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oleh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untuk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hidup</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menurut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br>
              <a:rPr lang="en-CA" sz="2800" b="1" dirty="0" smtClean="0">
                <a:solidFill>
                  <a:srgbClr val="FF0000"/>
                </a:solidFill>
                <a:latin typeface="Calibri" pitchFamily="34" charset="0"/>
                <a:cs typeface="Calibri" pitchFamily="34" charset="0"/>
              </a:rPr>
            </a:br>
            <a:r>
              <a:rPr lang="en-CA" sz="2800" b="1" dirty="0" err="1" smtClean="0">
                <a:solidFill>
                  <a:srgbClr val="FF0000"/>
                </a:solidFill>
                <a:latin typeface="Calibri" pitchFamily="34" charset="0"/>
                <a:cs typeface="Calibri" pitchFamily="34" charset="0"/>
              </a:rPr>
              <a:t>dlm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Roh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tidak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menurut</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daging</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bg>
      <p:bgPr>
        <a:solidFill>
          <a:srgbClr val="99FF66"/>
        </a:solidFill>
        <a:effectLst/>
      </p:bgPr>
    </p:bg>
    <p:spTree>
      <p:nvGrpSpPr>
        <p:cNvPr id="1" name=""/>
        <p:cNvGrpSpPr/>
        <p:nvPr/>
      </p:nvGrpSpPr>
      <p:grpSpPr>
        <a:xfrm>
          <a:off x="0" y="0"/>
          <a:ext cx="0" cy="0"/>
          <a:chOff x="0" y="0"/>
          <a:chExt cx="0" cy="0"/>
        </a:xfrm>
      </p:grpSpPr>
      <p:pic>
        <p:nvPicPr>
          <p:cNvPr id="14" name="Picture 2" descr="arms,body builders,competitions,flexing,games,leisure,muscles,recreation,sports,weightlifters,biceps,triceps"/>
          <p:cNvPicPr>
            <a:picLocks noChangeAspect="1" noChangeArrowheads="1"/>
          </p:cNvPicPr>
          <p:nvPr/>
        </p:nvPicPr>
        <p:blipFill>
          <a:blip r:embed="rId2" cstate="print">
            <a:duotone>
              <a:prstClr val="black"/>
              <a:srgbClr val="66FF33">
                <a:tint val="45000"/>
                <a:satMod val="400000"/>
              </a:srgbClr>
            </a:duotone>
          </a:blip>
          <a:srcRect l="36364" b="22727"/>
          <a:stretch>
            <a:fillRect/>
          </a:stretch>
        </p:blipFill>
        <p:spPr bwMode="auto">
          <a:xfrm flipH="1">
            <a:off x="179512" y="260648"/>
            <a:ext cx="1728192" cy="2098518"/>
          </a:xfrm>
          <a:prstGeom prst="rect">
            <a:avLst/>
          </a:prstGeom>
          <a:noFill/>
        </p:spPr>
      </p:pic>
      <p:pic>
        <p:nvPicPr>
          <p:cNvPr id="88066" name="Picture 2" descr="arms,body builders,competitions,flexing,games,leisure,muscles,recreation,sports,weightlifters,biceps,triceps"/>
          <p:cNvPicPr>
            <a:picLocks noChangeAspect="1" noChangeArrowheads="1"/>
          </p:cNvPicPr>
          <p:nvPr/>
        </p:nvPicPr>
        <p:blipFill>
          <a:blip r:embed="rId2" cstate="print">
            <a:duotone>
              <a:prstClr val="black"/>
              <a:srgbClr val="66FF33">
                <a:tint val="45000"/>
                <a:satMod val="400000"/>
              </a:srgbClr>
            </a:duotone>
          </a:blip>
          <a:srcRect l="36364" b="22727"/>
          <a:stretch>
            <a:fillRect/>
          </a:stretch>
        </p:blipFill>
        <p:spPr bwMode="auto">
          <a:xfrm>
            <a:off x="3635896" y="260648"/>
            <a:ext cx="1728192" cy="2098518"/>
          </a:xfrm>
          <a:prstGeom prst="rect">
            <a:avLst/>
          </a:prstGeom>
          <a:noFill/>
        </p:spPr>
      </p:pic>
      <p:sp>
        <p:nvSpPr>
          <p:cNvPr id="4" name="Rounded Rectangle 3"/>
          <p:cNvSpPr/>
          <p:nvPr/>
        </p:nvSpPr>
        <p:spPr>
          <a:xfrm>
            <a:off x="1763787" y="1412776"/>
            <a:ext cx="2016125" cy="2376487"/>
          </a:xfrm>
          <a:prstGeom prst="roundRect">
            <a:avLst/>
          </a:prstGeom>
          <a:solidFill>
            <a:srgbClr val="99FF6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6" name="Rectangle 5"/>
          <p:cNvSpPr/>
          <p:nvPr/>
        </p:nvSpPr>
        <p:spPr>
          <a:xfrm>
            <a:off x="2195984" y="3789040"/>
            <a:ext cx="431800" cy="1463040"/>
          </a:xfrm>
          <a:prstGeom prst="rect">
            <a:avLst/>
          </a:prstGeom>
          <a:solidFill>
            <a:srgbClr val="99FF6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7" name="Rectangle 6"/>
          <p:cNvSpPr/>
          <p:nvPr/>
        </p:nvSpPr>
        <p:spPr>
          <a:xfrm>
            <a:off x="2916064" y="3789040"/>
            <a:ext cx="431800" cy="1463040"/>
          </a:xfrm>
          <a:prstGeom prst="rect">
            <a:avLst/>
          </a:prstGeom>
          <a:solidFill>
            <a:srgbClr val="99FF6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Smiley Face 14"/>
          <p:cNvSpPr/>
          <p:nvPr/>
        </p:nvSpPr>
        <p:spPr>
          <a:xfrm>
            <a:off x="2159144" y="188640"/>
            <a:ext cx="1188720" cy="1188720"/>
          </a:xfrm>
          <a:prstGeom prst="smileyFace">
            <a:avLst>
              <a:gd name="adj" fmla="val 4653"/>
            </a:avLst>
          </a:prstGeom>
          <a:solidFill>
            <a:srgbClr val="99FF66"/>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8" name="Picture 17"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22"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65000"/>
                  </a:schemeClr>
                </a:solidFill>
              </a:rPr>
              <a:t>© </a:t>
            </a:r>
            <a:r>
              <a:rPr lang="en-CA" sz="800" dirty="0" smtClean="0">
                <a:solidFill>
                  <a:schemeClr val="tx1">
                    <a:lumMod val="65000"/>
                  </a:schemeClr>
                </a:solidFill>
              </a:rPr>
              <a:t>GospelGifs.com </a:t>
            </a:r>
            <a:endParaRPr lang="en-CA" sz="800" dirty="0">
              <a:solidFill>
                <a:schemeClr val="tx1">
                  <a:lumMod val="65000"/>
                </a:schemeClr>
              </a:solidFill>
            </a:endParaRPr>
          </a:p>
        </p:txBody>
      </p:sp>
      <p:sp>
        <p:nvSpPr>
          <p:cNvPr id="29" name="TextBox 28"/>
          <p:cNvSpPr txBox="1"/>
          <p:nvPr/>
        </p:nvSpPr>
        <p:spPr>
          <a:xfrm>
            <a:off x="1763688" y="3501008"/>
            <a:ext cx="2088232" cy="246221"/>
          </a:xfrm>
          <a:prstGeom prst="rect">
            <a:avLst/>
          </a:prstGeom>
          <a:noFill/>
        </p:spPr>
        <p:txBody>
          <a:bodyPr wrap="square" rtlCol="0">
            <a:spAutoFit/>
          </a:bodyPr>
          <a:lstStyle/>
          <a:p>
            <a:pPr algn="ctr"/>
            <a:r>
              <a:rPr lang="en-CA" sz="1000" dirty="0" err="1" smtClean="0">
                <a:solidFill>
                  <a:schemeClr val="tx1">
                    <a:lumMod val="50000"/>
                  </a:schemeClr>
                </a:solidFill>
              </a:rPr>
              <a:t>smileys</a:t>
            </a:r>
            <a:r>
              <a:rPr lang="en-CA" sz="1000" dirty="0" smtClean="0">
                <a:solidFill>
                  <a:schemeClr val="tx1">
                    <a:lumMod val="50000"/>
                  </a:schemeClr>
                </a:solidFill>
              </a:rPr>
              <a:t> © sherv.net</a:t>
            </a:r>
          </a:p>
        </p:txBody>
      </p:sp>
      <p:sp>
        <p:nvSpPr>
          <p:cNvPr id="30" name="Rectangle 29"/>
          <p:cNvSpPr/>
          <p:nvPr/>
        </p:nvSpPr>
        <p:spPr>
          <a:xfrm>
            <a:off x="2699792" y="234888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rot="16200000">
            <a:off x="2686080" y="2251720"/>
            <a:ext cx="182880" cy="7315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22" descr="egyptian.gif"/>
          <p:cNvPicPr>
            <a:picLocks noChangeAspect="1"/>
          </p:cNvPicPr>
          <p:nvPr/>
        </p:nvPicPr>
        <p:blipFill>
          <a:blip r:embed="rId4" cstate="print"/>
          <a:stretch>
            <a:fillRect/>
          </a:stretch>
        </p:blipFill>
        <p:spPr>
          <a:xfrm>
            <a:off x="1637928" y="1276199"/>
            <a:ext cx="2286000" cy="1360713"/>
          </a:xfrm>
          <a:prstGeom prst="rect">
            <a:avLst/>
          </a:prstGeom>
        </p:spPr>
      </p:pic>
      <p:pic>
        <p:nvPicPr>
          <p:cNvPr id="26" name="Picture 25" descr="egyptian.gif"/>
          <p:cNvPicPr>
            <a:picLocks noChangeAspect="1"/>
          </p:cNvPicPr>
          <p:nvPr/>
        </p:nvPicPr>
        <p:blipFill>
          <a:blip r:embed="rId4" cstate="print"/>
          <a:stretch>
            <a:fillRect/>
          </a:stretch>
        </p:blipFill>
        <p:spPr>
          <a:xfrm rot="7200000">
            <a:off x="2340301" y="2422505"/>
            <a:ext cx="2286000" cy="1360713"/>
          </a:xfrm>
          <a:prstGeom prst="rect">
            <a:avLst/>
          </a:prstGeom>
        </p:spPr>
      </p:pic>
      <p:pic>
        <p:nvPicPr>
          <p:cNvPr id="27" name="Picture 26" descr="egyptian.gif"/>
          <p:cNvPicPr>
            <a:picLocks noChangeAspect="1"/>
          </p:cNvPicPr>
          <p:nvPr/>
        </p:nvPicPr>
        <p:blipFill>
          <a:blip r:embed="rId4" cstate="print"/>
          <a:stretch>
            <a:fillRect/>
          </a:stretch>
        </p:blipFill>
        <p:spPr>
          <a:xfrm rot="14400000" flipH="1">
            <a:off x="989307" y="2422505"/>
            <a:ext cx="2286000" cy="1360713"/>
          </a:xfrm>
          <a:prstGeom prst="rect">
            <a:avLst/>
          </a:prstGeom>
        </p:spPr>
      </p:pic>
      <p:sp>
        <p:nvSpPr>
          <p:cNvPr id="28" name="Title 1"/>
          <p:cNvSpPr txBox="1">
            <a:spLocks/>
          </p:cNvSpPr>
          <p:nvPr/>
        </p:nvSpPr>
        <p:spPr bwMode="auto">
          <a:xfrm>
            <a:off x="5508104" y="116632"/>
            <a:ext cx="3383280" cy="1728192"/>
          </a:xfrm>
          <a:prstGeom prst="rect">
            <a:avLst/>
          </a:prstGeom>
          <a:solidFill>
            <a:schemeClr val="tx1"/>
          </a:solidFill>
          <a:ln w="9525">
            <a:noFill/>
            <a:miter lim="800000"/>
            <a:headEnd/>
            <a:tailEnd/>
          </a:ln>
        </p:spPr>
        <p:txBody>
          <a:bodyPr anchor="ctr"/>
          <a:lstStyle/>
          <a:p>
            <a:pPr algn="ctr" eaLnBrk="0" hangingPunct="0">
              <a:defRPr/>
            </a:pPr>
            <a:r>
              <a:rPr lang="en-CA" sz="2800" b="1" kern="0" dirty="0" smtClean="0">
                <a:solidFill>
                  <a:srgbClr val="FF0000"/>
                </a:solidFill>
                <a:latin typeface="Calibri" pitchFamily="34" charset="0"/>
                <a:ea typeface="+mj-ea"/>
                <a:cs typeface="+mj-cs"/>
              </a:rPr>
              <a:t>68. </a:t>
            </a:r>
            <a:r>
              <a:rPr lang="en-CA" sz="2800" b="1" kern="0" dirty="0" err="1" smtClean="0">
                <a:solidFill>
                  <a:srgbClr val="FF0000"/>
                </a:solidFill>
                <a:latin typeface="Calibri" pitchFamily="34" charset="0"/>
                <a:ea typeface="+mj-ea"/>
                <a:cs typeface="+mj-cs"/>
              </a:rPr>
              <a:t>Hebat</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kuasa</a:t>
            </a:r>
            <a:r>
              <a:rPr lang="en-CA" sz="2800" b="1" kern="0" dirty="0" smtClean="0">
                <a:solidFill>
                  <a:srgbClr val="FF0000"/>
                </a:solidFill>
                <a:latin typeface="Calibri" pitchFamily="34" charset="0"/>
                <a:ea typeface="+mj-ea"/>
                <a:cs typeface="+mj-cs"/>
              </a:rPr>
              <a:t> </a:t>
            </a:r>
          </a:p>
          <a:p>
            <a:pPr algn="ctr" eaLnBrk="0" hangingPunct="0">
              <a:defRPr/>
            </a:pPr>
            <a:r>
              <a:rPr lang="en-CA" sz="2800" b="1" kern="0" dirty="0" err="1" smtClean="0">
                <a:solidFill>
                  <a:srgbClr val="FF0000"/>
                </a:solidFill>
                <a:latin typeface="Calibri" pitchFamily="34" charset="0"/>
                <a:ea typeface="+mj-ea"/>
                <a:cs typeface="+mj-cs"/>
              </a:rPr>
              <a:t>dan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kekuatan</a:t>
            </a:r>
            <a:r>
              <a:rPr lang="en-CA" sz="2800" b="1" kern="0" dirty="0" smtClean="0">
                <a:solidFill>
                  <a:srgbClr val="FF0000"/>
                </a:solidFill>
                <a:latin typeface="Calibri" pitchFamily="34" charset="0"/>
                <a:ea typeface="+mj-ea"/>
                <a:cs typeface="+mj-cs"/>
              </a:rPr>
              <a:t>.</a:t>
            </a:r>
          </a:p>
          <a:p>
            <a:pPr algn="ctr" eaLnBrk="0" hangingPunct="0">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2800" b="1" kern="0" dirty="0">
              <a:solidFill>
                <a:srgbClr val="FF0000"/>
              </a:solidFill>
              <a:latin typeface="Calibri" pitchFamily="34" charset="0"/>
              <a:ea typeface="+mj-ea"/>
              <a:cs typeface="+mj-cs"/>
            </a:endParaRPr>
          </a:p>
        </p:txBody>
      </p:sp>
      <p:sp>
        <p:nvSpPr>
          <p:cNvPr id="32" name="TextBox 31"/>
          <p:cNvSpPr txBox="1"/>
          <p:nvPr/>
        </p:nvSpPr>
        <p:spPr>
          <a:xfrm>
            <a:off x="3851920" y="2780928"/>
            <a:ext cx="5112568" cy="2246769"/>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betapa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hebat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kuasa-Nya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percaya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sesuai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kekuatan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kuasa-Nya</a:t>
            </a:r>
            <a:r>
              <a:rPr lang="en-CA" sz="2800" b="1" dirty="0" smtClean="0">
                <a:solidFill>
                  <a:schemeClr val="bg1"/>
                </a:solidFill>
                <a:latin typeface="Calibri" pitchFamily="34" charset="0"/>
                <a:cs typeface="Calibri" pitchFamily="34" charset="0"/>
              </a:rPr>
              <a:t>,</a:t>
            </a:r>
          </a:p>
          <a:p>
            <a:pPr algn="ctr"/>
            <a:r>
              <a:rPr lang="en-CA" sz="2800" b="1" dirty="0" smtClean="0">
                <a:solidFill>
                  <a:schemeClr val="bg1"/>
                </a:solidFill>
                <a:latin typeface="Calibri" pitchFamily="34" charset="0"/>
                <a:cs typeface="Calibri" pitchFamily="34" charset="0"/>
              </a:rPr>
              <a:t>yang </a:t>
            </a:r>
            <a:r>
              <a:rPr lang="en-CA" sz="2800" b="1" dirty="0" err="1" smtClean="0">
                <a:solidFill>
                  <a:schemeClr val="bg1"/>
                </a:solidFill>
                <a:latin typeface="Calibri" pitchFamily="34" charset="0"/>
                <a:cs typeface="Calibri" pitchFamily="34" charset="0"/>
              </a:rPr>
              <a:t>dikerjakan-Nya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rPr>
              <a:t>Ef</a:t>
            </a:r>
            <a:r>
              <a:rPr lang="en-US" sz="2800" b="1" dirty="0" smtClean="0">
                <a:solidFill>
                  <a:schemeClr val="bg1"/>
                </a:solidFill>
                <a:latin typeface="Calibri" pitchFamily="34" charset="0"/>
              </a:rPr>
              <a:t> 1:19-20</a:t>
            </a:r>
            <a:endParaRPr lang="en-CA" dirty="0"/>
          </a:p>
        </p:txBody>
      </p:sp>
      <p:sp>
        <p:nvSpPr>
          <p:cNvPr id="33" name="TextBox 32"/>
          <p:cNvSpPr txBox="1"/>
          <p:nvPr/>
        </p:nvSpPr>
        <p:spPr>
          <a:xfrm>
            <a:off x="72008" y="5373216"/>
            <a:ext cx="8748464" cy="1600438"/>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perkara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dapat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kutanggung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memberi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kekuatan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kepadaku</a:t>
            </a:r>
            <a:r>
              <a:rPr lang="en-CA"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rPr>
              <a:t>Flp</a:t>
            </a:r>
            <a:r>
              <a:rPr lang="en-US" sz="2800" b="1" dirty="0" smtClean="0">
                <a:solidFill>
                  <a:schemeClr val="bg1"/>
                </a:solidFill>
                <a:latin typeface="Calibri" pitchFamily="34" charset="0"/>
              </a:rPr>
              <a:t> 4:13 </a:t>
            </a:r>
          </a:p>
          <a:p>
            <a:pPr algn="ctr"/>
            <a:r>
              <a:rPr lang="en-US" sz="2400" b="1" dirty="0" err="1" smtClean="0">
                <a:solidFill>
                  <a:schemeClr val="bg1"/>
                </a:solidFill>
                <a:latin typeface="Calibri" pitchFamily="34" charset="0"/>
              </a:rPr>
              <a:t>juga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Ef</a:t>
            </a:r>
            <a:r>
              <a:rPr lang="en-US" sz="2400" b="1" dirty="0" smtClean="0">
                <a:solidFill>
                  <a:schemeClr val="bg1"/>
                </a:solidFill>
                <a:latin typeface="Calibri" pitchFamily="34" charset="0"/>
              </a:rPr>
              <a:t> 3:20; </a:t>
            </a:r>
            <a:r>
              <a:rPr lang="en-US" sz="2400" b="1" dirty="0" err="1" smtClean="0">
                <a:solidFill>
                  <a:schemeClr val="bg1"/>
                </a:solidFill>
                <a:latin typeface="Calibri" pitchFamily="34" charset="0"/>
              </a:rPr>
              <a:t>Kis</a:t>
            </a:r>
            <a:r>
              <a:rPr lang="en-US" sz="2400" b="1" dirty="0" smtClean="0">
                <a:solidFill>
                  <a:schemeClr val="bg1"/>
                </a:solidFill>
                <a:latin typeface="Calibri" pitchFamily="34" charset="0"/>
              </a:rPr>
              <a:t> 1:8; </a:t>
            </a:r>
            <a:r>
              <a:rPr lang="en-US" sz="2400" b="1" dirty="0" err="1" smtClean="0">
                <a:solidFill>
                  <a:schemeClr val="bg1"/>
                </a:solidFill>
                <a:latin typeface="Calibri" pitchFamily="34" charset="0"/>
              </a:rPr>
              <a:t>Luk</a:t>
            </a:r>
            <a:r>
              <a:rPr lang="en-US" sz="2400" b="1" dirty="0" smtClean="0">
                <a:solidFill>
                  <a:schemeClr val="bg1"/>
                </a:solidFill>
                <a:latin typeface="Calibri" pitchFamily="34" charset="0"/>
              </a:rPr>
              <a:t> 24:49; 2 </a:t>
            </a:r>
            <a:r>
              <a:rPr lang="en-US" sz="2400" b="1" dirty="0" err="1" smtClean="0">
                <a:solidFill>
                  <a:schemeClr val="bg1"/>
                </a:solidFill>
                <a:latin typeface="Calibri" pitchFamily="34" charset="0"/>
              </a:rPr>
              <a:t>Kor</a:t>
            </a:r>
            <a:r>
              <a:rPr lang="en-US" sz="2400" b="1" dirty="0" smtClean="0">
                <a:solidFill>
                  <a:schemeClr val="bg1"/>
                </a:solidFill>
                <a:latin typeface="Calibri" pitchFamily="34" charset="0"/>
              </a:rPr>
              <a:t> 4:7</a:t>
            </a:r>
          </a:p>
          <a:p>
            <a:endParaRPr lang="en-CA" dirty="0"/>
          </a:p>
        </p:txBody>
      </p:sp>
      <p:sp>
        <p:nvSpPr>
          <p:cNvPr id="20" name="TextBox 19"/>
          <p:cNvSpPr txBox="1"/>
          <p:nvPr/>
        </p:nvSpPr>
        <p:spPr>
          <a:xfrm>
            <a:off x="-36512" y="2564904"/>
            <a:ext cx="1872208" cy="507831"/>
          </a:xfrm>
          <a:prstGeom prst="rect">
            <a:avLst/>
          </a:prstGeom>
          <a:noFill/>
        </p:spPr>
        <p:txBody>
          <a:bodyPr wrap="square" rtlCol="0">
            <a:spAutoFit/>
          </a:bodyPr>
          <a:lstStyle/>
          <a:p>
            <a:pPr algn="ctr"/>
            <a:r>
              <a:rPr lang="en-CA" sz="900" dirty="0" smtClean="0">
                <a:solidFill>
                  <a:schemeClr val="tx1">
                    <a:lumMod val="65000"/>
                  </a:schemeClr>
                </a:solidFill>
              </a:rPr>
              <a:t>arms</a:t>
            </a:r>
          </a:p>
          <a:p>
            <a:pPr algn="ctr"/>
            <a:r>
              <a:rPr lang="en-CA" sz="900" dirty="0" smtClean="0">
                <a:solidFill>
                  <a:schemeClr val="tx1">
                    <a:lumMod val="65000"/>
                  </a:schemeClr>
                </a:solidFill>
              </a:rPr>
              <a:t>Microsoft clip art © 2013 </a:t>
            </a:r>
          </a:p>
          <a:p>
            <a:pPr algn="ctr"/>
            <a:r>
              <a:rPr lang="en-CA" sz="900" dirty="0" smtClean="0">
                <a:solidFill>
                  <a:schemeClr val="tx1">
                    <a:lumMod val="65000"/>
                  </a:schemeClr>
                </a:solidFill>
              </a:rPr>
              <a:t>Microsoft Corporation. </a:t>
            </a:r>
            <a:endParaRPr lang="en-CA" sz="900" dirty="0">
              <a:solidFill>
                <a:schemeClr val="tx1">
                  <a:lumMod val="65000"/>
                </a:schemeClr>
              </a:solidFill>
            </a:endParaRPr>
          </a:p>
        </p:txBody>
      </p:sp>
      <p:sp>
        <p:nvSpPr>
          <p:cNvPr id="24" name="TextBox 23"/>
          <p:cNvSpPr txBox="1"/>
          <p:nvPr/>
        </p:nvSpPr>
        <p:spPr>
          <a:xfrm>
            <a:off x="8172400"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14338" name="Title 1"/>
          <p:cNvSpPr>
            <a:spLocks noGrp="1"/>
          </p:cNvSpPr>
          <p:nvPr>
            <p:ph type="title"/>
          </p:nvPr>
        </p:nvSpPr>
        <p:spPr>
          <a:xfrm>
            <a:off x="4176216" y="3222104"/>
            <a:ext cx="4788272" cy="1143000"/>
          </a:xfrm>
        </p:spPr>
        <p:txBody>
          <a:bodyPr>
            <a:noAutofit/>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buatan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diciptakan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melakukan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pekerjaan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baik</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dipersiapkan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sebelumnya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dalamnya</a:t>
            </a:r>
            <a:r>
              <a:rPr lang="en-CA" sz="2800" b="1" dirty="0" smtClean="0">
                <a:solidFill>
                  <a:schemeClr val="bg1"/>
                </a:solidFill>
                <a:latin typeface="Calibri" pitchFamily="34" charset="0"/>
                <a:cs typeface="Calibri" pitchFamily="34" charset="0"/>
              </a:rPr>
              <a:t>.”</a:t>
            </a:r>
            <a:br>
              <a:rPr lang="en-CA" sz="2800" b="1" dirty="0" smtClean="0">
                <a:solidFill>
                  <a:schemeClr val="bg1"/>
                </a:solidFill>
                <a:latin typeface="Calibri" pitchFamily="34" charset="0"/>
                <a:cs typeface="Calibri" pitchFamily="34" charset="0"/>
              </a:rPr>
            </a:br>
            <a:r>
              <a:rPr lang="en-CA" sz="2800" b="1" dirty="0" err="1" smtClean="0">
                <a:solidFill>
                  <a:schemeClr val="bg1"/>
                </a:solidFill>
                <a:latin typeface="Calibri" pitchFamily="34" charset="0"/>
              </a:rPr>
              <a:t>Ef</a:t>
            </a:r>
            <a:r>
              <a:rPr lang="en-CA" sz="2800" b="1" dirty="0" smtClean="0">
                <a:solidFill>
                  <a:schemeClr val="bg1"/>
                </a:solidFill>
                <a:latin typeface="Calibri" pitchFamily="34" charset="0"/>
              </a:rPr>
              <a:t> 2:10</a:t>
            </a:r>
            <a:br>
              <a:rPr lang="en-CA" sz="2800" b="1" dirty="0" smtClean="0">
                <a:solidFill>
                  <a:schemeClr val="bg1"/>
                </a:solidFill>
                <a:latin typeface="Calibri" pitchFamily="34" charset="0"/>
              </a:rPr>
            </a:br>
            <a:endParaRPr lang="en-CA" sz="2800" b="1" dirty="0" smtClean="0"/>
          </a:p>
        </p:txBody>
      </p:sp>
      <p:pic>
        <p:nvPicPr>
          <p:cNvPr id="14339" name="Picture 2" descr="potter and pot MP900409431.JPG"/>
          <p:cNvPicPr>
            <a:picLocks noChangeAspect="1"/>
          </p:cNvPicPr>
          <p:nvPr/>
        </p:nvPicPr>
        <p:blipFill>
          <a:blip r:embed="rId2" cstate="print"/>
          <a:srcRect/>
          <a:stretch>
            <a:fillRect/>
          </a:stretch>
        </p:blipFill>
        <p:spPr bwMode="auto">
          <a:xfrm>
            <a:off x="107504" y="620688"/>
            <a:ext cx="3960440" cy="5558824"/>
          </a:xfrm>
          <a:prstGeom prst="rect">
            <a:avLst/>
          </a:prstGeom>
          <a:noFill/>
          <a:ln w="9525">
            <a:noFill/>
            <a:miter lim="800000"/>
            <a:headEnd/>
            <a:tailEnd/>
          </a:ln>
        </p:spPr>
      </p:pic>
      <p:sp>
        <p:nvSpPr>
          <p:cNvPr id="4" name="TextBox 3"/>
          <p:cNvSpPr txBox="1"/>
          <p:nvPr/>
        </p:nvSpPr>
        <p:spPr>
          <a:xfrm>
            <a:off x="2195736" y="5805264"/>
            <a:ext cx="1872208" cy="338554"/>
          </a:xfrm>
          <a:prstGeom prst="rect">
            <a:avLst/>
          </a:prstGeom>
          <a:noFill/>
        </p:spPr>
        <p:txBody>
          <a:bodyPr wrap="square" rtlCol="0">
            <a:spAutoFit/>
          </a:bodyPr>
          <a:lstStyle/>
          <a:p>
            <a:pPr algn="ctr"/>
            <a:r>
              <a:rPr lang="en-CA" sz="800" dirty="0" smtClean="0"/>
              <a:t>Microsoft clip art © 2013 </a:t>
            </a:r>
          </a:p>
          <a:p>
            <a:pPr algn="ctr"/>
            <a:r>
              <a:rPr lang="en-CA" sz="800" dirty="0" smtClean="0"/>
              <a:t>Microsoft Corporation. </a:t>
            </a:r>
            <a:endParaRPr lang="en-CA" sz="800" dirty="0"/>
          </a:p>
        </p:txBody>
      </p:sp>
      <p:pic>
        <p:nvPicPr>
          <p:cNvPr id="5" name="Picture 4"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6" name="TextBox 5"/>
          <p:cNvSpPr txBox="1"/>
          <p:nvPr/>
        </p:nvSpPr>
        <p:spPr>
          <a:xfrm>
            <a:off x="8100392"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7"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9" name="Title 1"/>
          <p:cNvSpPr txBox="1">
            <a:spLocks/>
          </p:cNvSpPr>
          <p:nvPr/>
        </p:nvSpPr>
        <p:spPr bwMode="auto">
          <a:xfrm>
            <a:off x="4211960" y="188640"/>
            <a:ext cx="4752528" cy="1584176"/>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noAutofit/>
          </a:bodyPr>
          <a:lstStyle/>
          <a:p>
            <a:pPr algn="ctr" eaLnBrk="0" hangingPunct="0">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Calibri" pitchFamily="34" charset="0"/>
              </a:rPr>
              <a:t>69. </a:t>
            </a:r>
            <a:r>
              <a:rPr lang="en-CA" sz="2800" b="1" noProof="0" dirty="0" err="1" smtClean="0">
                <a:solidFill>
                  <a:srgbClr val="FF0000"/>
                </a:solidFill>
                <a:latin typeface="Calibri" pitchFamily="34" charset="0"/>
                <a:cs typeface="Calibri" pitchFamily="34" charset="0"/>
              </a:rPr>
              <a:t>K</a:t>
            </a:r>
            <a:r>
              <a:rPr lang="en-CA" sz="2800" b="1" dirty="0" err="1" smtClean="0">
                <a:solidFill>
                  <a:srgbClr val="FF0000"/>
                </a:solidFill>
                <a:latin typeface="Calibri" pitchFamily="34" charset="0"/>
                <a:cs typeface="Calibri" pitchFamily="34" charset="0"/>
              </a:rPr>
              <a:t>arya</a:t>
            </a:r>
            <a:r>
              <a:rPr lang="en-CA" sz="2800" b="1" dirty="0" smtClean="0">
                <a:solidFill>
                  <a:srgbClr val="FF0000"/>
                </a:solidFill>
                <a:latin typeface="Calibri" pitchFamily="34" charset="0"/>
                <a:cs typeface="Calibri" pitchFamily="34" charset="0"/>
              </a:rPr>
              <a:t> Allah yang </a:t>
            </a:r>
            <a:r>
              <a:rPr lang="en-CA" sz="2800" b="1" dirty="0" err="1" smtClean="0">
                <a:solidFill>
                  <a:srgbClr val="FF0000"/>
                </a:solidFill>
                <a:latin typeface="Calibri" pitchFamily="34" charset="0"/>
                <a:cs typeface="Calibri" pitchFamily="34" charset="0"/>
              </a:rPr>
              <a:t>indah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diciptakan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dalam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chemeClr val="tx2"/>
              </a:solidFill>
              <a:effectLst/>
              <a:uLnTx/>
              <a:uFillTx/>
              <a:latin typeface="+mj-lt"/>
              <a:ea typeface="+mj-ea"/>
              <a:cs typeface="+mj-cs"/>
            </a:endParaRPr>
          </a:p>
        </p:txBody>
      </p:sp>
    </p:spTree>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14338" name="Title 1"/>
          <p:cNvSpPr>
            <a:spLocks noGrp="1"/>
          </p:cNvSpPr>
          <p:nvPr>
            <p:ph type="title"/>
          </p:nvPr>
        </p:nvSpPr>
        <p:spPr>
          <a:xfrm>
            <a:off x="4176216" y="3222104"/>
            <a:ext cx="4788272" cy="1143000"/>
          </a:xfrm>
        </p:spPr>
        <p:txBody>
          <a:bodyPr>
            <a:noAutofit/>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Allahlah</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mengerjakan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kemauan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maupun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pekerjaan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CA" sz="2800" b="1" dirty="0" err="1" smtClean="0">
                <a:solidFill>
                  <a:schemeClr val="bg1"/>
                </a:solidFill>
                <a:latin typeface="Calibri" pitchFamily="34" charset="0"/>
                <a:cs typeface="Calibri" pitchFamily="34" charset="0"/>
              </a:rPr>
              <a:t>kerelaan-Nya</a:t>
            </a:r>
            <a:r>
              <a:rPr lang="en-CA" sz="2800" b="1" dirty="0" smtClean="0">
                <a:solidFill>
                  <a:schemeClr val="bg1"/>
                </a:solidFill>
                <a:latin typeface="Calibri" pitchFamily="34" charset="0"/>
                <a:cs typeface="Calibri" pitchFamily="34" charset="0"/>
              </a:rPr>
              <a:t>.”</a:t>
            </a:r>
            <a:br>
              <a:rPr lang="en-CA" sz="2800" b="1" dirty="0" smtClean="0">
                <a:solidFill>
                  <a:schemeClr val="bg1"/>
                </a:solidFill>
                <a:latin typeface="Calibri" pitchFamily="34" charset="0"/>
                <a:cs typeface="Calibri" pitchFamily="34" charset="0"/>
              </a:rPr>
            </a:br>
            <a:r>
              <a:rPr lang="en-CA" sz="2800" b="1" dirty="0" err="1" smtClean="0">
                <a:solidFill>
                  <a:schemeClr val="bg1"/>
                </a:solidFill>
                <a:latin typeface="Calibri" pitchFamily="34" charset="0"/>
              </a:rPr>
              <a:t>Flp</a:t>
            </a:r>
            <a:r>
              <a:rPr lang="en-CA" sz="2800" b="1" dirty="0" smtClean="0">
                <a:solidFill>
                  <a:schemeClr val="bg1"/>
                </a:solidFill>
                <a:latin typeface="Calibri" pitchFamily="34" charset="0"/>
              </a:rPr>
              <a:t> 2:13 </a:t>
            </a:r>
            <a:br>
              <a:rPr lang="en-CA" sz="2800" b="1" dirty="0" smtClean="0">
                <a:solidFill>
                  <a:schemeClr val="bg1"/>
                </a:solidFill>
                <a:latin typeface="Calibri" pitchFamily="34" charset="0"/>
              </a:rPr>
            </a:br>
            <a:r>
              <a:rPr lang="en-CA" sz="1000" b="1" dirty="0" smtClean="0"/>
              <a:t/>
            </a:r>
            <a:br>
              <a:rPr lang="en-CA" sz="1000" b="1" dirty="0" smtClean="0"/>
            </a:br>
            <a:endParaRPr lang="en-CA" sz="2800" b="1" dirty="0" smtClean="0"/>
          </a:p>
        </p:txBody>
      </p:sp>
      <p:pic>
        <p:nvPicPr>
          <p:cNvPr id="14339" name="Picture 2" descr="potter and pot MP900409431.JPG"/>
          <p:cNvPicPr>
            <a:picLocks noChangeAspect="1"/>
          </p:cNvPicPr>
          <p:nvPr/>
        </p:nvPicPr>
        <p:blipFill>
          <a:blip r:embed="rId2" cstate="print"/>
          <a:srcRect/>
          <a:stretch>
            <a:fillRect/>
          </a:stretch>
        </p:blipFill>
        <p:spPr bwMode="auto">
          <a:xfrm>
            <a:off x="107504" y="620688"/>
            <a:ext cx="3960440" cy="5558824"/>
          </a:xfrm>
          <a:prstGeom prst="rect">
            <a:avLst/>
          </a:prstGeom>
          <a:noFill/>
          <a:ln w="9525">
            <a:noFill/>
            <a:miter lim="800000"/>
            <a:headEnd/>
            <a:tailEnd/>
          </a:ln>
        </p:spPr>
      </p:pic>
      <p:sp>
        <p:nvSpPr>
          <p:cNvPr id="4" name="TextBox 3"/>
          <p:cNvSpPr txBox="1"/>
          <p:nvPr/>
        </p:nvSpPr>
        <p:spPr>
          <a:xfrm>
            <a:off x="2195736" y="5805264"/>
            <a:ext cx="1872208" cy="338554"/>
          </a:xfrm>
          <a:prstGeom prst="rect">
            <a:avLst/>
          </a:prstGeom>
          <a:noFill/>
        </p:spPr>
        <p:txBody>
          <a:bodyPr wrap="square" rtlCol="0">
            <a:spAutoFit/>
          </a:bodyPr>
          <a:lstStyle/>
          <a:p>
            <a:pPr algn="ctr"/>
            <a:r>
              <a:rPr lang="en-CA" sz="800" dirty="0" smtClean="0"/>
              <a:t>Microsoft clip art © 2013 </a:t>
            </a:r>
          </a:p>
          <a:p>
            <a:pPr algn="ctr"/>
            <a:r>
              <a:rPr lang="en-CA" sz="800" dirty="0" smtClean="0"/>
              <a:t>Microsoft Corporation. </a:t>
            </a:r>
            <a:endParaRPr lang="en-CA" sz="800" dirty="0"/>
          </a:p>
        </p:txBody>
      </p:sp>
      <p:pic>
        <p:nvPicPr>
          <p:cNvPr id="5" name="Picture 4"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6" name="TextBox 5"/>
          <p:cNvSpPr txBox="1"/>
          <p:nvPr/>
        </p:nvSpPr>
        <p:spPr>
          <a:xfrm>
            <a:off x="8100392"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7" name="TextBox 8"/>
          <p:cNvSpPr txBox="1">
            <a:spLocks noChangeArrowheads="1"/>
          </p:cNvSpPr>
          <p:nvPr/>
        </p:nvSpPr>
        <p:spPr bwMode="auto">
          <a:xfrm>
            <a:off x="8100392" y="659735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9" name="Title 1"/>
          <p:cNvSpPr txBox="1">
            <a:spLocks/>
          </p:cNvSpPr>
          <p:nvPr/>
        </p:nvSpPr>
        <p:spPr bwMode="auto">
          <a:xfrm>
            <a:off x="4211960" y="188640"/>
            <a:ext cx="4752528" cy="1584176"/>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noAutofit/>
          </a:bodyPr>
          <a:lstStyle/>
          <a:p>
            <a:pPr algn="ctr" eaLnBrk="0" hangingPunct="0">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Calibri" pitchFamily="34" charset="0"/>
              </a:rPr>
              <a:t>69. </a:t>
            </a:r>
            <a:r>
              <a:rPr lang="en-CA" sz="2800" b="1" noProof="0" dirty="0" err="1" smtClean="0">
                <a:solidFill>
                  <a:srgbClr val="FF0000"/>
                </a:solidFill>
                <a:latin typeface="Calibri" pitchFamily="34" charset="0"/>
                <a:cs typeface="Calibri" pitchFamily="34" charset="0"/>
              </a:rPr>
              <a:t>K</a:t>
            </a:r>
            <a:r>
              <a:rPr lang="en-CA" sz="2800" b="1" dirty="0" err="1" smtClean="0">
                <a:solidFill>
                  <a:srgbClr val="FF0000"/>
                </a:solidFill>
                <a:latin typeface="Calibri" pitchFamily="34" charset="0"/>
                <a:cs typeface="Calibri" pitchFamily="34" charset="0"/>
              </a:rPr>
              <a:t>arya</a:t>
            </a:r>
            <a:r>
              <a:rPr lang="en-CA" sz="2800" b="1" dirty="0" smtClean="0">
                <a:solidFill>
                  <a:srgbClr val="FF0000"/>
                </a:solidFill>
                <a:latin typeface="Calibri" pitchFamily="34" charset="0"/>
                <a:cs typeface="Calibri" pitchFamily="34" charset="0"/>
              </a:rPr>
              <a:t> Allah yang </a:t>
            </a:r>
            <a:r>
              <a:rPr lang="en-CA" sz="2800" b="1" dirty="0" err="1" smtClean="0">
                <a:solidFill>
                  <a:srgbClr val="FF0000"/>
                </a:solidFill>
                <a:latin typeface="Calibri" pitchFamily="34" charset="0"/>
                <a:cs typeface="Calibri" pitchFamily="34" charset="0"/>
              </a:rPr>
              <a:t>indah</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diciptakan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dalam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Kristus</a:t>
            </a:r>
            <a:r>
              <a:rPr lang="en-CA" sz="2800" b="1" dirty="0" smtClean="0">
                <a:solidFill>
                  <a:srgbClr val="FF0000"/>
                </a:solidFill>
                <a:latin typeface="Calibri" pitchFamily="34" charset="0"/>
                <a:cs typeface="Calibri"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chemeClr val="tx2"/>
              </a:solidFill>
              <a:effectLst/>
              <a:uLnTx/>
              <a:uFillTx/>
              <a:latin typeface="+mj-lt"/>
              <a:ea typeface="+mj-ea"/>
              <a:cs typeface="+mj-cs"/>
            </a:endParaRPr>
          </a:p>
        </p:txBody>
      </p:sp>
    </p:spTree>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 name="Smiley Face 1"/>
          <p:cNvSpPr/>
          <p:nvPr/>
        </p:nvSpPr>
        <p:spPr>
          <a:xfrm>
            <a:off x="467544" y="1340768"/>
            <a:ext cx="576064" cy="576064"/>
          </a:xfrm>
          <a:prstGeom prst="smileyFace">
            <a:avLst/>
          </a:prstGeom>
          <a:blipFill>
            <a:blip r:embed="rId3"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Smiley Face 2"/>
          <p:cNvSpPr/>
          <p:nvPr/>
        </p:nvSpPr>
        <p:spPr>
          <a:xfrm>
            <a:off x="4283968" y="1484784"/>
            <a:ext cx="648072" cy="576064"/>
          </a:xfrm>
          <a:prstGeom prst="smileyFace">
            <a:avLst/>
          </a:prstGeom>
          <a:blipFill>
            <a:blip r:embed="rId4"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 name="Smiley Face 3"/>
          <p:cNvSpPr/>
          <p:nvPr/>
        </p:nvSpPr>
        <p:spPr>
          <a:xfrm>
            <a:off x="1691680" y="2132856"/>
            <a:ext cx="504056" cy="432048"/>
          </a:xfrm>
          <a:prstGeom prst="smileyFace">
            <a:avLst>
              <a:gd name="adj" fmla="val 4653"/>
            </a:avLst>
          </a:prstGeom>
          <a:blipFill>
            <a:blip r:embed="rId5"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Smiley Face 4"/>
          <p:cNvSpPr/>
          <p:nvPr/>
        </p:nvSpPr>
        <p:spPr>
          <a:xfrm>
            <a:off x="2987824" y="2996952"/>
            <a:ext cx="432048" cy="432048"/>
          </a:xfrm>
          <a:prstGeom prst="smileyFace">
            <a:avLst/>
          </a:prstGeom>
          <a:blipFill>
            <a:blip r:embed="rId6"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Smiley Face 5"/>
          <p:cNvSpPr/>
          <p:nvPr/>
        </p:nvSpPr>
        <p:spPr>
          <a:xfrm>
            <a:off x="3635896" y="3068960"/>
            <a:ext cx="360040" cy="432048"/>
          </a:xfrm>
          <a:prstGeom prst="smileyFace">
            <a:avLst/>
          </a:prstGeom>
          <a:blipFill>
            <a:blip r:embed="rId7"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Smiley Face 6"/>
          <p:cNvSpPr/>
          <p:nvPr/>
        </p:nvSpPr>
        <p:spPr>
          <a:xfrm>
            <a:off x="2051720" y="2564904"/>
            <a:ext cx="648072" cy="576064"/>
          </a:xfrm>
          <a:prstGeom prst="smileyFace">
            <a:avLst/>
          </a:prstGeom>
          <a:blipFill>
            <a:blip r:embed="rId8"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Smiley Face 7"/>
          <p:cNvSpPr/>
          <p:nvPr/>
        </p:nvSpPr>
        <p:spPr>
          <a:xfrm>
            <a:off x="3635896" y="1412776"/>
            <a:ext cx="504056" cy="576064"/>
          </a:xfrm>
          <a:prstGeom prst="smileyFac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Smiley Face 8"/>
          <p:cNvSpPr/>
          <p:nvPr/>
        </p:nvSpPr>
        <p:spPr>
          <a:xfrm>
            <a:off x="611560" y="2348880"/>
            <a:ext cx="396552" cy="432048"/>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 name="Smiley Face 9"/>
          <p:cNvSpPr/>
          <p:nvPr/>
        </p:nvSpPr>
        <p:spPr>
          <a:xfrm>
            <a:off x="2699792" y="2276872"/>
            <a:ext cx="504056" cy="504056"/>
          </a:xfrm>
          <a:prstGeom prst="smileyFace">
            <a:avLst/>
          </a:prstGeom>
          <a:solidFill>
            <a:srgbClr val="66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 name="Smiley Face 10"/>
          <p:cNvSpPr/>
          <p:nvPr/>
        </p:nvSpPr>
        <p:spPr>
          <a:xfrm>
            <a:off x="1619672" y="1412776"/>
            <a:ext cx="648072" cy="576064"/>
          </a:xfrm>
          <a:prstGeom prst="smileyFace">
            <a:avLst/>
          </a:prstGeom>
          <a:solidFill>
            <a:schemeClr val="accent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Smiley Face 11"/>
          <p:cNvSpPr/>
          <p:nvPr/>
        </p:nvSpPr>
        <p:spPr>
          <a:xfrm>
            <a:off x="2267744" y="1916832"/>
            <a:ext cx="432048" cy="432048"/>
          </a:xfrm>
          <a:prstGeom prst="smileyFace">
            <a:avLst/>
          </a:prstGeom>
          <a:solidFill>
            <a:schemeClr val="accent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 name="Smiley Face 12"/>
          <p:cNvSpPr/>
          <p:nvPr/>
        </p:nvSpPr>
        <p:spPr>
          <a:xfrm>
            <a:off x="827584" y="2852936"/>
            <a:ext cx="360040" cy="360040"/>
          </a:xfrm>
          <a:prstGeom prst="smileyFace">
            <a:avLst/>
          </a:prstGeom>
          <a:solidFill>
            <a:srgbClr val="28F84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 name="Smiley Face 13"/>
          <p:cNvSpPr/>
          <p:nvPr/>
        </p:nvSpPr>
        <p:spPr>
          <a:xfrm>
            <a:off x="5004048" y="1844824"/>
            <a:ext cx="432048" cy="432048"/>
          </a:xfrm>
          <a:prstGeom prst="smileyFace">
            <a:avLst/>
          </a:prstGeom>
          <a:solidFill>
            <a:srgbClr val="FF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 name="Smiley Face 14"/>
          <p:cNvSpPr/>
          <p:nvPr/>
        </p:nvSpPr>
        <p:spPr>
          <a:xfrm>
            <a:off x="971600" y="1844824"/>
            <a:ext cx="576064" cy="576064"/>
          </a:xfrm>
          <a:prstGeom prst="smileyFace">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Smiley Face 15"/>
          <p:cNvSpPr/>
          <p:nvPr/>
        </p:nvSpPr>
        <p:spPr>
          <a:xfrm>
            <a:off x="1259632" y="2492896"/>
            <a:ext cx="504056" cy="504056"/>
          </a:xfrm>
          <a:prstGeom prst="smileyFace">
            <a:avLst/>
          </a:prstGeom>
          <a:solidFill>
            <a:schemeClr val="bg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Smiley Face 16"/>
          <p:cNvSpPr/>
          <p:nvPr/>
        </p:nvSpPr>
        <p:spPr>
          <a:xfrm>
            <a:off x="3275856" y="1988840"/>
            <a:ext cx="504056" cy="432048"/>
          </a:xfrm>
          <a:prstGeom prst="smileyFac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Smiley Face 17"/>
          <p:cNvSpPr/>
          <p:nvPr/>
        </p:nvSpPr>
        <p:spPr>
          <a:xfrm>
            <a:off x="2771800" y="1556792"/>
            <a:ext cx="504056" cy="504056"/>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Smiley Face 18"/>
          <p:cNvSpPr/>
          <p:nvPr/>
        </p:nvSpPr>
        <p:spPr>
          <a:xfrm>
            <a:off x="5076056" y="2708920"/>
            <a:ext cx="432048" cy="432048"/>
          </a:xfrm>
          <a:prstGeom prst="smileyFace">
            <a:avLst/>
          </a:prstGeom>
          <a:solidFill>
            <a:srgbClr val="A500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Smiley Face 19"/>
          <p:cNvSpPr/>
          <p:nvPr/>
        </p:nvSpPr>
        <p:spPr>
          <a:xfrm>
            <a:off x="4499992" y="2204864"/>
            <a:ext cx="504056" cy="504056"/>
          </a:xfrm>
          <a:prstGeom prst="smileyFac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Smiley Face 20"/>
          <p:cNvSpPr/>
          <p:nvPr/>
        </p:nvSpPr>
        <p:spPr>
          <a:xfrm>
            <a:off x="1619672" y="2996952"/>
            <a:ext cx="504056" cy="476672"/>
          </a:xfrm>
          <a:prstGeom prst="smileyFac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Smiley Face 21"/>
          <p:cNvSpPr/>
          <p:nvPr/>
        </p:nvSpPr>
        <p:spPr>
          <a:xfrm>
            <a:off x="4572000" y="2924944"/>
            <a:ext cx="360040" cy="36004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Smiley Face 22"/>
          <p:cNvSpPr/>
          <p:nvPr/>
        </p:nvSpPr>
        <p:spPr>
          <a:xfrm>
            <a:off x="3995936" y="2636912"/>
            <a:ext cx="504056" cy="576064"/>
          </a:xfrm>
          <a:prstGeom prst="smileyFace">
            <a:avLst/>
          </a:prstGeom>
          <a:blipFill>
            <a:blip r:embed="rId9"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Smiley Face 23"/>
          <p:cNvSpPr/>
          <p:nvPr/>
        </p:nvSpPr>
        <p:spPr>
          <a:xfrm>
            <a:off x="3275856" y="2492896"/>
            <a:ext cx="576064" cy="576064"/>
          </a:xfrm>
          <a:prstGeom prst="smileyFace">
            <a:avLst/>
          </a:prstGeom>
          <a:blipFill>
            <a:blip r:embed="rId10"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tx1"/>
              </a:solidFill>
            </a:endParaRPr>
          </a:p>
        </p:txBody>
      </p:sp>
      <p:sp>
        <p:nvSpPr>
          <p:cNvPr id="25" name="Smiley Face 24"/>
          <p:cNvSpPr/>
          <p:nvPr/>
        </p:nvSpPr>
        <p:spPr>
          <a:xfrm>
            <a:off x="3851920" y="2060848"/>
            <a:ext cx="576064" cy="504056"/>
          </a:xfrm>
          <a:prstGeom prst="smileyFace">
            <a:avLst/>
          </a:prstGeom>
          <a:blipFill>
            <a:blip r:embed="rId11"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Explosion 1 28"/>
          <p:cNvSpPr/>
          <p:nvPr/>
        </p:nvSpPr>
        <p:spPr>
          <a:xfrm>
            <a:off x="6084168" y="1124744"/>
            <a:ext cx="2484313" cy="249289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pic>
        <p:nvPicPr>
          <p:cNvPr id="30" name="Picture 2" descr="j0237940[1]"/>
          <p:cNvPicPr>
            <a:picLocks noChangeAspect="1" noChangeArrowheads="1"/>
          </p:cNvPicPr>
          <p:nvPr/>
        </p:nvPicPr>
        <p:blipFill>
          <a:blip r:embed="rId12" cstate="print"/>
          <a:srcRect/>
          <a:stretch>
            <a:fillRect/>
          </a:stretch>
        </p:blipFill>
        <p:spPr bwMode="auto">
          <a:xfrm>
            <a:off x="6516216" y="1412776"/>
            <a:ext cx="1674812" cy="1223962"/>
          </a:xfrm>
          <a:prstGeom prst="rect">
            <a:avLst/>
          </a:prstGeom>
          <a:noFill/>
          <a:ln w="9525">
            <a:noFill/>
            <a:miter lim="800000"/>
            <a:headEnd/>
            <a:tailEnd/>
          </a:ln>
        </p:spPr>
      </p:pic>
      <p:cxnSp>
        <p:nvCxnSpPr>
          <p:cNvPr id="32" name="Straight Arrow Connector 31"/>
          <p:cNvCxnSpPr/>
          <p:nvPr/>
        </p:nvCxnSpPr>
        <p:spPr>
          <a:xfrm>
            <a:off x="147565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5148064"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a:off x="399593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2771800"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6" descr="shwoosh"/>
          <p:cNvPicPr>
            <a:picLocks noChangeAspect="1" noChangeArrowheads="1"/>
          </p:cNvPicPr>
          <p:nvPr/>
        </p:nvPicPr>
        <p:blipFill>
          <a:blip r:embed="rId13" cstate="print"/>
          <a:srcRect/>
          <a:stretch>
            <a:fillRect/>
          </a:stretch>
        </p:blipFill>
        <p:spPr bwMode="auto">
          <a:xfrm>
            <a:off x="6732240" y="2924944"/>
            <a:ext cx="1223665" cy="375516"/>
          </a:xfrm>
          <a:prstGeom prst="rect">
            <a:avLst/>
          </a:prstGeom>
          <a:noFill/>
          <a:ln w="9525">
            <a:noFill/>
            <a:miter lim="800000"/>
            <a:headEnd/>
            <a:tailEnd/>
          </a:ln>
        </p:spPr>
      </p:pic>
      <p:sp>
        <p:nvSpPr>
          <p:cNvPr id="37" name="Text Box 7"/>
          <p:cNvSpPr txBox="1">
            <a:spLocks noChangeArrowheads="1"/>
          </p:cNvSpPr>
          <p:nvPr/>
        </p:nvSpPr>
        <p:spPr bwMode="auto">
          <a:xfrm>
            <a:off x="6732240" y="3284984"/>
            <a:ext cx="1296144" cy="276999"/>
          </a:xfrm>
          <a:prstGeom prst="rect">
            <a:avLst/>
          </a:prstGeom>
          <a:noFill/>
          <a:ln w="9525">
            <a:noFill/>
            <a:miter lim="800000"/>
            <a:headEnd/>
            <a:tailEnd/>
          </a:ln>
        </p:spPr>
        <p:txBody>
          <a:bodyPr wrap="square">
            <a:spAutoFit/>
          </a:bodyPr>
          <a:lstStyle/>
          <a:p>
            <a:pPr>
              <a:spcBef>
                <a:spcPct val="50000"/>
              </a:spcBef>
            </a:pPr>
            <a:r>
              <a:rPr lang="en-CA" sz="1200" dirty="0">
                <a:solidFill>
                  <a:schemeClr val="bg1"/>
                </a:solidFill>
                <a:latin typeface="Calibri" pitchFamily="34" charset="0"/>
              </a:rPr>
              <a:t>Copyright by Nike</a:t>
            </a:r>
          </a:p>
        </p:txBody>
      </p:sp>
      <p:cxnSp>
        <p:nvCxnSpPr>
          <p:cNvPr id="38" name="Straight Arrow Connector 37"/>
          <p:cNvCxnSpPr/>
          <p:nvPr/>
        </p:nvCxnSpPr>
        <p:spPr>
          <a:xfrm>
            <a:off x="8100392"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683568" y="4780309"/>
            <a:ext cx="8172400" cy="1384995"/>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syukur</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Allah, yang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selalu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membawa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jalan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kemenangan-Nya</a:t>
            </a:r>
            <a:r>
              <a:rPr lang="en-CA" sz="2800" b="1" dirty="0" smtClean="0">
                <a:solidFill>
                  <a:schemeClr val="bg1"/>
                </a:solidFill>
                <a:latin typeface="Calibri" pitchFamily="34" charset="0"/>
                <a:cs typeface="Calibri" pitchFamily="34" charset="0"/>
              </a:rPr>
              <a:t>.” </a:t>
            </a:r>
          </a:p>
          <a:p>
            <a:pPr algn="ctr"/>
            <a:r>
              <a:rPr lang="en-CA" sz="2800" b="1" dirty="0" smtClean="0">
                <a:solidFill>
                  <a:schemeClr val="bg1"/>
                </a:solidFill>
                <a:latin typeface="Calibri" pitchFamily="34" charset="0"/>
                <a:cs typeface="Calibri" pitchFamily="34" charset="0"/>
              </a:rPr>
              <a:t>2 </a:t>
            </a:r>
            <a:r>
              <a:rPr lang="en-CA" sz="2800" b="1" dirty="0" err="1" smtClean="0">
                <a:solidFill>
                  <a:schemeClr val="bg1"/>
                </a:solidFill>
                <a:latin typeface="Calibri" pitchFamily="34" charset="0"/>
                <a:cs typeface="Calibri" pitchFamily="34" charset="0"/>
              </a:rPr>
              <a:t>Kor</a:t>
            </a:r>
            <a:r>
              <a:rPr lang="en-CA" sz="2800" b="1" dirty="0" smtClean="0">
                <a:solidFill>
                  <a:schemeClr val="bg1"/>
                </a:solidFill>
                <a:latin typeface="Calibri" pitchFamily="34" charset="0"/>
                <a:cs typeface="Calibri" pitchFamily="34" charset="0"/>
              </a:rPr>
              <a:t> 2:14</a:t>
            </a:r>
            <a:endParaRPr lang="en-CA" sz="2800" b="1" dirty="0" smtClean="0">
              <a:solidFill>
                <a:schemeClr val="bg1"/>
              </a:solidFill>
              <a:latin typeface="Calibri" pitchFamily="34" charset="0"/>
            </a:endParaRPr>
          </a:p>
        </p:txBody>
      </p:sp>
      <p:sp>
        <p:nvSpPr>
          <p:cNvPr id="40" name="TextBox 39"/>
          <p:cNvSpPr txBox="1"/>
          <p:nvPr/>
        </p:nvSpPr>
        <p:spPr>
          <a:xfrm>
            <a:off x="6372200" y="2586390"/>
            <a:ext cx="1872208" cy="338554"/>
          </a:xfrm>
          <a:prstGeom prst="rect">
            <a:avLst/>
          </a:prstGeom>
          <a:noFill/>
        </p:spPr>
        <p:txBody>
          <a:bodyPr wrap="square" rtlCol="0">
            <a:spAutoFit/>
          </a:bodyPr>
          <a:lstStyle/>
          <a:p>
            <a:pPr algn="ctr"/>
            <a:r>
              <a:rPr lang="en-CA" sz="800" dirty="0" smtClean="0">
                <a:solidFill>
                  <a:srgbClr val="92D050"/>
                </a:solidFill>
              </a:rPr>
              <a:t>Microsoft clip art © 2013 </a:t>
            </a:r>
          </a:p>
          <a:p>
            <a:pPr algn="ctr"/>
            <a:r>
              <a:rPr lang="en-CA" sz="800" dirty="0" smtClean="0">
                <a:solidFill>
                  <a:srgbClr val="92D050"/>
                </a:solidFill>
              </a:rPr>
              <a:t>Microsoft Corporation. </a:t>
            </a:r>
            <a:endParaRPr lang="en-CA" sz="800" dirty="0">
              <a:solidFill>
                <a:srgbClr val="92D050"/>
              </a:solidFill>
            </a:endParaRPr>
          </a:p>
        </p:txBody>
      </p:sp>
      <p:sp>
        <p:nvSpPr>
          <p:cNvPr id="43" name="TextBox 42"/>
          <p:cNvSpPr txBox="1"/>
          <p:nvPr/>
        </p:nvSpPr>
        <p:spPr>
          <a:xfrm>
            <a:off x="0" y="3501008"/>
            <a:ext cx="9144000" cy="707886"/>
          </a:xfrm>
          <a:prstGeom prst="rect">
            <a:avLst/>
          </a:prstGeom>
          <a:noFill/>
        </p:spPr>
        <p:txBody>
          <a:bodyPr wrap="square" rtlCol="0">
            <a:spAutoFit/>
          </a:bodyPr>
          <a:lstStyle/>
          <a:p>
            <a:pPr algn="ctr"/>
            <a:r>
              <a:rPr lang="en-CA" sz="2000" b="1" dirty="0" err="1" smtClean="0">
                <a:solidFill>
                  <a:srgbClr val="003300"/>
                </a:solidFill>
                <a:latin typeface="Calibri" pitchFamily="34" charset="0"/>
              </a:rPr>
              <a:t>Sesudah</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Dia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menang</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Komandan</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kita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Yesus</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memimpin</a:t>
            </a:r>
            <a:r>
              <a:rPr lang="en-CA" sz="2000" b="1" dirty="0" smtClean="0">
                <a:solidFill>
                  <a:srgbClr val="003300"/>
                </a:solidFill>
                <a:latin typeface="Calibri" pitchFamily="34" charset="0"/>
              </a:rPr>
              <a:t> </a:t>
            </a:r>
          </a:p>
          <a:p>
            <a:pPr algn="ctr"/>
            <a:r>
              <a:rPr lang="en-CA" sz="2000" b="1" dirty="0" err="1" smtClean="0">
                <a:solidFill>
                  <a:srgbClr val="003300"/>
                </a:solidFill>
                <a:latin typeface="Calibri" pitchFamily="34" charset="0"/>
              </a:rPr>
              <a:t>pasukan-Nya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dalam</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prosesi</a:t>
            </a:r>
            <a:r>
              <a:rPr lang="en-CA" sz="2000" b="1" dirty="0" smtClean="0">
                <a:solidFill>
                  <a:srgbClr val="003300"/>
                </a:solidFill>
                <a:latin typeface="Calibri" pitchFamily="34" charset="0"/>
              </a:rPr>
              <a:t> </a:t>
            </a:r>
            <a:r>
              <a:rPr lang="en-CA" sz="2000" b="1" dirty="0" err="1">
                <a:solidFill>
                  <a:srgbClr val="003300"/>
                </a:solidFill>
                <a:latin typeface="Calibri" pitchFamily="34" charset="0"/>
              </a:rPr>
              <a:t>k</a:t>
            </a:r>
            <a:r>
              <a:rPr lang="en-CA" sz="2000" b="1" dirty="0" err="1" smtClean="0">
                <a:solidFill>
                  <a:srgbClr val="003300"/>
                </a:solidFill>
                <a:latin typeface="Calibri" pitchFamily="34" charset="0"/>
              </a:rPr>
              <a:t>emenangan</a:t>
            </a:r>
            <a:endParaRPr lang="en-CA" sz="2000" b="1" dirty="0">
              <a:solidFill>
                <a:srgbClr val="003300"/>
              </a:solidFill>
              <a:latin typeface="Calibri" pitchFamily="34" charset="0"/>
            </a:endParaRPr>
          </a:p>
        </p:txBody>
      </p:sp>
      <p:sp>
        <p:nvSpPr>
          <p:cNvPr id="41" name="TextBox 40"/>
          <p:cNvSpPr txBox="1"/>
          <p:nvPr/>
        </p:nvSpPr>
        <p:spPr>
          <a:xfrm>
            <a:off x="251520" y="44624"/>
            <a:ext cx="8604448" cy="954107"/>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70-71. </a:t>
            </a:r>
            <a:r>
              <a:rPr lang="en-CA" sz="2800" b="1" dirty="0" err="1" smtClean="0">
                <a:solidFill>
                  <a:srgbClr val="FF0000"/>
                </a:solidFill>
                <a:latin typeface="Calibri" pitchFamily="34" charset="0"/>
              </a:rPr>
              <a:t>Dipimpin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prosesi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i="1" dirty="0" err="1" smtClean="0">
                <a:solidFill>
                  <a:srgbClr val="FF0000"/>
                </a:solidFill>
                <a:latin typeface="Calibri" pitchFamily="34" charset="0"/>
              </a:rPr>
              <a:t>nike</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latin typeface="Calibri" pitchFamily="34" charset="0"/>
            </a:endParaRPr>
          </a:p>
        </p:txBody>
      </p:sp>
      <p:pic>
        <p:nvPicPr>
          <p:cNvPr id="42" name="Picture 41" descr="angry-face-01s.gif"/>
          <p:cNvPicPr>
            <a:picLocks noChangeAspect="1"/>
          </p:cNvPicPr>
          <p:nvPr/>
        </p:nvPicPr>
        <p:blipFill>
          <a:blip r:embed="rId14" cstate="print"/>
          <a:stretch>
            <a:fillRect/>
          </a:stretch>
        </p:blipFill>
        <p:spPr>
          <a:xfrm>
            <a:off x="107504" y="5877272"/>
            <a:ext cx="864096" cy="864096"/>
          </a:xfrm>
          <a:prstGeom prst="ellipse">
            <a:avLst/>
          </a:prstGeom>
        </p:spPr>
      </p:pic>
      <p:sp>
        <p:nvSpPr>
          <p:cNvPr id="44" name="TextBox 43"/>
          <p:cNvSpPr txBox="1"/>
          <p:nvPr/>
        </p:nvSpPr>
        <p:spPr>
          <a:xfrm>
            <a:off x="107504"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45" name="TextBox 8"/>
          <p:cNvSpPr txBox="1">
            <a:spLocks noChangeArrowheads="1"/>
          </p:cNvSpPr>
          <p:nvPr/>
        </p:nvSpPr>
        <p:spPr bwMode="auto">
          <a:xfrm>
            <a:off x="35496"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Tree>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 name="Smiley Face 1"/>
          <p:cNvSpPr/>
          <p:nvPr/>
        </p:nvSpPr>
        <p:spPr>
          <a:xfrm>
            <a:off x="467544" y="1340768"/>
            <a:ext cx="576064" cy="576064"/>
          </a:xfrm>
          <a:prstGeom prst="smileyFace">
            <a:avLst/>
          </a:prstGeom>
          <a:blipFill>
            <a:blip r:embed="rId3"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Smiley Face 2"/>
          <p:cNvSpPr/>
          <p:nvPr/>
        </p:nvSpPr>
        <p:spPr>
          <a:xfrm>
            <a:off x="4283968" y="1484784"/>
            <a:ext cx="648072" cy="576064"/>
          </a:xfrm>
          <a:prstGeom prst="smileyFace">
            <a:avLst/>
          </a:prstGeom>
          <a:blipFill>
            <a:blip r:embed="rId4"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 name="Smiley Face 3"/>
          <p:cNvSpPr/>
          <p:nvPr/>
        </p:nvSpPr>
        <p:spPr>
          <a:xfrm>
            <a:off x="1691680" y="2132856"/>
            <a:ext cx="504056" cy="432048"/>
          </a:xfrm>
          <a:prstGeom prst="smileyFace">
            <a:avLst>
              <a:gd name="adj" fmla="val 4653"/>
            </a:avLst>
          </a:prstGeom>
          <a:blipFill>
            <a:blip r:embed="rId5"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Smiley Face 4"/>
          <p:cNvSpPr/>
          <p:nvPr/>
        </p:nvSpPr>
        <p:spPr>
          <a:xfrm>
            <a:off x="2987824" y="2996952"/>
            <a:ext cx="432048" cy="432048"/>
          </a:xfrm>
          <a:prstGeom prst="smileyFace">
            <a:avLst/>
          </a:prstGeom>
          <a:blipFill>
            <a:blip r:embed="rId6"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Smiley Face 5"/>
          <p:cNvSpPr/>
          <p:nvPr/>
        </p:nvSpPr>
        <p:spPr>
          <a:xfrm>
            <a:off x="3635896" y="3068960"/>
            <a:ext cx="360040" cy="432048"/>
          </a:xfrm>
          <a:prstGeom prst="smileyFace">
            <a:avLst/>
          </a:prstGeom>
          <a:blipFill>
            <a:blip r:embed="rId7"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Smiley Face 6"/>
          <p:cNvSpPr/>
          <p:nvPr/>
        </p:nvSpPr>
        <p:spPr>
          <a:xfrm>
            <a:off x="2051720" y="2564904"/>
            <a:ext cx="648072" cy="576064"/>
          </a:xfrm>
          <a:prstGeom prst="smileyFace">
            <a:avLst/>
          </a:prstGeom>
          <a:blipFill>
            <a:blip r:embed="rId8"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Smiley Face 7"/>
          <p:cNvSpPr/>
          <p:nvPr/>
        </p:nvSpPr>
        <p:spPr>
          <a:xfrm>
            <a:off x="3635896" y="1412776"/>
            <a:ext cx="504056" cy="576064"/>
          </a:xfrm>
          <a:prstGeom prst="smileyFac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Smiley Face 8"/>
          <p:cNvSpPr/>
          <p:nvPr/>
        </p:nvSpPr>
        <p:spPr>
          <a:xfrm>
            <a:off x="611560" y="2348880"/>
            <a:ext cx="396552" cy="432048"/>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 name="Smiley Face 9"/>
          <p:cNvSpPr/>
          <p:nvPr/>
        </p:nvSpPr>
        <p:spPr>
          <a:xfrm>
            <a:off x="2699792" y="2276872"/>
            <a:ext cx="504056" cy="504056"/>
          </a:xfrm>
          <a:prstGeom prst="smileyFace">
            <a:avLst/>
          </a:prstGeom>
          <a:solidFill>
            <a:srgbClr val="66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 name="Smiley Face 10"/>
          <p:cNvSpPr/>
          <p:nvPr/>
        </p:nvSpPr>
        <p:spPr>
          <a:xfrm>
            <a:off x="1619672" y="1412776"/>
            <a:ext cx="648072" cy="576064"/>
          </a:xfrm>
          <a:prstGeom prst="smileyFace">
            <a:avLst/>
          </a:prstGeom>
          <a:solidFill>
            <a:schemeClr val="accent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Smiley Face 11"/>
          <p:cNvSpPr/>
          <p:nvPr/>
        </p:nvSpPr>
        <p:spPr>
          <a:xfrm>
            <a:off x="2267744" y="1916832"/>
            <a:ext cx="432048" cy="432048"/>
          </a:xfrm>
          <a:prstGeom prst="smileyFace">
            <a:avLst/>
          </a:prstGeom>
          <a:solidFill>
            <a:schemeClr val="accent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 name="Smiley Face 12"/>
          <p:cNvSpPr/>
          <p:nvPr/>
        </p:nvSpPr>
        <p:spPr>
          <a:xfrm>
            <a:off x="827584" y="2852936"/>
            <a:ext cx="360040" cy="360040"/>
          </a:xfrm>
          <a:prstGeom prst="smileyFace">
            <a:avLst/>
          </a:prstGeom>
          <a:solidFill>
            <a:srgbClr val="28F84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 name="Smiley Face 13"/>
          <p:cNvSpPr/>
          <p:nvPr/>
        </p:nvSpPr>
        <p:spPr>
          <a:xfrm>
            <a:off x="5004048" y="1844824"/>
            <a:ext cx="432048" cy="432048"/>
          </a:xfrm>
          <a:prstGeom prst="smileyFace">
            <a:avLst/>
          </a:prstGeom>
          <a:solidFill>
            <a:srgbClr val="FF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 name="Smiley Face 14"/>
          <p:cNvSpPr/>
          <p:nvPr/>
        </p:nvSpPr>
        <p:spPr>
          <a:xfrm>
            <a:off x="971600" y="1844824"/>
            <a:ext cx="576064" cy="576064"/>
          </a:xfrm>
          <a:prstGeom prst="smileyFace">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Smiley Face 15"/>
          <p:cNvSpPr/>
          <p:nvPr/>
        </p:nvSpPr>
        <p:spPr>
          <a:xfrm>
            <a:off x="1259632" y="2492896"/>
            <a:ext cx="504056" cy="504056"/>
          </a:xfrm>
          <a:prstGeom prst="smileyFace">
            <a:avLst/>
          </a:prstGeom>
          <a:solidFill>
            <a:schemeClr val="bg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Smiley Face 16"/>
          <p:cNvSpPr/>
          <p:nvPr/>
        </p:nvSpPr>
        <p:spPr>
          <a:xfrm>
            <a:off x="3275856" y="1988840"/>
            <a:ext cx="504056" cy="432048"/>
          </a:xfrm>
          <a:prstGeom prst="smileyFac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Smiley Face 17"/>
          <p:cNvSpPr/>
          <p:nvPr/>
        </p:nvSpPr>
        <p:spPr>
          <a:xfrm>
            <a:off x="2771800" y="1556792"/>
            <a:ext cx="504056" cy="504056"/>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Smiley Face 18"/>
          <p:cNvSpPr/>
          <p:nvPr/>
        </p:nvSpPr>
        <p:spPr>
          <a:xfrm>
            <a:off x="5076056" y="2708920"/>
            <a:ext cx="432048" cy="432048"/>
          </a:xfrm>
          <a:prstGeom prst="smileyFace">
            <a:avLst/>
          </a:prstGeom>
          <a:solidFill>
            <a:srgbClr val="A500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Smiley Face 19"/>
          <p:cNvSpPr/>
          <p:nvPr/>
        </p:nvSpPr>
        <p:spPr>
          <a:xfrm>
            <a:off x="4499992" y="2204864"/>
            <a:ext cx="504056" cy="504056"/>
          </a:xfrm>
          <a:prstGeom prst="smileyFac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Smiley Face 20"/>
          <p:cNvSpPr/>
          <p:nvPr/>
        </p:nvSpPr>
        <p:spPr>
          <a:xfrm>
            <a:off x="1619672" y="2996952"/>
            <a:ext cx="504056" cy="476672"/>
          </a:xfrm>
          <a:prstGeom prst="smileyFac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Smiley Face 21"/>
          <p:cNvSpPr/>
          <p:nvPr/>
        </p:nvSpPr>
        <p:spPr>
          <a:xfrm>
            <a:off x="4572000" y="2924944"/>
            <a:ext cx="360040" cy="36004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Smiley Face 22"/>
          <p:cNvSpPr/>
          <p:nvPr/>
        </p:nvSpPr>
        <p:spPr>
          <a:xfrm>
            <a:off x="3995936" y="2636912"/>
            <a:ext cx="504056" cy="576064"/>
          </a:xfrm>
          <a:prstGeom prst="smileyFace">
            <a:avLst/>
          </a:prstGeom>
          <a:blipFill>
            <a:blip r:embed="rId9"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Smiley Face 23"/>
          <p:cNvSpPr/>
          <p:nvPr/>
        </p:nvSpPr>
        <p:spPr>
          <a:xfrm>
            <a:off x="3275856" y="2492896"/>
            <a:ext cx="576064" cy="576064"/>
          </a:xfrm>
          <a:prstGeom prst="smileyFace">
            <a:avLst/>
          </a:prstGeom>
          <a:blipFill>
            <a:blip r:embed="rId10"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tx1"/>
              </a:solidFill>
            </a:endParaRPr>
          </a:p>
        </p:txBody>
      </p:sp>
      <p:sp>
        <p:nvSpPr>
          <p:cNvPr id="25" name="Smiley Face 24"/>
          <p:cNvSpPr/>
          <p:nvPr/>
        </p:nvSpPr>
        <p:spPr>
          <a:xfrm>
            <a:off x="3851920" y="2060848"/>
            <a:ext cx="576064" cy="504056"/>
          </a:xfrm>
          <a:prstGeom prst="smileyFace">
            <a:avLst/>
          </a:prstGeom>
          <a:blipFill>
            <a:blip r:embed="rId11"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Explosion 1 28"/>
          <p:cNvSpPr/>
          <p:nvPr/>
        </p:nvSpPr>
        <p:spPr>
          <a:xfrm>
            <a:off x="6084168" y="1124744"/>
            <a:ext cx="2484313" cy="249289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pic>
        <p:nvPicPr>
          <p:cNvPr id="30" name="Picture 2" descr="j0237940[1]"/>
          <p:cNvPicPr>
            <a:picLocks noChangeAspect="1" noChangeArrowheads="1"/>
          </p:cNvPicPr>
          <p:nvPr/>
        </p:nvPicPr>
        <p:blipFill>
          <a:blip r:embed="rId12" cstate="print"/>
          <a:srcRect/>
          <a:stretch>
            <a:fillRect/>
          </a:stretch>
        </p:blipFill>
        <p:spPr bwMode="auto">
          <a:xfrm>
            <a:off x="6516216" y="1412776"/>
            <a:ext cx="1674812" cy="1223962"/>
          </a:xfrm>
          <a:prstGeom prst="rect">
            <a:avLst/>
          </a:prstGeom>
          <a:noFill/>
          <a:ln w="9525">
            <a:noFill/>
            <a:miter lim="800000"/>
            <a:headEnd/>
            <a:tailEnd/>
          </a:ln>
        </p:spPr>
      </p:pic>
      <p:cxnSp>
        <p:nvCxnSpPr>
          <p:cNvPr id="32" name="Straight Arrow Connector 31"/>
          <p:cNvCxnSpPr/>
          <p:nvPr/>
        </p:nvCxnSpPr>
        <p:spPr>
          <a:xfrm>
            <a:off x="147565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5148064"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a:off x="399593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2771800"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6" descr="shwoosh"/>
          <p:cNvPicPr>
            <a:picLocks noChangeAspect="1" noChangeArrowheads="1"/>
          </p:cNvPicPr>
          <p:nvPr/>
        </p:nvPicPr>
        <p:blipFill>
          <a:blip r:embed="rId13" cstate="print"/>
          <a:srcRect/>
          <a:stretch>
            <a:fillRect/>
          </a:stretch>
        </p:blipFill>
        <p:spPr bwMode="auto">
          <a:xfrm>
            <a:off x="6732240" y="2924944"/>
            <a:ext cx="1223665" cy="375516"/>
          </a:xfrm>
          <a:prstGeom prst="rect">
            <a:avLst/>
          </a:prstGeom>
          <a:noFill/>
          <a:ln w="9525">
            <a:noFill/>
            <a:miter lim="800000"/>
            <a:headEnd/>
            <a:tailEnd/>
          </a:ln>
        </p:spPr>
      </p:pic>
      <p:sp>
        <p:nvSpPr>
          <p:cNvPr id="37" name="Text Box 7"/>
          <p:cNvSpPr txBox="1">
            <a:spLocks noChangeArrowheads="1"/>
          </p:cNvSpPr>
          <p:nvPr/>
        </p:nvSpPr>
        <p:spPr bwMode="auto">
          <a:xfrm>
            <a:off x="6732240" y="3284984"/>
            <a:ext cx="1296144" cy="276999"/>
          </a:xfrm>
          <a:prstGeom prst="rect">
            <a:avLst/>
          </a:prstGeom>
          <a:noFill/>
          <a:ln w="9525">
            <a:noFill/>
            <a:miter lim="800000"/>
            <a:headEnd/>
            <a:tailEnd/>
          </a:ln>
        </p:spPr>
        <p:txBody>
          <a:bodyPr wrap="square">
            <a:spAutoFit/>
          </a:bodyPr>
          <a:lstStyle/>
          <a:p>
            <a:pPr>
              <a:spcBef>
                <a:spcPct val="50000"/>
              </a:spcBef>
            </a:pPr>
            <a:r>
              <a:rPr lang="en-CA" sz="1200" dirty="0">
                <a:solidFill>
                  <a:schemeClr val="bg1"/>
                </a:solidFill>
                <a:latin typeface="Calibri" pitchFamily="34" charset="0"/>
              </a:rPr>
              <a:t>Copyright by Nike</a:t>
            </a:r>
          </a:p>
        </p:txBody>
      </p:sp>
      <p:cxnSp>
        <p:nvCxnSpPr>
          <p:cNvPr id="38" name="Straight Arrow Connector 37"/>
          <p:cNvCxnSpPr/>
          <p:nvPr/>
        </p:nvCxnSpPr>
        <p:spPr>
          <a:xfrm>
            <a:off x="8100392"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6372200" y="2586390"/>
            <a:ext cx="1872208" cy="338554"/>
          </a:xfrm>
          <a:prstGeom prst="rect">
            <a:avLst/>
          </a:prstGeom>
          <a:noFill/>
        </p:spPr>
        <p:txBody>
          <a:bodyPr wrap="square" rtlCol="0">
            <a:spAutoFit/>
          </a:bodyPr>
          <a:lstStyle/>
          <a:p>
            <a:pPr algn="ctr"/>
            <a:r>
              <a:rPr lang="en-CA" sz="800" dirty="0" smtClean="0">
                <a:solidFill>
                  <a:srgbClr val="92D050"/>
                </a:solidFill>
              </a:rPr>
              <a:t>Microsoft clip art © 2013 </a:t>
            </a:r>
          </a:p>
          <a:p>
            <a:pPr algn="ctr"/>
            <a:r>
              <a:rPr lang="en-CA" sz="800" dirty="0" smtClean="0">
                <a:solidFill>
                  <a:srgbClr val="92D050"/>
                </a:solidFill>
              </a:rPr>
              <a:t>Microsoft Corporation. </a:t>
            </a:r>
            <a:endParaRPr lang="en-CA" sz="800" dirty="0">
              <a:solidFill>
                <a:srgbClr val="92D050"/>
              </a:solidFill>
            </a:endParaRPr>
          </a:p>
        </p:txBody>
      </p:sp>
      <p:sp>
        <p:nvSpPr>
          <p:cNvPr id="43" name="TextBox 42"/>
          <p:cNvSpPr txBox="1"/>
          <p:nvPr/>
        </p:nvSpPr>
        <p:spPr>
          <a:xfrm>
            <a:off x="0" y="3501008"/>
            <a:ext cx="9144000" cy="707886"/>
          </a:xfrm>
          <a:prstGeom prst="rect">
            <a:avLst/>
          </a:prstGeom>
          <a:noFill/>
        </p:spPr>
        <p:txBody>
          <a:bodyPr wrap="square" rtlCol="0">
            <a:spAutoFit/>
          </a:bodyPr>
          <a:lstStyle/>
          <a:p>
            <a:pPr algn="ctr"/>
            <a:r>
              <a:rPr lang="en-CA" sz="2000" b="1" dirty="0" err="1" smtClean="0">
                <a:solidFill>
                  <a:srgbClr val="003300"/>
                </a:solidFill>
                <a:latin typeface="Calibri" pitchFamily="34" charset="0"/>
              </a:rPr>
              <a:t>Sesudah</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Dia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menang</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Komandan</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kita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Yesus</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memimpin</a:t>
            </a:r>
            <a:r>
              <a:rPr lang="en-CA" sz="2000" b="1" dirty="0" smtClean="0">
                <a:solidFill>
                  <a:srgbClr val="003300"/>
                </a:solidFill>
                <a:latin typeface="Calibri" pitchFamily="34" charset="0"/>
              </a:rPr>
              <a:t> </a:t>
            </a:r>
          </a:p>
          <a:p>
            <a:pPr algn="ctr"/>
            <a:r>
              <a:rPr lang="en-CA" sz="2000" b="1" dirty="0" err="1" smtClean="0">
                <a:solidFill>
                  <a:srgbClr val="003300"/>
                </a:solidFill>
                <a:latin typeface="Calibri" pitchFamily="34" charset="0"/>
              </a:rPr>
              <a:t>pasukan-Nya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dalam</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prosesi</a:t>
            </a:r>
            <a:r>
              <a:rPr lang="en-CA" sz="2000" b="1" dirty="0" smtClean="0">
                <a:solidFill>
                  <a:srgbClr val="003300"/>
                </a:solidFill>
                <a:latin typeface="Calibri" pitchFamily="34" charset="0"/>
              </a:rPr>
              <a:t> </a:t>
            </a:r>
            <a:r>
              <a:rPr lang="en-CA" sz="2000" b="1" dirty="0" err="1">
                <a:solidFill>
                  <a:srgbClr val="003300"/>
                </a:solidFill>
                <a:latin typeface="Calibri" pitchFamily="34" charset="0"/>
              </a:rPr>
              <a:t>k</a:t>
            </a:r>
            <a:r>
              <a:rPr lang="en-CA" sz="2000" b="1" dirty="0" err="1" smtClean="0">
                <a:solidFill>
                  <a:srgbClr val="003300"/>
                </a:solidFill>
                <a:latin typeface="Calibri" pitchFamily="34" charset="0"/>
              </a:rPr>
              <a:t>emenangan</a:t>
            </a:r>
            <a:endParaRPr lang="en-CA" sz="2000" b="1" dirty="0">
              <a:solidFill>
                <a:srgbClr val="003300"/>
              </a:solidFill>
              <a:latin typeface="Calibri" pitchFamily="34" charset="0"/>
            </a:endParaRPr>
          </a:p>
        </p:txBody>
      </p:sp>
      <p:sp>
        <p:nvSpPr>
          <p:cNvPr id="41" name="TextBox 40"/>
          <p:cNvSpPr txBox="1"/>
          <p:nvPr/>
        </p:nvSpPr>
        <p:spPr>
          <a:xfrm>
            <a:off x="251520" y="44624"/>
            <a:ext cx="8604448" cy="954107"/>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70-71. </a:t>
            </a:r>
            <a:r>
              <a:rPr lang="en-CA" sz="2800" b="1" dirty="0" err="1" smtClean="0">
                <a:solidFill>
                  <a:srgbClr val="FF0000"/>
                </a:solidFill>
                <a:latin typeface="Calibri" pitchFamily="34" charset="0"/>
              </a:rPr>
              <a:t>Dipimpin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prosesi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i="1" dirty="0" err="1" smtClean="0">
                <a:solidFill>
                  <a:srgbClr val="FF0000"/>
                </a:solidFill>
                <a:latin typeface="Calibri" pitchFamily="34" charset="0"/>
              </a:rPr>
              <a:t>nike</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latin typeface="Calibri" pitchFamily="34" charset="0"/>
            </a:endParaRPr>
          </a:p>
        </p:txBody>
      </p:sp>
      <p:pic>
        <p:nvPicPr>
          <p:cNvPr id="42" name="Picture 41" descr="angry-face-01s.gif"/>
          <p:cNvPicPr>
            <a:picLocks noChangeAspect="1"/>
          </p:cNvPicPr>
          <p:nvPr/>
        </p:nvPicPr>
        <p:blipFill>
          <a:blip r:embed="rId14" cstate="print"/>
          <a:stretch>
            <a:fillRect/>
          </a:stretch>
        </p:blipFill>
        <p:spPr>
          <a:xfrm>
            <a:off x="107504" y="5877272"/>
            <a:ext cx="864096" cy="864096"/>
          </a:xfrm>
          <a:prstGeom prst="ellipse">
            <a:avLst/>
          </a:prstGeom>
        </p:spPr>
      </p:pic>
      <p:sp>
        <p:nvSpPr>
          <p:cNvPr id="44" name="TextBox 43"/>
          <p:cNvSpPr txBox="1"/>
          <p:nvPr/>
        </p:nvSpPr>
        <p:spPr>
          <a:xfrm>
            <a:off x="107504"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45" name="TextBox 8"/>
          <p:cNvSpPr txBox="1">
            <a:spLocks noChangeArrowheads="1"/>
          </p:cNvSpPr>
          <p:nvPr/>
        </p:nvSpPr>
        <p:spPr bwMode="auto">
          <a:xfrm>
            <a:off x="35496"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47" name="TextBox 46"/>
          <p:cNvSpPr txBox="1"/>
          <p:nvPr/>
        </p:nvSpPr>
        <p:spPr>
          <a:xfrm>
            <a:off x="323528" y="4844767"/>
            <a:ext cx="8640960" cy="1815882"/>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syukur</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Allah,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memberikan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kemenangan</a:t>
            </a:r>
            <a:r>
              <a:rPr lang="en-CA" sz="2800" b="1" dirty="0" smtClean="0">
                <a:solidFill>
                  <a:schemeClr val="bg1"/>
                </a:solidFill>
                <a:latin typeface="Calibri" pitchFamily="34" charset="0"/>
                <a:cs typeface="Calibri" pitchFamily="34" charset="0"/>
              </a:rPr>
              <a:t> </a:t>
            </a:r>
            <a:r>
              <a:rPr lang="en-CA" sz="2800" b="1" i="1" dirty="0" smtClean="0">
                <a:solidFill>
                  <a:srgbClr val="FF0000"/>
                </a:solidFill>
                <a:latin typeface="Calibri" pitchFamily="34" charset="0"/>
                <a:cs typeface="Calibri" pitchFamily="34" charset="0"/>
              </a:rPr>
              <a:t>(</a:t>
            </a:r>
            <a:r>
              <a:rPr lang="en-CA" sz="2800" b="1" i="1" dirty="0" err="1" smtClean="0">
                <a:solidFill>
                  <a:srgbClr val="FF0000"/>
                </a:solidFill>
                <a:latin typeface="Calibri" pitchFamily="34" charset="0"/>
                <a:cs typeface="Calibri" pitchFamily="34" charset="0"/>
              </a:rPr>
              <a:t>nike</a:t>
            </a:r>
            <a:r>
              <a:rPr lang="en-CA" sz="2800" b="1" i="1" dirty="0" smtClean="0">
                <a:solidFill>
                  <a:srgbClr val="FF0000"/>
                </a:solidFill>
                <a:latin typeface="Calibri" pitchFamily="34" charset="0"/>
                <a:cs typeface="Calibri" pitchFamily="34" charset="0"/>
              </a:rPr>
              <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1 </a:t>
            </a:r>
            <a:r>
              <a:rPr lang="en-CA" sz="2800" b="1" dirty="0" err="1" smtClean="0">
                <a:solidFill>
                  <a:schemeClr val="bg1"/>
                </a:solidFill>
                <a:latin typeface="Calibri" pitchFamily="34" charset="0"/>
                <a:cs typeface="Calibri" pitchFamily="34" charset="0"/>
              </a:rPr>
              <a:t>Kor</a:t>
            </a:r>
            <a:r>
              <a:rPr lang="en-CA" sz="2800" b="1" dirty="0" smtClean="0">
                <a:solidFill>
                  <a:schemeClr val="bg1"/>
                </a:solidFill>
                <a:latin typeface="Calibri" pitchFamily="34" charset="0"/>
                <a:cs typeface="Calibri" pitchFamily="34" charset="0"/>
              </a:rPr>
              <a:t> 15:57</a:t>
            </a:r>
          </a:p>
          <a:p>
            <a:endParaRPr lang="x-none" sz="2800" smtClean="0"/>
          </a:p>
        </p:txBody>
      </p:sp>
    </p:spTree>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 name="Smiley Face 1"/>
          <p:cNvSpPr/>
          <p:nvPr/>
        </p:nvSpPr>
        <p:spPr>
          <a:xfrm>
            <a:off x="467544" y="1340768"/>
            <a:ext cx="576064" cy="576064"/>
          </a:xfrm>
          <a:prstGeom prst="smileyFace">
            <a:avLst/>
          </a:prstGeom>
          <a:blipFill>
            <a:blip r:embed="rId3"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Smiley Face 2"/>
          <p:cNvSpPr/>
          <p:nvPr/>
        </p:nvSpPr>
        <p:spPr>
          <a:xfrm>
            <a:off x="4283968" y="1484784"/>
            <a:ext cx="648072" cy="576064"/>
          </a:xfrm>
          <a:prstGeom prst="smileyFace">
            <a:avLst/>
          </a:prstGeom>
          <a:blipFill>
            <a:blip r:embed="rId4"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 name="Smiley Face 3"/>
          <p:cNvSpPr/>
          <p:nvPr/>
        </p:nvSpPr>
        <p:spPr>
          <a:xfrm>
            <a:off x="1691680" y="2132856"/>
            <a:ext cx="504056" cy="432048"/>
          </a:xfrm>
          <a:prstGeom prst="smileyFace">
            <a:avLst>
              <a:gd name="adj" fmla="val 4653"/>
            </a:avLst>
          </a:prstGeom>
          <a:blipFill>
            <a:blip r:embed="rId5"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Smiley Face 4"/>
          <p:cNvSpPr/>
          <p:nvPr/>
        </p:nvSpPr>
        <p:spPr>
          <a:xfrm>
            <a:off x="2987824" y="2996952"/>
            <a:ext cx="432048" cy="432048"/>
          </a:xfrm>
          <a:prstGeom prst="smileyFace">
            <a:avLst/>
          </a:prstGeom>
          <a:blipFill>
            <a:blip r:embed="rId6"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Smiley Face 5"/>
          <p:cNvSpPr/>
          <p:nvPr/>
        </p:nvSpPr>
        <p:spPr>
          <a:xfrm>
            <a:off x="3635896" y="3068960"/>
            <a:ext cx="360040" cy="432048"/>
          </a:xfrm>
          <a:prstGeom prst="smileyFace">
            <a:avLst/>
          </a:prstGeom>
          <a:blipFill>
            <a:blip r:embed="rId7"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Smiley Face 6"/>
          <p:cNvSpPr/>
          <p:nvPr/>
        </p:nvSpPr>
        <p:spPr>
          <a:xfrm>
            <a:off x="2051720" y="2564904"/>
            <a:ext cx="648072" cy="576064"/>
          </a:xfrm>
          <a:prstGeom prst="smileyFace">
            <a:avLst/>
          </a:prstGeom>
          <a:blipFill>
            <a:blip r:embed="rId8"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Smiley Face 7"/>
          <p:cNvSpPr/>
          <p:nvPr/>
        </p:nvSpPr>
        <p:spPr>
          <a:xfrm>
            <a:off x="3635896" y="1412776"/>
            <a:ext cx="504056" cy="576064"/>
          </a:xfrm>
          <a:prstGeom prst="smileyFac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Smiley Face 8"/>
          <p:cNvSpPr/>
          <p:nvPr/>
        </p:nvSpPr>
        <p:spPr>
          <a:xfrm>
            <a:off x="611560" y="2348880"/>
            <a:ext cx="396552" cy="432048"/>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 name="Smiley Face 9"/>
          <p:cNvSpPr/>
          <p:nvPr/>
        </p:nvSpPr>
        <p:spPr>
          <a:xfrm>
            <a:off x="2699792" y="2276872"/>
            <a:ext cx="504056" cy="504056"/>
          </a:xfrm>
          <a:prstGeom prst="smileyFace">
            <a:avLst/>
          </a:prstGeom>
          <a:solidFill>
            <a:srgbClr val="66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 name="Smiley Face 10"/>
          <p:cNvSpPr/>
          <p:nvPr/>
        </p:nvSpPr>
        <p:spPr>
          <a:xfrm>
            <a:off x="1619672" y="1412776"/>
            <a:ext cx="648072" cy="576064"/>
          </a:xfrm>
          <a:prstGeom prst="smileyFace">
            <a:avLst/>
          </a:prstGeom>
          <a:solidFill>
            <a:schemeClr val="accent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Smiley Face 11"/>
          <p:cNvSpPr/>
          <p:nvPr/>
        </p:nvSpPr>
        <p:spPr>
          <a:xfrm>
            <a:off x="2267744" y="1916832"/>
            <a:ext cx="432048" cy="432048"/>
          </a:xfrm>
          <a:prstGeom prst="smileyFace">
            <a:avLst/>
          </a:prstGeom>
          <a:solidFill>
            <a:schemeClr val="accent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 name="Smiley Face 12"/>
          <p:cNvSpPr/>
          <p:nvPr/>
        </p:nvSpPr>
        <p:spPr>
          <a:xfrm>
            <a:off x="827584" y="2852936"/>
            <a:ext cx="360040" cy="360040"/>
          </a:xfrm>
          <a:prstGeom prst="smileyFace">
            <a:avLst/>
          </a:prstGeom>
          <a:solidFill>
            <a:srgbClr val="28F84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 name="Smiley Face 13"/>
          <p:cNvSpPr/>
          <p:nvPr/>
        </p:nvSpPr>
        <p:spPr>
          <a:xfrm>
            <a:off x="5004048" y="1844824"/>
            <a:ext cx="432048" cy="432048"/>
          </a:xfrm>
          <a:prstGeom prst="smileyFace">
            <a:avLst/>
          </a:prstGeom>
          <a:solidFill>
            <a:srgbClr val="FF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 name="Smiley Face 14"/>
          <p:cNvSpPr/>
          <p:nvPr/>
        </p:nvSpPr>
        <p:spPr>
          <a:xfrm>
            <a:off x="971600" y="1844824"/>
            <a:ext cx="576064" cy="576064"/>
          </a:xfrm>
          <a:prstGeom prst="smileyFace">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Smiley Face 15"/>
          <p:cNvSpPr/>
          <p:nvPr/>
        </p:nvSpPr>
        <p:spPr>
          <a:xfrm>
            <a:off x="1259632" y="2492896"/>
            <a:ext cx="504056" cy="504056"/>
          </a:xfrm>
          <a:prstGeom prst="smileyFace">
            <a:avLst/>
          </a:prstGeom>
          <a:solidFill>
            <a:schemeClr val="bg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Smiley Face 16"/>
          <p:cNvSpPr/>
          <p:nvPr/>
        </p:nvSpPr>
        <p:spPr>
          <a:xfrm>
            <a:off x="3275856" y="1988840"/>
            <a:ext cx="504056" cy="432048"/>
          </a:xfrm>
          <a:prstGeom prst="smileyFac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Smiley Face 17"/>
          <p:cNvSpPr/>
          <p:nvPr/>
        </p:nvSpPr>
        <p:spPr>
          <a:xfrm>
            <a:off x="2771800" y="1556792"/>
            <a:ext cx="504056" cy="504056"/>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Smiley Face 18"/>
          <p:cNvSpPr/>
          <p:nvPr/>
        </p:nvSpPr>
        <p:spPr>
          <a:xfrm>
            <a:off x="5076056" y="2708920"/>
            <a:ext cx="432048" cy="432048"/>
          </a:xfrm>
          <a:prstGeom prst="smileyFace">
            <a:avLst/>
          </a:prstGeom>
          <a:solidFill>
            <a:srgbClr val="A500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Smiley Face 19"/>
          <p:cNvSpPr/>
          <p:nvPr/>
        </p:nvSpPr>
        <p:spPr>
          <a:xfrm>
            <a:off x="4499992" y="2204864"/>
            <a:ext cx="504056" cy="504056"/>
          </a:xfrm>
          <a:prstGeom prst="smileyFac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Smiley Face 20"/>
          <p:cNvSpPr/>
          <p:nvPr/>
        </p:nvSpPr>
        <p:spPr>
          <a:xfrm>
            <a:off x="1619672" y="2996952"/>
            <a:ext cx="504056" cy="476672"/>
          </a:xfrm>
          <a:prstGeom prst="smileyFac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Smiley Face 21"/>
          <p:cNvSpPr/>
          <p:nvPr/>
        </p:nvSpPr>
        <p:spPr>
          <a:xfrm>
            <a:off x="4572000" y="2924944"/>
            <a:ext cx="360040" cy="36004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Smiley Face 22"/>
          <p:cNvSpPr/>
          <p:nvPr/>
        </p:nvSpPr>
        <p:spPr>
          <a:xfrm>
            <a:off x="3995936" y="2636912"/>
            <a:ext cx="504056" cy="576064"/>
          </a:xfrm>
          <a:prstGeom prst="smileyFace">
            <a:avLst/>
          </a:prstGeom>
          <a:blipFill>
            <a:blip r:embed="rId9"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Smiley Face 23"/>
          <p:cNvSpPr/>
          <p:nvPr/>
        </p:nvSpPr>
        <p:spPr>
          <a:xfrm>
            <a:off x="3275856" y="2492896"/>
            <a:ext cx="576064" cy="576064"/>
          </a:xfrm>
          <a:prstGeom prst="smileyFace">
            <a:avLst/>
          </a:prstGeom>
          <a:blipFill>
            <a:blip r:embed="rId10"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tx1"/>
              </a:solidFill>
            </a:endParaRPr>
          </a:p>
        </p:txBody>
      </p:sp>
      <p:sp>
        <p:nvSpPr>
          <p:cNvPr id="25" name="Smiley Face 24"/>
          <p:cNvSpPr/>
          <p:nvPr/>
        </p:nvSpPr>
        <p:spPr>
          <a:xfrm>
            <a:off x="3851920" y="2060848"/>
            <a:ext cx="576064" cy="504056"/>
          </a:xfrm>
          <a:prstGeom prst="smileyFace">
            <a:avLst/>
          </a:prstGeom>
          <a:blipFill>
            <a:blip r:embed="rId11"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Explosion 1 28"/>
          <p:cNvSpPr/>
          <p:nvPr/>
        </p:nvSpPr>
        <p:spPr>
          <a:xfrm>
            <a:off x="6084168" y="1124744"/>
            <a:ext cx="2484313" cy="249289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pic>
        <p:nvPicPr>
          <p:cNvPr id="30" name="Picture 2" descr="j0237940[1]"/>
          <p:cNvPicPr>
            <a:picLocks noChangeAspect="1" noChangeArrowheads="1"/>
          </p:cNvPicPr>
          <p:nvPr/>
        </p:nvPicPr>
        <p:blipFill>
          <a:blip r:embed="rId12" cstate="print"/>
          <a:srcRect/>
          <a:stretch>
            <a:fillRect/>
          </a:stretch>
        </p:blipFill>
        <p:spPr bwMode="auto">
          <a:xfrm>
            <a:off x="6516216" y="1412776"/>
            <a:ext cx="1674812" cy="1223962"/>
          </a:xfrm>
          <a:prstGeom prst="rect">
            <a:avLst/>
          </a:prstGeom>
          <a:noFill/>
          <a:ln w="9525">
            <a:noFill/>
            <a:miter lim="800000"/>
            <a:headEnd/>
            <a:tailEnd/>
          </a:ln>
        </p:spPr>
      </p:pic>
      <p:cxnSp>
        <p:nvCxnSpPr>
          <p:cNvPr id="32" name="Straight Arrow Connector 31"/>
          <p:cNvCxnSpPr/>
          <p:nvPr/>
        </p:nvCxnSpPr>
        <p:spPr>
          <a:xfrm>
            <a:off x="147565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5148064"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a:off x="399593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2771800"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6" descr="shwoosh"/>
          <p:cNvPicPr>
            <a:picLocks noChangeAspect="1" noChangeArrowheads="1"/>
          </p:cNvPicPr>
          <p:nvPr/>
        </p:nvPicPr>
        <p:blipFill>
          <a:blip r:embed="rId13" cstate="print"/>
          <a:srcRect/>
          <a:stretch>
            <a:fillRect/>
          </a:stretch>
        </p:blipFill>
        <p:spPr bwMode="auto">
          <a:xfrm>
            <a:off x="6732240" y="2924944"/>
            <a:ext cx="1223665" cy="375516"/>
          </a:xfrm>
          <a:prstGeom prst="rect">
            <a:avLst/>
          </a:prstGeom>
          <a:noFill/>
          <a:ln w="9525">
            <a:noFill/>
            <a:miter lim="800000"/>
            <a:headEnd/>
            <a:tailEnd/>
          </a:ln>
        </p:spPr>
      </p:pic>
      <p:sp>
        <p:nvSpPr>
          <p:cNvPr id="37" name="Text Box 7"/>
          <p:cNvSpPr txBox="1">
            <a:spLocks noChangeArrowheads="1"/>
          </p:cNvSpPr>
          <p:nvPr/>
        </p:nvSpPr>
        <p:spPr bwMode="auto">
          <a:xfrm>
            <a:off x="6732240" y="3284984"/>
            <a:ext cx="1296144" cy="276999"/>
          </a:xfrm>
          <a:prstGeom prst="rect">
            <a:avLst/>
          </a:prstGeom>
          <a:noFill/>
          <a:ln w="9525">
            <a:noFill/>
            <a:miter lim="800000"/>
            <a:headEnd/>
            <a:tailEnd/>
          </a:ln>
        </p:spPr>
        <p:txBody>
          <a:bodyPr wrap="square">
            <a:spAutoFit/>
          </a:bodyPr>
          <a:lstStyle/>
          <a:p>
            <a:pPr>
              <a:spcBef>
                <a:spcPct val="50000"/>
              </a:spcBef>
            </a:pPr>
            <a:r>
              <a:rPr lang="en-CA" sz="1200" dirty="0">
                <a:solidFill>
                  <a:schemeClr val="bg1"/>
                </a:solidFill>
                <a:latin typeface="Calibri" pitchFamily="34" charset="0"/>
              </a:rPr>
              <a:t>Copyright by Nike</a:t>
            </a:r>
          </a:p>
        </p:txBody>
      </p:sp>
      <p:cxnSp>
        <p:nvCxnSpPr>
          <p:cNvPr id="38" name="Straight Arrow Connector 37"/>
          <p:cNvCxnSpPr/>
          <p:nvPr/>
        </p:nvCxnSpPr>
        <p:spPr>
          <a:xfrm>
            <a:off x="8100392"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6372200" y="2586390"/>
            <a:ext cx="1872208" cy="338554"/>
          </a:xfrm>
          <a:prstGeom prst="rect">
            <a:avLst/>
          </a:prstGeom>
          <a:noFill/>
        </p:spPr>
        <p:txBody>
          <a:bodyPr wrap="square" rtlCol="0">
            <a:spAutoFit/>
          </a:bodyPr>
          <a:lstStyle/>
          <a:p>
            <a:pPr algn="ctr"/>
            <a:r>
              <a:rPr lang="en-CA" sz="800" dirty="0" smtClean="0">
                <a:solidFill>
                  <a:srgbClr val="92D050"/>
                </a:solidFill>
              </a:rPr>
              <a:t>Microsoft clip art © 2013 </a:t>
            </a:r>
          </a:p>
          <a:p>
            <a:pPr algn="ctr"/>
            <a:r>
              <a:rPr lang="en-CA" sz="800" dirty="0" smtClean="0">
                <a:solidFill>
                  <a:srgbClr val="92D050"/>
                </a:solidFill>
              </a:rPr>
              <a:t>Microsoft Corporation. </a:t>
            </a:r>
            <a:endParaRPr lang="en-CA" sz="800" dirty="0">
              <a:solidFill>
                <a:srgbClr val="92D050"/>
              </a:solidFill>
            </a:endParaRPr>
          </a:p>
        </p:txBody>
      </p:sp>
      <p:sp>
        <p:nvSpPr>
          <p:cNvPr id="43" name="TextBox 42"/>
          <p:cNvSpPr txBox="1"/>
          <p:nvPr/>
        </p:nvSpPr>
        <p:spPr>
          <a:xfrm>
            <a:off x="0" y="3501008"/>
            <a:ext cx="9144000" cy="707886"/>
          </a:xfrm>
          <a:prstGeom prst="rect">
            <a:avLst/>
          </a:prstGeom>
          <a:noFill/>
        </p:spPr>
        <p:txBody>
          <a:bodyPr wrap="square" rtlCol="0">
            <a:spAutoFit/>
          </a:bodyPr>
          <a:lstStyle/>
          <a:p>
            <a:pPr algn="ctr"/>
            <a:r>
              <a:rPr lang="en-CA" sz="2000" b="1" dirty="0" err="1" smtClean="0">
                <a:solidFill>
                  <a:srgbClr val="003300"/>
                </a:solidFill>
                <a:latin typeface="Calibri" pitchFamily="34" charset="0"/>
              </a:rPr>
              <a:t>Sesudah</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Dia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menang</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Komandan</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kita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Yesus</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memimpin</a:t>
            </a:r>
            <a:r>
              <a:rPr lang="en-CA" sz="2000" b="1" dirty="0" smtClean="0">
                <a:solidFill>
                  <a:srgbClr val="003300"/>
                </a:solidFill>
                <a:latin typeface="Calibri" pitchFamily="34" charset="0"/>
              </a:rPr>
              <a:t> </a:t>
            </a:r>
          </a:p>
          <a:p>
            <a:pPr algn="ctr"/>
            <a:r>
              <a:rPr lang="en-CA" sz="2000" b="1" dirty="0" err="1" smtClean="0">
                <a:solidFill>
                  <a:srgbClr val="003300"/>
                </a:solidFill>
                <a:latin typeface="Calibri" pitchFamily="34" charset="0"/>
              </a:rPr>
              <a:t>pasukan-Nya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dalam</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prosesi</a:t>
            </a:r>
            <a:r>
              <a:rPr lang="en-CA" sz="2000" b="1" dirty="0" smtClean="0">
                <a:solidFill>
                  <a:srgbClr val="003300"/>
                </a:solidFill>
                <a:latin typeface="Calibri" pitchFamily="34" charset="0"/>
              </a:rPr>
              <a:t> </a:t>
            </a:r>
            <a:r>
              <a:rPr lang="en-CA" sz="2000" b="1" dirty="0" err="1">
                <a:solidFill>
                  <a:srgbClr val="003300"/>
                </a:solidFill>
                <a:latin typeface="Calibri" pitchFamily="34" charset="0"/>
              </a:rPr>
              <a:t>k</a:t>
            </a:r>
            <a:r>
              <a:rPr lang="en-CA" sz="2000" b="1" dirty="0" err="1" smtClean="0">
                <a:solidFill>
                  <a:srgbClr val="003300"/>
                </a:solidFill>
                <a:latin typeface="Calibri" pitchFamily="34" charset="0"/>
              </a:rPr>
              <a:t>emenangan</a:t>
            </a:r>
            <a:endParaRPr lang="en-CA" sz="2000" b="1" dirty="0">
              <a:solidFill>
                <a:srgbClr val="003300"/>
              </a:solidFill>
              <a:latin typeface="Calibri" pitchFamily="34" charset="0"/>
            </a:endParaRPr>
          </a:p>
        </p:txBody>
      </p:sp>
      <p:sp>
        <p:nvSpPr>
          <p:cNvPr id="41" name="TextBox 40"/>
          <p:cNvSpPr txBox="1"/>
          <p:nvPr/>
        </p:nvSpPr>
        <p:spPr>
          <a:xfrm>
            <a:off x="251520" y="44624"/>
            <a:ext cx="8604448" cy="954107"/>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70-71. </a:t>
            </a:r>
            <a:r>
              <a:rPr lang="en-CA" sz="2800" b="1" dirty="0" err="1" smtClean="0">
                <a:solidFill>
                  <a:srgbClr val="FF0000"/>
                </a:solidFill>
                <a:latin typeface="Calibri" pitchFamily="34" charset="0"/>
              </a:rPr>
              <a:t>Dipimpin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prosesi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i="1" dirty="0" err="1" smtClean="0">
                <a:solidFill>
                  <a:srgbClr val="FF0000"/>
                </a:solidFill>
                <a:latin typeface="Calibri" pitchFamily="34" charset="0"/>
              </a:rPr>
              <a:t>nike</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latin typeface="Calibri" pitchFamily="34" charset="0"/>
            </a:endParaRPr>
          </a:p>
        </p:txBody>
      </p:sp>
      <p:pic>
        <p:nvPicPr>
          <p:cNvPr id="42" name="Picture 41" descr="angry-face-01s.gif"/>
          <p:cNvPicPr>
            <a:picLocks noChangeAspect="1"/>
          </p:cNvPicPr>
          <p:nvPr/>
        </p:nvPicPr>
        <p:blipFill>
          <a:blip r:embed="rId14" cstate="print"/>
          <a:stretch>
            <a:fillRect/>
          </a:stretch>
        </p:blipFill>
        <p:spPr>
          <a:xfrm>
            <a:off x="107504" y="5877272"/>
            <a:ext cx="864096" cy="864096"/>
          </a:xfrm>
          <a:prstGeom prst="ellipse">
            <a:avLst/>
          </a:prstGeom>
        </p:spPr>
      </p:pic>
      <p:sp>
        <p:nvSpPr>
          <p:cNvPr id="44" name="TextBox 43"/>
          <p:cNvSpPr txBox="1"/>
          <p:nvPr/>
        </p:nvSpPr>
        <p:spPr>
          <a:xfrm>
            <a:off x="107504"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45" name="TextBox 8"/>
          <p:cNvSpPr txBox="1">
            <a:spLocks noChangeArrowheads="1"/>
          </p:cNvSpPr>
          <p:nvPr/>
        </p:nvSpPr>
        <p:spPr bwMode="auto">
          <a:xfrm>
            <a:off x="35496"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47" name="TextBox 46"/>
          <p:cNvSpPr txBox="1"/>
          <p:nvPr/>
        </p:nvSpPr>
        <p:spPr>
          <a:xfrm>
            <a:off x="323528" y="4581128"/>
            <a:ext cx="8640960" cy="2246769"/>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Semuanya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Kukatakan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damai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sejahtera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dunia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menderita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penganiayaan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kuatkanlah</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hatimu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mengalahkan</a:t>
            </a:r>
            <a:r>
              <a:rPr lang="en-CA" sz="2800" b="1" dirty="0" smtClean="0">
                <a:solidFill>
                  <a:schemeClr val="bg1"/>
                </a:solidFill>
                <a:latin typeface="Calibri" pitchFamily="34" charset="0"/>
                <a:cs typeface="Calibri" pitchFamily="34" charset="0"/>
              </a:rPr>
              <a:t> </a:t>
            </a:r>
            <a:r>
              <a:rPr lang="en-CA" sz="2800" b="1" i="1" dirty="0" smtClean="0">
                <a:solidFill>
                  <a:srgbClr val="FF0000"/>
                </a:solidFill>
                <a:latin typeface="Calibri" pitchFamily="34" charset="0"/>
                <a:cs typeface="Calibri" pitchFamily="34" charset="0"/>
              </a:rPr>
              <a:t>(</a:t>
            </a:r>
            <a:r>
              <a:rPr lang="en-CA" sz="2800" b="1" i="1" dirty="0" err="1" smtClean="0">
                <a:solidFill>
                  <a:srgbClr val="FF0000"/>
                </a:solidFill>
                <a:latin typeface="Calibri" pitchFamily="34" charset="0"/>
                <a:cs typeface="Calibri" pitchFamily="34" charset="0"/>
              </a:rPr>
              <a:t>nike</a:t>
            </a:r>
            <a:r>
              <a:rPr lang="en-CA" sz="2800" b="1" i="1" dirty="0" smtClean="0">
                <a:solidFill>
                  <a:srgbClr val="FF0000"/>
                </a:solidFill>
                <a:latin typeface="Calibri" pitchFamily="34" charset="0"/>
                <a:cs typeface="Calibri" pitchFamily="34" charset="0"/>
              </a:rPr>
              <a:t>)</a:t>
            </a:r>
            <a:r>
              <a:rPr lang="en-CA" sz="2800" b="1" dirty="0" smtClean="0">
                <a:solidFill>
                  <a:srgbClr val="FF0000"/>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dunia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Yoh</a:t>
            </a:r>
            <a:r>
              <a:rPr lang="en-CA" sz="2800" b="1" dirty="0" smtClean="0">
                <a:solidFill>
                  <a:schemeClr val="bg1"/>
                </a:solidFill>
                <a:latin typeface="Calibri" pitchFamily="34" charset="0"/>
                <a:cs typeface="Calibri" pitchFamily="34" charset="0"/>
              </a:rPr>
              <a:t> 16:33</a:t>
            </a:r>
          </a:p>
        </p:txBody>
      </p:sp>
    </p:spTree>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 name="Smiley Face 1"/>
          <p:cNvSpPr/>
          <p:nvPr/>
        </p:nvSpPr>
        <p:spPr>
          <a:xfrm>
            <a:off x="467544" y="1340768"/>
            <a:ext cx="576064" cy="576064"/>
          </a:xfrm>
          <a:prstGeom prst="smileyFace">
            <a:avLst/>
          </a:prstGeom>
          <a:blipFill>
            <a:blip r:embed="rId3"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Smiley Face 2"/>
          <p:cNvSpPr/>
          <p:nvPr/>
        </p:nvSpPr>
        <p:spPr>
          <a:xfrm>
            <a:off x="4283968" y="1484784"/>
            <a:ext cx="648072" cy="576064"/>
          </a:xfrm>
          <a:prstGeom prst="smileyFace">
            <a:avLst/>
          </a:prstGeom>
          <a:blipFill>
            <a:blip r:embed="rId4"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 name="Smiley Face 3"/>
          <p:cNvSpPr/>
          <p:nvPr/>
        </p:nvSpPr>
        <p:spPr>
          <a:xfrm>
            <a:off x="1691680" y="2132856"/>
            <a:ext cx="504056" cy="432048"/>
          </a:xfrm>
          <a:prstGeom prst="smileyFace">
            <a:avLst>
              <a:gd name="adj" fmla="val 4653"/>
            </a:avLst>
          </a:prstGeom>
          <a:blipFill>
            <a:blip r:embed="rId5"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Smiley Face 4"/>
          <p:cNvSpPr/>
          <p:nvPr/>
        </p:nvSpPr>
        <p:spPr>
          <a:xfrm>
            <a:off x="2987824" y="2996952"/>
            <a:ext cx="432048" cy="432048"/>
          </a:xfrm>
          <a:prstGeom prst="smileyFace">
            <a:avLst/>
          </a:prstGeom>
          <a:blipFill>
            <a:blip r:embed="rId6"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Smiley Face 5"/>
          <p:cNvSpPr/>
          <p:nvPr/>
        </p:nvSpPr>
        <p:spPr>
          <a:xfrm>
            <a:off x="3635896" y="3068960"/>
            <a:ext cx="360040" cy="432048"/>
          </a:xfrm>
          <a:prstGeom prst="smileyFace">
            <a:avLst/>
          </a:prstGeom>
          <a:blipFill>
            <a:blip r:embed="rId7"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Smiley Face 6"/>
          <p:cNvSpPr/>
          <p:nvPr/>
        </p:nvSpPr>
        <p:spPr>
          <a:xfrm>
            <a:off x="2051720" y="2564904"/>
            <a:ext cx="648072" cy="576064"/>
          </a:xfrm>
          <a:prstGeom prst="smileyFace">
            <a:avLst/>
          </a:prstGeom>
          <a:blipFill>
            <a:blip r:embed="rId8"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Smiley Face 7"/>
          <p:cNvSpPr/>
          <p:nvPr/>
        </p:nvSpPr>
        <p:spPr>
          <a:xfrm>
            <a:off x="3635896" y="1412776"/>
            <a:ext cx="504056" cy="576064"/>
          </a:xfrm>
          <a:prstGeom prst="smileyFac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Smiley Face 8"/>
          <p:cNvSpPr/>
          <p:nvPr/>
        </p:nvSpPr>
        <p:spPr>
          <a:xfrm>
            <a:off x="611560" y="2348880"/>
            <a:ext cx="396552" cy="432048"/>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 name="Smiley Face 9"/>
          <p:cNvSpPr/>
          <p:nvPr/>
        </p:nvSpPr>
        <p:spPr>
          <a:xfrm>
            <a:off x="2699792" y="2276872"/>
            <a:ext cx="504056" cy="504056"/>
          </a:xfrm>
          <a:prstGeom prst="smileyFace">
            <a:avLst/>
          </a:prstGeom>
          <a:solidFill>
            <a:srgbClr val="66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 name="Smiley Face 10"/>
          <p:cNvSpPr/>
          <p:nvPr/>
        </p:nvSpPr>
        <p:spPr>
          <a:xfrm>
            <a:off x="1619672" y="1412776"/>
            <a:ext cx="648072" cy="576064"/>
          </a:xfrm>
          <a:prstGeom prst="smileyFace">
            <a:avLst/>
          </a:prstGeom>
          <a:solidFill>
            <a:schemeClr val="accent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Smiley Face 11"/>
          <p:cNvSpPr/>
          <p:nvPr/>
        </p:nvSpPr>
        <p:spPr>
          <a:xfrm>
            <a:off x="2267744" y="1916832"/>
            <a:ext cx="432048" cy="432048"/>
          </a:xfrm>
          <a:prstGeom prst="smileyFace">
            <a:avLst/>
          </a:prstGeom>
          <a:solidFill>
            <a:schemeClr val="accent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 name="Smiley Face 12"/>
          <p:cNvSpPr/>
          <p:nvPr/>
        </p:nvSpPr>
        <p:spPr>
          <a:xfrm>
            <a:off x="827584" y="2852936"/>
            <a:ext cx="360040" cy="360040"/>
          </a:xfrm>
          <a:prstGeom prst="smileyFace">
            <a:avLst/>
          </a:prstGeom>
          <a:solidFill>
            <a:srgbClr val="28F84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 name="Smiley Face 13"/>
          <p:cNvSpPr/>
          <p:nvPr/>
        </p:nvSpPr>
        <p:spPr>
          <a:xfrm>
            <a:off x="5004048" y="1844824"/>
            <a:ext cx="432048" cy="432048"/>
          </a:xfrm>
          <a:prstGeom prst="smileyFace">
            <a:avLst/>
          </a:prstGeom>
          <a:solidFill>
            <a:srgbClr val="FF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 name="Smiley Face 14"/>
          <p:cNvSpPr/>
          <p:nvPr/>
        </p:nvSpPr>
        <p:spPr>
          <a:xfrm>
            <a:off x="971600" y="1844824"/>
            <a:ext cx="576064" cy="576064"/>
          </a:xfrm>
          <a:prstGeom prst="smileyFace">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Smiley Face 15"/>
          <p:cNvSpPr/>
          <p:nvPr/>
        </p:nvSpPr>
        <p:spPr>
          <a:xfrm>
            <a:off x="1259632" y="2492896"/>
            <a:ext cx="504056" cy="504056"/>
          </a:xfrm>
          <a:prstGeom prst="smileyFace">
            <a:avLst/>
          </a:prstGeom>
          <a:solidFill>
            <a:schemeClr val="bg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Smiley Face 16"/>
          <p:cNvSpPr/>
          <p:nvPr/>
        </p:nvSpPr>
        <p:spPr>
          <a:xfrm>
            <a:off x="3275856" y="1988840"/>
            <a:ext cx="504056" cy="432048"/>
          </a:xfrm>
          <a:prstGeom prst="smileyFac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Smiley Face 17"/>
          <p:cNvSpPr/>
          <p:nvPr/>
        </p:nvSpPr>
        <p:spPr>
          <a:xfrm>
            <a:off x="2771800" y="1556792"/>
            <a:ext cx="504056" cy="504056"/>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Smiley Face 18"/>
          <p:cNvSpPr/>
          <p:nvPr/>
        </p:nvSpPr>
        <p:spPr>
          <a:xfrm>
            <a:off x="5076056" y="2708920"/>
            <a:ext cx="432048" cy="432048"/>
          </a:xfrm>
          <a:prstGeom prst="smileyFace">
            <a:avLst/>
          </a:prstGeom>
          <a:solidFill>
            <a:srgbClr val="A500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Smiley Face 19"/>
          <p:cNvSpPr/>
          <p:nvPr/>
        </p:nvSpPr>
        <p:spPr>
          <a:xfrm>
            <a:off x="4499992" y="2204864"/>
            <a:ext cx="504056" cy="504056"/>
          </a:xfrm>
          <a:prstGeom prst="smileyFac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Smiley Face 20"/>
          <p:cNvSpPr/>
          <p:nvPr/>
        </p:nvSpPr>
        <p:spPr>
          <a:xfrm>
            <a:off x="1619672" y="2996952"/>
            <a:ext cx="504056" cy="476672"/>
          </a:xfrm>
          <a:prstGeom prst="smileyFac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Smiley Face 21"/>
          <p:cNvSpPr/>
          <p:nvPr/>
        </p:nvSpPr>
        <p:spPr>
          <a:xfrm>
            <a:off x="4572000" y="2924944"/>
            <a:ext cx="360040" cy="36004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Smiley Face 22"/>
          <p:cNvSpPr/>
          <p:nvPr/>
        </p:nvSpPr>
        <p:spPr>
          <a:xfrm>
            <a:off x="3995936" y="2636912"/>
            <a:ext cx="504056" cy="576064"/>
          </a:xfrm>
          <a:prstGeom prst="smileyFace">
            <a:avLst/>
          </a:prstGeom>
          <a:blipFill>
            <a:blip r:embed="rId9"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Smiley Face 23"/>
          <p:cNvSpPr/>
          <p:nvPr/>
        </p:nvSpPr>
        <p:spPr>
          <a:xfrm>
            <a:off x="3275856" y="2492896"/>
            <a:ext cx="576064" cy="576064"/>
          </a:xfrm>
          <a:prstGeom prst="smileyFace">
            <a:avLst/>
          </a:prstGeom>
          <a:blipFill>
            <a:blip r:embed="rId10"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tx1"/>
              </a:solidFill>
            </a:endParaRPr>
          </a:p>
        </p:txBody>
      </p:sp>
      <p:sp>
        <p:nvSpPr>
          <p:cNvPr id="25" name="Smiley Face 24"/>
          <p:cNvSpPr/>
          <p:nvPr/>
        </p:nvSpPr>
        <p:spPr>
          <a:xfrm>
            <a:off x="3851920" y="2060848"/>
            <a:ext cx="576064" cy="504056"/>
          </a:xfrm>
          <a:prstGeom prst="smileyFace">
            <a:avLst/>
          </a:prstGeom>
          <a:blipFill>
            <a:blip r:embed="rId11"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Explosion 1 28"/>
          <p:cNvSpPr/>
          <p:nvPr/>
        </p:nvSpPr>
        <p:spPr>
          <a:xfrm>
            <a:off x="6084168" y="1124744"/>
            <a:ext cx="2484313" cy="249289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pic>
        <p:nvPicPr>
          <p:cNvPr id="30" name="Picture 2" descr="j0237940[1]"/>
          <p:cNvPicPr>
            <a:picLocks noChangeAspect="1" noChangeArrowheads="1"/>
          </p:cNvPicPr>
          <p:nvPr/>
        </p:nvPicPr>
        <p:blipFill>
          <a:blip r:embed="rId12" cstate="print"/>
          <a:srcRect/>
          <a:stretch>
            <a:fillRect/>
          </a:stretch>
        </p:blipFill>
        <p:spPr bwMode="auto">
          <a:xfrm>
            <a:off x="6516216" y="1412776"/>
            <a:ext cx="1674812" cy="1223962"/>
          </a:xfrm>
          <a:prstGeom prst="rect">
            <a:avLst/>
          </a:prstGeom>
          <a:noFill/>
          <a:ln w="9525">
            <a:noFill/>
            <a:miter lim="800000"/>
            <a:headEnd/>
            <a:tailEnd/>
          </a:ln>
        </p:spPr>
      </p:pic>
      <p:cxnSp>
        <p:nvCxnSpPr>
          <p:cNvPr id="32" name="Straight Arrow Connector 31"/>
          <p:cNvCxnSpPr/>
          <p:nvPr/>
        </p:nvCxnSpPr>
        <p:spPr>
          <a:xfrm>
            <a:off x="147565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5148064"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a:off x="399593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2771800"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6" descr="shwoosh"/>
          <p:cNvPicPr>
            <a:picLocks noChangeAspect="1" noChangeArrowheads="1"/>
          </p:cNvPicPr>
          <p:nvPr/>
        </p:nvPicPr>
        <p:blipFill>
          <a:blip r:embed="rId13" cstate="print"/>
          <a:srcRect/>
          <a:stretch>
            <a:fillRect/>
          </a:stretch>
        </p:blipFill>
        <p:spPr bwMode="auto">
          <a:xfrm>
            <a:off x="6732240" y="2924944"/>
            <a:ext cx="1223665" cy="375516"/>
          </a:xfrm>
          <a:prstGeom prst="rect">
            <a:avLst/>
          </a:prstGeom>
          <a:noFill/>
          <a:ln w="9525">
            <a:noFill/>
            <a:miter lim="800000"/>
            <a:headEnd/>
            <a:tailEnd/>
          </a:ln>
        </p:spPr>
      </p:pic>
      <p:sp>
        <p:nvSpPr>
          <p:cNvPr id="37" name="Text Box 7"/>
          <p:cNvSpPr txBox="1">
            <a:spLocks noChangeArrowheads="1"/>
          </p:cNvSpPr>
          <p:nvPr/>
        </p:nvSpPr>
        <p:spPr bwMode="auto">
          <a:xfrm>
            <a:off x="6732240" y="3284984"/>
            <a:ext cx="1296144" cy="276999"/>
          </a:xfrm>
          <a:prstGeom prst="rect">
            <a:avLst/>
          </a:prstGeom>
          <a:noFill/>
          <a:ln w="9525">
            <a:noFill/>
            <a:miter lim="800000"/>
            <a:headEnd/>
            <a:tailEnd/>
          </a:ln>
        </p:spPr>
        <p:txBody>
          <a:bodyPr wrap="square">
            <a:spAutoFit/>
          </a:bodyPr>
          <a:lstStyle/>
          <a:p>
            <a:pPr>
              <a:spcBef>
                <a:spcPct val="50000"/>
              </a:spcBef>
            </a:pPr>
            <a:r>
              <a:rPr lang="en-CA" sz="1200" dirty="0">
                <a:solidFill>
                  <a:schemeClr val="bg1"/>
                </a:solidFill>
                <a:latin typeface="Calibri" pitchFamily="34" charset="0"/>
              </a:rPr>
              <a:t>Copyright by Nike</a:t>
            </a:r>
          </a:p>
        </p:txBody>
      </p:sp>
      <p:cxnSp>
        <p:nvCxnSpPr>
          <p:cNvPr id="38" name="Straight Arrow Connector 37"/>
          <p:cNvCxnSpPr/>
          <p:nvPr/>
        </p:nvCxnSpPr>
        <p:spPr>
          <a:xfrm>
            <a:off x="8100392"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6372200" y="2586390"/>
            <a:ext cx="1872208" cy="338554"/>
          </a:xfrm>
          <a:prstGeom prst="rect">
            <a:avLst/>
          </a:prstGeom>
          <a:noFill/>
        </p:spPr>
        <p:txBody>
          <a:bodyPr wrap="square" rtlCol="0">
            <a:spAutoFit/>
          </a:bodyPr>
          <a:lstStyle/>
          <a:p>
            <a:pPr algn="ctr"/>
            <a:r>
              <a:rPr lang="en-CA" sz="800" dirty="0" smtClean="0">
                <a:solidFill>
                  <a:srgbClr val="92D050"/>
                </a:solidFill>
              </a:rPr>
              <a:t>Microsoft clip art © 2013 </a:t>
            </a:r>
          </a:p>
          <a:p>
            <a:pPr algn="ctr"/>
            <a:r>
              <a:rPr lang="en-CA" sz="800" dirty="0" smtClean="0">
                <a:solidFill>
                  <a:srgbClr val="92D050"/>
                </a:solidFill>
              </a:rPr>
              <a:t>Microsoft Corporation. </a:t>
            </a:r>
            <a:endParaRPr lang="en-CA" sz="800" dirty="0">
              <a:solidFill>
                <a:srgbClr val="92D050"/>
              </a:solidFill>
            </a:endParaRPr>
          </a:p>
        </p:txBody>
      </p:sp>
      <p:sp>
        <p:nvSpPr>
          <p:cNvPr id="43" name="TextBox 42"/>
          <p:cNvSpPr txBox="1"/>
          <p:nvPr/>
        </p:nvSpPr>
        <p:spPr>
          <a:xfrm>
            <a:off x="0" y="3501008"/>
            <a:ext cx="9144000" cy="707886"/>
          </a:xfrm>
          <a:prstGeom prst="rect">
            <a:avLst/>
          </a:prstGeom>
          <a:noFill/>
        </p:spPr>
        <p:txBody>
          <a:bodyPr wrap="square" rtlCol="0">
            <a:spAutoFit/>
          </a:bodyPr>
          <a:lstStyle/>
          <a:p>
            <a:pPr algn="ctr"/>
            <a:r>
              <a:rPr lang="en-CA" sz="2000" b="1" dirty="0" err="1" smtClean="0">
                <a:solidFill>
                  <a:srgbClr val="003300"/>
                </a:solidFill>
                <a:latin typeface="Calibri" pitchFamily="34" charset="0"/>
              </a:rPr>
              <a:t>Sesudah</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Dia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menang</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Komandan</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kita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Yesus</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memimpin</a:t>
            </a:r>
            <a:r>
              <a:rPr lang="en-CA" sz="2000" b="1" dirty="0" smtClean="0">
                <a:solidFill>
                  <a:srgbClr val="003300"/>
                </a:solidFill>
                <a:latin typeface="Calibri" pitchFamily="34" charset="0"/>
              </a:rPr>
              <a:t> </a:t>
            </a:r>
          </a:p>
          <a:p>
            <a:pPr algn="ctr"/>
            <a:r>
              <a:rPr lang="en-CA" sz="2000" b="1" dirty="0" err="1" smtClean="0">
                <a:solidFill>
                  <a:srgbClr val="003300"/>
                </a:solidFill>
                <a:latin typeface="Calibri" pitchFamily="34" charset="0"/>
              </a:rPr>
              <a:t>pasukan-Nya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dalam</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prosesi</a:t>
            </a:r>
            <a:r>
              <a:rPr lang="en-CA" sz="2000" b="1" dirty="0" smtClean="0">
                <a:solidFill>
                  <a:srgbClr val="003300"/>
                </a:solidFill>
                <a:latin typeface="Calibri" pitchFamily="34" charset="0"/>
              </a:rPr>
              <a:t> </a:t>
            </a:r>
            <a:r>
              <a:rPr lang="en-CA" sz="2000" b="1" dirty="0" err="1">
                <a:solidFill>
                  <a:srgbClr val="003300"/>
                </a:solidFill>
                <a:latin typeface="Calibri" pitchFamily="34" charset="0"/>
              </a:rPr>
              <a:t>k</a:t>
            </a:r>
            <a:r>
              <a:rPr lang="en-CA" sz="2000" b="1" dirty="0" err="1" smtClean="0">
                <a:solidFill>
                  <a:srgbClr val="003300"/>
                </a:solidFill>
                <a:latin typeface="Calibri" pitchFamily="34" charset="0"/>
              </a:rPr>
              <a:t>emenangan</a:t>
            </a:r>
            <a:endParaRPr lang="en-CA" sz="2000" b="1" dirty="0">
              <a:solidFill>
                <a:srgbClr val="003300"/>
              </a:solidFill>
              <a:latin typeface="Calibri" pitchFamily="34" charset="0"/>
            </a:endParaRPr>
          </a:p>
        </p:txBody>
      </p:sp>
      <p:sp>
        <p:nvSpPr>
          <p:cNvPr id="41" name="TextBox 40"/>
          <p:cNvSpPr txBox="1"/>
          <p:nvPr/>
        </p:nvSpPr>
        <p:spPr>
          <a:xfrm>
            <a:off x="251520" y="44624"/>
            <a:ext cx="8604448" cy="954107"/>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70-71. </a:t>
            </a:r>
            <a:r>
              <a:rPr lang="en-CA" sz="2800" b="1" dirty="0" err="1" smtClean="0">
                <a:solidFill>
                  <a:srgbClr val="FF0000"/>
                </a:solidFill>
                <a:latin typeface="Calibri" pitchFamily="34" charset="0"/>
              </a:rPr>
              <a:t>Dipimpin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prosesi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i="1" dirty="0" err="1" smtClean="0">
                <a:solidFill>
                  <a:srgbClr val="FF0000"/>
                </a:solidFill>
                <a:latin typeface="Calibri" pitchFamily="34" charset="0"/>
              </a:rPr>
              <a:t>nike</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latin typeface="Calibri" pitchFamily="34" charset="0"/>
            </a:endParaRPr>
          </a:p>
        </p:txBody>
      </p:sp>
      <p:pic>
        <p:nvPicPr>
          <p:cNvPr id="42" name="Picture 41" descr="angry-face-01s.gif"/>
          <p:cNvPicPr>
            <a:picLocks noChangeAspect="1"/>
          </p:cNvPicPr>
          <p:nvPr/>
        </p:nvPicPr>
        <p:blipFill>
          <a:blip r:embed="rId14" cstate="print"/>
          <a:stretch>
            <a:fillRect/>
          </a:stretch>
        </p:blipFill>
        <p:spPr>
          <a:xfrm>
            <a:off x="107504" y="5877272"/>
            <a:ext cx="864096" cy="864096"/>
          </a:xfrm>
          <a:prstGeom prst="ellipse">
            <a:avLst/>
          </a:prstGeom>
        </p:spPr>
      </p:pic>
      <p:sp>
        <p:nvSpPr>
          <p:cNvPr id="44" name="TextBox 43"/>
          <p:cNvSpPr txBox="1"/>
          <p:nvPr/>
        </p:nvSpPr>
        <p:spPr>
          <a:xfrm>
            <a:off x="107504"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45" name="TextBox 8"/>
          <p:cNvSpPr txBox="1">
            <a:spLocks noChangeArrowheads="1"/>
          </p:cNvSpPr>
          <p:nvPr/>
        </p:nvSpPr>
        <p:spPr bwMode="auto">
          <a:xfrm>
            <a:off x="35496"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47" name="TextBox 46"/>
          <p:cNvSpPr txBox="1"/>
          <p:nvPr/>
        </p:nvSpPr>
        <p:spPr>
          <a:xfrm>
            <a:off x="107504" y="4581128"/>
            <a:ext cx="8964488" cy="2246769"/>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Barangsiapa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menang</a:t>
            </a:r>
            <a:r>
              <a:rPr lang="en-CA" sz="2800" b="1" dirty="0" smtClean="0">
                <a:solidFill>
                  <a:schemeClr val="bg1"/>
                </a:solidFill>
                <a:latin typeface="Calibri" pitchFamily="34" charset="0"/>
                <a:cs typeface="Calibri" pitchFamily="34" charset="0"/>
              </a:rPr>
              <a:t> </a:t>
            </a:r>
            <a:r>
              <a:rPr lang="en-CA" sz="2800" b="1" i="1" dirty="0" smtClean="0">
                <a:solidFill>
                  <a:srgbClr val="FF0000"/>
                </a:solidFill>
                <a:latin typeface="Calibri" pitchFamily="34" charset="0"/>
                <a:cs typeface="Calibri" pitchFamily="34" charset="0"/>
              </a:rPr>
              <a:t>(</a:t>
            </a:r>
            <a:r>
              <a:rPr lang="en-CA" sz="2800" b="1" i="1" dirty="0" err="1" smtClean="0">
                <a:solidFill>
                  <a:srgbClr val="FF0000"/>
                </a:solidFill>
                <a:latin typeface="Calibri" pitchFamily="34" charset="0"/>
                <a:cs typeface="Calibri" pitchFamily="34" charset="0"/>
              </a:rPr>
              <a:t>nike</a:t>
            </a:r>
            <a:r>
              <a:rPr lang="en-CA" sz="2800" b="1" i="1" dirty="0" smtClean="0">
                <a:solidFill>
                  <a:srgbClr val="FF0000"/>
                </a:solidFill>
                <a:latin typeface="Calibri" pitchFamily="34" charset="0"/>
                <a:cs typeface="Calibri" pitchFamily="34" charset="0"/>
              </a:rPr>
              <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Kududukkan</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bersama-sama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atas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takhta</a:t>
            </a:r>
            <a:r>
              <a:rPr lang="en-CA" sz="2800" b="1" dirty="0" smtClean="0">
                <a:solidFill>
                  <a:schemeClr val="bg1"/>
                </a:solidFill>
                <a:latin typeface="Calibri" pitchFamily="34" charset="0"/>
                <a:cs typeface="Calibri" pitchFamily="34" charset="0"/>
              </a:rPr>
              <a:t>-Ku, </a:t>
            </a:r>
          </a:p>
          <a:p>
            <a:pPr algn="ctr"/>
            <a:r>
              <a:rPr lang="en-CA" sz="2800" b="1" dirty="0" err="1" smtClean="0">
                <a:solidFill>
                  <a:schemeClr val="bg1"/>
                </a:solidFill>
                <a:latin typeface="Calibri" pitchFamily="34" charset="0"/>
                <a:cs typeface="Calibri" pitchFamily="34" charset="0"/>
              </a:rPr>
              <a:t>sebagaimana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Akupun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menang</a:t>
            </a:r>
            <a:r>
              <a:rPr lang="en-CA" sz="2800" b="1" dirty="0" smtClean="0">
                <a:solidFill>
                  <a:schemeClr val="bg1"/>
                </a:solidFill>
                <a:latin typeface="Calibri" pitchFamily="34" charset="0"/>
                <a:cs typeface="Calibri" pitchFamily="34" charset="0"/>
              </a:rPr>
              <a:t> </a:t>
            </a:r>
            <a:r>
              <a:rPr lang="en-CA" sz="2800" b="1" i="1" dirty="0" smtClean="0">
                <a:solidFill>
                  <a:srgbClr val="FF0000"/>
                </a:solidFill>
                <a:latin typeface="Calibri" pitchFamily="34" charset="0"/>
                <a:cs typeface="Calibri" pitchFamily="34" charset="0"/>
              </a:rPr>
              <a:t>(</a:t>
            </a:r>
            <a:r>
              <a:rPr lang="en-CA" sz="2800" b="1" i="1" dirty="0" err="1" smtClean="0">
                <a:solidFill>
                  <a:srgbClr val="FF0000"/>
                </a:solidFill>
                <a:latin typeface="Calibri" pitchFamily="34" charset="0"/>
                <a:cs typeface="Calibri" pitchFamily="34" charset="0"/>
              </a:rPr>
              <a:t>nike</a:t>
            </a:r>
            <a:r>
              <a:rPr lang="en-CA" sz="2800" b="1" i="1" dirty="0" smtClean="0">
                <a:solidFill>
                  <a:srgbClr val="FF0000"/>
                </a:solidFill>
                <a:latin typeface="Calibri" pitchFamily="34" charset="0"/>
                <a:cs typeface="Calibri" pitchFamily="34" charset="0"/>
              </a:rPr>
              <a:t>)</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duduk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bersama-sama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Bapa</a:t>
            </a:r>
            <a:r>
              <a:rPr lang="en-CA" sz="2800" b="1" dirty="0" smtClean="0">
                <a:solidFill>
                  <a:schemeClr val="bg1"/>
                </a:solidFill>
                <a:latin typeface="Calibri" pitchFamily="34" charset="0"/>
                <a:cs typeface="Calibri" pitchFamily="34" charset="0"/>
              </a:rPr>
              <a:t>-Ku </a:t>
            </a:r>
          </a:p>
          <a:p>
            <a:pPr algn="ct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atas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takhta-Nya</a:t>
            </a:r>
            <a:r>
              <a:rPr lang="en-CA" sz="2800" b="1" dirty="0" smtClean="0">
                <a:solidFill>
                  <a:schemeClr val="bg1"/>
                </a:solidFill>
                <a:latin typeface="Calibri" pitchFamily="34" charset="0"/>
                <a:cs typeface="Calibri" pitchFamily="34" charset="0"/>
              </a:rPr>
              <a:t>.”  Why 3:21</a:t>
            </a:r>
          </a:p>
        </p:txBody>
      </p:sp>
    </p:spTree>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 name="Smiley Face 1"/>
          <p:cNvSpPr/>
          <p:nvPr/>
        </p:nvSpPr>
        <p:spPr>
          <a:xfrm>
            <a:off x="467544" y="1340768"/>
            <a:ext cx="576064" cy="576064"/>
          </a:xfrm>
          <a:prstGeom prst="smileyFace">
            <a:avLst/>
          </a:prstGeom>
          <a:blipFill>
            <a:blip r:embed="rId3"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Smiley Face 2"/>
          <p:cNvSpPr/>
          <p:nvPr/>
        </p:nvSpPr>
        <p:spPr>
          <a:xfrm>
            <a:off x="4283968" y="1484784"/>
            <a:ext cx="648072" cy="576064"/>
          </a:xfrm>
          <a:prstGeom prst="smileyFace">
            <a:avLst/>
          </a:prstGeom>
          <a:blipFill>
            <a:blip r:embed="rId4"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 name="Smiley Face 3"/>
          <p:cNvSpPr/>
          <p:nvPr/>
        </p:nvSpPr>
        <p:spPr>
          <a:xfrm>
            <a:off x="1691680" y="2132856"/>
            <a:ext cx="504056" cy="432048"/>
          </a:xfrm>
          <a:prstGeom prst="smileyFace">
            <a:avLst>
              <a:gd name="adj" fmla="val 4653"/>
            </a:avLst>
          </a:prstGeom>
          <a:blipFill>
            <a:blip r:embed="rId5"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Smiley Face 4"/>
          <p:cNvSpPr/>
          <p:nvPr/>
        </p:nvSpPr>
        <p:spPr>
          <a:xfrm>
            <a:off x="2987824" y="2996952"/>
            <a:ext cx="432048" cy="432048"/>
          </a:xfrm>
          <a:prstGeom prst="smileyFace">
            <a:avLst/>
          </a:prstGeom>
          <a:blipFill>
            <a:blip r:embed="rId6"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Smiley Face 5"/>
          <p:cNvSpPr/>
          <p:nvPr/>
        </p:nvSpPr>
        <p:spPr>
          <a:xfrm>
            <a:off x="3635896" y="3068960"/>
            <a:ext cx="360040" cy="432048"/>
          </a:xfrm>
          <a:prstGeom prst="smileyFace">
            <a:avLst/>
          </a:prstGeom>
          <a:blipFill>
            <a:blip r:embed="rId7"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Smiley Face 6"/>
          <p:cNvSpPr/>
          <p:nvPr/>
        </p:nvSpPr>
        <p:spPr>
          <a:xfrm>
            <a:off x="2051720" y="2564904"/>
            <a:ext cx="648072" cy="576064"/>
          </a:xfrm>
          <a:prstGeom prst="smileyFace">
            <a:avLst/>
          </a:prstGeom>
          <a:blipFill>
            <a:blip r:embed="rId8" cstate="print"/>
            <a:tile tx="0" ty="0" sx="100000" sy="100000" flip="none" algn="tl"/>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Smiley Face 7"/>
          <p:cNvSpPr/>
          <p:nvPr/>
        </p:nvSpPr>
        <p:spPr>
          <a:xfrm>
            <a:off x="3635896" y="1412776"/>
            <a:ext cx="504056" cy="576064"/>
          </a:xfrm>
          <a:prstGeom prst="smileyFac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Smiley Face 8"/>
          <p:cNvSpPr/>
          <p:nvPr/>
        </p:nvSpPr>
        <p:spPr>
          <a:xfrm>
            <a:off x="611560" y="2348880"/>
            <a:ext cx="396552" cy="432048"/>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 name="Smiley Face 9"/>
          <p:cNvSpPr/>
          <p:nvPr/>
        </p:nvSpPr>
        <p:spPr>
          <a:xfrm>
            <a:off x="2699792" y="2276872"/>
            <a:ext cx="504056" cy="504056"/>
          </a:xfrm>
          <a:prstGeom prst="smileyFace">
            <a:avLst/>
          </a:prstGeom>
          <a:solidFill>
            <a:srgbClr val="66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 name="Smiley Face 10"/>
          <p:cNvSpPr/>
          <p:nvPr/>
        </p:nvSpPr>
        <p:spPr>
          <a:xfrm>
            <a:off x="1619672" y="1412776"/>
            <a:ext cx="648072" cy="576064"/>
          </a:xfrm>
          <a:prstGeom prst="smileyFace">
            <a:avLst/>
          </a:prstGeom>
          <a:solidFill>
            <a:schemeClr val="accent2">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Smiley Face 11"/>
          <p:cNvSpPr/>
          <p:nvPr/>
        </p:nvSpPr>
        <p:spPr>
          <a:xfrm>
            <a:off x="2267744" y="1916832"/>
            <a:ext cx="432048" cy="432048"/>
          </a:xfrm>
          <a:prstGeom prst="smileyFace">
            <a:avLst/>
          </a:prstGeom>
          <a:solidFill>
            <a:schemeClr val="accent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 name="Smiley Face 12"/>
          <p:cNvSpPr/>
          <p:nvPr/>
        </p:nvSpPr>
        <p:spPr>
          <a:xfrm>
            <a:off x="827584" y="2852936"/>
            <a:ext cx="360040" cy="360040"/>
          </a:xfrm>
          <a:prstGeom prst="smileyFace">
            <a:avLst/>
          </a:prstGeom>
          <a:solidFill>
            <a:srgbClr val="28F84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 name="Smiley Face 13"/>
          <p:cNvSpPr/>
          <p:nvPr/>
        </p:nvSpPr>
        <p:spPr>
          <a:xfrm>
            <a:off x="5004048" y="1844824"/>
            <a:ext cx="432048" cy="432048"/>
          </a:xfrm>
          <a:prstGeom prst="smileyFace">
            <a:avLst/>
          </a:prstGeom>
          <a:solidFill>
            <a:srgbClr val="FF00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 name="Smiley Face 14"/>
          <p:cNvSpPr/>
          <p:nvPr/>
        </p:nvSpPr>
        <p:spPr>
          <a:xfrm>
            <a:off x="971600" y="1844824"/>
            <a:ext cx="576064" cy="576064"/>
          </a:xfrm>
          <a:prstGeom prst="smileyFace">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Smiley Face 15"/>
          <p:cNvSpPr/>
          <p:nvPr/>
        </p:nvSpPr>
        <p:spPr>
          <a:xfrm>
            <a:off x="1259632" y="2492896"/>
            <a:ext cx="504056" cy="504056"/>
          </a:xfrm>
          <a:prstGeom prst="smileyFace">
            <a:avLst/>
          </a:prstGeom>
          <a:solidFill>
            <a:schemeClr val="bg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Smiley Face 16"/>
          <p:cNvSpPr/>
          <p:nvPr/>
        </p:nvSpPr>
        <p:spPr>
          <a:xfrm>
            <a:off x="3275856" y="1988840"/>
            <a:ext cx="504056" cy="432048"/>
          </a:xfrm>
          <a:prstGeom prst="smileyFac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Smiley Face 17"/>
          <p:cNvSpPr/>
          <p:nvPr/>
        </p:nvSpPr>
        <p:spPr>
          <a:xfrm>
            <a:off x="2771800" y="1556792"/>
            <a:ext cx="504056" cy="504056"/>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Smiley Face 18"/>
          <p:cNvSpPr/>
          <p:nvPr/>
        </p:nvSpPr>
        <p:spPr>
          <a:xfrm>
            <a:off x="5076056" y="2708920"/>
            <a:ext cx="432048" cy="432048"/>
          </a:xfrm>
          <a:prstGeom prst="smileyFace">
            <a:avLst/>
          </a:prstGeom>
          <a:solidFill>
            <a:srgbClr val="A500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Smiley Face 19"/>
          <p:cNvSpPr/>
          <p:nvPr/>
        </p:nvSpPr>
        <p:spPr>
          <a:xfrm>
            <a:off x="4499992" y="2204864"/>
            <a:ext cx="504056" cy="504056"/>
          </a:xfrm>
          <a:prstGeom prst="smileyFace">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Smiley Face 20"/>
          <p:cNvSpPr/>
          <p:nvPr/>
        </p:nvSpPr>
        <p:spPr>
          <a:xfrm>
            <a:off x="1619672" y="2996952"/>
            <a:ext cx="504056" cy="476672"/>
          </a:xfrm>
          <a:prstGeom prst="smileyFac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Smiley Face 21"/>
          <p:cNvSpPr/>
          <p:nvPr/>
        </p:nvSpPr>
        <p:spPr>
          <a:xfrm>
            <a:off x="4572000" y="2924944"/>
            <a:ext cx="360040" cy="36004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Smiley Face 22"/>
          <p:cNvSpPr/>
          <p:nvPr/>
        </p:nvSpPr>
        <p:spPr>
          <a:xfrm>
            <a:off x="3995936" y="2636912"/>
            <a:ext cx="504056" cy="576064"/>
          </a:xfrm>
          <a:prstGeom prst="smileyFace">
            <a:avLst/>
          </a:prstGeom>
          <a:blipFill>
            <a:blip r:embed="rId9"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Smiley Face 23"/>
          <p:cNvSpPr/>
          <p:nvPr/>
        </p:nvSpPr>
        <p:spPr>
          <a:xfrm>
            <a:off x="3275856" y="2492896"/>
            <a:ext cx="576064" cy="576064"/>
          </a:xfrm>
          <a:prstGeom prst="smileyFace">
            <a:avLst/>
          </a:prstGeom>
          <a:blipFill>
            <a:blip r:embed="rId10"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dirty="0">
              <a:solidFill>
                <a:schemeClr val="tx1"/>
              </a:solidFill>
            </a:endParaRPr>
          </a:p>
        </p:txBody>
      </p:sp>
      <p:sp>
        <p:nvSpPr>
          <p:cNvPr id="25" name="Smiley Face 24"/>
          <p:cNvSpPr/>
          <p:nvPr/>
        </p:nvSpPr>
        <p:spPr>
          <a:xfrm>
            <a:off x="3851920" y="2060848"/>
            <a:ext cx="576064" cy="504056"/>
          </a:xfrm>
          <a:prstGeom prst="smileyFace">
            <a:avLst/>
          </a:prstGeom>
          <a:blipFill>
            <a:blip r:embed="rId11" cstate="print"/>
            <a:tile tx="0" ty="0" sx="100000" sy="100000" flip="none" algn="tl"/>
          </a:bli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Explosion 1 28"/>
          <p:cNvSpPr/>
          <p:nvPr/>
        </p:nvSpPr>
        <p:spPr>
          <a:xfrm>
            <a:off x="6084168" y="1124744"/>
            <a:ext cx="2484313" cy="2492896"/>
          </a:xfrm>
          <a:prstGeom prst="irregularSeal1">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pic>
        <p:nvPicPr>
          <p:cNvPr id="30" name="Picture 2" descr="j0237940[1]"/>
          <p:cNvPicPr>
            <a:picLocks noChangeAspect="1" noChangeArrowheads="1"/>
          </p:cNvPicPr>
          <p:nvPr/>
        </p:nvPicPr>
        <p:blipFill>
          <a:blip r:embed="rId12" cstate="print"/>
          <a:srcRect/>
          <a:stretch>
            <a:fillRect/>
          </a:stretch>
        </p:blipFill>
        <p:spPr bwMode="auto">
          <a:xfrm>
            <a:off x="6516216" y="1412776"/>
            <a:ext cx="1674812" cy="1223962"/>
          </a:xfrm>
          <a:prstGeom prst="rect">
            <a:avLst/>
          </a:prstGeom>
          <a:noFill/>
          <a:ln w="9525">
            <a:noFill/>
            <a:miter lim="800000"/>
            <a:headEnd/>
            <a:tailEnd/>
          </a:ln>
        </p:spPr>
      </p:pic>
      <p:cxnSp>
        <p:nvCxnSpPr>
          <p:cNvPr id="32" name="Straight Arrow Connector 31"/>
          <p:cNvCxnSpPr/>
          <p:nvPr/>
        </p:nvCxnSpPr>
        <p:spPr>
          <a:xfrm>
            <a:off x="147565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5148064"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a:off x="3995936"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2771800"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36" name="Picture 6" descr="shwoosh"/>
          <p:cNvPicPr>
            <a:picLocks noChangeAspect="1" noChangeArrowheads="1"/>
          </p:cNvPicPr>
          <p:nvPr/>
        </p:nvPicPr>
        <p:blipFill>
          <a:blip r:embed="rId13" cstate="print"/>
          <a:srcRect/>
          <a:stretch>
            <a:fillRect/>
          </a:stretch>
        </p:blipFill>
        <p:spPr bwMode="auto">
          <a:xfrm>
            <a:off x="6732240" y="2924944"/>
            <a:ext cx="1223665" cy="375516"/>
          </a:xfrm>
          <a:prstGeom prst="rect">
            <a:avLst/>
          </a:prstGeom>
          <a:noFill/>
          <a:ln w="9525">
            <a:noFill/>
            <a:miter lim="800000"/>
            <a:headEnd/>
            <a:tailEnd/>
          </a:ln>
        </p:spPr>
      </p:pic>
      <p:sp>
        <p:nvSpPr>
          <p:cNvPr id="37" name="Text Box 7"/>
          <p:cNvSpPr txBox="1">
            <a:spLocks noChangeArrowheads="1"/>
          </p:cNvSpPr>
          <p:nvPr/>
        </p:nvSpPr>
        <p:spPr bwMode="auto">
          <a:xfrm>
            <a:off x="6732240" y="3284984"/>
            <a:ext cx="1296144" cy="276999"/>
          </a:xfrm>
          <a:prstGeom prst="rect">
            <a:avLst/>
          </a:prstGeom>
          <a:noFill/>
          <a:ln w="9525">
            <a:noFill/>
            <a:miter lim="800000"/>
            <a:headEnd/>
            <a:tailEnd/>
          </a:ln>
        </p:spPr>
        <p:txBody>
          <a:bodyPr wrap="square">
            <a:spAutoFit/>
          </a:bodyPr>
          <a:lstStyle/>
          <a:p>
            <a:pPr>
              <a:spcBef>
                <a:spcPct val="50000"/>
              </a:spcBef>
            </a:pPr>
            <a:r>
              <a:rPr lang="en-CA" sz="1200" dirty="0">
                <a:solidFill>
                  <a:schemeClr val="bg1"/>
                </a:solidFill>
                <a:latin typeface="Calibri" pitchFamily="34" charset="0"/>
              </a:rPr>
              <a:t>Copyright by Nike</a:t>
            </a:r>
          </a:p>
        </p:txBody>
      </p:sp>
      <p:cxnSp>
        <p:nvCxnSpPr>
          <p:cNvPr id="38" name="Straight Arrow Connector 37"/>
          <p:cNvCxnSpPr/>
          <p:nvPr/>
        </p:nvCxnSpPr>
        <p:spPr>
          <a:xfrm>
            <a:off x="8100392" y="4365104"/>
            <a:ext cx="648072" cy="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6372200" y="2586390"/>
            <a:ext cx="1872208" cy="338554"/>
          </a:xfrm>
          <a:prstGeom prst="rect">
            <a:avLst/>
          </a:prstGeom>
          <a:noFill/>
        </p:spPr>
        <p:txBody>
          <a:bodyPr wrap="square" rtlCol="0">
            <a:spAutoFit/>
          </a:bodyPr>
          <a:lstStyle/>
          <a:p>
            <a:pPr algn="ctr"/>
            <a:r>
              <a:rPr lang="en-CA" sz="800" dirty="0" smtClean="0">
                <a:solidFill>
                  <a:srgbClr val="92D050"/>
                </a:solidFill>
              </a:rPr>
              <a:t>Microsoft clip art © 2013 </a:t>
            </a:r>
          </a:p>
          <a:p>
            <a:pPr algn="ctr"/>
            <a:r>
              <a:rPr lang="en-CA" sz="800" dirty="0" smtClean="0">
                <a:solidFill>
                  <a:srgbClr val="92D050"/>
                </a:solidFill>
              </a:rPr>
              <a:t>Microsoft Corporation. </a:t>
            </a:r>
            <a:endParaRPr lang="en-CA" sz="800" dirty="0">
              <a:solidFill>
                <a:srgbClr val="92D050"/>
              </a:solidFill>
            </a:endParaRPr>
          </a:p>
        </p:txBody>
      </p:sp>
      <p:sp>
        <p:nvSpPr>
          <p:cNvPr id="43" name="TextBox 42"/>
          <p:cNvSpPr txBox="1"/>
          <p:nvPr/>
        </p:nvSpPr>
        <p:spPr>
          <a:xfrm>
            <a:off x="0" y="3501008"/>
            <a:ext cx="9144000" cy="707886"/>
          </a:xfrm>
          <a:prstGeom prst="rect">
            <a:avLst/>
          </a:prstGeom>
          <a:noFill/>
        </p:spPr>
        <p:txBody>
          <a:bodyPr wrap="square" rtlCol="0">
            <a:spAutoFit/>
          </a:bodyPr>
          <a:lstStyle/>
          <a:p>
            <a:pPr algn="ctr"/>
            <a:r>
              <a:rPr lang="en-CA" sz="2000" b="1" dirty="0" err="1" smtClean="0">
                <a:solidFill>
                  <a:srgbClr val="003300"/>
                </a:solidFill>
                <a:latin typeface="Calibri" pitchFamily="34" charset="0"/>
              </a:rPr>
              <a:t>Sesudah</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Dia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menang</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Komandan</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kita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Yesus</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memimpin</a:t>
            </a:r>
            <a:r>
              <a:rPr lang="en-CA" sz="2000" b="1" dirty="0" smtClean="0">
                <a:solidFill>
                  <a:srgbClr val="003300"/>
                </a:solidFill>
                <a:latin typeface="Calibri" pitchFamily="34" charset="0"/>
              </a:rPr>
              <a:t> </a:t>
            </a:r>
          </a:p>
          <a:p>
            <a:pPr algn="ctr"/>
            <a:r>
              <a:rPr lang="en-CA" sz="2000" b="1" dirty="0" err="1" smtClean="0">
                <a:solidFill>
                  <a:srgbClr val="003300"/>
                </a:solidFill>
                <a:latin typeface="Calibri" pitchFamily="34" charset="0"/>
              </a:rPr>
              <a:t>pasukan-Nya</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dalam</a:t>
            </a:r>
            <a:r>
              <a:rPr lang="en-CA" sz="2000" b="1" dirty="0" smtClean="0">
                <a:solidFill>
                  <a:srgbClr val="003300"/>
                </a:solidFill>
                <a:latin typeface="Calibri" pitchFamily="34" charset="0"/>
              </a:rPr>
              <a:t> </a:t>
            </a:r>
            <a:r>
              <a:rPr lang="en-CA" sz="2000" b="1" dirty="0" err="1" smtClean="0">
                <a:solidFill>
                  <a:srgbClr val="003300"/>
                </a:solidFill>
                <a:latin typeface="Calibri" pitchFamily="34" charset="0"/>
              </a:rPr>
              <a:t>prosesi</a:t>
            </a:r>
            <a:r>
              <a:rPr lang="en-CA" sz="2000" b="1" dirty="0" smtClean="0">
                <a:solidFill>
                  <a:srgbClr val="003300"/>
                </a:solidFill>
                <a:latin typeface="Calibri" pitchFamily="34" charset="0"/>
              </a:rPr>
              <a:t> </a:t>
            </a:r>
            <a:r>
              <a:rPr lang="en-CA" sz="2000" b="1" dirty="0" err="1">
                <a:solidFill>
                  <a:srgbClr val="003300"/>
                </a:solidFill>
                <a:latin typeface="Calibri" pitchFamily="34" charset="0"/>
              </a:rPr>
              <a:t>k</a:t>
            </a:r>
            <a:r>
              <a:rPr lang="en-CA" sz="2000" b="1" dirty="0" err="1" smtClean="0">
                <a:solidFill>
                  <a:srgbClr val="003300"/>
                </a:solidFill>
                <a:latin typeface="Calibri" pitchFamily="34" charset="0"/>
              </a:rPr>
              <a:t>emenangan</a:t>
            </a:r>
            <a:endParaRPr lang="en-CA" sz="2000" b="1" dirty="0">
              <a:solidFill>
                <a:srgbClr val="003300"/>
              </a:solidFill>
              <a:latin typeface="Calibri" pitchFamily="34" charset="0"/>
            </a:endParaRPr>
          </a:p>
        </p:txBody>
      </p:sp>
      <p:sp>
        <p:nvSpPr>
          <p:cNvPr id="41" name="TextBox 40"/>
          <p:cNvSpPr txBox="1"/>
          <p:nvPr/>
        </p:nvSpPr>
        <p:spPr>
          <a:xfrm>
            <a:off x="251520" y="44624"/>
            <a:ext cx="8604448" cy="954107"/>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70-71. </a:t>
            </a:r>
            <a:r>
              <a:rPr lang="en-CA" sz="2800" b="1" dirty="0" err="1" smtClean="0">
                <a:solidFill>
                  <a:srgbClr val="FF0000"/>
                </a:solidFill>
                <a:latin typeface="Calibri" pitchFamily="34" charset="0"/>
              </a:rPr>
              <a:t>Dipimpin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prosesi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dan</a:t>
            </a:r>
            <a:r>
              <a:rPr lang="en-CA" sz="2800" b="1" dirty="0" smtClean="0">
                <a:solidFill>
                  <a:srgbClr val="FF0000"/>
                </a:solidFill>
                <a:latin typeface="Calibri" pitchFamily="34" charset="0"/>
              </a:rPr>
              <a:t> </a:t>
            </a:r>
            <a:r>
              <a:rPr lang="en-CA" sz="2800" b="1" i="1" dirty="0" err="1" smtClean="0">
                <a:solidFill>
                  <a:srgbClr val="FF0000"/>
                </a:solidFill>
                <a:latin typeface="Calibri" pitchFamily="34" charset="0"/>
              </a:rPr>
              <a:t>nike</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kemenangan</a:t>
            </a:r>
            <a:r>
              <a:rPr lang="en-CA" sz="2800" b="1" dirty="0" smtClean="0">
                <a:solidFill>
                  <a:srgbClr val="FF0000"/>
                </a:solidFill>
                <a:latin typeface="Calibri" pitchFamily="34" charset="0"/>
              </a:rPr>
              <a:t> di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latin typeface="Calibri" pitchFamily="34" charset="0"/>
            </a:endParaRPr>
          </a:p>
        </p:txBody>
      </p:sp>
      <p:pic>
        <p:nvPicPr>
          <p:cNvPr id="42" name="Picture 41" descr="angry-face-01s.gif"/>
          <p:cNvPicPr>
            <a:picLocks noChangeAspect="1"/>
          </p:cNvPicPr>
          <p:nvPr/>
        </p:nvPicPr>
        <p:blipFill>
          <a:blip r:embed="rId14" cstate="print"/>
          <a:stretch>
            <a:fillRect/>
          </a:stretch>
        </p:blipFill>
        <p:spPr>
          <a:xfrm>
            <a:off x="107504" y="5877272"/>
            <a:ext cx="864096" cy="864096"/>
          </a:xfrm>
          <a:prstGeom prst="ellipse">
            <a:avLst/>
          </a:prstGeom>
        </p:spPr>
      </p:pic>
      <p:sp>
        <p:nvSpPr>
          <p:cNvPr id="44" name="TextBox 43"/>
          <p:cNvSpPr txBox="1"/>
          <p:nvPr/>
        </p:nvSpPr>
        <p:spPr>
          <a:xfrm>
            <a:off x="107504" y="580526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45" name="TextBox 8"/>
          <p:cNvSpPr txBox="1">
            <a:spLocks noChangeArrowheads="1"/>
          </p:cNvSpPr>
          <p:nvPr/>
        </p:nvSpPr>
        <p:spPr bwMode="auto">
          <a:xfrm>
            <a:off x="35496"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sp>
        <p:nvSpPr>
          <p:cNvPr id="48" name="TextBox 47"/>
          <p:cNvSpPr txBox="1"/>
          <p:nvPr/>
        </p:nvSpPr>
        <p:spPr>
          <a:xfrm>
            <a:off x="539552" y="4653136"/>
            <a:ext cx="8388424" cy="2400657"/>
          </a:xfrm>
          <a:prstGeom prst="rect">
            <a:avLst/>
          </a:prstGeom>
          <a:noFill/>
        </p:spPr>
        <p:txBody>
          <a:bodyPr wrap="square" rtlCol="0">
            <a:spAutoFit/>
          </a:bodyPr>
          <a:lstStyle/>
          <a:p>
            <a:pPr algn="ctr"/>
            <a:r>
              <a:rPr lang="en-CA" sz="2800" b="1" dirty="0" err="1" smtClean="0">
                <a:solidFill>
                  <a:schemeClr val="bg1"/>
                </a:solidFill>
                <a:latin typeface="Calibri" pitchFamily="34" charset="0"/>
              </a:rPr>
              <a:t>Prosesi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kemenangan</a:t>
            </a:r>
            <a:r>
              <a:rPr lang="en-CA" sz="2800" b="1" dirty="0" smtClean="0">
                <a:solidFill>
                  <a:schemeClr val="bg1"/>
                </a:solidFill>
                <a:latin typeface="Calibri" pitchFamily="34" charset="0"/>
              </a:rPr>
              <a:t>  2 </a:t>
            </a:r>
            <a:r>
              <a:rPr lang="en-CA" sz="2800" b="1" dirty="0" err="1">
                <a:solidFill>
                  <a:schemeClr val="bg1"/>
                </a:solidFill>
                <a:latin typeface="Calibri" pitchFamily="34" charset="0"/>
              </a:rPr>
              <a:t>K</a:t>
            </a:r>
            <a:r>
              <a:rPr lang="en-CA" sz="2800" b="1" dirty="0" err="1" smtClean="0">
                <a:solidFill>
                  <a:schemeClr val="bg1"/>
                </a:solidFill>
                <a:latin typeface="Calibri" pitchFamily="34" charset="0"/>
              </a:rPr>
              <a:t>or</a:t>
            </a:r>
            <a:r>
              <a:rPr lang="en-CA" sz="2800" b="1" dirty="0" smtClean="0">
                <a:solidFill>
                  <a:schemeClr val="bg1"/>
                </a:solidFill>
                <a:latin typeface="Calibri" pitchFamily="34" charset="0"/>
              </a:rPr>
              <a:t> 2:14</a:t>
            </a:r>
          </a:p>
          <a:p>
            <a:pPr algn="ctr"/>
            <a:endParaRPr lang="en-CA" sz="1000" b="1" dirty="0" smtClean="0">
              <a:solidFill>
                <a:schemeClr val="bg1"/>
              </a:solidFill>
              <a:latin typeface="Calibri" pitchFamily="34" charset="0"/>
            </a:endParaRPr>
          </a:p>
          <a:p>
            <a:pPr algn="ctr"/>
            <a:r>
              <a:rPr lang="en-CA" sz="2800" b="1" dirty="0" smtClean="0">
                <a:solidFill>
                  <a:schemeClr val="bg1"/>
                </a:solidFill>
                <a:latin typeface="Calibri" pitchFamily="34" charset="0"/>
              </a:rPr>
              <a:t>Nike  </a:t>
            </a:r>
            <a:r>
              <a:rPr lang="en-CA" sz="2800" b="1" dirty="0" err="1" smtClean="0">
                <a:solidFill>
                  <a:schemeClr val="bg1"/>
                </a:solidFill>
                <a:latin typeface="Calibri" pitchFamily="34" charset="0"/>
              </a:rPr>
              <a:t>Yoh</a:t>
            </a:r>
            <a:r>
              <a:rPr lang="en-CA" sz="2800" b="1" dirty="0" smtClean="0">
                <a:solidFill>
                  <a:schemeClr val="bg1"/>
                </a:solidFill>
                <a:latin typeface="Calibri" pitchFamily="34" charset="0"/>
              </a:rPr>
              <a:t> 16:33; </a:t>
            </a:r>
            <a:r>
              <a:rPr lang="en-CA" sz="2800" b="1" dirty="0" err="1" smtClean="0">
                <a:solidFill>
                  <a:schemeClr val="bg1"/>
                </a:solidFill>
                <a:latin typeface="Calibri" pitchFamily="34" charset="0"/>
              </a:rPr>
              <a:t>Rm</a:t>
            </a:r>
            <a:r>
              <a:rPr lang="en-CA" sz="2800" b="1" dirty="0" smtClean="0">
                <a:solidFill>
                  <a:schemeClr val="bg1"/>
                </a:solidFill>
                <a:latin typeface="Calibri" pitchFamily="34" charset="0"/>
              </a:rPr>
              <a:t> 8:37; 1 </a:t>
            </a:r>
            <a:r>
              <a:rPr lang="en-CA" sz="2800" b="1" dirty="0" err="1">
                <a:solidFill>
                  <a:schemeClr val="bg1"/>
                </a:solidFill>
                <a:latin typeface="Calibri" pitchFamily="34" charset="0"/>
              </a:rPr>
              <a:t>K</a:t>
            </a:r>
            <a:r>
              <a:rPr lang="en-CA" sz="2800" b="1" dirty="0" err="1" smtClean="0">
                <a:solidFill>
                  <a:schemeClr val="bg1"/>
                </a:solidFill>
                <a:latin typeface="Calibri" pitchFamily="34" charset="0"/>
              </a:rPr>
              <a:t>or</a:t>
            </a:r>
            <a:r>
              <a:rPr lang="en-CA" sz="2800" b="1" dirty="0" smtClean="0">
                <a:solidFill>
                  <a:schemeClr val="bg1"/>
                </a:solidFill>
                <a:latin typeface="Calibri" pitchFamily="34" charset="0"/>
              </a:rPr>
              <a:t> 15:54,55,57 </a:t>
            </a:r>
          </a:p>
          <a:p>
            <a:pPr algn="ctr"/>
            <a:r>
              <a:rPr lang="en-CA" sz="2800" b="1" dirty="0" smtClean="0">
                <a:solidFill>
                  <a:schemeClr val="bg1"/>
                </a:solidFill>
                <a:latin typeface="Calibri" pitchFamily="34" charset="0"/>
              </a:rPr>
              <a:t>1 </a:t>
            </a:r>
            <a:r>
              <a:rPr lang="en-CA" sz="2800" b="1" dirty="0" err="1" smtClean="0">
                <a:solidFill>
                  <a:schemeClr val="bg1"/>
                </a:solidFill>
                <a:latin typeface="Calibri" pitchFamily="34" charset="0"/>
              </a:rPr>
              <a:t>Yoh</a:t>
            </a:r>
            <a:r>
              <a:rPr lang="en-CA" sz="2800" b="1" dirty="0" smtClean="0">
                <a:solidFill>
                  <a:schemeClr val="bg1"/>
                </a:solidFill>
                <a:latin typeface="Calibri" pitchFamily="34" charset="0"/>
              </a:rPr>
              <a:t> 5:4-5;  Why 5:5,9-10; 12:11; 17:14</a:t>
            </a:r>
          </a:p>
          <a:p>
            <a:pPr algn="ctr"/>
            <a:r>
              <a:rPr lang="en-CA" sz="2800" b="1" dirty="0" smtClean="0">
                <a:solidFill>
                  <a:schemeClr val="bg1"/>
                </a:solidFill>
                <a:latin typeface="Calibri" pitchFamily="34" charset="0"/>
              </a:rPr>
              <a:t>Why 2:7,11,17,26;  3:5,12,21</a:t>
            </a:r>
          </a:p>
          <a:p>
            <a:pPr algn="ctr"/>
            <a:endParaRPr lang="en-CA" sz="2800" b="1" dirty="0" smtClean="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12290" name="Rectangle 5"/>
          <p:cNvSpPr>
            <a:spLocks noGrp="1" noChangeArrowheads="1"/>
          </p:cNvSpPr>
          <p:nvPr>
            <p:ph type="title"/>
          </p:nvPr>
        </p:nvSpPr>
        <p:spPr>
          <a:xfrm>
            <a:off x="457200" y="548680"/>
            <a:ext cx="4546848" cy="864096"/>
          </a:xfrm>
        </p:spPr>
        <p:txBody>
          <a:bodyPr/>
          <a:lstStyle/>
          <a:p>
            <a:pPr eaLnBrk="1" hangingPunct="1"/>
            <a:r>
              <a:rPr lang="en-CA" sz="2800" b="1" dirty="0" err="1" smtClean="0">
                <a:solidFill>
                  <a:schemeClr val="tx1"/>
                </a:solidFill>
              </a:rPr>
              <a:t>Yesus</a:t>
            </a:r>
            <a:r>
              <a:rPr lang="en-CA" sz="2800" b="1" dirty="0" smtClean="0">
                <a:solidFill>
                  <a:schemeClr val="tx1"/>
                </a:solidFill>
              </a:rPr>
              <a:t> </a:t>
            </a:r>
            <a:r>
              <a:rPr lang="en-CA" sz="2800" b="1" dirty="0" err="1" smtClean="0">
                <a:solidFill>
                  <a:schemeClr val="tx1"/>
                </a:solidFill>
              </a:rPr>
              <a:t>Kristus</a:t>
            </a:r>
            <a:r>
              <a:rPr lang="en-CA" sz="2800" b="1" dirty="0" smtClean="0">
                <a:solidFill>
                  <a:schemeClr val="tx1"/>
                </a:solidFill>
              </a:rPr>
              <a:t> </a:t>
            </a:r>
            <a:r>
              <a:rPr lang="en-CA" sz="2800" b="1" dirty="0" err="1" smtClean="0">
                <a:solidFill>
                  <a:schemeClr val="tx1"/>
                </a:solidFill>
              </a:rPr>
              <a:t>telah</a:t>
            </a:r>
            <a:r>
              <a:rPr lang="en-CA" sz="2800" b="1" dirty="0" smtClean="0">
                <a:solidFill>
                  <a:schemeClr val="tx1"/>
                </a:solidFill>
              </a:rPr>
              <a:t> </a:t>
            </a:r>
            <a:r>
              <a:rPr lang="en-CA" sz="2800" b="1" dirty="0" err="1" smtClean="0">
                <a:solidFill>
                  <a:schemeClr val="tx1"/>
                </a:solidFill>
              </a:rPr>
              <a:t>menang</a:t>
            </a:r>
            <a:r>
              <a:rPr lang="en-CA" sz="2800" b="1" dirty="0" smtClean="0">
                <a:solidFill>
                  <a:schemeClr val="tx1"/>
                </a:solidFill>
              </a:rPr>
              <a:t> </a:t>
            </a:r>
            <a:r>
              <a:rPr lang="en-CA" sz="2800" b="1" dirty="0" err="1" smtClean="0">
                <a:solidFill>
                  <a:schemeClr val="tx1"/>
                </a:solidFill>
              </a:rPr>
              <a:t>dan</a:t>
            </a:r>
            <a:r>
              <a:rPr lang="en-CA" sz="2800" b="1" dirty="0" smtClean="0">
                <a:solidFill>
                  <a:schemeClr val="tx1"/>
                </a:solidFill>
              </a:rPr>
              <a:t> </a:t>
            </a:r>
            <a:r>
              <a:rPr lang="en-CA" sz="2800" b="1" dirty="0" err="1" smtClean="0">
                <a:solidFill>
                  <a:schemeClr val="tx1"/>
                </a:solidFill>
              </a:rPr>
              <a:t>memberikan</a:t>
            </a:r>
            <a:r>
              <a:rPr lang="en-CA" sz="2800" b="1" dirty="0" smtClean="0">
                <a:solidFill>
                  <a:schemeClr val="tx1"/>
                </a:solidFill>
              </a:rPr>
              <a:t> </a:t>
            </a:r>
            <a:r>
              <a:rPr lang="en-CA" sz="2800" b="1" dirty="0" err="1" smtClean="0">
                <a:solidFill>
                  <a:schemeClr val="tx1"/>
                </a:solidFill>
              </a:rPr>
              <a:t>kita</a:t>
            </a:r>
            <a:r>
              <a:rPr lang="en-CA" sz="2800" b="1" dirty="0" smtClean="0">
                <a:solidFill>
                  <a:schemeClr val="tx1"/>
                </a:solidFill>
              </a:rPr>
              <a:t> </a:t>
            </a:r>
            <a:r>
              <a:rPr lang="en-CA" sz="2800" b="1" dirty="0" err="1" smtClean="0">
                <a:solidFill>
                  <a:schemeClr val="tx1"/>
                </a:solidFill>
              </a:rPr>
              <a:t>nike</a:t>
            </a:r>
            <a:r>
              <a:rPr lang="en-CA" sz="2800" b="1" dirty="0" smtClean="0">
                <a:solidFill>
                  <a:schemeClr val="tx1"/>
                </a:solidFill>
              </a:rPr>
              <a:t> </a:t>
            </a:r>
            <a:r>
              <a:rPr lang="en-CA" sz="2800" b="1" dirty="0" err="1" smtClean="0">
                <a:solidFill>
                  <a:schemeClr val="tx1"/>
                </a:solidFill>
              </a:rPr>
              <a:t>kemenangan</a:t>
            </a:r>
            <a:r>
              <a:rPr lang="en-CA" sz="2800" b="1" dirty="0" smtClean="0">
                <a:solidFill>
                  <a:schemeClr val="tx1"/>
                </a:solidFill>
              </a:rPr>
              <a:t>!</a:t>
            </a:r>
            <a:endParaRPr lang="en-CA" sz="4000" b="1" dirty="0" smtClean="0"/>
          </a:p>
        </p:txBody>
      </p:sp>
      <p:pic>
        <p:nvPicPr>
          <p:cNvPr id="12291" name="Picture 6" descr="shwoosh"/>
          <p:cNvPicPr>
            <a:picLocks noChangeAspect="1" noChangeArrowheads="1"/>
          </p:cNvPicPr>
          <p:nvPr/>
        </p:nvPicPr>
        <p:blipFill>
          <a:blip r:embed="rId2" cstate="print"/>
          <a:srcRect/>
          <a:stretch>
            <a:fillRect/>
          </a:stretch>
        </p:blipFill>
        <p:spPr bwMode="auto">
          <a:xfrm>
            <a:off x="5004048" y="404664"/>
            <a:ext cx="3887961" cy="1193131"/>
          </a:xfrm>
          <a:prstGeom prst="rect">
            <a:avLst/>
          </a:prstGeom>
          <a:noFill/>
          <a:ln w="9525">
            <a:noFill/>
            <a:miter lim="800000"/>
            <a:headEnd/>
            <a:tailEnd/>
          </a:ln>
        </p:spPr>
      </p:pic>
      <p:sp>
        <p:nvSpPr>
          <p:cNvPr id="12292" name="Text Box 7"/>
          <p:cNvSpPr txBox="1">
            <a:spLocks noChangeArrowheads="1"/>
          </p:cNvSpPr>
          <p:nvPr/>
        </p:nvSpPr>
        <p:spPr bwMode="auto">
          <a:xfrm>
            <a:off x="5653038" y="1628800"/>
            <a:ext cx="2519362" cy="246221"/>
          </a:xfrm>
          <a:prstGeom prst="rect">
            <a:avLst/>
          </a:prstGeom>
          <a:noFill/>
          <a:ln w="9525">
            <a:noFill/>
            <a:miter lim="800000"/>
            <a:headEnd/>
            <a:tailEnd/>
          </a:ln>
        </p:spPr>
        <p:txBody>
          <a:bodyPr>
            <a:spAutoFit/>
          </a:bodyPr>
          <a:lstStyle/>
          <a:p>
            <a:pPr algn="ctr">
              <a:spcBef>
                <a:spcPct val="50000"/>
              </a:spcBef>
            </a:pPr>
            <a:r>
              <a:rPr lang="en-CA" sz="1000" dirty="0" smtClean="0">
                <a:solidFill>
                  <a:schemeClr val="tx1">
                    <a:lumMod val="50000"/>
                  </a:schemeClr>
                </a:solidFill>
                <a:latin typeface="Calibri" pitchFamily="34" charset="0"/>
              </a:rPr>
              <a:t>© Copyright </a:t>
            </a:r>
            <a:r>
              <a:rPr lang="en-CA" sz="1000" dirty="0">
                <a:solidFill>
                  <a:schemeClr val="tx1">
                    <a:lumMod val="50000"/>
                  </a:schemeClr>
                </a:solidFill>
                <a:latin typeface="Calibri" pitchFamily="34" charset="0"/>
              </a:rPr>
              <a:t>by Nike</a:t>
            </a:r>
          </a:p>
        </p:txBody>
      </p:sp>
      <p:sp>
        <p:nvSpPr>
          <p:cNvPr id="5" name="TextBox 4"/>
          <p:cNvSpPr txBox="1"/>
          <p:nvPr/>
        </p:nvSpPr>
        <p:spPr>
          <a:xfrm>
            <a:off x="539552" y="2091620"/>
            <a:ext cx="8136904" cy="4647426"/>
          </a:xfrm>
          <a:prstGeom prst="rect">
            <a:avLst/>
          </a:prstGeom>
          <a:noFill/>
        </p:spPr>
        <p:txBody>
          <a:bodyPr wrap="square" rtlCol="0">
            <a:spAutoFit/>
          </a:bodyPr>
          <a:lstStyle/>
          <a:p>
            <a:pPr algn="ctr"/>
            <a:r>
              <a:rPr lang="en-US" sz="2800" dirty="0" err="1" smtClean="0">
                <a:solidFill>
                  <a:srgbClr val="FFFF00"/>
                </a:solidFill>
                <a:latin typeface="Calibri" pitchFamily="34" charset="0"/>
              </a:rPr>
              <a:t>Bagaimana</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Yesus</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dan</a:t>
            </a:r>
            <a:r>
              <a:rPr lang="en-US" sz="2800" dirty="0" smtClean="0">
                <a:solidFill>
                  <a:srgbClr val="FFFF00"/>
                </a:solidFill>
                <a:latin typeface="Calibri" pitchFamily="34" charset="0"/>
              </a:rPr>
              <a:t> para </a:t>
            </a:r>
            <a:r>
              <a:rPr lang="en-US" sz="2800" dirty="0" err="1" smtClean="0">
                <a:solidFill>
                  <a:srgbClr val="FFFF00"/>
                </a:solidFill>
                <a:latin typeface="Calibri" pitchFamily="34" charset="0"/>
              </a:rPr>
              <a:t>rasul</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menggunakan</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istilah</a:t>
            </a:r>
            <a:r>
              <a:rPr lang="en-US" sz="2800" dirty="0" smtClean="0">
                <a:solidFill>
                  <a:srgbClr val="FFFF00"/>
                </a:solidFill>
                <a:latin typeface="Calibri" pitchFamily="34" charset="0"/>
              </a:rPr>
              <a:t> </a:t>
            </a:r>
            <a:r>
              <a:rPr lang="en-US" sz="2800" dirty="0" err="1">
                <a:solidFill>
                  <a:srgbClr val="FFFF00"/>
                </a:solidFill>
                <a:latin typeface="Calibri" pitchFamily="34" charset="0"/>
              </a:rPr>
              <a:t>Y</a:t>
            </a:r>
            <a:r>
              <a:rPr lang="en-US" sz="2800" dirty="0" err="1" smtClean="0">
                <a:solidFill>
                  <a:srgbClr val="FFFF00"/>
                </a:solidFill>
                <a:latin typeface="Calibri" pitchFamily="34" charset="0"/>
              </a:rPr>
              <a:t>unani</a:t>
            </a:r>
            <a:r>
              <a:rPr lang="en-US" sz="2800" dirty="0" smtClean="0">
                <a:solidFill>
                  <a:srgbClr val="FFFF00"/>
                </a:solidFill>
                <a:latin typeface="Calibri" pitchFamily="34" charset="0"/>
              </a:rPr>
              <a:t> </a:t>
            </a:r>
            <a:r>
              <a:rPr lang="en-US" sz="3200" i="1" dirty="0" err="1" smtClean="0">
                <a:solidFill>
                  <a:srgbClr val="FFFF00"/>
                </a:solidFill>
                <a:latin typeface="Calibri" pitchFamily="34" charset="0"/>
              </a:rPr>
              <a:t>nike</a:t>
            </a:r>
            <a:r>
              <a:rPr lang="en-US" sz="3200" i="1" dirty="0" smtClean="0">
                <a:solidFill>
                  <a:srgbClr val="FFFF00"/>
                </a:solidFill>
                <a:latin typeface="Calibri" pitchFamily="34" charset="0"/>
              </a:rPr>
              <a:t> </a:t>
            </a:r>
            <a:r>
              <a:rPr lang="en-US" sz="3200" dirty="0" smtClean="0">
                <a:solidFill>
                  <a:srgbClr val="FFFF00"/>
                </a:solidFill>
                <a:latin typeface="Calibri" pitchFamily="34" charset="0"/>
              </a:rPr>
              <a:t>34 times </a:t>
            </a:r>
            <a:r>
              <a:rPr lang="en-US" sz="3200" dirty="0" err="1" smtClean="0">
                <a:solidFill>
                  <a:srgbClr val="FFFF00"/>
                </a:solidFill>
                <a:latin typeface="Calibri" pitchFamily="34" charset="0"/>
              </a:rPr>
              <a:t>dalam</a:t>
            </a:r>
            <a:r>
              <a:rPr lang="en-US" sz="3200" dirty="0" smtClean="0">
                <a:solidFill>
                  <a:srgbClr val="FFFF00"/>
                </a:solidFill>
                <a:latin typeface="Calibri" pitchFamily="34" charset="0"/>
              </a:rPr>
              <a:t> </a:t>
            </a:r>
            <a:r>
              <a:rPr lang="en-US" sz="3200" dirty="0" err="1" smtClean="0">
                <a:solidFill>
                  <a:srgbClr val="FFFF00"/>
                </a:solidFill>
                <a:latin typeface="Calibri" pitchFamily="34" charset="0"/>
              </a:rPr>
              <a:t>Perjanjian</a:t>
            </a:r>
            <a:r>
              <a:rPr lang="en-US" sz="3200" dirty="0" smtClean="0">
                <a:solidFill>
                  <a:srgbClr val="FFFF00"/>
                </a:solidFill>
                <a:latin typeface="Calibri" pitchFamily="34" charset="0"/>
              </a:rPr>
              <a:t> </a:t>
            </a:r>
            <a:r>
              <a:rPr lang="en-US" sz="3200" dirty="0" err="1" smtClean="0">
                <a:solidFill>
                  <a:srgbClr val="FFFF00"/>
                </a:solidFill>
                <a:latin typeface="Calibri" pitchFamily="34" charset="0"/>
              </a:rPr>
              <a:t>Baru</a:t>
            </a:r>
            <a:r>
              <a:rPr lang="en-US" sz="3200" dirty="0">
                <a:solidFill>
                  <a:srgbClr val="FFFF00"/>
                </a:solidFill>
                <a:latin typeface="Calibri" pitchFamily="34" charset="0"/>
              </a:rPr>
              <a:t>?</a:t>
            </a:r>
            <a:r>
              <a:rPr lang="en-US" sz="3200" dirty="0" smtClean="0">
                <a:solidFill>
                  <a:srgbClr val="FFFF00"/>
                </a:solidFill>
                <a:latin typeface="Calibri" pitchFamily="34" charset="0"/>
              </a:rPr>
              <a:t> </a:t>
            </a:r>
          </a:p>
          <a:p>
            <a:pPr algn="ctr"/>
            <a:r>
              <a:rPr lang="en-US" sz="3200" dirty="0" err="1">
                <a:solidFill>
                  <a:srgbClr val="FFFF00"/>
                </a:solidFill>
                <a:latin typeface="Calibri" pitchFamily="34" charset="0"/>
              </a:rPr>
              <a:t>l</a:t>
            </a:r>
            <a:r>
              <a:rPr lang="en-US" sz="3200" dirty="0" err="1" smtClean="0">
                <a:solidFill>
                  <a:srgbClr val="FFFF00"/>
                </a:solidFill>
                <a:latin typeface="Calibri" pitchFamily="34" charset="0"/>
              </a:rPr>
              <a:t>ihat</a:t>
            </a:r>
            <a:r>
              <a:rPr lang="en-US" sz="3200" dirty="0" smtClean="0">
                <a:solidFill>
                  <a:srgbClr val="FFFF00"/>
                </a:solidFill>
                <a:latin typeface="Calibri" pitchFamily="34" charset="0"/>
              </a:rPr>
              <a:t> di </a:t>
            </a:r>
            <a:r>
              <a:rPr lang="en-US" sz="3200" dirty="0" smtClean="0">
                <a:solidFill>
                  <a:srgbClr val="FFFF00"/>
                </a:solidFill>
                <a:latin typeface="Calibri" pitchFamily="34" charset="0"/>
                <a:hlinkClick r:id="rId3"/>
              </a:rPr>
              <a:t>www.GraceGodChrist.com</a:t>
            </a:r>
            <a:r>
              <a:rPr lang="en-US" sz="3200" dirty="0" smtClean="0">
                <a:solidFill>
                  <a:srgbClr val="FFFF00"/>
                </a:solidFill>
                <a:latin typeface="Calibri" pitchFamily="34" charset="0"/>
              </a:rPr>
              <a:t>  </a:t>
            </a:r>
          </a:p>
          <a:p>
            <a:pPr algn="ctr"/>
            <a:r>
              <a:rPr lang="en-US" sz="3200" dirty="0" err="1">
                <a:solidFill>
                  <a:srgbClr val="FFFF00"/>
                </a:solidFill>
                <a:latin typeface="Calibri" pitchFamily="34" charset="0"/>
              </a:rPr>
              <a:t>d</a:t>
            </a:r>
            <a:r>
              <a:rPr lang="en-US" sz="3200" dirty="0" err="1" smtClean="0">
                <a:solidFill>
                  <a:srgbClr val="FFFF00"/>
                </a:solidFill>
                <a:latin typeface="Calibri" pitchFamily="34" charset="0"/>
              </a:rPr>
              <a:t>an</a:t>
            </a:r>
            <a:r>
              <a:rPr lang="en-US" sz="3200" dirty="0" smtClean="0">
                <a:solidFill>
                  <a:srgbClr val="FFFF00"/>
                </a:solidFill>
                <a:latin typeface="Calibri" pitchFamily="34" charset="0"/>
              </a:rPr>
              <a:t> </a:t>
            </a:r>
            <a:r>
              <a:rPr lang="en-US" sz="3200" dirty="0" err="1" smtClean="0">
                <a:solidFill>
                  <a:srgbClr val="FFFF00"/>
                </a:solidFill>
                <a:latin typeface="Calibri" pitchFamily="34" charset="0"/>
              </a:rPr>
              <a:t>dalam</a:t>
            </a:r>
            <a:r>
              <a:rPr lang="en-US" sz="3200" dirty="0" smtClean="0">
                <a:solidFill>
                  <a:srgbClr val="FFFF00"/>
                </a:solidFill>
                <a:latin typeface="Calibri" pitchFamily="34" charset="0"/>
              </a:rPr>
              <a:t> “Nike </a:t>
            </a:r>
            <a:r>
              <a:rPr lang="en-US" sz="3200" dirty="0" err="1" smtClean="0">
                <a:solidFill>
                  <a:srgbClr val="FFFF00"/>
                </a:solidFill>
                <a:latin typeface="Calibri" pitchFamily="34" charset="0"/>
              </a:rPr>
              <a:t>dalam</a:t>
            </a:r>
            <a:r>
              <a:rPr lang="en-US" sz="3200" dirty="0" smtClean="0">
                <a:solidFill>
                  <a:srgbClr val="FFFF00"/>
                </a:solidFill>
                <a:latin typeface="Calibri" pitchFamily="34" charset="0"/>
              </a:rPr>
              <a:t> </a:t>
            </a:r>
            <a:r>
              <a:rPr lang="en-US" sz="3200" dirty="0" err="1" smtClean="0">
                <a:solidFill>
                  <a:srgbClr val="FFFF00"/>
                </a:solidFill>
                <a:latin typeface="Calibri" pitchFamily="34" charset="0"/>
              </a:rPr>
              <a:t>Perjanjian</a:t>
            </a:r>
            <a:r>
              <a:rPr lang="en-US" sz="3200" dirty="0" smtClean="0">
                <a:solidFill>
                  <a:srgbClr val="FFFF00"/>
                </a:solidFill>
                <a:latin typeface="Calibri" pitchFamily="34" charset="0"/>
              </a:rPr>
              <a:t> </a:t>
            </a:r>
            <a:r>
              <a:rPr lang="en-US" sz="3200" dirty="0" err="1" smtClean="0">
                <a:solidFill>
                  <a:srgbClr val="FFFF00"/>
                </a:solidFill>
                <a:latin typeface="Calibri" pitchFamily="34" charset="0"/>
              </a:rPr>
              <a:t>Baru</a:t>
            </a:r>
            <a:r>
              <a:rPr lang="en-US" sz="3200" dirty="0" smtClean="0">
                <a:solidFill>
                  <a:srgbClr val="FFFF00"/>
                </a:solidFill>
                <a:latin typeface="Calibri" pitchFamily="34" charset="0"/>
              </a:rPr>
              <a:t>”, </a:t>
            </a:r>
          </a:p>
          <a:p>
            <a:pPr algn="ctr"/>
            <a:r>
              <a:rPr lang="en-US" sz="3200" dirty="0" err="1" smtClean="0">
                <a:solidFill>
                  <a:srgbClr val="FFFF00"/>
                </a:solidFill>
                <a:latin typeface="Calibri" pitchFamily="34" charset="0"/>
              </a:rPr>
              <a:t>untuk</a:t>
            </a:r>
            <a:r>
              <a:rPr lang="en-US" sz="3200" dirty="0" smtClean="0">
                <a:solidFill>
                  <a:srgbClr val="FFFF00"/>
                </a:solidFill>
                <a:latin typeface="Calibri" pitchFamily="34" charset="0"/>
              </a:rPr>
              <a:t> </a:t>
            </a:r>
            <a:r>
              <a:rPr lang="en-US" sz="2800" dirty="0" smtClean="0">
                <a:solidFill>
                  <a:srgbClr val="FFFF00"/>
                </a:solidFill>
                <a:latin typeface="Calibri" pitchFamily="34" charset="0"/>
              </a:rPr>
              <a:t>PPT and </a:t>
            </a:r>
            <a:r>
              <a:rPr lang="en-US" sz="2800" dirty="0" err="1" smtClean="0">
                <a:solidFill>
                  <a:srgbClr val="FFFF00"/>
                </a:solidFill>
                <a:latin typeface="Calibri" pitchFamily="34" charset="0"/>
              </a:rPr>
              <a:t>artikel</a:t>
            </a:r>
            <a:r>
              <a:rPr lang="en-US" sz="2800" dirty="0" smtClean="0">
                <a:solidFill>
                  <a:srgbClr val="FFFF00"/>
                </a:solidFill>
                <a:latin typeface="Calibri" pitchFamily="34" charset="0"/>
              </a:rPr>
              <a:t>.</a:t>
            </a:r>
          </a:p>
          <a:p>
            <a:pPr algn="ctr"/>
            <a:endParaRPr lang="en-US" sz="2800" dirty="0" smtClean="0">
              <a:solidFill>
                <a:srgbClr val="FFFF00"/>
              </a:solidFill>
              <a:latin typeface="Calibri" pitchFamily="34" charset="0"/>
            </a:endParaRPr>
          </a:p>
          <a:p>
            <a:pPr algn="ctr"/>
            <a:r>
              <a:rPr lang="en-US" sz="2800" dirty="0" smtClean="0">
                <a:solidFill>
                  <a:srgbClr val="FFFF00"/>
                </a:solidFill>
                <a:latin typeface="Calibri" pitchFamily="34" charset="0"/>
              </a:rPr>
              <a:t>Download “What the word </a:t>
            </a:r>
            <a:r>
              <a:rPr lang="en-US" sz="2800" i="1" dirty="0" err="1" smtClean="0">
                <a:solidFill>
                  <a:srgbClr val="FFFF00"/>
                </a:solidFill>
                <a:latin typeface="Calibri" pitchFamily="34" charset="0"/>
              </a:rPr>
              <a:t>nike</a:t>
            </a:r>
            <a:r>
              <a:rPr lang="en-US" sz="2800" dirty="0" smtClean="0">
                <a:solidFill>
                  <a:srgbClr val="FFFF00"/>
                </a:solidFill>
                <a:latin typeface="Calibri" pitchFamily="34" charset="0"/>
              </a:rPr>
              <a:t> means” </a:t>
            </a:r>
            <a:r>
              <a:rPr lang="en-US" sz="2800" dirty="0" err="1" smtClean="0">
                <a:solidFill>
                  <a:srgbClr val="FFFF00"/>
                </a:solidFill>
                <a:latin typeface="Calibri" pitchFamily="34" charset="0"/>
              </a:rPr>
              <a:t>untuk</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melihat</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kesimpulan</a:t>
            </a:r>
            <a:r>
              <a:rPr lang="en-US" sz="2800" dirty="0" smtClean="0">
                <a:solidFill>
                  <a:srgbClr val="FFFF00"/>
                </a:solidFill>
                <a:latin typeface="Calibri" pitchFamily="34" charset="0"/>
              </a:rPr>
              <a:t> yang </a:t>
            </a:r>
            <a:r>
              <a:rPr lang="en-US" sz="2800" dirty="0" err="1" smtClean="0">
                <a:solidFill>
                  <a:srgbClr val="FFFF00"/>
                </a:solidFill>
                <a:latin typeface="Calibri" pitchFamily="34" charset="0"/>
              </a:rPr>
              <a:t>saya</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berikan</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kepada</a:t>
            </a:r>
            <a:r>
              <a:rPr lang="en-US" sz="2800" dirty="0" smtClean="0">
                <a:solidFill>
                  <a:srgbClr val="FFFF00"/>
                </a:solidFill>
                <a:latin typeface="Calibri" pitchFamily="34" charset="0"/>
              </a:rPr>
              <a:t> orang lain yang </a:t>
            </a:r>
            <a:r>
              <a:rPr lang="en-US" sz="2800" dirty="0" err="1" smtClean="0">
                <a:solidFill>
                  <a:srgbClr val="FFFF00"/>
                </a:solidFill>
                <a:latin typeface="Calibri" pitchFamily="34" charset="0"/>
              </a:rPr>
              <a:t>juga</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mengerti</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bagaimana</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Yesus</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dan</a:t>
            </a:r>
            <a:r>
              <a:rPr lang="en-US" sz="2800" dirty="0" smtClean="0">
                <a:solidFill>
                  <a:srgbClr val="FFFF00"/>
                </a:solidFill>
                <a:latin typeface="Calibri" pitchFamily="34" charset="0"/>
              </a:rPr>
              <a:t> para </a:t>
            </a:r>
            <a:r>
              <a:rPr lang="en-US" sz="2800" dirty="0" err="1" smtClean="0">
                <a:solidFill>
                  <a:srgbClr val="FFFF00"/>
                </a:solidFill>
                <a:latin typeface="Calibri" pitchFamily="34" charset="0"/>
              </a:rPr>
              <a:t>rasul</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menggunakan</a:t>
            </a:r>
            <a:r>
              <a:rPr lang="en-US" sz="2800" dirty="0" smtClean="0">
                <a:solidFill>
                  <a:srgbClr val="FFFF00"/>
                </a:solidFill>
                <a:latin typeface="Calibri" pitchFamily="34" charset="0"/>
              </a:rPr>
              <a:t> </a:t>
            </a:r>
            <a:r>
              <a:rPr lang="en-US" sz="2800" dirty="0" err="1" smtClean="0">
                <a:solidFill>
                  <a:srgbClr val="FFFF00"/>
                </a:solidFill>
                <a:latin typeface="Calibri" pitchFamily="34" charset="0"/>
              </a:rPr>
              <a:t>istilah</a:t>
            </a:r>
            <a:r>
              <a:rPr lang="en-US" sz="2800" dirty="0" smtClean="0">
                <a:solidFill>
                  <a:srgbClr val="FFFF00"/>
                </a:solidFill>
                <a:latin typeface="Calibri" pitchFamily="34" charset="0"/>
              </a:rPr>
              <a:t> “</a:t>
            </a:r>
            <a:r>
              <a:rPr lang="en-US" sz="2800" i="1" dirty="0" err="1" smtClean="0">
                <a:solidFill>
                  <a:srgbClr val="FFFF00"/>
                </a:solidFill>
                <a:latin typeface="Calibri" pitchFamily="34" charset="0"/>
              </a:rPr>
              <a:t>nike</a:t>
            </a:r>
            <a:r>
              <a:rPr lang="en-US" sz="2800" dirty="0" smtClean="0">
                <a:solidFill>
                  <a:srgbClr val="FFFF00"/>
                </a:solidFill>
                <a:latin typeface="Calibri" pitchFamily="34" charset="0"/>
              </a:rPr>
              <a:t>.”</a:t>
            </a:r>
            <a:endParaRPr lang="en-CA" sz="2800" dirty="0">
              <a:solidFill>
                <a:srgbClr val="FFFF00"/>
              </a:solidFill>
              <a:latin typeface="Calibri" pitchFamily="34" charset="0"/>
            </a:endParaRPr>
          </a:p>
        </p:txBody>
      </p:sp>
    </p:spTree>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1619672" y="44624"/>
            <a:ext cx="7436360" cy="6669360"/>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123" name="Title 3"/>
          <p:cNvSpPr>
            <a:spLocks noGrp="1"/>
          </p:cNvSpPr>
          <p:nvPr>
            <p:ph type="title"/>
          </p:nvPr>
        </p:nvSpPr>
        <p:spPr>
          <a:xfrm>
            <a:off x="1619672" y="2852936"/>
            <a:ext cx="7452320" cy="1143000"/>
          </a:xfrm>
        </p:spPr>
        <p:txBody>
          <a:bodyPr>
            <a:noAutofit/>
          </a:bodyPr>
          <a:lstStyle/>
          <a:p>
            <a:pPr>
              <a:lnSpc>
                <a:spcPts val="2600"/>
              </a:lnSpc>
            </a:pPr>
            <a:r>
              <a:rPr lang="en-CA" sz="2400" b="1" dirty="0" smtClean="0">
                <a:solidFill>
                  <a:schemeClr val="bg1"/>
                </a:solidFill>
                <a:latin typeface="Calibri" pitchFamily="34" charset="0"/>
                <a:cs typeface="Calibri" pitchFamily="34" charset="0"/>
              </a:rPr>
              <a:t/>
            </a:r>
            <a:br>
              <a:rPr lang="en-CA" sz="2400" b="1" dirty="0" smtClean="0">
                <a:solidFill>
                  <a:schemeClr val="bg1"/>
                </a:solidFill>
                <a:latin typeface="Calibri" pitchFamily="34" charset="0"/>
                <a:cs typeface="Calibri" pitchFamily="34" charset="0"/>
              </a:rPr>
            </a:br>
            <a:r>
              <a:rPr lang="en-CA" sz="2400" b="1" dirty="0" smtClean="0">
                <a:solidFill>
                  <a:schemeClr val="bg1"/>
                </a:solidFill>
                <a:latin typeface="Calibri" pitchFamily="34" charset="0"/>
                <a:cs typeface="Calibri" pitchFamily="34" charset="0"/>
              </a:rPr>
              <a:t> </a:t>
            </a:r>
            <a:r>
              <a:rPr lang="en-CA" sz="2400" b="1" spc="-50" dirty="0" smtClean="0">
                <a:solidFill>
                  <a:schemeClr val="bg1"/>
                </a:solidFill>
                <a:latin typeface="Calibri" pitchFamily="34" charset="0"/>
                <a:cs typeface="Calibri" pitchFamily="34" charset="0"/>
              </a:rPr>
              <a:t/>
            </a:r>
            <a:br>
              <a:rPr lang="en-CA" sz="2400" b="1" spc="-50" dirty="0" smtClean="0">
                <a:solidFill>
                  <a:schemeClr val="bg1"/>
                </a:solidFill>
                <a:latin typeface="Calibri" pitchFamily="34" charset="0"/>
                <a:cs typeface="Calibri" pitchFamily="34" charset="0"/>
              </a:rPr>
            </a:br>
            <a:r>
              <a:rPr lang="en-US" sz="2400" b="1" spc="-50"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hukum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memerdekakan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dosa</a:t>
            </a:r>
            <a:r>
              <a:rPr lang="en-US" sz="2400" b="1" dirty="0" smtClean="0">
                <a:solidFill>
                  <a:schemeClr val="bg1"/>
                </a:solidFill>
                <a:latin typeface="Calibri" pitchFamily="34" charset="0"/>
                <a:cs typeface="Calibri" pitchFamily="34" charset="0"/>
              </a:rPr>
              <a:t> </a:t>
            </a:r>
            <a:r>
              <a:rPr lang="en-CA" sz="2400" b="1" dirty="0" smtClean="0">
                <a:solidFill>
                  <a:schemeClr val="bg1"/>
                </a:solidFill>
                <a:latin typeface="Calibri" pitchFamily="34" charset="0"/>
                <a:cs typeface="Calibri" pitchFamily="34" charset="0"/>
              </a:rPr>
              <a:t/>
            </a:r>
            <a:br>
              <a:rPr lang="en-CA" sz="2400" b="1" dirty="0" smtClean="0">
                <a:solidFill>
                  <a:schemeClr val="bg1"/>
                </a:solidFill>
                <a:latin typeface="Calibri" pitchFamily="34" charset="0"/>
                <a:cs typeface="Calibri" pitchFamily="34" charset="0"/>
              </a:rPr>
            </a:b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tercurah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kasih</a:t>
            </a:r>
            <a:r>
              <a:rPr lang="en-US" sz="2400" b="1" dirty="0" smtClean="0">
                <a:solidFill>
                  <a:schemeClr val="tx1"/>
                </a:solidFill>
                <a:latin typeface="Calibri" pitchFamily="34" charset="0"/>
                <a:cs typeface="Calibri" pitchFamily="34" charset="0"/>
              </a:rPr>
              <a:t> Allah </a:t>
            </a:r>
            <a:r>
              <a:rPr lang="en-US" sz="2400" b="1" dirty="0" err="1" smtClean="0">
                <a:solidFill>
                  <a:schemeClr val="tx1"/>
                </a:solidFill>
                <a:latin typeface="Calibri" pitchFamily="34" charset="0"/>
                <a:cs typeface="Calibri" pitchFamily="34" charset="0"/>
              </a:rPr>
              <a:t>tercurah</a:t>
            </a:r>
            <a:r>
              <a:rPr lang="en-US" sz="2400" b="1" dirty="0" smtClean="0">
                <a:solidFill>
                  <a:schemeClr val="tx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lahir</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lahir</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Allah      </a:t>
            </a:r>
            <a:br>
              <a:rPr lang="en-US" sz="2400" b="1" dirty="0" smtClean="0">
                <a:solidFill>
                  <a:schemeClr val="bg1"/>
                </a:solidFill>
                <a:latin typeface="Calibri" pitchFamily="34" charset="0"/>
                <a:cs typeface="Calibri" pitchFamily="34" charset="0"/>
              </a:rPr>
            </a:br>
            <a:r>
              <a:rPr lang="en-US" sz="2400" b="1" dirty="0" err="1" smtClean="0">
                <a:solidFill>
                  <a:schemeClr val="tx1"/>
                </a:solidFill>
                <a:latin typeface="Calibri" pitchFamily="34" charset="0"/>
                <a:cs typeface="Calibri" pitchFamily="34" charset="0"/>
              </a:rPr>
              <a:t>dikaruniakan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menerima</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memiliki</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br>
              <a:rPr lang="en-US" sz="2400" b="1" dirty="0" smtClean="0">
                <a:solidFill>
                  <a:schemeClr val="tx1"/>
                </a:solidFill>
                <a:latin typeface="Calibri" pitchFamily="34" charset="0"/>
                <a:cs typeface="Calibri" pitchFamily="34" charset="0"/>
              </a:rPr>
            </a:br>
            <a:r>
              <a:rPr lang="en-US" sz="2400" b="1" dirty="0" err="1" smtClean="0">
                <a:solidFill>
                  <a:schemeClr val="bg1"/>
                </a:solidFill>
                <a:latin typeface="Calibri" pitchFamily="34" charset="0"/>
                <a:cs typeface="Calibri" pitchFamily="34" charset="0"/>
              </a:rPr>
              <a:t>aliran-aliran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hidup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mengalir</a:t>
            </a:r>
            <a:r>
              <a:rPr lang="en-US" sz="2400" b="1" dirty="0" smtClean="0">
                <a:solidFill>
                  <a:schemeClr val="bg1"/>
                </a:solidFill>
                <a:latin typeface="Calibri" pitchFamily="34" charset="0"/>
                <a:cs typeface="Calibri" pitchFamily="34" charset="0"/>
              </a:rPr>
              <a:t>  </a:t>
            </a:r>
            <a:r>
              <a:rPr lang="en-CA" sz="2400" b="1" dirty="0" smtClean="0">
                <a:solidFill>
                  <a:schemeClr val="bg1"/>
                </a:solidFill>
                <a:latin typeface="Calibri" pitchFamily="34" charset="0"/>
                <a:cs typeface="Calibri" pitchFamily="34" charset="0"/>
              </a:rPr>
              <a:t/>
            </a:r>
            <a:br>
              <a:rPr lang="en-CA" sz="2400" b="1" dirty="0" smtClean="0">
                <a:solidFill>
                  <a:schemeClr val="bg1"/>
                </a:solidFill>
                <a:latin typeface="Calibri" pitchFamily="34" charset="0"/>
                <a:cs typeface="Calibri" pitchFamily="34" charset="0"/>
              </a:rPr>
            </a:br>
            <a:r>
              <a:rPr lang="en-US" sz="2400" b="1" dirty="0" err="1" smtClean="0">
                <a:solidFill>
                  <a:schemeClr val="tx1"/>
                </a:solidFill>
                <a:latin typeface="Calibri" pitchFamily="34" charset="0"/>
                <a:cs typeface="Calibri" pitchFamily="34" charset="0"/>
              </a:rPr>
              <a:t>ditenggelamkan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dlm</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smtClean="0">
                <a:solidFill>
                  <a:schemeClr val="bg1"/>
                </a:solidFill>
                <a:latin typeface="Calibri" pitchFamily="34" charset="0"/>
                <a:cs typeface="Calibri" pitchFamily="34" charset="0"/>
              </a:rPr>
              <a:t> </a:t>
            </a:r>
            <a:br>
              <a:rPr lang="en-US" sz="2400" b="1" dirty="0" smtClean="0">
                <a:solidFill>
                  <a:schemeClr val="bg1"/>
                </a:solidFill>
                <a:latin typeface="Calibri" pitchFamily="34" charset="0"/>
                <a:cs typeface="Calibri" pitchFamily="34" charset="0"/>
              </a:rPr>
            </a:b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datang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turun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kuasa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utusan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tx1"/>
                </a:solidFill>
                <a:latin typeface="Calibri" pitchFamily="34" charset="0"/>
                <a:cs typeface="Calibri" pitchFamily="34" charset="0"/>
              </a:rPr>
              <a:t/>
            </a:r>
            <a:br>
              <a:rPr lang="en-US" sz="2400" b="1" dirty="0" smtClean="0">
                <a:solidFill>
                  <a:schemeClr val="tx1"/>
                </a:solidFill>
                <a:latin typeface="Calibri" pitchFamily="34" charset="0"/>
                <a:cs typeface="Calibri" pitchFamily="34" charset="0"/>
              </a:rPr>
            </a:b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diurapi</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dimeterai</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jaminan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oleh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br>
              <a:rPr lang="en-US" sz="2400" b="1" dirty="0" smtClean="0">
                <a:solidFill>
                  <a:schemeClr val="tx1"/>
                </a:solidFill>
                <a:latin typeface="Calibri" pitchFamily="34" charset="0"/>
                <a:cs typeface="Calibri" pitchFamily="34" charset="0"/>
              </a:rPr>
            </a:b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kebenaran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menolong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mengajar</a:t>
            </a:r>
            <a:r>
              <a:rPr lang="en-US" sz="2400" b="1" dirty="0" smtClean="0">
                <a:solidFill>
                  <a:schemeClr val="bg1"/>
                </a:solidFill>
                <a:latin typeface="Calibri" pitchFamily="34" charset="0"/>
                <a:cs typeface="Calibri" pitchFamily="34" charset="0"/>
              </a:rPr>
              <a:t> </a:t>
            </a:r>
            <a:br>
              <a:rPr lang="en-US" sz="2400" b="1" dirty="0" smtClean="0">
                <a:solidFill>
                  <a:schemeClr val="bg1"/>
                </a:solidFill>
                <a:latin typeface="Calibri" pitchFamily="34" charset="0"/>
                <a:cs typeface="Calibri" pitchFamily="34" charset="0"/>
              </a:rPr>
            </a:br>
            <a:r>
              <a:rPr lang="en-US" sz="2400" b="1" dirty="0" smtClean="0">
                <a:solidFill>
                  <a:schemeClr val="bg1"/>
                </a:solidFill>
                <a:latin typeface="Calibri" pitchFamily="34" charset="0"/>
                <a:cs typeface="Calibri" pitchFamily="34" charset="0"/>
              </a:rPr>
              <a:t>  </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memimpin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kita</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Roh</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menguduskan</a:t>
            </a:r>
            <a:r>
              <a:rPr lang="en-US" sz="2400" b="1" dirty="0" smtClean="0">
                <a:solidFill>
                  <a:schemeClr val="tx1"/>
                </a:solidFill>
                <a:latin typeface="Calibri" pitchFamily="34" charset="0"/>
                <a:cs typeface="Calibri" pitchFamily="34" charset="0"/>
              </a:rPr>
              <a:t> </a:t>
            </a:r>
            <a:r>
              <a:rPr lang="en-US" sz="2400" b="1" dirty="0" err="1" smtClean="0">
                <a:solidFill>
                  <a:schemeClr val="tx1"/>
                </a:solidFill>
                <a:latin typeface="Calibri" pitchFamily="34" charset="0"/>
                <a:cs typeface="Calibri" pitchFamily="34" charset="0"/>
              </a:rPr>
              <a:t>kita</a:t>
            </a:r>
            <a:r>
              <a:rPr lang="en-US" sz="2400" b="1" dirty="0" smtClean="0">
                <a:solidFill>
                  <a:schemeClr val="tx1"/>
                </a:solidFill>
                <a:latin typeface="Calibri" pitchFamily="34" charset="0"/>
                <a:cs typeface="Calibri" pitchFamily="34" charset="0"/>
              </a:rPr>
              <a:t/>
            </a:r>
            <a:br>
              <a:rPr lang="en-US" sz="2400" b="1" dirty="0" smtClean="0">
                <a:solidFill>
                  <a:schemeClr val="tx1"/>
                </a:solidFill>
                <a:latin typeface="Calibri" pitchFamily="34" charset="0"/>
                <a:cs typeface="Calibri" pitchFamily="34" charset="0"/>
              </a:rPr>
            </a:br>
            <a:r>
              <a:rPr lang="en-US" sz="2400" b="1" dirty="0" err="1" smtClean="0">
                <a:solidFill>
                  <a:schemeClr val="bg1"/>
                </a:solidFill>
                <a:latin typeface="Calibri" pitchFamily="34" charset="0"/>
                <a:cs typeface="Calibri" pitchFamily="34" charset="0"/>
              </a:rPr>
              <a:t>karunia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untuk</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melayani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memenuhi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smtClean="0">
                <a:solidFill>
                  <a:schemeClr val="tx1"/>
                </a:solidFill>
                <a:latin typeface="Calibri" pitchFamily="34" charset="0"/>
                <a:cs typeface="Calibri" pitchFamily="34" charset="0"/>
              </a:rPr>
              <a:t/>
            </a:r>
            <a:br>
              <a:rPr lang="en-US" sz="2400" b="1" dirty="0" smtClean="0">
                <a:solidFill>
                  <a:schemeClr val="tx1"/>
                </a:solidFill>
                <a:latin typeface="Calibri" pitchFamily="34" charset="0"/>
                <a:cs typeface="Calibri" pitchFamily="34" charset="0"/>
              </a:rPr>
            </a:b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sunat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oleh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Kristus</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untuk</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hidup</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menurut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Kristus</a:t>
            </a:r>
            <a:r>
              <a:rPr lang="en-CA" sz="2400" b="1" dirty="0" smtClean="0">
                <a:solidFill>
                  <a:schemeClr val="tx1"/>
                </a:solidFill>
                <a:latin typeface="Calibri" pitchFamily="34" charset="0"/>
                <a:cs typeface="Calibri" pitchFamily="34" charset="0"/>
              </a:rPr>
              <a:t> </a:t>
            </a:r>
            <a:br>
              <a:rPr lang="en-CA" sz="2400" b="1" dirty="0" smtClean="0">
                <a:solidFill>
                  <a:schemeClr val="tx1"/>
                </a:solidFill>
                <a:latin typeface="Calibri" pitchFamily="34" charset="0"/>
                <a:cs typeface="Calibri" pitchFamily="34" charset="0"/>
              </a:rPr>
            </a:br>
            <a:r>
              <a:rPr lang="en-CA" sz="2400" b="1" dirty="0" err="1" smtClean="0">
                <a:solidFill>
                  <a:schemeClr val="tx1"/>
                </a:solidFill>
                <a:latin typeface="Calibri" pitchFamily="34" charset="0"/>
                <a:cs typeface="Calibri" pitchFamily="34" charset="0"/>
              </a:rPr>
              <a:t>dlm</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Roh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tidak</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menurut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daging</a:t>
            </a:r>
            <a:r>
              <a:rPr lang="en-CA" sz="2400" b="1" dirty="0" smtClean="0">
                <a:solidFill>
                  <a:schemeClr val="tx1"/>
                </a:solidFill>
                <a:latin typeface="Calibri" pitchFamily="34" charset="0"/>
                <a:cs typeface="Calibri" pitchFamily="34" charset="0"/>
              </a:rPr>
              <a:t> </a:t>
            </a:r>
            <a:r>
              <a:rPr lang="en-CA" sz="2400" b="1" dirty="0" smtClean="0">
                <a:solidFill>
                  <a:schemeClr val="bg1"/>
                </a:solidFill>
                <a:latin typeface="Calibri" pitchFamily="34" charset="0"/>
                <a:cs typeface="Calibri" pitchFamily="34" charset="0"/>
              </a:rPr>
              <a:t/>
            </a:r>
            <a:br>
              <a:rPr lang="en-CA" sz="2400" b="1" dirty="0" smtClean="0">
                <a:solidFill>
                  <a:schemeClr val="bg1"/>
                </a:solidFill>
                <a:latin typeface="Calibri" pitchFamily="34" charset="0"/>
                <a:cs typeface="Calibri" pitchFamily="34" charset="0"/>
              </a:rPr>
            </a:br>
            <a:r>
              <a:rPr lang="en-CA" sz="2400" b="1" dirty="0" err="1" smtClean="0">
                <a:solidFill>
                  <a:schemeClr val="bg1"/>
                </a:solidFill>
                <a:latin typeface="Calibri" pitchFamily="34" charset="0"/>
                <a:cs typeface="Calibri" pitchFamily="34" charset="0"/>
              </a:rPr>
              <a:t>hebat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kuasa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kekuatan</a:t>
            </a:r>
            <a:r>
              <a:rPr lang="en-CA" sz="2400" b="1" dirty="0" smtClean="0">
                <a:solidFill>
                  <a:schemeClr val="bg1"/>
                </a:solidFill>
                <a:latin typeface="Calibri" pitchFamily="34" charset="0"/>
                <a:cs typeface="Calibri" pitchFamily="34" charset="0"/>
              </a:rPr>
              <a:t>    </a:t>
            </a:r>
            <a:r>
              <a:rPr lang="en-CA" sz="2400" b="1" dirty="0" smtClean="0">
                <a:solidFill>
                  <a:schemeClr val="tx1"/>
                </a:solidFill>
                <a:latin typeface="Calibri" pitchFamily="34" charset="0"/>
                <a:cs typeface="Calibri" pitchFamily="34" charset="0"/>
              </a:rPr>
              <a:t/>
            </a:r>
            <a:br>
              <a:rPr lang="en-CA" sz="2400" b="1" dirty="0" smtClean="0">
                <a:solidFill>
                  <a:schemeClr val="tx1"/>
                </a:solidFill>
                <a:latin typeface="Calibri" pitchFamily="34" charset="0"/>
                <a:cs typeface="Calibri" pitchFamily="34" charset="0"/>
              </a:rPr>
            </a:br>
            <a:r>
              <a:rPr lang="en-US" sz="2400" b="1" dirty="0" err="1" smtClean="0">
                <a:solidFill>
                  <a:schemeClr val="tx1"/>
                </a:solidFill>
                <a:latin typeface="Calibri" pitchFamily="34" charset="0"/>
                <a:cs typeface="Calibri" pitchFamily="34" charset="0"/>
              </a:rPr>
              <a:t>karya</a:t>
            </a:r>
            <a:r>
              <a:rPr lang="en-US" sz="2400" b="1" dirty="0" smtClean="0">
                <a:solidFill>
                  <a:schemeClr val="tx1"/>
                </a:solidFill>
                <a:latin typeface="Calibri" pitchFamily="34" charset="0"/>
                <a:cs typeface="Calibri" pitchFamily="34" charset="0"/>
              </a:rPr>
              <a:t> Allah yang </a:t>
            </a:r>
            <a:r>
              <a:rPr lang="en-US" sz="2400" b="1" dirty="0" err="1" smtClean="0">
                <a:solidFill>
                  <a:schemeClr val="tx1"/>
                </a:solidFill>
                <a:latin typeface="Calibri" pitchFamily="34" charset="0"/>
                <a:cs typeface="Calibri" pitchFamily="34" charset="0"/>
              </a:rPr>
              <a:t>indah</a:t>
            </a:r>
            <a:r>
              <a:rPr lang="en-US" sz="2400" b="1" dirty="0" smtClean="0">
                <a:solidFill>
                  <a:schemeClr val="tx1"/>
                </a:solidFill>
                <a:latin typeface="Calibri" pitchFamily="34" charset="0"/>
                <a:cs typeface="Calibri" pitchFamily="34" charset="0"/>
              </a:rPr>
              <a:t>              </a:t>
            </a:r>
            <a:r>
              <a:rPr lang="en-US" sz="2400" b="1" dirty="0" smtClean="0">
                <a:solidFill>
                  <a:schemeClr val="bg1"/>
                </a:solidFill>
                <a:latin typeface="Calibri" pitchFamily="34" charset="0"/>
                <a:cs typeface="Calibri" pitchFamily="34" charset="0"/>
              </a:rPr>
              <a:t/>
            </a:r>
            <a:br>
              <a:rPr lang="en-US" sz="2400" b="1" dirty="0" smtClean="0">
                <a:solidFill>
                  <a:schemeClr val="bg1"/>
                </a:solidFill>
                <a:latin typeface="Calibri" pitchFamily="34" charset="0"/>
                <a:cs typeface="Calibri" pitchFamily="34" charset="0"/>
              </a:rPr>
            </a:br>
            <a:r>
              <a:rPr lang="en-US" sz="2400" b="1" spc="-20" dirty="0" err="1" smtClean="0">
                <a:solidFill>
                  <a:schemeClr val="bg1"/>
                </a:solidFill>
                <a:latin typeface="Calibri" pitchFamily="34" charset="0"/>
                <a:cs typeface="Calibri" pitchFamily="34" charset="0"/>
              </a:rPr>
              <a:t>memimpin</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dlm</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prosesi</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kemenangan</a:t>
            </a:r>
            <a:r>
              <a:rPr lang="en-US" sz="2400" b="1" spc="-20" dirty="0" smtClean="0">
                <a:solidFill>
                  <a:schemeClr val="bg1"/>
                </a:solidFill>
                <a:latin typeface="Calibri" pitchFamily="34" charset="0"/>
                <a:cs typeface="Calibri" pitchFamily="34" charset="0"/>
              </a:rPr>
              <a:t/>
            </a:r>
            <a:br>
              <a:rPr lang="en-US" sz="2400" b="1" spc="-20" dirty="0" smtClean="0">
                <a:solidFill>
                  <a:schemeClr val="bg1"/>
                </a:solidFill>
                <a:latin typeface="Calibri" pitchFamily="34" charset="0"/>
                <a:cs typeface="Calibri" pitchFamily="34" charset="0"/>
              </a:rPr>
            </a:br>
            <a:r>
              <a:rPr lang="en-US" sz="2400" b="1" spc="-20" dirty="0" err="1" smtClean="0">
                <a:solidFill>
                  <a:schemeClr val="bg1"/>
                </a:solidFill>
                <a:latin typeface="Calibri" pitchFamily="34" charset="0"/>
                <a:cs typeface="Calibri" pitchFamily="34" charset="0"/>
              </a:rPr>
              <a:t>dan</a:t>
            </a:r>
            <a:r>
              <a:rPr lang="en-US" sz="2400" b="1" spc="-20" dirty="0" smtClean="0">
                <a:solidFill>
                  <a:schemeClr val="bg1"/>
                </a:solidFill>
                <a:latin typeface="Calibri" pitchFamily="34" charset="0"/>
                <a:cs typeface="Calibri" pitchFamily="34" charset="0"/>
              </a:rPr>
              <a:t> </a:t>
            </a:r>
            <a:r>
              <a:rPr lang="en-US" sz="2400" b="1" i="1" spc="-20" dirty="0" err="1" smtClean="0">
                <a:solidFill>
                  <a:schemeClr val="bg1"/>
                </a:solidFill>
                <a:latin typeface="Calibri" pitchFamily="34" charset="0"/>
                <a:cs typeface="Calibri" pitchFamily="34" charset="0"/>
              </a:rPr>
              <a:t>nike</a:t>
            </a:r>
            <a:r>
              <a:rPr lang="en-US" sz="2400" b="1" i="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kemenangan</a:t>
            </a:r>
            <a:r>
              <a:rPr lang="en-CA" sz="2400" b="1" spc="-20" dirty="0" smtClean="0">
                <a:solidFill>
                  <a:schemeClr val="tx1"/>
                </a:solidFill>
                <a:latin typeface="Calibri" pitchFamily="34" charset="0"/>
                <a:cs typeface="Calibri" pitchFamily="34" charset="0"/>
              </a:rPr>
              <a:t/>
            </a:r>
            <a:br>
              <a:rPr lang="en-CA" sz="2400" b="1" spc="-20" dirty="0" smtClean="0">
                <a:solidFill>
                  <a:schemeClr val="tx1"/>
                </a:solidFill>
                <a:latin typeface="Calibri" pitchFamily="34" charset="0"/>
                <a:cs typeface="Calibri" pitchFamily="34" charset="0"/>
              </a:rPr>
            </a:br>
            <a:r>
              <a:rPr lang="en-US" sz="2400" b="1" dirty="0" smtClean="0">
                <a:solidFill>
                  <a:schemeClr val="bg1"/>
                </a:solidFill>
                <a:latin typeface="Calibri" pitchFamily="34" charset="0"/>
                <a:cs typeface="Calibri" pitchFamily="34" charset="0"/>
              </a:rPr>
              <a:t> </a:t>
            </a:r>
          </a:p>
        </p:txBody>
      </p:sp>
      <p:sp>
        <p:nvSpPr>
          <p:cNvPr id="9" name="Right Arrow 8"/>
          <p:cNvSpPr/>
          <p:nvPr/>
        </p:nvSpPr>
        <p:spPr>
          <a:xfrm>
            <a:off x="1043608" y="1340768"/>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 name="TextBox 5"/>
          <p:cNvSpPr txBox="1">
            <a:spLocks noChangeArrowheads="1"/>
          </p:cNvSpPr>
          <p:nvPr/>
        </p:nvSpPr>
        <p:spPr bwMode="auto">
          <a:xfrm>
            <a:off x="1547664" y="6396335"/>
            <a:ext cx="7596336" cy="461665"/>
          </a:xfrm>
          <a:prstGeom prst="rect">
            <a:avLst/>
          </a:prstGeom>
          <a:noFill/>
          <a:ln w="9525">
            <a:noFill/>
            <a:miter lim="800000"/>
            <a:headEnd/>
            <a:tailEnd/>
          </a:ln>
        </p:spPr>
        <p:txBody>
          <a:bodyPr wrap="square">
            <a:spAutoFit/>
          </a:bodyPr>
          <a:lstStyle/>
          <a:p>
            <a:pPr algn="ctr"/>
            <a:r>
              <a:rPr lang="sv-SE" sz="2400" b="1" dirty="0" smtClean="0">
                <a:solidFill>
                  <a:srgbClr val="FFFF00"/>
                </a:solidFill>
                <a:latin typeface="Calibri" pitchFamily="34" charset="0"/>
                <a:cs typeface="Calibri" pitchFamily="34" charset="0"/>
              </a:rPr>
              <a:t>untuk hidup dlm Kristus dlm Roh dlm kasih </a:t>
            </a:r>
            <a:r>
              <a:rPr lang="sv-SE" sz="2400" b="1" i="1" dirty="0" smtClean="0">
                <a:solidFill>
                  <a:srgbClr val="FFFF00"/>
                </a:solidFill>
                <a:latin typeface="Calibri" pitchFamily="34" charset="0"/>
                <a:cs typeface="Calibri" pitchFamily="34" charset="0"/>
              </a:rPr>
              <a:t>agape</a:t>
            </a:r>
          </a:p>
        </p:txBody>
      </p:sp>
      <p:sp>
        <p:nvSpPr>
          <p:cNvPr id="14" name="Text Box 4"/>
          <p:cNvSpPr txBox="1">
            <a:spLocks noChangeArrowheads="1"/>
          </p:cNvSpPr>
          <p:nvPr/>
        </p:nvSpPr>
        <p:spPr bwMode="auto">
          <a:xfrm>
            <a:off x="7452320" y="0"/>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dirty="0" smtClean="0">
                <a:latin typeface="Calibri" pitchFamily="34" charset="0"/>
                <a:cs typeface="Calibri" pitchFamily="34" charset="0"/>
              </a:rPr>
              <a:t>48-71</a:t>
            </a:r>
            <a:endParaRPr lang="en-US" sz="2400" dirty="0">
              <a:latin typeface="Calibri" pitchFamily="34" charset="0"/>
              <a:cs typeface="Calibri" pitchFamily="34" charset="0"/>
            </a:endParaRPr>
          </a:p>
        </p:txBody>
      </p:sp>
      <p:sp>
        <p:nvSpPr>
          <p:cNvPr id="15" name="Text Box 4"/>
          <p:cNvSpPr txBox="1">
            <a:spLocks noChangeArrowheads="1"/>
          </p:cNvSpPr>
          <p:nvPr/>
        </p:nvSpPr>
        <p:spPr bwMode="auto">
          <a:xfrm>
            <a:off x="467544" y="140439"/>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0" name="Title 12"/>
          <p:cNvSpPr txBox="1">
            <a:spLocks/>
          </p:cNvSpPr>
          <p:nvPr/>
        </p:nvSpPr>
        <p:spPr bwMode="auto">
          <a:xfrm>
            <a:off x="2771800" y="-162272"/>
            <a:ext cx="541094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200" b="1" kern="0" dirty="0" err="1" smtClean="0">
                <a:solidFill>
                  <a:schemeClr val="bg1"/>
                </a:solidFill>
                <a:latin typeface="Calibri" pitchFamily="34" charset="0"/>
                <a:ea typeface="+mj-ea"/>
                <a:cs typeface="Calibri" pitchFamily="34" charset="0"/>
              </a:rPr>
              <a:t>d</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alam</a:t>
            </a:r>
            <a:r>
              <a:rPr kumimoji="0" lang="en-CA" sz="32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Kristus</a:t>
            </a:r>
            <a:endParaRPr kumimoji="0" lang="en-CA" sz="32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
        <p:nvSpPr>
          <p:cNvPr id="16" name="TextBox 15"/>
          <p:cNvSpPr txBox="1"/>
          <p:nvPr/>
        </p:nvSpPr>
        <p:spPr>
          <a:xfrm>
            <a:off x="35496" y="1988840"/>
            <a:ext cx="1656184" cy="4401205"/>
          </a:xfrm>
          <a:prstGeom prst="rect">
            <a:avLst/>
          </a:prstGeom>
          <a:noFill/>
        </p:spPr>
        <p:txBody>
          <a:bodyPr wrap="square" rtlCol="0">
            <a:spAutoFit/>
          </a:bodyPr>
          <a:lstStyle/>
          <a:p>
            <a:pPr algn="ctr"/>
            <a:r>
              <a:rPr lang="en-US" sz="2800" b="1" kern="0" dirty="0" smtClean="0">
                <a:latin typeface="Calibri" pitchFamily="34" charset="0"/>
                <a:cs typeface="Calibri" pitchFamily="34" charset="0"/>
              </a:rPr>
              <a:t>5. </a:t>
            </a:r>
            <a:r>
              <a:rPr lang="en-US" sz="2800" b="1" kern="0" dirty="0" err="1" smtClean="0">
                <a:latin typeface="Calibri" pitchFamily="34" charset="0"/>
                <a:cs typeface="Calibri" pitchFamily="34" charset="0"/>
              </a:rPr>
              <a:t>Berkat-berkat</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hidup</a:t>
            </a:r>
            <a:r>
              <a:rPr lang="en-US" sz="2800" b="1" kern="0" dirty="0" smtClean="0">
                <a:latin typeface="Calibri" pitchFamily="34" charset="0"/>
                <a:cs typeface="Calibri" pitchFamily="34" charset="0"/>
              </a:rPr>
              <a:t> </a:t>
            </a:r>
          </a:p>
          <a:p>
            <a:pPr algn="ctr"/>
            <a:r>
              <a:rPr lang="en-US" sz="2800" b="1" kern="0" dirty="0" err="1" smtClean="0">
                <a:latin typeface="Calibri" pitchFamily="34" charset="0"/>
                <a:cs typeface="Calibri" pitchFamily="34" charset="0"/>
              </a:rPr>
              <a:t>di</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dalam</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Roh</a:t>
            </a:r>
            <a:r>
              <a:rPr lang="en-US" sz="2800" b="1" kern="0" dirty="0" smtClean="0">
                <a:latin typeface="Calibri" pitchFamily="34" charset="0"/>
                <a:cs typeface="Calibri" pitchFamily="34" charset="0"/>
              </a:rPr>
              <a:t> Kudus  48-71.</a:t>
            </a:r>
          </a:p>
          <a:p>
            <a:pPr algn="ctr"/>
            <a:r>
              <a:rPr lang="en-US" sz="2800" b="1" kern="0" dirty="0" err="1" smtClean="0">
                <a:latin typeface="Calibri" pitchFamily="34" charset="0"/>
                <a:cs typeface="Calibri" pitchFamily="34" charset="0"/>
              </a:rPr>
              <a:t>Terima</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Kasih</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Tuhan</a:t>
            </a:r>
            <a:r>
              <a:rPr lang="en-US" sz="2800" b="1" kern="0" dirty="0" smtClean="0">
                <a:latin typeface="Calibri" pitchFamily="34" charset="0"/>
                <a:cs typeface="Calibri" pitchFamily="34" charset="0"/>
              </a:rPr>
              <a:t>!</a:t>
            </a:r>
            <a:endParaRPr lang="en-CA" sz="2800" dirty="0"/>
          </a:p>
        </p:txBody>
      </p:sp>
    </p:spTree>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Muhammad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5" name="TextBox 14"/>
          <p:cNvSpPr txBox="1"/>
          <p:nvPr/>
        </p:nvSpPr>
        <p:spPr>
          <a:xfrm>
            <a:off x="179512" y="2336681"/>
            <a:ext cx="8964488" cy="3108543"/>
          </a:xfrm>
          <a:prstGeom prst="rect">
            <a:avLst/>
          </a:prstGeom>
          <a:noFill/>
        </p:spPr>
        <p:txBody>
          <a:bodyPr wrap="square" rtlCol="0">
            <a:spAutoFit/>
          </a:bodyPr>
          <a:lstStyle/>
          <a:p>
            <a:pPr algn="ctr"/>
            <a:r>
              <a:rPr lang="en-US" sz="2800" b="1" dirty="0" err="1" smtClean="0">
                <a:latin typeface="Calibri" pitchFamily="34" charset="0"/>
                <a:cs typeface="Calibri" pitchFamily="34" charset="0"/>
              </a:rPr>
              <a:t>Adakah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bisa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yang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pengorbanan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kali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selamanya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Allah yang </a:t>
            </a:r>
            <a:r>
              <a:rPr lang="en-US" sz="2800" b="1" dirty="0" err="1" smtClean="0">
                <a:latin typeface="Calibri" pitchFamily="34" charset="0"/>
                <a:cs typeface="Calibri" pitchFamily="34" charset="0"/>
              </a:rPr>
              <a:t>tak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terbatas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Mesias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bangkit</a:t>
            </a:r>
            <a:r>
              <a:rPr lang="en-US" sz="2800" b="1" dirty="0" smtClean="0">
                <a:latin typeface="Calibri" pitchFamily="34" charset="0"/>
                <a:cs typeface="Calibri" pitchFamily="34" charset="0"/>
              </a:rPr>
              <a:t>, </a:t>
            </a:r>
          </a:p>
          <a:p>
            <a:pPr algn="ctr"/>
            <a:r>
              <a:rPr lang="en-US" sz="2800" b="1" dirty="0" smtClean="0">
                <a:latin typeface="Calibri" pitchFamily="34" charset="0"/>
                <a:cs typeface="Calibri" pitchFamily="34" charset="0"/>
              </a:rPr>
              <a:t>yang </a:t>
            </a:r>
            <a:r>
              <a:rPr lang="en-US" sz="2800" b="1" dirty="0" err="1" smtClean="0">
                <a:latin typeface="Calibri" pitchFamily="34" charset="0"/>
                <a:cs typeface="Calibri" pitchFamily="34" charset="0"/>
              </a:rPr>
              <a:t>menyediakan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dirinya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sendiri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butuhkan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Allah?</a:t>
            </a:r>
            <a:endParaRPr lang="en-CA" sz="2800" b="1" dirty="0">
              <a:latin typeface="Calibri" pitchFamily="34" charset="0"/>
              <a:cs typeface="Calibri" pitchFamily="34" charset="0"/>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6512" y="2502024"/>
            <a:ext cx="2438400" cy="1143000"/>
          </a:xfrm>
        </p:spPr>
        <p:txBody>
          <a:bodyPr>
            <a:noAutofit/>
          </a:bodyPr>
          <a:lstStyle/>
          <a:p>
            <a:pPr lvl="0">
              <a:defRPr/>
            </a:pPr>
            <a:r>
              <a:rPr lang="en-US" sz="2800" b="1" dirty="0" err="1" smtClean="0">
                <a:solidFill>
                  <a:schemeClr val="tx1"/>
                </a:solidFill>
                <a:latin typeface="Calibri" pitchFamily="34" charset="0"/>
                <a:cs typeface="Calibri" pitchFamily="34" charset="0"/>
              </a:rPr>
              <a:t>Budha</a:t>
            </a:r>
            <a:r>
              <a:rPr lang="en-US" sz="2800" dirty="0" smtClean="0">
                <a:solidFill>
                  <a:schemeClr val="tx1"/>
                </a:solidFill>
                <a:latin typeface="Calibri" pitchFamily="34" charset="0"/>
                <a:cs typeface="Calibri" pitchFamily="34" charset="0"/>
              </a:rPr>
              <a:t> </a:t>
            </a:r>
            <a:br>
              <a:rPr lang="en-US" sz="2800" dirty="0" smtClean="0">
                <a:solidFill>
                  <a:schemeClr val="tx1"/>
                </a:solidFill>
                <a:latin typeface="Calibri" pitchFamily="34" charset="0"/>
                <a:cs typeface="Calibri" pitchFamily="34" charset="0"/>
              </a:rPr>
            </a:br>
            <a:r>
              <a:rPr lang="en-US" sz="2800" dirty="0" err="1" smtClean="0">
                <a:solidFill>
                  <a:schemeClr val="tx1"/>
                </a:solidFill>
                <a:latin typeface="Calibri" pitchFamily="34" charset="0"/>
                <a:cs typeface="Calibri" pitchFamily="34" charset="0"/>
              </a:rPr>
              <a:t>berkata</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Kamu lakukan</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Delapan</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jalur</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lipat</a:t>
            </a:r>
            <a:endParaRPr lang="en-US" sz="2800" dirty="0">
              <a:solidFill>
                <a:schemeClr val="tx1"/>
              </a:solidFill>
              <a:latin typeface="Calibri" pitchFamily="34" charset="0"/>
              <a:cs typeface="Calibri" pitchFamily="34" charset="0"/>
            </a:endParaRPr>
          </a:p>
        </p:txBody>
      </p:sp>
      <p:sp>
        <p:nvSpPr>
          <p:cNvPr id="3" name="Title 1"/>
          <p:cNvSpPr txBox="1">
            <a:spLocks/>
          </p:cNvSpPr>
          <p:nvPr/>
        </p:nvSpPr>
        <p:spPr>
          <a:xfrm>
            <a:off x="1763688" y="2492896"/>
            <a:ext cx="3276600"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Islam</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fi-FI" sz="2800" dirty="0" smtClean="0">
                <a:latin typeface="Calibri" pitchFamily="34" charset="0"/>
                <a:ea typeface="+mj-ea"/>
                <a:cs typeface="Calibri" pitchFamily="34" charset="0"/>
              </a:rPr>
              <a:t>melakukan </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semua yang </a:t>
            </a:r>
          </a:p>
          <a:p>
            <a:pPr lvl="0" algn="ctr">
              <a:spcBef>
                <a:spcPct val="0"/>
              </a:spcBef>
              <a:defRPr/>
            </a:pPr>
            <a:r>
              <a:rPr lang="fi-FI" sz="2800" dirty="0" smtClean="0">
                <a:latin typeface="Calibri" pitchFamily="34" charset="0"/>
                <a:ea typeface="+mj-ea"/>
                <a:cs typeface="Calibri" pitchFamily="34" charset="0"/>
              </a:rPr>
              <a:t>Allah </a:t>
            </a:r>
          </a:p>
          <a:p>
            <a:pPr lvl="0" algn="ctr">
              <a:spcBef>
                <a:spcPct val="0"/>
              </a:spcBef>
              <a:defRPr/>
            </a:pPr>
            <a:r>
              <a:rPr lang="fi-FI" sz="2800" dirty="0" smtClean="0">
                <a:latin typeface="Calibri" pitchFamily="34" charset="0"/>
                <a:ea typeface="+mj-ea"/>
                <a:cs typeface="Calibri" pitchFamily="34" charset="0"/>
              </a:rPr>
              <a:t>inginkan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Kamu</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lakukan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Lima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rukun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endParaRPr kumimoji="0" lang="en-US" sz="2800" b="0" i="0" u="none" strike="noStrike" kern="120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4" name="Title 1"/>
          <p:cNvSpPr txBox="1">
            <a:spLocks/>
          </p:cNvSpPr>
          <p:nvPr/>
        </p:nvSpPr>
        <p:spPr>
          <a:xfrm>
            <a:off x="6263952" y="2636912"/>
            <a:ext cx="3132584"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Y</a:t>
            </a:r>
            <a:r>
              <a:rPr kumimoji="0" lang="en-US" sz="2800" b="1"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esus</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en-US" sz="2800" dirty="0" smtClean="0">
                <a:latin typeface="Calibri" pitchFamily="34" charset="0"/>
                <a:ea typeface="+mj-ea"/>
                <a:cs typeface="Calibri" pitchFamily="34" charset="0"/>
              </a:rPr>
              <a:t>SELESAI.</a:t>
            </a:r>
          </a:p>
          <a:p>
            <a:pPr lvl="0" algn="ctr">
              <a:spcBef>
                <a:spcPct val="0"/>
              </a:spcBef>
              <a:defRPr/>
            </a:pPr>
            <a:r>
              <a:rPr lang="en-US" sz="2800" dirty="0" err="1" smtClean="0">
                <a:latin typeface="Calibri" pitchFamily="34" charset="0"/>
                <a:ea typeface="+mj-ea"/>
                <a:cs typeface="Calibri" pitchFamily="34" charset="0"/>
              </a:rPr>
              <a:t>Saya</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melakukan</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menerima</a:t>
            </a:r>
            <a:r>
              <a:rPr lang="en-US" sz="2800" dirty="0" smtClean="0">
                <a:latin typeface="Calibri" pitchFamily="34" charset="0"/>
                <a:ea typeface="+mj-ea"/>
                <a:cs typeface="Calibri" pitchFamily="34" charset="0"/>
              </a:rPr>
              <a:t>.</a:t>
            </a:r>
          </a:p>
          <a:p>
            <a:pPr lvl="0" algn="ctr">
              <a:spcBef>
                <a:spcPct val="0"/>
              </a:spcBef>
              <a:defRPr/>
            </a:pPr>
            <a:r>
              <a:rPr lang="en-US" sz="2800" dirty="0" smtClean="0">
                <a:latin typeface="Calibri" pitchFamily="34" charset="0"/>
                <a:ea typeface="+mj-ea"/>
                <a:cs typeface="Calibri" pitchFamily="34" charset="0"/>
              </a:rPr>
              <a:t>AKU </a:t>
            </a:r>
            <a:r>
              <a:rPr lang="en-US" sz="2800" dirty="0" err="1" smtClean="0">
                <a:latin typeface="Calibri" pitchFamily="34" charset="0"/>
                <a:ea typeface="+mj-ea"/>
                <a:cs typeface="Calibri" pitchFamily="34" charset="0"/>
              </a:rPr>
              <a:t>semua</a:t>
            </a:r>
            <a:r>
              <a:rPr lang="en-US" sz="2800" dirty="0" smtClean="0">
                <a:latin typeface="Calibri" pitchFamily="34" charset="0"/>
                <a:ea typeface="+mj-ea"/>
                <a:cs typeface="Calibri" pitchFamily="34" charset="0"/>
              </a:rPr>
              <a:t> yang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butuhkan</a:t>
            </a:r>
            <a:r>
              <a:rPr lang="en-US" sz="2800" dirty="0" smtClean="0">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r>
              <a:rPr lang="en-US" sz="2800" b="1" dirty="0" err="1" smtClean="0">
                <a:latin typeface="Calibri" pitchFamily="34" charset="0"/>
                <a:cs typeface="Calibri" pitchFamily="34" charset="0"/>
              </a:rPr>
              <a:t>Datang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a:t>
            </a:r>
          </a:p>
          <a:p>
            <a:pPr lvl="0" algn="ctr">
              <a:spcBef>
                <a:spcPct val="0"/>
              </a:spcBef>
              <a:defRPr/>
            </a:pP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a:t>
            </a:r>
            <a:endParaRPr kumimoji="0" lang="en-US" sz="2800" b="0" i="0" u="none" strike="noStrike" kern="1200" cap="none" spc="0" normalizeH="0" baseline="0" noProof="0" dirty="0">
              <a:ln>
                <a:noFill/>
              </a:ln>
              <a:effectLst/>
              <a:uLnTx/>
              <a:uFillTx/>
              <a:latin typeface="Calibri" pitchFamily="34" charset="0"/>
              <a:ea typeface="+mj-ea"/>
              <a:cs typeface="Calibri" pitchFamily="34" charset="0"/>
            </a:endParaRPr>
          </a:p>
        </p:txBody>
      </p:sp>
      <p:sp>
        <p:nvSpPr>
          <p:cNvPr id="7" name="TextBox 6"/>
          <p:cNvSpPr txBox="1"/>
          <p:nvPr/>
        </p:nvSpPr>
        <p:spPr>
          <a:xfrm>
            <a:off x="152400" y="6106180"/>
            <a:ext cx="4267200" cy="523220"/>
          </a:xfrm>
          <a:prstGeom prst="rect">
            <a:avLst/>
          </a:prstGeom>
          <a:noFill/>
        </p:spPr>
        <p:txBody>
          <a:bodyPr wrap="square" rtlCol="0">
            <a:spAutoFit/>
          </a:bodyPr>
          <a:lstStyle/>
          <a:p>
            <a:pPr algn="ctr"/>
            <a:r>
              <a:rPr lang="en-US" sz="1400" dirty="0" smtClean="0"/>
              <a:t>More free resources on the grace of God in Christ </a:t>
            </a:r>
            <a:r>
              <a:rPr lang="en-CA" sz="1400" dirty="0" smtClean="0">
                <a:latin typeface="Arial Narrow" pitchFamily="34" charset="0"/>
              </a:rPr>
              <a:t>@</a:t>
            </a:r>
            <a:r>
              <a:rPr lang="en-US" sz="1400" dirty="0" smtClean="0"/>
              <a:t> www.GraceGodChrist.com</a:t>
            </a:r>
            <a:endParaRPr lang="en-US" sz="1400" dirty="0"/>
          </a:p>
        </p:txBody>
      </p:sp>
      <p:sp>
        <p:nvSpPr>
          <p:cNvPr id="8" name="Title 1"/>
          <p:cNvSpPr txBox="1">
            <a:spLocks/>
          </p:cNvSpPr>
          <p:nvPr/>
        </p:nvSpPr>
        <p:spPr bwMode="auto">
          <a:xfrm>
            <a:off x="4365848" y="2492896"/>
            <a:ext cx="2438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Hinduism</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Kamu lakukan</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Banyak</a:t>
            </a:r>
            <a:endPar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kern="0" dirty="0" err="1" smtClean="0">
                <a:latin typeface="Calibri" pitchFamily="34" charset="0"/>
                <a:ea typeface="+mj-ea"/>
                <a:cs typeface="Calibri" pitchFamily="34" charset="0"/>
              </a:rPr>
              <a:t>jalan</a:t>
            </a:r>
            <a:endParaRPr kumimoji="0" lang="en-US" sz="28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9" name="Rectangle 8"/>
          <p:cNvSpPr/>
          <p:nvPr/>
        </p:nvSpPr>
        <p:spPr>
          <a:xfrm>
            <a:off x="7623760" y="3281536"/>
            <a:ext cx="548640" cy="2286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rot="16200000">
            <a:off x="7638608" y="2823200"/>
            <a:ext cx="548640" cy="21031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rot="5400000">
            <a:off x="6968299" y="4633101"/>
            <a:ext cx="1944216" cy="400110"/>
          </a:xfrm>
          <a:prstGeom prst="rect">
            <a:avLst/>
          </a:prstGeom>
          <a:noFill/>
        </p:spPr>
        <p:txBody>
          <a:bodyPr wrap="square" rtlCol="0">
            <a:spAutoFit/>
          </a:bodyPr>
          <a:lstStyle/>
          <a:p>
            <a:pPr algn="ctr"/>
            <a:r>
              <a:rPr lang="en-US" sz="2000" b="1" dirty="0" err="1" smtClean="0"/>
              <a:t>bagi</a:t>
            </a:r>
            <a:r>
              <a:rPr lang="en-US" sz="2000" b="1" dirty="0" smtClean="0"/>
              <a:t> </a:t>
            </a:r>
            <a:r>
              <a:rPr lang="en-US" sz="2000" b="1" dirty="0" err="1" smtClean="0"/>
              <a:t>kamu</a:t>
            </a:r>
            <a:endParaRPr lang="en-US" sz="2000" b="1" dirty="0"/>
          </a:p>
        </p:txBody>
      </p:sp>
      <p:sp>
        <p:nvSpPr>
          <p:cNvPr id="13" name="TextBox 12"/>
          <p:cNvSpPr txBox="1"/>
          <p:nvPr/>
        </p:nvSpPr>
        <p:spPr>
          <a:xfrm>
            <a:off x="6934200" y="3573016"/>
            <a:ext cx="1944216" cy="608885"/>
          </a:xfrm>
          <a:prstGeom prst="rect">
            <a:avLst/>
          </a:prstGeom>
          <a:noFill/>
        </p:spPr>
        <p:txBody>
          <a:bodyPr wrap="square" rtlCol="0">
            <a:spAutoFit/>
          </a:bodyPr>
          <a:lstStyle/>
          <a:p>
            <a:pPr algn="ctr">
              <a:lnSpc>
                <a:spcPts val="2000"/>
              </a:lnSpc>
            </a:pPr>
            <a:r>
              <a:rPr lang="en-US" sz="2000" b="1" dirty="0" err="1" smtClean="0"/>
              <a:t>Saya</a:t>
            </a:r>
            <a:r>
              <a:rPr lang="en-US" sz="2000" b="1" dirty="0" smtClean="0"/>
              <a:t> </a:t>
            </a:r>
            <a:r>
              <a:rPr lang="en-US" sz="2000" b="1" dirty="0" err="1" smtClean="0"/>
              <a:t>berbuat</a:t>
            </a:r>
            <a:r>
              <a:rPr lang="en-US" sz="2000" b="1" dirty="0" smtClean="0"/>
              <a:t> </a:t>
            </a:r>
            <a:r>
              <a:rPr lang="en-US" sz="2000" b="1" dirty="0" err="1" smtClean="0"/>
              <a:t>segala</a:t>
            </a:r>
            <a:endParaRPr lang="en-US" sz="2000" b="1" dirty="0"/>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4480560" cy="3360420"/>
          </a:xfrm>
          <a:prstGeom prst="rect">
            <a:avLst/>
          </a:prstGeom>
        </p:spPr>
      </p:pic>
      <p:sp>
        <p:nvSpPr>
          <p:cNvPr id="26" name="Rectangle 25"/>
          <p:cNvSpPr/>
          <p:nvPr/>
        </p:nvSpPr>
        <p:spPr>
          <a:xfrm>
            <a:off x="2195736" y="191683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2132856"/>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pic>
        <p:nvPicPr>
          <p:cNvPr id="22" name="Picture 21" descr="egyptian.gif"/>
          <p:cNvPicPr>
            <a:picLocks noChangeAspect="1"/>
          </p:cNvPicPr>
          <p:nvPr/>
        </p:nvPicPr>
        <p:blipFill>
          <a:blip r:embed="rId15" cstate="print"/>
          <a:stretch>
            <a:fillRect/>
          </a:stretch>
        </p:blipFill>
        <p:spPr>
          <a:xfrm>
            <a:off x="1133872" y="988167"/>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2056766"/>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2028126"/>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628800"/>
            <a:ext cx="1143000" cy="1333500"/>
          </a:xfrm>
          <a:prstGeom prst="rect">
            <a:avLst/>
          </a:prstGeom>
        </p:spPr>
      </p:pic>
      <p:sp>
        <p:nvSpPr>
          <p:cNvPr id="29" name="Title 1"/>
          <p:cNvSpPr txBox="1">
            <a:spLocks/>
          </p:cNvSpPr>
          <p:nvPr/>
        </p:nvSpPr>
        <p:spPr>
          <a:xfrm>
            <a:off x="0" y="5229200"/>
            <a:ext cx="9144000" cy="1656184"/>
          </a:xfrm>
          <a:prstGeom prst="rect">
            <a:avLst/>
          </a:prstGeom>
          <a:solidFill>
            <a:srgbClr val="002060"/>
          </a:solidFill>
          <a:ln>
            <a:solidFill>
              <a:srgbClr val="002060"/>
            </a:solidFill>
          </a:ln>
        </p:spPr>
        <p:txBody>
          <a:bodyPr>
            <a:noAutofit/>
          </a:bodyPr>
          <a:lstStyle/>
          <a:p>
            <a:pPr algn="ct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kepuasan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adalah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dalam</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Kristus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bukan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kecantikan</a:t>
            </a:r>
            <a:r>
              <a:rPr lang="en-US" sz="2300" b="1" dirty="0" smtClean="0">
                <a:latin typeface="Calibri" pitchFamily="34" charset="0"/>
                <a:cs typeface="Calibri" pitchFamily="34" charset="0"/>
              </a:rPr>
              <a:t>, music, </a:t>
            </a:r>
            <a:r>
              <a:rPr lang="en-US" sz="2300" b="1" dirty="0" err="1" smtClean="0">
                <a:latin typeface="Calibri" pitchFamily="34" charset="0"/>
                <a:cs typeface="Calibri" pitchFamily="34" charset="0"/>
              </a:rPr>
              <a:t>ponsel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pintar</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olahraga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mobil-mobil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teman-teman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percintaan</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makanan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minuman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pesta-pesta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rumah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pekerjaan-pekerjaan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Yesus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memiliki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tertinggi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tanpa</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a:t>
            </a:r>
            <a:endParaRPr lang="en-CA" sz="2300" b="1" dirty="0" smtClean="0">
              <a:latin typeface="Calibri" pitchFamily="34" charset="0"/>
              <a:cs typeface="Calibri" pitchFamily="34" charset="0"/>
            </a:endParaRP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934797"/>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
        <p:nvSpPr>
          <p:cNvPr id="32" name="WordArt 2"/>
          <p:cNvSpPr>
            <a:spLocks noChangeArrowheads="1" noChangeShapeType="1" noTextEdit="1"/>
          </p:cNvSpPr>
          <p:nvPr/>
        </p:nvSpPr>
        <p:spPr bwMode="auto">
          <a:xfrm>
            <a:off x="1187624" y="105273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0" name="Picture 9" descr="crucified (2).jpg"/>
          <p:cNvPicPr>
            <a:picLocks noChangeAspect="1"/>
          </p:cNvPicPr>
          <p:nvPr/>
        </p:nvPicPr>
        <p:blipFill>
          <a:blip r:embed="rId2" cstate="print"/>
          <a:srcRect t="1966" b="12380"/>
          <a:stretch>
            <a:fillRect/>
          </a:stretch>
        </p:blipFill>
        <p:spPr>
          <a:xfrm>
            <a:off x="1739219" y="1196752"/>
            <a:ext cx="5569085" cy="4176464"/>
          </a:xfrm>
          <a:prstGeom prst="rect">
            <a:avLst/>
          </a:prstGeom>
        </p:spPr>
      </p:pic>
      <p:sp>
        <p:nvSpPr>
          <p:cNvPr id="4" name="TextBox 3"/>
          <p:cNvSpPr txBox="1"/>
          <p:nvPr/>
        </p:nvSpPr>
        <p:spPr>
          <a:xfrm>
            <a:off x="1907704" y="4982979"/>
            <a:ext cx="2097049" cy="246221"/>
          </a:xfrm>
          <a:prstGeom prst="rect">
            <a:avLst/>
          </a:prstGeom>
          <a:noFill/>
        </p:spPr>
        <p:txBody>
          <a:bodyPr wrap="none" rtlCol="0">
            <a:spAutoFit/>
          </a:bodyPr>
          <a:lstStyle/>
          <a:p>
            <a:pPr algn="ctr"/>
            <a:r>
              <a:rPr lang="en-US" sz="1000" dirty="0" smtClean="0"/>
              <a:t>original author of picture unknown</a:t>
            </a:r>
            <a:endParaRPr lang="en-US" sz="1000" dirty="0"/>
          </a:p>
        </p:txBody>
      </p:sp>
      <p:pic>
        <p:nvPicPr>
          <p:cNvPr id="5" name="Picture 4" descr="www.clipartbest.com dc6XLjAMi.gif"/>
          <p:cNvPicPr>
            <a:picLocks noChangeAspect="1"/>
          </p:cNvPicPr>
          <p:nvPr/>
        </p:nvPicPr>
        <p:blipFill>
          <a:blip r:embed="rId3" cstate="print"/>
          <a:stretch>
            <a:fillRect/>
          </a:stretch>
        </p:blipFill>
        <p:spPr>
          <a:xfrm>
            <a:off x="3635896" y="2996952"/>
            <a:ext cx="2970911" cy="2088232"/>
          </a:xfrm>
          <a:prstGeom prst="rect">
            <a:avLst/>
          </a:prstGeom>
        </p:spPr>
      </p:pic>
      <p:sp>
        <p:nvSpPr>
          <p:cNvPr id="8" name="TextBox 7"/>
          <p:cNvSpPr txBox="1"/>
          <p:nvPr/>
        </p:nvSpPr>
        <p:spPr>
          <a:xfrm>
            <a:off x="1907704" y="4797152"/>
            <a:ext cx="2088232" cy="246221"/>
          </a:xfrm>
          <a:prstGeom prst="rect">
            <a:avLst/>
          </a:prstGeom>
          <a:noFill/>
        </p:spPr>
        <p:txBody>
          <a:bodyPr wrap="square" rtlCol="0">
            <a:spAutoFit/>
          </a:bodyPr>
          <a:lstStyle/>
          <a:p>
            <a:pPr algn="ctr"/>
            <a:r>
              <a:rPr lang="en-CA" sz="1000" dirty="0" smtClean="0"/>
              <a:t>heart © clipartbest.com</a:t>
            </a:r>
            <a:endParaRPr lang="en-CA" dirty="0"/>
          </a:p>
        </p:txBody>
      </p:sp>
      <p:sp>
        <p:nvSpPr>
          <p:cNvPr id="12" name="Rectangle 11"/>
          <p:cNvSpPr/>
          <p:nvPr/>
        </p:nvSpPr>
        <p:spPr>
          <a:xfrm>
            <a:off x="179512" y="313492"/>
            <a:ext cx="8892480" cy="523220"/>
          </a:xfrm>
          <a:prstGeom prst="rect">
            <a:avLst/>
          </a:prstGeom>
        </p:spPr>
        <p:txBody>
          <a:bodyPr wrap="square">
            <a:spAutoFit/>
          </a:bodyPr>
          <a:lstStyle/>
          <a:p>
            <a:pPr algn="ctr"/>
            <a:r>
              <a:rPr lang="en-CA" sz="2800" b="1" dirty="0" err="1" smtClean="0">
                <a:latin typeface="Calibri" pitchFamily="34" charset="0"/>
                <a:cs typeface="Calibri" pitchFamily="34" charset="0"/>
              </a:rPr>
              <a:t>Bagaimana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Yesus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berjalan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Bapa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a:t>
            </a:r>
            <a:endParaRPr lang="en-CA" sz="2800" dirty="0"/>
          </a:p>
        </p:txBody>
      </p:sp>
      <p:sp>
        <p:nvSpPr>
          <p:cNvPr id="11" name="TextBox 10"/>
          <p:cNvSpPr txBox="1"/>
          <p:nvPr/>
        </p:nvSpPr>
        <p:spPr>
          <a:xfrm>
            <a:off x="4211960" y="3573016"/>
            <a:ext cx="1800200" cy="1015663"/>
          </a:xfrm>
          <a:prstGeom prst="rect">
            <a:avLst/>
          </a:prstGeom>
          <a:noFill/>
        </p:spPr>
        <p:txBody>
          <a:bodyPr wrap="square" rtlCol="0">
            <a:spAutoFit/>
          </a:bodyPr>
          <a:lstStyle/>
          <a:p>
            <a:pPr algn="ctr">
              <a:lnSpc>
                <a:spcPts val="2400"/>
              </a:lnSpc>
            </a:pPr>
            <a:r>
              <a:rPr lang="en-US" sz="2800" b="1" dirty="0" smtClean="0">
                <a:latin typeface="Calibri" pitchFamily="34" charset="0"/>
                <a:cs typeface="Calibri" pitchFamily="34" charset="0"/>
              </a:rPr>
              <a:t>“</a:t>
            </a:r>
            <a:r>
              <a:rPr lang="en-US" sz="2800" b="1" dirty="0" err="1" smtClean="0">
                <a:latin typeface="Calibri" pitchFamily="34" charset="0"/>
                <a:cs typeface="Calibri" pitchFamily="34" charset="0"/>
              </a:rPr>
              <a:t>Engkau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dahulu</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Bapa</a:t>
            </a:r>
            <a:r>
              <a:rPr lang="en-US" sz="2800" b="1" dirty="0" smtClean="0">
                <a:latin typeface="Calibri" pitchFamily="34" charset="0"/>
                <a:cs typeface="Calibri" pitchFamily="34" charset="0"/>
              </a:rPr>
              <a:t>”</a:t>
            </a:r>
            <a:endParaRPr lang="en-US" sz="28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11" name="Text Box 3"/>
          <p:cNvSpPr txBox="1">
            <a:spLocks noChangeArrowheads="1"/>
          </p:cNvSpPr>
          <p:nvPr/>
        </p:nvSpPr>
        <p:spPr bwMode="auto">
          <a:xfrm>
            <a:off x="7236296" y="4869160"/>
            <a:ext cx="1619672" cy="276999"/>
          </a:xfrm>
          <a:prstGeom prst="rect">
            <a:avLst/>
          </a:prstGeom>
          <a:noFill/>
          <a:ln w="9525">
            <a:noFill/>
            <a:miter lim="800000"/>
            <a:headEnd/>
            <a:tailEnd/>
          </a:ln>
        </p:spPr>
        <p:txBody>
          <a:bodyPr wrap="square">
            <a:spAutoFit/>
          </a:bodyPr>
          <a:lstStyle/>
          <a:p>
            <a:pPr>
              <a:spcAft>
                <a:spcPts val="1000"/>
              </a:spcAft>
            </a:pPr>
            <a:r>
              <a:rPr lang="en-CA" sz="1200" dirty="0" smtClean="0">
                <a:solidFill>
                  <a:srgbClr val="009999"/>
                </a:solidFill>
              </a:rPr>
              <a:t>©</a:t>
            </a:r>
            <a:r>
              <a:rPr lang="en-CA" sz="1200" dirty="0" smtClean="0">
                <a:solidFill>
                  <a:srgbClr val="66CCFF"/>
                </a:solidFill>
              </a:rPr>
              <a:t> </a:t>
            </a:r>
            <a:r>
              <a:rPr lang="en-CA" altLang="ko-KR" sz="1200" dirty="0" smtClean="0">
                <a:solidFill>
                  <a:srgbClr val="009999"/>
                </a:solidFill>
                <a:latin typeface="Calibri" pitchFamily="34" charset="0"/>
                <a:ea typeface="Gulim" pitchFamily="34" charset="-127"/>
              </a:rPr>
              <a:t>Yoon Nam Sun</a:t>
            </a:r>
            <a:endParaRPr lang="en-US" altLang="ko-KR" sz="1200" dirty="0">
              <a:solidFill>
                <a:srgbClr val="009999"/>
              </a:solidFill>
              <a:ea typeface="Gulim" pitchFamily="34" charset="-127"/>
            </a:endParaRPr>
          </a:p>
        </p:txBody>
      </p:sp>
      <p:pic>
        <p:nvPicPr>
          <p:cNvPr id="12" name="Picture 11" descr="dove and sword large cropped.png"/>
          <p:cNvPicPr>
            <a:picLocks noChangeAspect="1"/>
          </p:cNvPicPr>
          <p:nvPr/>
        </p:nvPicPr>
        <p:blipFill>
          <a:blip r:embed="rId3" cstate="print"/>
          <a:stretch>
            <a:fillRect/>
          </a:stretch>
        </p:blipFill>
        <p:spPr>
          <a:xfrm>
            <a:off x="5292080" y="2780928"/>
            <a:ext cx="983450" cy="1017658"/>
          </a:xfrm>
          <a:prstGeom prst="rect">
            <a:avLst/>
          </a:prstGeom>
        </p:spPr>
      </p:pic>
      <p:sp>
        <p:nvSpPr>
          <p:cNvPr id="8" name="TextBox 7"/>
          <p:cNvSpPr txBox="1"/>
          <p:nvPr/>
        </p:nvSpPr>
        <p:spPr>
          <a:xfrm>
            <a:off x="5724128" y="4149080"/>
            <a:ext cx="1872208" cy="461665"/>
          </a:xfrm>
          <a:prstGeom prst="rect">
            <a:avLst/>
          </a:prstGeom>
          <a:noFill/>
        </p:spPr>
        <p:txBody>
          <a:bodyPr wrap="square" rtlCol="0">
            <a:spAutoFit/>
          </a:bodyPr>
          <a:lstStyle/>
          <a:p>
            <a:pPr algn="ctr"/>
            <a:r>
              <a:rPr lang="en-CA" sz="800" dirty="0" smtClean="0">
                <a:solidFill>
                  <a:schemeClr val="accent4">
                    <a:lumMod val="50000"/>
                  </a:schemeClr>
                </a:solidFill>
              </a:rPr>
              <a:t>Dove and Bible</a:t>
            </a:r>
          </a:p>
          <a:p>
            <a:pPr algn="ctr"/>
            <a:r>
              <a:rPr lang="en-CA" sz="800" dirty="0" smtClean="0">
                <a:solidFill>
                  <a:schemeClr val="accent4">
                    <a:lumMod val="50000"/>
                  </a:schemeClr>
                </a:solidFill>
              </a:rPr>
              <a:t>Microsoft clip art © 2013 </a:t>
            </a:r>
          </a:p>
          <a:p>
            <a:pPr algn="ctr"/>
            <a:r>
              <a:rPr lang="en-CA" sz="800" dirty="0" smtClean="0">
                <a:solidFill>
                  <a:schemeClr val="accent4">
                    <a:lumMod val="50000"/>
                  </a:schemeClr>
                </a:solidFill>
              </a:rPr>
              <a:t>Microsoft Corporation. </a:t>
            </a:r>
            <a:endParaRPr lang="en-CA" sz="800" dirty="0">
              <a:solidFill>
                <a:schemeClr val="accent4">
                  <a:lumMod val="50000"/>
                </a:schemeClr>
              </a:solidFill>
            </a:endParaRPr>
          </a:p>
        </p:txBody>
      </p:sp>
      <p:sp>
        <p:nvSpPr>
          <p:cNvPr id="14" name="Title 1"/>
          <p:cNvSpPr txBox="1">
            <a:spLocks/>
          </p:cNvSpPr>
          <p:nvPr/>
        </p:nvSpPr>
        <p:spPr bwMode="auto">
          <a:xfrm>
            <a:off x="827584" y="1340768"/>
            <a:ext cx="7128792"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endParaRPr lang="en-CA" sz="2800" b="1" dirty="0">
              <a:solidFill>
                <a:srgbClr val="FF0000"/>
              </a:solidFill>
              <a:latin typeface="Calibri" pitchFamily="34" charset="0"/>
            </a:endParaRPr>
          </a:p>
        </p:txBody>
      </p:sp>
      <p:sp>
        <p:nvSpPr>
          <p:cNvPr id="10" name="Rectangle 9"/>
          <p:cNvSpPr/>
          <p:nvPr/>
        </p:nvSpPr>
        <p:spPr>
          <a:xfrm>
            <a:off x="251520" y="5786100"/>
            <a:ext cx="8892480" cy="523220"/>
          </a:xfrm>
          <a:prstGeom prst="rect">
            <a:avLst/>
          </a:prstGeom>
        </p:spPr>
        <p:txBody>
          <a:bodyPr wrap="square">
            <a:spAutoFit/>
          </a:bodyPr>
          <a:lstStyle/>
          <a:p>
            <a:pPr algn="ctr"/>
            <a:r>
              <a:rPr lang="fi-FI" sz="2800" b="1" dirty="0" smtClean="0">
                <a:solidFill>
                  <a:srgbClr val="FF0000"/>
                </a:solidFill>
                <a:latin typeface="Calibri" pitchFamily="34" charset="0"/>
                <a:cs typeface="Calibri" pitchFamily="34" charset="0"/>
              </a:rPr>
              <a:t>Bagaimana kita berjalan dalam Kristus dalam Roh Kudus?</a:t>
            </a:r>
            <a:endParaRPr lang="en-US" sz="2800" b="1" dirty="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bg>
      <p:bgPr>
        <a:solidFill>
          <a:srgbClr val="FFFF66"/>
        </a:solidFill>
        <a:effectLst/>
      </p:bgPr>
    </p:bg>
    <p:spTree>
      <p:nvGrpSpPr>
        <p:cNvPr id="1" name=""/>
        <p:cNvGrpSpPr/>
        <p:nvPr/>
      </p:nvGrpSpPr>
      <p:grpSpPr>
        <a:xfrm>
          <a:off x="0" y="0"/>
          <a:ext cx="0" cy="0"/>
          <a:chOff x="0" y="0"/>
          <a:chExt cx="0" cy="0"/>
        </a:xfrm>
      </p:grpSpPr>
      <p:pic>
        <p:nvPicPr>
          <p:cNvPr id="14" name="Picture 2" descr="msotw9_temp0"/>
          <p:cNvPicPr>
            <a:picLocks noChangeAspect="1" noChangeArrowheads="1"/>
          </p:cNvPicPr>
          <p:nvPr/>
        </p:nvPicPr>
        <p:blipFill>
          <a:blip r:embed="rId2" cstate="print">
            <a:duotone>
              <a:prstClr val="black"/>
              <a:srgbClr val="FFFF00">
                <a:tint val="45000"/>
                <a:satMod val="400000"/>
              </a:srgbClr>
            </a:duotone>
          </a:blip>
          <a:srcRect b="1610"/>
          <a:stretch>
            <a:fillRect/>
          </a:stretch>
        </p:blipFill>
        <p:spPr bwMode="auto">
          <a:xfrm>
            <a:off x="0" y="1268760"/>
            <a:ext cx="9144000" cy="4248472"/>
          </a:xfrm>
          <a:prstGeom prst="rect">
            <a:avLst/>
          </a:prstGeom>
          <a:noFill/>
          <a:ln w="9525">
            <a:noFill/>
            <a:miter lim="800000"/>
            <a:headEnd/>
            <a:tailEnd/>
          </a:ln>
        </p:spPr>
      </p:pic>
      <p:sp>
        <p:nvSpPr>
          <p:cNvPr id="17" name="Text Box 3"/>
          <p:cNvSpPr txBox="1">
            <a:spLocks noChangeArrowheads="1"/>
          </p:cNvSpPr>
          <p:nvPr/>
        </p:nvSpPr>
        <p:spPr bwMode="auto">
          <a:xfrm>
            <a:off x="7200800" y="4725144"/>
            <a:ext cx="2411760" cy="215444"/>
          </a:xfrm>
          <a:prstGeom prst="rect">
            <a:avLst/>
          </a:prstGeom>
          <a:noFill/>
          <a:ln w="9525">
            <a:noFill/>
            <a:miter lim="800000"/>
            <a:headEnd/>
            <a:tailEnd/>
          </a:ln>
        </p:spPr>
        <p:txBody>
          <a:bodyPr wrap="square">
            <a:spAutoFit/>
          </a:bodyPr>
          <a:lstStyle/>
          <a:p>
            <a:pPr>
              <a:spcAft>
                <a:spcPts val="1000"/>
              </a:spcAft>
            </a:pPr>
            <a:r>
              <a:rPr lang="en-CA" sz="800" dirty="0" smtClean="0">
                <a:solidFill>
                  <a:schemeClr val="tx1">
                    <a:lumMod val="50000"/>
                  </a:schemeClr>
                </a:solidFill>
              </a:rPr>
              <a:t>soccer teams by Kim Graham</a:t>
            </a:r>
            <a:endParaRPr lang="en-US" altLang="ko-KR" sz="800" dirty="0">
              <a:solidFill>
                <a:schemeClr val="tx1">
                  <a:lumMod val="50000"/>
                </a:schemeClr>
              </a:solidFill>
              <a:ea typeface="Gulim" pitchFamily="34" charset="-127"/>
            </a:endParaRPr>
          </a:p>
        </p:txBody>
      </p:sp>
      <p:sp>
        <p:nvSpPr>
          <p:cNvPr id="22" name="TextBox 21"/>
          <p:cNvSpPr txBox="1"/>
          <p:nvPr/>
        </p:nvSpPr>
        <p:spPr>
          <a:xfrm>
            <a:off x="0" y="1084674"/>
            <a:ext cx="8999984" cy="707886"/>
          </a:xfrm>
          <a:prstGeom prst="rect">
            <a:avLst/>
          </a:prstGeom>
          <a:noFill/>
        </p:spPr>
        <p:txBody>
          <a:bodyPr wrap="square" rtlCol="0">
            <a:spAutoFit/>
          </a:bodyPr>
          <a:lstStyle/>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adalah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pelatih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dari</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orang-orang</a:t>
            </a:r>
            <a:r>
              <a:rPr lang="en-US" sz="2000" b="1" dirty="0" smtClean="0">
                <a:solidFill>
                  <a:schemeClr val="bg1"/>
                </a:solidFill>
                <a:latin typeface="Calibri" pitchFamily="34" charset="0"/>
                <a:cs typeface="Calibri" pitchFamily="34" charset="0"/>
              </a:rPr>
              <a:t> yang </a:t>
            </a:r>
            <a:r>
              <a:rPr lang="en-US" sz="2000" b="1" dirty="0" err="1" smtClean="0">
                <a:solidFill>
                  <a:schemeClr val="bg1"/>
                </a:solidFill>
                <a:latin typeface="Calibri" pitchFamily="34" charset="0"/>
                <a:cs typeface="Calibri" pitchFamily="34" charset="0"/>
              </a:rPr>
              <a:t>sudah</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disalibkan</a:t>
            </a:r>
            <a:r>
              <a:rPr lang="en-US" sz="2000" b="1" dirty="0" smtClean="0">
                <a:solidFill>
                  <a:schemeClr val="bg1"/>
                </a:solidFill>
                <a:latin typeface="Calibri" pitchFamily="34" charset="0"/>
                <a:cs typeface="Calibri" pitchFamily="34" charset="0"/>
              </a:rPr>
              <a:t> </a:t>
            </a:r>
          </a:p>
          <a:p>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dibangkitkan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dengan</a:t>
            </a:r>
            <a:r>
              <a:rPr lang="en-US" sz="2000" b="1" dirty="0" smtClean="0">
                <a:solidFill>
                  <a:schemeClr val="bg1"/>
                </a:solidFill>
                <a:latin typeface="Calibri" pitchFamily="34" charset="0"/>
                <a:cs typeface="Calibri" pitchFamily="34" charset="0"/>
              </a:rPr>
              <a:t> </a:t>
            </a:r>
            <a:r>
              <a:rPr lang="en-US" sz="2000" b="1" dirty="0" err="1" smtClean="0">
                <a:solidFill>
                  <a:schemeClr val="bg1"/>
                </a:solidFill>
                <a:latin typeface="Calibri" pitchFamily="34" charset="0"/>
                <a:cs typeface="Calibri" pitchFamily="34" charset="0"/>
              </a:rPr>
              <a:t>Kristus</a:t>
            </a:r>
            <a:r>
              <a:rPr lang="en-US" sz="2000" b="1" dirty="0" smtClean="0">
                <a:solidFill>
                  <a:schemeClr val="bg1"/>
                </a:solidFill>
                <a:latin typeface="Calibri" pitchFamily="34" charset="0"/>
                <a:cs typeface="Calibri" pitchFamily="34" charset="0"/>
              </a:rPr>
              <a:t>. </a:t>
            </a:r>
            <a:endParaRPr lang="en-CA" sz="2000" b="1" dirty="0" smtClean="0">
              <a:solidFill>
                <a:schemeClr val="bg1"/>
              </a:solidFill>
              <a:latin typeface="Calibri" pitchFamily="34" charset="0"/>
              <a:cs typeface="Calibri" pitchFamily="34" charset="0"/>
            </a:endParaRPr>
          </a:p>
        </p:txBody>
      </p:sp>
      <p:sp>
        <p:nvSpPr>
          <p:cNvPr id="19" name="TextBox 8"/>
          <p:cNvSpPr txBox="1">
            <a:spLocks noChangeArrowheads="1"/>
          </p:cNvSpPr>
          <p:nvPr/>
        </p:nvSpPr>
        <p:spPr bwMode="auto">
          <a:xfrm>
            <a:off x="2339752" y="1628800"/>
            <a:ext cx="1368152"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p>
        </p:txBody>
      </p:sp>
      <p:pic>
        <p:nvPicPr>
          <p:cNvPr id="21" name="Picture 20" descr="lord-jesus-christ-coming-293608.gif"/>
          <p:cNvPicPr>
            <a:picLocks noChangeAspect="1"/>
          </p:cNvPicPr>
          <p:nvPr/>
        </p:nvPicPr>
        <p:blipFill>
          <a:blip r:embed="rId3" cstate="print"/>
          <a:stretch>
            <a:fillRect/>
          </a:stretch>
        </p:blipFill>
        <p:spPr>
          <a:xfrm>
            <a:off x="3491880" y="684270"/>
            <a:ext cx="936104" cy="1363258"/>
          </a:xfrm>
          <a:prstGeom prst="rect">
            <a:avLst/>
          </a:prstGeom>
        </p:spPr>
      </p:pic>
      <p:sp>
        <p:nvSpPr>
          <p:cNvPr id="11" name="TextBox 10"/>
          <p:cNvSpPr txBox="1"/>
          <p:nvPr/>
        </p:nvSpPr>
        <p:spPr>
          <a:xfrm>
            <a:off x="-36512" y="5085184"/>
            <a:ext cx="8964488" cy="400110"/>
          </a:xfrm>
          <a:prstGeom prst="rect">
            <a:avLst/>
          </a:prstGeom>
          <a:noFill/>
        </p:spPr>
        <p:txBody>
          <a:bodyPr wrap="square" rtlCol="0">
            <a:spAutoFit/>
          </a:bodyPr>
          <a:lstStyle/>
          <a:p>
            <a:pPr algn="ctr"/>
            <a:r>
              <a:rPr lang="en-US" sz="2000" b="1" spc="-50" dirty="0" err="1" smtClean="0">
                <a:solidFill>
                  <a:schemeClr val="bg1"/>
                </a:solidFill>
                <a:latin typeface="Calibri" pitchFamily="34" charset="0"/>
                <a:cs typeface="Calibri" pitchFamily="34" charset="0"/>
              </a:rPr>
              <a:t>Pelatih</a:t>
            </a:r>
            <a:r>
              <a:rPr lang="en-US" sz="2000" b="1" spc="-50" dirty="0" smtClean="0">
                <a:solidFill>
                  <a:schemeClr val="bg1"/>
                </a:solidFill>
                <a:latin typeface="Calibri" pitchFamily="34" charset="0"/>
                <a:cs typeface="Calibri" pitchFamily="34" charset="0"/>
              </a:rPr>
              <a:t> lama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yaitu</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dosa</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tidak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lagi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memiliki</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wewenang</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untuk</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memerintah</a:t>
            </a:r>
            <a:r>
              <a:rPr lang="en-US" sz="2000" b="1" spc="-50" dirty="0" smtClean="0">
                <a:solidFill>
                  <a:schemeClr val="bg1"/>
                </a:solidFill>
                <a:latin typeface="Calibri" pitchFamily="34" charset="0"/>
                <a:cs typeface="Calibri" pitchFamily="34" charset="0"/>
              </a:rPr>
              <a:t> </a:t>
            </a:r>
            <a:r>
              <a:rPr lang="en-US" sz="2000" b="1" spc="-50" dirty="0" err="1" smtClean="0">
                <a:solidFill>
                  <a:schemeClr val="bg1"/>
                </a:solidFill>
                <a:latin typeface="Calibri" pitchFamily="34" charset="0"/>
                <a:cs typeface="Calibri" pitchFamily="34" charset="0"/>
              </a:rPr>
              <a:t>kita</a:t>
            </a:r>
            <a:r>
              <a:rPr lang="en-US" sz="2000" b="1" spc="-50" dirty="0" smtClean="0">
                <a:solidFill>
                  <a:schemeClr val="bg1"/>
                </a:solidFill>
                <a:latin typeface="Calibri" pitchFamily="34" charset="0"/>
                <a:cs typeface="Calibri" pitchFamily="34" charset="0"/>
              </a:rPr>
              <a:t> </a:t>
            </a:r>
            <a:endParaRPr lang="en-CA" sz="2000" b="1" spc="-50" dirty="0">
              <a:solidFill>
                <a:schemeClr val="bg1"/>
              </a:solidFill>
              <a:latin typeface="Calibri" pitchFamily="34" charset="0"/>
            </a:endParaRPr>
          </a:p>
        </p:txBody>
      </p:sp>
      <p:sp>
        <p:nvSpPr>
          <p:cNvPr id="15" name="Rectangle 14"/>
          <p:cNvSpPr/>
          <p:nvPr/>
        </p:nvSpPr>
        <p:spPr>
          <a:xfrm>
            <a:off x="251520" y="44624"/>
            <a:ext cx="8892480" cy="523220"/>
          </a:xfrm>
          <a:prstGeom prst="rect">
            <a:avLst/>
          </a:prstGeom>
        </p:spPr>
        <p:txBody>
          <a:bodyPr wrap="square">
            <a:spAutoFit/>
          </a:bodyPr>
          <a:lstStyle/>
          <a:p>
            <a:pPr algn="ctr"/>
            <a:r>
              <a:rPr lang="fi-FI" sz="2800" b="1" dirty="0" smtClean="0">
                <a:solidFill>
                  <a:srgbClr val="FF0000"/>
                </a:solidFill>
                <a:latin typeface="Calibri" pitchFamily="34" charset="0"/>
                <a:cs typeface="Calibri" pitchFamily="34" charset="0"/>
              </a:rPr>
              <a:t>Bagaimana kita berjalan dalam Kristus dalam Roh Kudus?</a:t>
            </a:r>
            <a:endParaRPr lang="en-US" sz="2800" b="1" dirty="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4" name="Rectangle 3"/>
          <p:cNvSpPr/>
          <p:nvPr/>
        </p:nvSpPr>
        <p:spPr>
          <a:xfrm>
            <a:off x="1691680" y="2420888"/>
            <a:ext cx="720080" cy="3960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Rectangle 4"/>
          <p:cNvSpPr/>
          <p:nvPr/>
        </p:nvSpPr>
        <p:spPr>
          <a:xfrm rot="16200000">
            <a:off x="1655676" y="1520788"/>
            <a:ext cx="720080" cy="352839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 name="Title 1"/>
          <p:cNvSpPr>
            <a:spLocks noGrp="1"/>
          </p:cNvSpPr>
          <p:nvPr>
            <p:ph type="title"/>
          </p:nvPr>
        </p:nvSpPr>
        <p:spPr>
          <a:xfrm>
            <a:off x="1115616" y="2718048"/>
            <a:ext cx="1882552" cy="1143000"/>
          </a:xfrm>
        </p:spPr>
        <p:txBody>
          <a:bodyPr>
            <a:normAutofit fontScale="90000"/>
          </a:bodyPr>
          <a:lstStyle/>
          <a:p>
            <a:r>
              <a:rPr lang="en-CA" sz="14000" dirty="0" smtClean="0">
                <a:solidFill>
                  <a:schemeClr val="tx1"/>
                </a:solidFill>
                <a:latin typeface="Arial Black" pitchFamily="34" charset="0"/>
              </a:rPr>
              <a:t>S</a:t>
            </a:r>
            <a:endParaRPr lang="en-CA" sz="14000" dirty="0">
              <a:solidFill>
                <a:schemeClr val="tx1"/>
              </a:solidFill>
              <a:latin typeface="Arial Black" pitchFamily="34" charset="0"/>
            </a:endParaRPr>
          </a:p>
        </p:txBody>
      </p:sp>
      <p:pic>
        <p:nvPicPr>
          <p:cNvPr id="7" name="Picture 6" descr="dove and sword large cropped.png"/>
          <p:cNvPicPr>
            <a:picLocks noChangeAspect="1"/>
          </p:cNvPicPr>
          <p:nvPr/>
        </p:nvPicPr>
        <p:blipFill>
          <a:blip r:embed="rId2" cstate="print"/>
          <a:stretch>
            <a:fillRect/>
          </a:stretch>
        </p:blipFill>
        <p:spPr>
          <a:xfrm>
            <a:off x="533355" y="385099"/>
            <a:ext cx="2454469" cy="2539845"/>
          </a:xfrm>
          <a:prstGeom prst="rect">
            <a:avLst/>
          </a:prstGeom>
        </p:spPr>
      </p:pic>
      <p:sp>
        <p:nvSpPr>
          <p:cNvPr id="9" name="Rectangle 8"/>
          <p:cNvSpPr/>
          <p:nvPr/>
        </p:nvSpPr>
        <p:spPr>
          <a:xfrm>
            <a:off x="-180528" y="1700808"/>
            <a:ext cx="1944216" cy="600164"/>
          </a:xfrm>
          <a:prstGeom prst="rect">
            <a:avLst/>
          </a:prstGeom>
        </p:spPr>
        <p:txBody>
          <a:bodyPr wrap="square">
            <a:spAutoFit/>
          </a:bodyPr>
          <a:lstStyle/>
          <a:p>
            <a:pPr algn="ctr"/>
            <a:r>
              <a:rPr lang="en-CA" sz="800" dirty="0" smtClean="0">
                <a:solidFill>
                  <a:schemeClr val="accent3">
                    <a:lumMod val="60000"/>
                    <a:lumOff val="40000"/>
                  </a:schemeClr>
                </a:solidFill>
              </a:rPr>
              <a:t>Dove and Bible</a:t>
            </a:r>
          </a:p>
          <a:p>
            <a:pPr algn="ctr"/>
            <a:r>
              <a:rPr lang="en-CA" sz="800" dirty="0" smtClean="0">
                <a:solidFill>
                  <a:schemeClr val="accent3">
                    <a:lumMod val="60000"/>
                    <a:lumOff val="40000"/>
                  </a:schemeClr>
                </a:solidFill>
              </a:rPr>
              <a:t>Microsoft clip art © 2013</a:t>
            </a:r>
          </a:p>
          <a:p>
            <a:pPr algn="ctr"/>
            <a:r>
              <a:rPr lang="en-CA" sz="800" dirty="0" smtClean="0">
                <a:solidFill>
                  <a:schemeClr val="accent3">
                    <a:lumMod val="60000"/>
                    <a:lumOff val="40000"/>
                  </a:schemeClr>
                </a:solidFill>
              </a:rPr>
              <a:t>Microsoft Corporation</a:t>
            </a:r>
            <a:r>
              <a:rPr lang="en-CA" sz="800" dirty="0" smtClean="0">
                <a:solidFill>
                  <a:schemeClr val="accent3">
                    <a:lumMod val="75000"/>
                  </a:schemeClr>
                </a:solidFill>
              </a:rPr>
              <a:t>. </a:t>
            </a:r>
          </a:p>
          <a:p>
            <a:pPr algn="ctr"/>
            <a:endParaRPr lang="en-CA" sz="900" dirty="0">
              <a:solidFill>
                <a:schemeClr val="accent3">
                  <a:lumMod val="75000"/>
                </a:schemeClr>
              </a:solidFill>
            </a:endParaRPr>
          </a:p>
        </p:txBody>
      </p:sp>
      <p:sp>
        <p:nvSpPr>
          <p:cNvPr id="11" name="TextBox 10"/>
          <p:cNvSpPr txBox="1"/>
          <p:nvPr/>
        </p:nvSpPr>
        <p:spPr>
          <a:xfrm>
            <a:off x="3419872" y="1196752"/>
            <a:ext cx="5256584" cy="3785652"/>
          </a:xfrm>
          <a:prstGeom prst="rect">
            <a:avLst/>
          </a:prstGeom>
          <a:noFill/>
        </p:spPr>
        <p:txBody>
          <a:bodyPr wrap="square" rtlCol="0">
            <a:spAutoFit/>
          </a:bodyPr>
          <a:lstStyle/>
          <a:p>
            <a:pPr algn="ctr"/>
            <a:r>
              <a:rPr lang="en-CA" sz="2800" b="1" dirty="0" smtClean="0">
                <a:solidFill>
                  <a:schemeClr val="bg1"/>
                </a:solidFill>
                <a:latin typeface="Calibri" pitchFamily="34" charset="0"/>
              </a:rPr>
              <a:t>________ 6:11</a:t>
            </a:r>
          </a:p>
          <a:p>
            <a:pPr algn="ctr"/>
            <a:r>
              <a:rPr lang="en-CA" sz="2800" b="1" dirty="0" smtClean="0">
                <a:solidFill>
                  <a:schemeClr val="bg1"/>
                </a:solidFill>
                <a:latin typeface="Calibri" pitchFamily="34" charset="0"/>
              </a:rPr>
              <a:t>______  ______ 6:12</a:t>
            </a:r>
            <a:r>
              <a:rPr lang="en-US" sz="2800" b="1" dirty="0" smtClean="0">
                <a:solidFill>
                  <a:schemeClr val="bg1"/>
                </a:solidFill>
                <a:latin typeface="Calibri" pitchFamily="34" charset="0"/>
              </a:rPr>
              <a:t> </a:t>
            </a:r>
          </a:p>
          <a:p>
            <a:pPr algn="ctr"/>
            <a:r>
              <a:rPr lang="en-CA" sz="2800" b="1" dirty="0" smtClean="0">
                <a:solidFill>
                  <a:schemeClr val="bg1"/>
                </a:solidFill>
                <a:latin typeface="Calibri" pitchFamily="34" charset="0"/>
              </a:rPr>
              <a:t>______  ______ 6:13</a:t>
            </a:r>
          </a:p>
          <a:p>
            <a:pPr algn="ctr"/>
            <a:r>
              <a:rPr lang="en-CA" sz="2800" b="1" dirty="0" smtClean="0">
                <a:solidFill>
                  <a:schemeClr val="bg1"/>
                </a:solidFill>
                <a:latin typeface="Calibri" pitchFamily="34" charset="0"/>
              </a:rPr>
              <a:t>_______ 6:13,16,19,22</a:t>
            </a:r>
          </a:p>
          <a:p>
            <a:pPr algn="ctr"/>
            <a:endParaRPr lang="en-CA" sz="1600" b="1" dirty="0" smtClean="0">
              <a:solidFill>
                <a:schemeClr val="bg1"/>
              </a:solidFill>
              <a:latin typeface="Calibri" pitchFamily="34" charset="0"/>
            </a:endParaRPr>
          </a:p>
          <a:p>
            <a:pPr algn="ctr"/>
            <a:r>
              <a:rPr lang="en-CA" sz="2800" b="1" dirty="0" smtClean="0">
                <a:solidFill>
                  <a:schemeClr val="bg1"/>
                </a:solidFill>
                <a:latin typeface="Calibri" pitchFamily="34" charset="0"/>
              </a:rPr>
              <a:t>_____ _____</a:t>
            </a:r>
            <a:r>
              <a:rPr lang="en-CA" sz="1600" b="1" dirty="0" smtClean="0">
                <a:solidFill>
                  <a:schemeClr val="bg1"/>
                </a:solidFill>
                <a:latin typeface="Calibri" pitchFamily="34" charset="0"/>
              </a:rPr>
              <a:t> </a:t>
            </a:r>
            <a:r>
              <a:rPr lang="en-CA" sz="2800" b="1" dirty="0" smtClean="0">
                <a:solidFill>
                  <a:schemeClr val="bg1"/>
                </a:solidFill>
                <a:latin typeface="Calibri" pitchFamily="34" charset="0"/>
              </a:rPr>
              <a:t>____ 8:4</a:t>
            </a:r>
          </a:p>
          <a:p>
            <a:pPr algn="ctr"/>
            <a:r>
              <a:rPr lang="en-CA" sz="2800" b="1" dirty="0" smtClean="0">
                <a:solidFill>
                  <a:schemeClr val="bg1"/>
                </a:solidFill>
                <a:latin typeface="Calibri" pitchFamily="34" charset="0"/>
              </a:rPr>
              <a:t>____  ____  ____  ____  ____ 8:5</a:t>
            </a:r>
          </a:p>
          <a:p>
            <a:pPr algn="ctr"/>
            <a:r>
              <a:rPr lang="en-CA" sz="2800" b="1" dirty="0" smtClean="0">
                <a:solidFill>
                  <a:schemeClr val="bg1"/>
                </a:solidFill>
                <a:latin typeface="Calibri" pitchFamily="34" charset="0"/>
              </a:rPr>
              <a:t>____  ____  _______ 8:13</a:t>
            </a:r>
          </a:p>
          <a:p>
            <a:endParaRPr lang="en-CA" sz="2800" dirty="0"/>
          </a:p>
        </p:txBody>
      </p:sp>
      <p:sp>
        <p:nvSpPr>
          <p:cNvPr id="13" name="Rectangle 12"/>
          <p:cNvSpPr/>
          <p:nvPr/>
        </p:nvSpPr>
        <p:spPr>
          <a:xfrm>
            <a:off x="1259632" y="44624"/>
            <a:ext cx="8892480" cy="954107"/>
          </a:xfrm>
          <a:prstGeom prst="rect">
            <a:avLst/>
          </a:prstGeom>
        </p:spPr>
        <p:txBody>
          <a:bodyPr wrap="square">
            <a:spAutoFit/>
          </a:bodyPr>
          <a:lstStyle/>
          <a:p>
            <a:pPr algn="ctr"/>
            <a:r>
              <a:rPr lang="fi-FI" sz="2800" b="1" dirty="0" smtClean="0">
                <a:solidFill>
                  <a:srgbClr val="FF0000"/>
                </a:solidFill>
                <a:latin typeface="Calibri" pitchFamily="34" charset="0"/>
                <a:cs typeface="Calibri" pitchFamily="34" charset="0"/>
              </a:rPr>
              <a:t>Bagaimana kita berjalan dalam Kristus </a:t>
            </a:r>
          </a:p>
          <a:p>
            <a:pPr algn="ctr"/>
            <a:r>
              <a:rPr lang="fi-FI" sz="2800" b="1" dirty="0" smtClean="0">
                <a:solidFill>
                  <a:srgbClr val="FF0000"/>
                </a:solidFill>
                <a:latin typeface="Calibri" pitchFamily="34" charset="0"/>
                <a:cs typeface="Calibri" pitchFamily="34" charset="0"/>
              </a:rPr>
              <a:t>dalam Roh Kudus?</a:t>
            </a:r>
            <a:endParaRPr lang="en-US" sz="2800" b="1" dirty="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43000"/>
            <a:ext cx="6858000" cy="9144000"/>
          </a:xfrm>
          <a:prstGeom prst="rect">
            <a:avLst/>
          </a:prstGeom>
        </p:spPr>
      </p:pic>
      <p:sp>
        <p:nvSpPr>
          <p:cNvPr id="5" name="TextBox 4"/>
          <p:cNvSpPr txBox="1"/>
          <p:nvPr/>
        </p:nvSpPr>
        <p:spPr>
          <a:xfrm>
            <a:off x="1331640" y="5517232"/>
            <a:ext cx="3096344" cy="1200329"/>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r>
              <a:rPr lang="en-CA" dirty="0" smtClean="0">
                <a:solidFill>
                  <a:srgbClr val="FF0000"/>
                </a:solidFill>
              </a:rPr>
              <a:t> </a:t>
            </a:r>
          </a:p>
          <a:p>
            <a:pPr algn="ctr"/>
            <a:endParaRPr lang="en-CA" dirty="0" smtClean="0">
              <a:solidFill>
                <a:srgbClr val="FF0000"/>
              </a:solidFill>
            </a:endParaRPr>
          </a:p>
        </p:txBody>
      </p:sp>
      <p:sp>
        <p:nvSpPr>
          <p:cNvPr id="9" name="TextBox 8"/>
          <p:cNvSpPr txBox="1"/>
          <p:nvPr/>
        </p:nvSpPr>
        <p:spPr>
          <a:xfrm>
            <a:off x="7668344" y="766445"/>
            <a:ext cx="1656184"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r>
              <a:rPr lang="en-CA" dirty="0" err="1" smtClean="0"/>
              <a:t>damai</a:t>
            </a:r>
            <a:r>
              <a:rPr lang="en-CA" dirty="0" smtClean="0"/>
              <a:t> </a:t>
            </a:r>
            <a:r>
              <a:rPr lang="en-CA" dirty="0" err="1" smtClean="0"/>
              <a:t>dengan</a:t>
            </a:r>
            <a:r>
              <a:rPr lang="en-CA" dirty="0" smtClean="0"/>
              <a:t> 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penebusan</a:t>
            </a:r>
            <a:r>
              <a:rPr lang="en-CA" dirty="0" smtClean="0">
                <a:solidFill>
                  <a:srgbClr val="FF0000"/>
                </a:solidFill>
              </a:rPr>
              <a:t> </a:t>
            </a:r>
            <a:r>
              <a:rPr lang="en-CA" dirty="0" err="1" smtClean="0">
                <a:solidFill>
                  <a:srgbClr val="FF0000"/>
                </a:solidFill>
              </a:rPr>
              <a:t>dengan</a:t>
            </a:r>
            <a:r>
              <a:rPr lang="en-CA" dirty="0" smtClean="0">
                <a:solidFill>
                  <a:srgbClr val="FF0000"/>
                </a:solidFill>
              </a:rPr>
              <a:t> </a:t>
            </a:r>
            <a:r>
              <a:rPr lang="en-CA" dirty="0" err="1" smtClean="0">
                <a:solidFill>
                  <a:srgbClr val="FF0000"/>
                </a:solidFill>
              </a:rPr>
              <a:t>Tuhan</a:t>
            </a:r>
            <a:endParaRPr lang="en-CA" dirty="0" smtClean="0">
              <a:solidFill>
                <a:srgbClr val="FF0000"/>
              </a:solidFill>
            </a:endParaRPr>
          </a:p>
          <a:p>
            <a:pPr algn="ctr"/>
            <a:r>
              <a:rPr lang="en-CA" dirty="0" err="1" smtClean="0">
                <a:solidFill>
                  <a:srgbClr val="FF0000"/>
                </a:solidFill>
              </a:rPr>
              <a:t>Murka</a:t>
            </a:r>
            <a:r>
              <a:rPr lang="en-CA" dirty="0" smtClean="0">
                <a:solidFill>
                  <a:srgbClr val="FF0000"/>
                </a:solidFill>
              </a:rPr>
              <a:t> Allah </a:t>
            </a:r>
            <a:r>
              <a:rPr lang="en-CA" dirty="0" err="1" smtClean="0">
                <a:solidFill>
                  <a:srgbClr val="FF0000"/>
                </a:solidFill>
              </a:rPr>
              <a:t>berpaling</a:t>
            </a:r>
            <a:r>
              <a:rPr lang="en-CA" dirty="0" smtClean="0">
                <a:solidFill>
                  <a:srgbClr val="FF0000"/>
                </a:solidFill>
              </a:rPr>
              <a:t> </a:t>
            </a:r>
          </a:p>
        </p:txBody>
      </p:sp>
      <p:sp>
        <p:nvSpPr>
          <p:cNvPr id="11" name="TextBox 10"/>
          <p:cNvSpPr txBox="1"/>
          <p:nvPr/>
        </p:nvSpPr>
        <p:spPr>
          <a:xfrm>
            <a:off x="-1353502" y="1844824"/>
            <a:ext cx="403244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endParaRPr lang="en-CA" dirty="0" smtClean="0"/>
          </a:p>
          <a:p>
            <a:pPr algn="ctr"/>
            <a:r>
              <a:rPr lang="en-CA" dirty="0" err="1" smtClean="0"/>
              <a:t>dan</a:t>
            </a:r>
            <a:endParaRPr lang="en-CA" dirty="0" smtClean="0"/>
          </a:p>
          <a:p>
            <a:pPr algn="ctr"/>
            <a:r>
              <a:rPr lang="en-CA" dirty="0" err="1" smtClean="0"/>
              <a:t>penebusan</a:t>
            </a:r>
            <a:endParaRPr lang="en-CA"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dirty="0" smtClean="0"/>
              <a:t> </a:t>
            </a:r>
            <a:r>
              <a:rPr lang="en-CA" dirty="0" err="1" smtClean="0"/>
              <a:t>saya</a:t>
            </a:r>
            <a:r>
              <a:rPr lang="en-CA" dirty="0" smtClean="0"/>
              <a:t> </a:t>
            </a:r>
            <a:r>
              <a:rPr lang="en-CA" dirty="0" err="1" smtClean="0"/>
              <a:t>adalah</a:t>
            </a:r>
            <a:r>
              <a:rPr lang="en-CA" dirty="0" smtClean="0"/>
              <a:t>  </a:t>
            </a:r>
            <a:r>
              <a:rPr lang="en-CA" dirty="0" err="1" smtClean="0"/>
              <a:t>diperdamaikan</a:t>
            </a:r>
            <a:r>
              <a:rPr lang="en-CA" dirty="0" smtClean="0"/>
              <a:t> </a:t>
            </a:r>
            <a:r>
              <a:rPr lang="en-CA" dirty="0" err="1" smtClean="0"/>
              <a:t>untuk</a:t>
            </a:r>
            <a:r>
              <a:rPr lang="en-CA" dirty="0" smtClean="0"/>
              <a:t> Allah</a:t>
            </a:r>
          </a:p>
        </p:txBody>
      </p:sp>
      <p:sp>
        <p:nvSpPr>
          <p:cNvPr id="13" name="TextBox 12"/>
          <p:cNvSpPr txBox="1"/>
          <p:nvPr/>
        </p:nvSpPr>
        <p:spPr>
          <a:xfrm>
            <a:off x="7668344" y="5733256"/>
            <a:ext cx="1440160"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r>
              <a:rPr lang="en-CA" dirty="0" err="1" smtClean="0"/>
              <a:t>kehidupan</a:t>
            </a:r>
            <a:r>
              <a:rPr lang="en-CA" dirty="0" smtClean="0"/>
              <a:t> </a:t>
            </a:r>
            <a:r>
              <a:rPr lang="en-CA" dirty="0" err="1" smtClean="0"/>
              <a:t>kekal</a:t>
            </a:r>
            <a:endParaRPr lang="en-CA" dirty="0" smtClean="0"/>
          </a:p>
        </p:txBody>
      </p:sp>
      <p:sp>
        <p:nvSpPr>
          <p:cNvPr id="15" name="TextBox 14"/>
          <p:cNvSpPr txBox="1"/>
          <p:nvPr/>
        </p:nvSpPr>
        <p:spPr>
          <a:xfrm>
            <a:off x="7668344" y="3212976"/>
            <a:ext cx="1440160" cy="2308324"/>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dibebaskan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kuasa</a:t>
            </a:r>
            <a:r>
              <a:rPr lang="en-CA" dirty="0" smtClean="0">
                <a:solidFill>
                  <a:srgbClr val="0000FF"/>
                </a:solidFill>
              </a:rPr>
              <a:t> </a:t>
            </a:r>
            <a:r>
              <a:rPr lang="en-CA" dirty="0" err="1" smtClean="0">
                <a:solidFill>
                  <a:srgbClr val="0000FF"/>
                </a:solidFill>
              </a:rPr>
              <a:t>kegelapan</a:t>
            </a:r>
            <a:r>
              <a:rPr lang="en-CA" dirty="0" smtClean="0">
                <a:solidFill>
                  <a:srgbClr val="0000FF"/>
                </a:solidFill>
              </a:rPr>
              <a:t> </a:t>
            </a:r>
            <a:r>
              <a:rPr lang="en-CA" dirty="0" err="1" smtClean="0">
                <a:solidFill>
                  <a:srgbClr val="0000FF"/>
                </a:solidFill>
              </a:rPr>
              <a:t>kedalam</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a:t>
            </a:r>
          </a:p>
        </p:txBody>
      </p:sp>
      <p:sp>
        <p:nvSpPr>
          <p:cNvPr id="16" name="TextBox 15"/>
          <p:cNvSpPr txBox="1"/>
          <p:nvPr/>
        </p:nvSpPr>
        <p:spPr>
          <a:xfrm>
            <a:off x="4716016" y="179348"/>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499919" y="5410091"/>
            <a:ext cx="1728193" cy="646331"/>
          </a:xfrm>
          <a:prstGeom prst="rect">
            <a:avLst/>
          </a:prstGeom>
          <a:noFill/>
        </p:spPr>
        <p:txBody>
          <a:bodyPr wrap="square" rtlCol="0">
            <a:spAutoFit/>
          </a:bodyPr>
          <a:lstStyle/>
          <a:p>
            <a:pPr algn="ctr"/>
            <a:r>
              <a:rPr lang="en-CA" dirty="0" err="1" smtClean="0">
                <a:solidFill>
                  <a:srgbClr val="FFFF00"/>
                </a:solidFill>
              </a:rPr>
              <a:t>Saya</a:t>
            </a:r>
            <a:r>
              <a:rPr lang="en-CA" dirty="0" smtClean="0">
                <a:solidFill>
                  <a:srgbClr val="FFFF00"/>
                </a:solidFill>
              </a:rPr>
              <a:t> </a:t>
            </a:r>
            <a:r>
              <a:rPr lang="en-CA" dirty="0" err="1" smtClean="0">
                <a:solidFill>
                  <a:srgbClr val="FFFF00"/>
                </a:solidFill>
              </a:rPr>
              <a:t>adalah</a:t>
            </a:r>
            <a:r>
              <a:rPr lang="en-CA" dirty="0" smtClean="0">
                <a:solidFill>
                  <a:srgbClr val="FFFF00"/>
                </a:solidFill>
              </a:rPr>
              <a:t> </a:t>
            </a:r>
            <a:r>
              <a:rPr lang="en-CA" dirty="0" err="1" smtClean="0">
                <a:solidFill>
                  <a:srgbClr val="FFFF00"/>
                </a:solidFill>
              </a:rPr>
              <a:t>pengampunan</a:t>
            </a:r>
            <a:endParaRPr lang="en-CA" dirty="0">
              <a:solidFill>
                <a:srgbClr val="FFFF00"/>
              </a:solidFill>
            </a:endParaRPr>
          </a:p>
        </p:txBody>
      </p:sp>
      <p:sp>
        <p:nvSpPr>
          <p:cNvPr id="18" name="Title 1"/>
          <p:cNvSpPr txBox="1">
            <a:spLocks/>
          </p:cNvSpPr>
          <p:nvPr/>
        </p:nvSpPr>
        <p:spPr bwMode="auto">
          <a:xfrm rot="19958346">
            <a:off x="1493356" y="1980310"/>
            <a:ext cx="6473064" cy="2286000"/>
          </a:xfrm>
          <a:prstGeom prst="rect">
            <a:avLst/>
          </a:prstGeom>
          <a:solidFill>
            <a:srgbClr val="FF00FF"/>
          </a:solidFill>
          <a:ln w="9525">
            <a:noFill/>
            <a:miter lim="800000"/>
            <a:headEnd/>
            <a:tailEnd/>
          </a:ln>
        </p:spPr>
        <p:txBody>
          <a:bodyPr vert="horz" wrap="square" lIns="91440" tIns="45720" rIns="91440" bIns="45720" numCol="1" anchor="ctr" anchorCtr="0" compatLnSpc="1">
            <a:prstTxWarp prst="textNoShape">
              <a:avLst/>
            </a:prstTxWarp>
          </a:bodyPr>
          <a:lstStyle/>
          <a:p>
            <a:pPr algn="ctr"/>
            <a:endParaRPr lang="en-US" sz="2800" dirty="0" smtClean="0">
              <a:solidFill>
                <a:schemeClr val="bg1"/>
              </a:solidFill>
              <a:latin typeface="Calibri" pitchFamily="34" charset="0"/>
              <a:cs typeface="Calibri" pitchFamily="34" charset="0"/>
            </a:endParaRPr>
          </a:p>
          <a:p>
            <a:pPr algn="ctr"/>
            <a:endParaRPr lang="en-US" sz="2800" dirty="0" smtClean="0">
              <a:solidFill>
                <a:schemeClr val="bg1"/>
              </a:solidFill>
              <a:latin typeface="Calibri" pitchFamily="34" charset="0"/>
              <a:cs typeface="Calibri" pitchFamily="34" charset="0"/>
            </a:endParaRPr>
          </a:p>
          <a:p>
            <a:pPr algn="ctr"/>
            <a:r>
              <a:rPr lang="en-US" sz="2800" dirty="0" err="1" smtClean="0">
                <a:solidFill>
                  <a:schemeClr val="bg1"/>
                </a:solidFill>
                <a:latin typeface="Calibri" pitchFamily="34" charset="0"/>
                <a:cs typeface="Calibri" pitchFamily="34" charset="0"/>
              </a:rPr>
              <a:t>Temukan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sukacita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kepuasan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Bukalah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berkat-berkat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Kristus</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menikmati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Allah yang </a:t>
            </a:r>
            <a:r>
              <a:rPr lang="en-US" sz="2800" dirty="0" err="1" smtClean="0">
                <a:solidFill>
                  <a:schemeClr val="bg1"/>
                </a:solidFill>
                <a:latin typeface="Calibri" pitchFamily="34" charset="0"/>
                <a:cs typeface="Calibri" pitchFamily="34" charset="0"/>
              </a:rPr>
              <a:t>dinyatakan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r>
              <a:rPr lang="en-US" sz="2800" dirty="0" smtClean="0">
                <a:solidFill>
                  <a:schemeClr val="bg1"/>
                </a:solidFill>
                <a:latin typeface="Calibri" pitchFamily="34" charset="0"/>
                <a:cs typeface="Calibri" pitchFamily="34" charset="0"/>
              </a:rPr>
              <a:t>! </a:t>
            </a:r>
          </a:p>
          <a:p>
            <a:pPr algn="ct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endParaRPr lang="en-CA" sz="2800" dirty="0" smtClean="0">
              <a:solidFill>
                <a:schemeClr val="bg1"/>
              </a:solidFill>
              <a:latin typeface="Calibri" pitchFamily="34" charset="0"/>
              <a:cs typeface="Calibri" pitchFamily="34" charset="0"/>
            </a:endParaRPr>
          </a:p>
          <a:p>
            <a:endParaRPr lang="en-US" sz="2800" dirty="0" smtClean="0"/>
          </a:p>
          <a:p>
            <a:endParaRPr lang="en-CA" sz="2800" dirty="0"/>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Allah </a:t>
            </a:r>
            <a:r>
              <a:rPr lang="en-CA" dirty="0" err="1" smtClean="0"/>
              <a:t>memberkatimu</a:t>
            </a:r>
            <a:r>
              <a:rPr lang="en-CA" dirty="0" smtClean="0"/>
              <a:t> </a:t>
            </a:r>
            <a:r>
              <a:rPr lang="en-CA" dirty="0" err="1" smtClean="0"/>
              <a:t>dengan</a:t>
            </a:r>
            <a:r>
              <a:rPr lang="en-CA" dirty="0" smtClean="0"/>
              <a:t> </a:t>
            </a:r>
            <a:r>
              <a:rPr lang="en-CA" dirty="0" err="1" smtClean="0"/>
              <a:t>segala</a:t>
            </a:r>
            <a:r>
              <a:rPr lang="en-CA" dirty="0" smtClean="0"/>
              <a:t> </a:t>
            </a:r>
            <a:r>
              <a:rPr lang="en-CA" dirty="0" err="1" smtClean="0"/>
              <a:t>berkat</a:t>
            </a:r>
            <a:r>
              <a:rPr lang="en-CA" dirty="0" smtClean="0"/>
              <a:t> </a:t>
            </a:r>
            <a:r>
              <a:rPr lang="en-CA" dirty="0" err="1" smtClean="0"/>
              <a:t>rohani</a:t>
            </a:r>
            <a:endParaRPr lang="en-CA" dirty="0" smtClean="0"/>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Resurrection pic by Yoon Namsun.jpg"/>
          <p:cNvPicPr>
            <a:picLocks noChangeAspect="1"/>
          </p:cNvPicPr>
          <p:nvPr/>
        </p:nvPicPr>
        <p:blipFill>
          <a:blip r:embed="rId2" cstate="print">
            <a:lum bright="10000" contrast="20000"/>
          </a:blip>
          <a:srcRect t="10101"/>
          <a:stretch>
            <a:fillRect/>
          </a:stretch>
        </p:blipFill>
        <p:spPr bwMode="auto">
          <a:xfrm>
            <a:off x="0" y="-8165"/>
            <a:ext cx="9144000" cy="6870119"/>
          </a:xfrm>
          <a:prstGeom prst="rect">
            <a:avLst/>
          </a:prstGeom>
          <a:noFill/>
          <a:ln w="9525">
            <a:noFill/>
            <a:miter lim="800000"/>
            <a:headEnd/>
            <a:tailEnd/>
          </a:ln>
        </p:spPr>
      </p:pic>
      <p:sp>
        <p:nvSpPr>
          <p:cNvPr id="11" name="Text Box 3"/>
          <p:cNvSpPr txBox="1">
            <a:spLocks noChangeArrowheads="1"/>
          </p:cNvSpPr>
          <p:nvPr/>
        </p:nvSpPr>
        <p:spPr bwMode="auto">
          <a:xfrm>
            <a:off x="7236296" y="4869160"/>
            <a:ext cx="1619672" cy="276999"/>
          </a:xfrm>
          <a:prstGeom prst="rect">
            <a:avLst/>
          </a:prstGeom>
          <a:noFill/>
          <a:ln w="9525">
            <a:noFill/>
            <a:miter lim="800000"/>
            <a:headEnd/>
            <a:tailEnd/>
          </a:ln>
        </p:spPr>
        <p:txBody>
          <a:bodyPr wrap="square">
            <a:spAutoFit/>
          </a:bodyPr>
          <a:lstStyle/>
          <a:p>
            <a:pPr>
              <a:spcAft>
                <a:spcPts val="1000"/>
              </a:spcAft>
            </a:pPr>
            <a:r>
              <a:rPr lang="en-CA" sz="1200" dirty="0" smtClean="0">
                <a:solidFill>
                  <a:srgbClr val="009999"/>
                </a:solidFill>
              </a:rPr>
              <a:t>©</a:t>
            </a:r>
            <a:r>
              <a:rPr lang="en-CA" sz="1200" dirty="0" smtClean="0">
                <a:solidFill>
                  <a:srgbClr val="66CCFF"/>
                </a:solidFill>
              </a:rPr>
              <a:t> </a:t>
            </a:r>
            <a:r>
              <a:rPr lang="en-CA" altLang="ko-KR" sz="1200" dirty="0" smtClean="0">
                <a:solidFill>
                  <a:srgbClr val="009999"/>
                </a:solidFill>
                <a:latin typeface="Calibri" pitchFamily="34" charset="0"/>
                <a:ea typeface="Gulim" pitchFamily="34" charset="-127"/>
              </a:rPr>
              <a:t>Yoon Nam Sun</a:t>
            </a:r>
            <a:endParaRPr lang="en-US" altLang="ko-KR" sz="1200" dirty="0">
              <a:solidFill>
                <a:srgbClr val="009999"/>
              </a:solidFill>
              <a:ea typeface="Gulim" pitchFamily="34" charset="-127"/>
            </a:endParaRPr>
          </a:p>
        </p:txBody>
      </p:sp>
      <p:pic>
        <p:nvPicPr>
          <p:cNvPr id="12" name="Picture 11" descr="dove and sword large cropped.png"/>
          <p:cNvPicPr>
            <a:picLocks noChangeAspect="1"/>
          </p:cNvPicPr>
          <p:nvPr/>
        </p:nvPicPr>
        <p:blipFill>
          <a:blip r:embed="rId3" cstate="print"/>
          <a:stretch>
            <a:fillRect/>
          </a:stretch>
        </p:blipFill>
        <p:spPr>
          <a:xfrm>
            <a:off x="5292080" y="2780928"/>
            <a:ext cx="983450" cy="1017658"/>
          </a:xfrm>
          <a:prstGeom prst="rect">
            <a:avLst/>
          </a:prstGeom>
        </p:spPr>
      </p:pic>
      <p:sp>
        <p:nvSpPr>
          <p:cNvPr id="8" name="TextBox 7"/>
          <p:cNvSpPr txBox="1"/>
          <p:nvPr/>
        </p:nvSpPr>
        <p:spPr>
          <a:xfrm>
            <a:off x="5724128" y="4149080"/>
            <a:ext cx="1872208" cy="461665"/>
          </a:xfrm>
          <a:prstGeom prst="rect">
            <a:avLst/>
          </a:prstGeom>
          <a:noFill/>
        </p:spPr>
        <p:txBody>
          <a:bodyPr wrap="square" rtlCol="0">
            <a:spAutoFit/>
          </a:bodyPr>
          <a:lstStyle/>
          <a:p>
            <a:pPr algn="ctr"/>
            <a:r>
              <a:rPr lang="en-CA" sz="800" dirty="0" smtClean="0">
                <a:solidFill>
                  <a:schemeClr val="accent4">
                    <a:lumMod val="50000"/>
                  </a:schemeClr>
                </a:solidFill>
              </a:rPr>
              <a:t>Dove and Bible</a:t>
            </a:r>
          </a:p>
          <a:p>
            <a:pPr algn="ctr"/>
            <a:r>
              <a:rPr lang="en-CA" sz="800" dirty="0" smtClean="0">
                <a:solidFill>
                  <a:schemeClr val="accent4">
                    <a:lumMod val="50000"/>
                  </a:schemeClr>
                </a:solidFill>
              </a:rPr>
              <a:t>Microsoft clip art © 2013 </a:t>
            </a:r>
          </a:p>
          <a:p>
            <a:pPr algn="ctr"/>
            <a:r>
              <a:rPr lang="en-CA" sz="800" dirty="0" smtClean="0">
                <a:solidFill>
                  <a:schemeClr val="accent4">
                    <a:lumMod val="50000"/>
                  </a:schemeClr>
                </a:solidFill>
              </a:rPr>
              <a:t>Microsoft Corporation. </a:t>
            </a:r>
            <a:endParaRPr lang="en-CA" sz="800" dirty="0">
              <a:solidFill>
                <a:schemeClr val="accent4">
                  <a:lumMod val="50000"/>
                </a:schemeClr>
              </a:solidFill>
            </a:endParaRPr>
          </a:p>
        </p:txBody>
      </p:sp>
      <p:sp>
        <p:nvSpPr>
          <p:cNvPr id="14" name="Title 1"/>
          <p:cNvSpPr txBox="1">
            <a:spLocks/>
          </p:cNvSpPr>
          <p:nvPr/>
        </p:nvSpPr>
        <p:spPr bwMode="auto">
          <a:xfrm>
            <a:off x="827584" y="1340768"/>
            <a:ext cx="7128792" cy="79208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endParaRPr lang="en-CA" sz="2800" b="1" dirty="0">
              <a:solidFill>
                <a:srgbClr val="FF0000"/>
              </a:solidFill>
              <a:latin typeface="Calibri" pitchFamily="34" charset="0"/>
            </a:endParaRPr>
          </a:p>
        </p:txBody>
      </p:sp>
      <p:sp>
        <p:nvSpPr>
          <p:cNvPr id="9" name="TextBox 8"/>
          <p:cNvSpPr txBox="1"/>
          <p:nvPr/>
        </p:nvSpPr>
        <p:spPr>
          <a:xfrm>
            <a:off x="0" y="5675764"/>
            <a:ext cx="9144000" cy="1569660"/>
          </a:xfrm>
          <a:prstGeom prst="rect">
            <a:avLst/>
          </a:prstGeom>
          <a:noFill/>
        </p:spPr>
        <p:txBody>
          <a:bodyPr wrap="square" rtlCol="0">
            <a:spAutoFit/>
          </a:bodyPr>
          <a:lstStyle/>
          <a:p>
            <a:pPr algn="ctr"/>
            <a:r>
              <a:rPr lang="en-US" sz="2400" b="1" dirty="0" smtClean="0">
                <a:solidFill>
                  <a:schemeClr val="bg1"/>
                </a:solidFill>
                <a:latin typeface="Calibri" pitchFamily="34" charset="0"/>
                <a:cs typeface="Calibri" pitchFamily="34" charset="0"/>
              </a:rPr>
              <a:t>20 </a:t>
            </a:r>
            <a:r>
              <a:rPr lang="en-US" sz="2400" b="1" dirty="0" err="1" smtClean="0">
                <a:solidFill>
                  <a:schemeClr val="bg1"/>
                </a:solidFill>
                <a:latin typeface="Calibri" pitchFamily="34" charset="0"/>
                <a:cs typeface="Calibri" pitchFamily="34" charset="0"/>
              </a:rPr>
              <a:t>Ucaplah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syukur</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senantiasa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atas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segala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sesuatu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nama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Tuhan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Yesus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Kristus</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kepada</a:t>
            </a:r>
            <a:r>
              <a:rPr lang="en-US" sz="2400" b="1" dirty="0" smtClean="0">
                <a:solidFill>
                  <a:schemeClr val="bg1"/>
                </a:solidFill>
                <a:latin typeface="Calibri" pitchFamily="34" charset="0"/>
                <a:cs typeface="Calibri" pitchFamily="34" charset="0"/>
              </a:rPr>
              <a:t> Allah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Bapa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kita</a:t>
            </a:r>
            <a:r>
              <a:rPr lang="en-US" sz="2400" b="1" dirty="0" smtClean="0">
                <a:solidFill>
                  <a:schemeClr val="bg1"/>
                </a:solidFill>
                <a:latin typeface="Calibri" pitchFamily="34" charset="0"/>
                <a:cs typeface="Calibri" pitchFamily="34" charset="0"/>
              </a:rPr>
              <a:t>  21 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rendahkanlah</a:t>
            </a:r>
            <a:r>
              <a:rPr lang="en-US" sz="2400" b="1"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dirimu</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seorang</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kepada</a:t>
            </a:r>
            <a:r>
              <a:rPr lang="en-US" sz="2400" b="1" spc="-20" dirty="0" smtClean="0">
                <a:solidFill>
                  <a:schemeClr val="bg1"/>
                </a:solidFill>
                <a:latin typeface="Calibri" pitchFamily="34" charset="0"/>
                <a:cs typeface="Calibri" pitchFamily="34" charset="0"/>
              </a:rPr>
              <a:t> yang lain </a:t>
            </a:r>
            <a:r>
              <a:rPr lang="en-US" sz="2400" b="1" spc="-20" dirty="0" err="1" smtClean="0">
                <a:solidFill>
                  <a:schemeClr val="bg1"/>
                </a:solidFill>
                <a:latin typeface="Calibri" pitchFamily="34" charset="0"/>
                <a:cs typeface="Calibri" pitchFamily="34" charset="0"/>
              </a:rPr>
              <a:t>di</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dalam</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takut</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akan</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Kristus</a:t>
            </a:r>
            <a:r>
              <a:rPr lang="en-US" sz="2400" b="1" spc="-20" dirty="0" smtClean="0">
                <a:solidFill>
                  <a:schemeClr val="bg1"/>
                </a:solidFill>
                <a:latin typeface="Calibri" pitchFamily="34" charset="0"/>
                <a:cs typeface="Calibri" pitchFamily="34" charset="0"/>
              </a:rPr>
              <a:t>. </a:t>
            </a:r>
            <a:r>
              <a:rPr lang="en-US" sz="2400" b="1" spc="-20" dirty="0" err="1" smtClean="0">
                <a:solidFill>
                  <a:schemeClr val="bg1"/>
                </a:solidFill>
                <a:latin typeface="Calibri" pitchFamily="34" charset="0"/>
                <a:cs typeface="Calibri" pitchFamily="34" charset="0"/>
              </a:rPr>
              <a:t>Ef</a:t>
            </a:r>
            <a:r>
              <a:rPr lang="en-US" sz="2400" b="1" spc="-20" dirty="0" smtClean="0">
                <a:solidFill>
                  <a:schemeClr val="bg1"/>
                </a:solidFill>
                <a:latin typeface="Calibri" pitchFamily="34" charset="0"/>
                <a:cs typeface="Calibri" pitchFamily="34" charset="0"/>
              </a:rPr>
              <a:t> 5:18-21</a:t>
            </a:r>
          </a:p>
          <a:p>
            <a:pPr algn="ctr"/>
            <a:endParaRPr lang="en-US" sz="2400" b="1" dirty="0">
              <a:solidFill>
                <a:schemeClr val="bg1"/>
              </a:solidFill>
              <a:latin typeface="Calibri" pitchFamily="34" charset="0"/>
              <a:cs typeface="Calibri" pitchFamily="34" charset="0"/>
            </a:endParaRPr>
          </a:p>
        </p:txBody>
      </p:sp>
      <p:sp>
        <p:nvSpPr>
          <p:cNvPr id="13" name="TextBox 12"/>
          <p:cNvSpPr txBox="1"/>
          <p:nvPr/>
        </p:nvSpPr>
        <p:spPr>
          <a:xfrm>
            <a:off x="36512" y="-27384"/>
            <a:ext cx="9144000" cy="1569660"/>
          </a:xfrm>
          <a:prstGeom prst="rect">
            <a:avLst/>
          </a:prstGeom>
          <a:noFill/>
        </p:spPr>
        <p:txBody>
          <a:bodyPr wrap="square" rtlCol="0">
            <a:spAutoFit/>
          </a:bodyPr>
          <a:lstStyle/>
          <a:p>
            <a:r>
              <a:rPr lang="en-US" sz="2400" b="1" dirty="0" err="1" smtClean="0">
                <a:solidFill>
                  <a:schemeClr val="bg1"/>
                </a:solidFill>
                <a:latin typeface="Calibri" pitchFamily="34" charset="0"/>
                <a:cs typeface="Calibri" pitchFamily="34" charset="0"/>
              </a:rPr>
              <a:t>Hendaklah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kamu</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penuh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berkata-katalah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seorang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kepada</a:t>
            </a:r>
            <a:r>
              <a:rPr lang="en-US" sz="2400" b="1" dirty="0" smtClean="0">
                <a:solidFill>
                  <a:schemeClr val="bg1"/>
                </a:solidFill>
                <a:latin typeface="Calibri" pitchFamily="34" charset="0"/>
                <a:cs typeface="Calibri" pitchFamily="34" charset="0"/>
              </a:rPr>
              <a:t> yang lain </a:t>
            </a:r>
            <a:r>
              <a:rPr lang="en-US" sz="2400" b="1" dirty="0" err="1" smtClean="0">
                <a:solidFill>
                  <a:schemeClr val="bg1"/>
                </a:solidFill>
                <a:latin typeface="Calibri" pitchFamily="34" charset="0"/>
                <a:cs typeface="Calibri" pitchFamily="34" charset="0"/>
              </a:rPr>
              <a:t>dalam</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mazmur</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kidung</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puji-pujian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nyanyian</a:t>
            </a:r>
            <a:r>
              <a:rPr lang="en-US" sz="2400" b="1" dirty="0" smtClean="0">
                <a:solidFill>
                  <a:schemeClr val="bg1"/>
                </a:solidFill>
                <a:latin typeface="Calibri" pitchFamily="34" charset="0"/>
                <a:cs typeface="Calibri" pitchFamily="34" charset="0"/>
              </a:rPr>
              <a:t>    </a:t>
            </a:r>
          </a:p>
          <a:p>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rohani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Bernyanyi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bersoraklah</a:t>
            </a:r>
            <a:r>
              <a:rPr lang="en-US" sz="2400" b="1" dirty="0" smtClean="0">
                <a:solidFill>
                  <a:schemeClr val="bg1"/>
                </a:solidFill>
                <a:latin typeface="Calibri" pitchFamily="34" charset="0"/>
                <a:cs typeface="Calibri" pitchFamily="34" charset="0"/>
              </a:rPr>
              <a:t> </a:t>
            </a:r>
          </a:p>
          <a:p>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bagi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Tuhan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dengan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segenap</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hati</a:t>
            </a:r>
            <a:r>
              <a:rPr lang="en-US" sz="2400" b="1" dirty="0" smtClean="0">
                <a:solidFill>
                  <a:schemeClr val="bg1"/>
                </a:solidFill>
                <a:latin typeface="Calibri" pitchFamily="34" charset="0"/>
                <a:cs typeface="Calibri" pitchFamily="34" charset="0"/>
              </a:rPr>
              <a:t>. 	</a:t>
            </a:r>
            <a:endParaRPr lang="en-US" sz="2400" b="1" dirty="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2934072"/>
            <a:ext cx="9144000" cy="1143000"/>
          </a:xfrm>
        </p:spPr>
        <p:txBody>
          <a:bodyPr/>
          <a:lstStyle/>
          <a:p>
            <a:r>
              <a:rPr lang="en-US" sz="2800" b="1" dirty="0" err="1" smtClean="0">
                <a:solidFill>
                  <a:schemeClr val="tx1"/>
                </a:solidFill>
                <a:latin typeface="Calibri" pitchFamily="34" charset="0"/>
                <a:cs typeface="Calibri" pitchFamily="34" charset="0"/>
              </a:rPr>
              <a:t>Inilah</a:t>
            </a:r>
            <a:r>
              <a:rPr lang="en-US" sz="2800" b="1" dirty="0" smtClean="0">
                <a:solidFill>
                  <a:schemeClr val="tx1"/>
                </a:solidFill>
                <a:latin typeface="Calibri" pitchFamily="34" charset="0"/>
                <a:cs typeface="Calibri" pitchFamily="34" charset="0"/>
              </a:rPr>
              <a:t> yang </a:t>
            </a:r>
            <a:r>
              <a:rPr lang="en-US" sz="2800" b="1" dirty="0" err="1" smtClean="0">
                <a:solidFill>
                  <a:schemeClr val="tx1"/>
                </a:solidFill>
                <a:latin typeface="Calibri" pitchFamily="34" charset="0"/>
                <a:cs typeface="Calibri" pitchFamily="34" charset="0"/>
              </a:rPr>
              <a:t>mengubah</a:t>
            </a:r>
            <a:r>
              <a:rPr lang="en-US" sz="2800" b="1" dirty="0" smtClean="0">
                <a:solidFill>
                  <a:schemeClr val="tx1"/>
                </a:solidFill>
                <a:latin typeface="Calibri" pitchFamily="34" charset="0"/>
                <a:cs typeface="Calibri" pitchFamily="34" charset="0"/>
              </a:rPr>
              <a:t> PPT </a:t>
            </a:r>
            <a:r>
              <a:rPr lang="en-US" sz="2800" b="1" dirty="0" err="1" smtClean="0">
                <a:solidFill>
                  <a:schemeClr val="tx1"/>
                </a:solidFill>
                <a:latin typeface="Calibri" pitchFamily="34" charset="0"/>
                <a:cs typeface="Calibri" pitchFamily="34" charset="0"/>
              </a:rPr>
              <a:t>ini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dari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belajar</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menjadi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persekutuan</a:t>
            </a:r>
            <a:r>
              <a:rPr lang="en-US" sz="2800" b="1" dirty="0" smtClean="0">
                <a:solidFill>
                  <a:schemeClr val="tx1"/>
                </a:solidFill>
                <a:latin typeface="Calibri" pitchFamily="34" charset="0"/>
                <a:cs typeface="Calibri" pitchFamily="34" charset="0"/>
              </a:rPr>
              <a:t> yang </a:t>
            </a:r>
            <a:r>
              <a:rPr lang="en-US" sz="2800" b="1" dirty="0" err="1" smtClean="0">
                <a:solidFill>
                  <a:schemeClr val="tx1"/>
                </a:solidFill>
                <a:latin typeface="Calibri" pitchFamily="34" charset="0"/>
                <a:cs typeface="Calibri" pitchFamily="34" charset="0"/>
              </a:rPr>
              <a:t>luar</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biasa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dengan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Tuhan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Sebelum</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kita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berpindah</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ke</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berkat</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berikutnya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bersyukur</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kepada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Tuhan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dengan</a:t>
            </a:r>
            <a:r>
              <a:rPr lang="en-US" sz="2800" b="1" dirty="0" smtClean="0">
                <a:solidFill>
                  <a:schemeClr val="tx1"/>
                </a:solidFill>
                <a:latin typeface="Calibri" pitchFamily="34" charset="0"/>
                <a:cs typeface="Calibri" pitchFamily="34" charset="0"/>
              </a:rPr>
              <a:t> JKTM, TKKM </a:t>
            </a:r>
            <a:r>
              <a:rPr lang="en-US" sz="2800" b="1" dirty="0" err="1" smtClean="0">
                <a:solidFill>
                  <a:schemeClr val="tx1"/>
                </a:solidFill>
                <a:latin typeface="Calibri" pitchFamily="34" charset="0"/>
                <a:cs typeface="Calibri" pitchFamily="34" charset="0"/>
              </a:rPr>
              <a:t>dan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sebagaimana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janjiMu</a:t>
            </a:r>
            <a:r>
              <a:rPr lang="en-US" sz="2800" b="1" dirty="0" smtClean="0">
                <a:solidFill>
                  <a:schemeClr val="tx1"/>
                </a:solidFill>
                <a:latin typeface="Calibri" pitchFamily="34" charset="0"/>
                <a:cs typeface="Calibri" pitchFamily="34" charset="0"/>
              </a:rPr>
              <a:t>.”</a:t>
            </a:r>
            <a:br>
              <a:rPr lang="en-US" sz="2800" b="1" dirty="0" smtClean="0">
                <a:solidFill>
                  <a:schemeClr val="tx1"/>
                </a:solidFill>
                <a:latin typeface="Calibri" pitchFamily="34" charset="0"/>
                <a:cs typeface="Calibri" pitchFamily="34" charset="0"/>
              </a:rPr>
            </a:br>
            <a:r>
              <a:rPr lang="en-CA" sz="1400" b="1" dirty="0" smtClean="0">
                <a:latin typeface="Calibri" pitchFamily="34" charset="0"/>
                <a:cs typeface="Calibri" pitchFamily="34" charset="0"/>
              </a:rPr>
              <a:t/>
            </a:r>
            <a:br>
              <a:rPr lang="en-CA" sz="1400" b="1" dirty="0" smtClean="0">
                <a:latin typeface="Calibri" pitchFamily="34" charset="0"/>
                <a:cs typeface="Calibri" pitchFamily="34" charset="0"/>
              </a:rPr>
            </a:br>
            <a:r>
              <a:rPr lang="en-US" sz="2800" b="1" dirty="0" smtClean="0">
                <a:solidFill>
                  <a:srgbClr val="66FF33"/>
                </a:solidFill>
                <a:latin typeface="Calibri" pitchFamily="34" charset="0"/>
                <a:cs typeface="Calibri" pitchFamily="34" charset="0"/>
              </a:rPr>
              <a:t>JKTM = </a:t>
            </a:r>
            <a:r>
              <a:rPr lang="en-US" sz="2800" b="1" dirty="0" err="1" smtClean="0">
                <a:solidFill>
                  <a:srgbClr val="66FF33"/>
                </a:solidFill>
                <a:latin typeface="Calibri" pitchFamily="34" charset="0"/>
                <a:cs typeface="Calibri" pitchFamily="34" charset="0"/>
              </a:rPr>
              <a:t>Jika</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Kristus</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Tidak</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Mati</a:t>
            </a:r>
            <a:r>
              <a:rPr lang="en-CA" sz="2800" b="1" dirty="0" smtClean="0">
                <a:solidFill>
                  <a:srgbClr val="66FF33"/>
                </a:solidFill>
                <a:latin typeface="Calibri" pitchFamily="34" charset="0"/>
                <a:cs typeface="Calibri" pitchFamily="34" charset="0"/>
              </a:rPr>
              <a:t/>
            </a:r>
            <a:br>
              <a:rPr lang="en-CA" sz="2800" b="1" dirty="0" smtClean="0">
                <a:solidFill>
                  <a:srgbClr val="66FF33"/>
                </a:solidFill>
                <a:latin typeface="Calibri" pitchFamily="34" charset="0"/>
                <a:cs typeface="Calibri" pitchFamily="34" charset="0"/>
              </a:rPr>
            </a:br>
            <a:r>
              <a:rPr lang="en-CA" sz="2800" b="1" dirty="0" smtClean="0">
                <a:solidFill>
                  <a:srgbClr val="66FF33"/>
                </a:solidFill>
                <a:latin typeface="Calibri" pitchFamily="34" charset="0"/>
                <a:cs typeface="Calibri" pitchFamily="34" charset="0"/>
              </a:rPr>
              <a:t>TKKM</a:t>
            </a:r>
            <a:r>
              <a:rPr lang="en-US" sz="2800" b="1" dirty="0" smtClean="0">
                <a:solidFill>
                  <a:srgbClr val="66FF33"/>
                </a:solidFill>
                <a:latin typeface="Calibri" pitchFamily="34" charset="0"/>
                <a:cs typeface="Calibri" pitchFamily="34" charset="0"/>
              </a:rPr>
              <a:t> = </a:t>
            </a:r>
            <a:r>
              <a:rPr lang="en-US" sz="2800" b="1" dirty="0" err="1" smtClean="0">
                <a:solidFill>
                  <a:srgbClr val="66FF33"/>
                </a:solidFill>
                <a:latin typeface="Calibri" pitchFamily="34" charset="0"/>
                <a:cs typeface="Calibri" pitchFamily="34" charset="0"/>
              </a:rPr>
              <a:t>Tetapi</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Karena</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Kristus</a:t>
            </a:r>
            <a:r>
              <a:rPr lang="en-US" sz="2800" b="1" dirty="0" smtClean="0">
                <a:solidFill>
                  <a:srgbClr val="66FF33"/>
                </a:solidFill>
                <a:latin typeface="Calibri" pitchFamily="34" charset="0"/>
                <a:cs typeface="Calibri" pitchFamily="34" charset="0"/>
              </a:rPr>
              <a:t> </a:t>
            </a:r>
            <a:r>
              <a:rPr lang="en-US" sz="2800" b="1" dirty="0" err="1" smtClean="0">
                <a:solidFill>
                  <a:srgbClr val="66FF33"/>
                </a:solidFill>
                <a:latin typeface="Calibri" pitchFamily="34" charset="0"/>
                <a:cs typeface="Calibri" pitchFamily="34" charset="0"/>
              </a:rPr>
              <a:t>Mati</a:t>
            </a:r>
            <a:r>
              <a:rPr lang="en-CA" sz="2800" b="1" dirty="0" smtClean="0">
                <a:latin typeface="Calibri" pitchFamily="34" charset="0"/>
                <a:cs typeface="Calibri" pitchFamily="34" charset="0"/>
              </a:rPr>
              <a:t/>
            </a:r>
            <a:br>
              <a:rPr lang="en-CA" sz="2800" b="1" dirty="0" smtClean="0">
                <a:latin typeface="Calibri" pitchFamily="34" charset="0"/>
                <a:cs typeface="Calibri" pitchFamily="34" charset="0"/>
              </a:rPr>
            </a:br>
            <a:r>
              <a:rPr lang="en-CA" sz="1400" b="1" dirty="0" smtClean="0">
                <a:latin typeface="Calibri" pitchFamily="34" charset="0"/>
                <a:cs typeface="Calibri" pitchFamily="34" charset="0"/>
              </a:rPr>
              <a:t/>
            </a:r>
            <a:br>
              <a:rPr lang="en-CA" sz="1400" b="1" dirty="0" smtClean="0">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Dengan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mengingatkan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diri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kita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sendiri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tentang</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apa</a:t>
            </a:r>
            <a:r>
              <a:rPr lang="en-US" sz="2800" b="1" dirty="0" smtClean="0">
                <a:solidFill>
                  <a:srgbClr val="FFFF00"/>
                </a:solidFill>
                <a:latin typeface="Calibri" pitchFamily="34" charset="0"/>
                <a:cs typeface="Calibri" pitchFamily="34" charset="0"/>
              </a:rPr>
              <a:t> yang </a:t>
            </a:r>
            <a:br>
              <a:rPr lang="en-US" sz="2800" b="1" dirty="0" smtClean="0">
                <a:solidFill>
                  <a:srgbClr val="FFFF00"/>
                </a:solidFill>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kita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miliki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tanpa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kita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memuji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Tuhan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dengan</a:t>
            </a:r>
            <a:r>
              <a:rPr lang="en-US" sz="2800" b="1" dirty="0" smtClean="0">
                <a:solidFill>
                  <a:srgbClr val="FFFF00"/>
                </a:solidFill>
                <a:latin typeface="Calibri" pitchFamily="34" charset="0"/>
                <a:cs typeface="Calibri" pitchFamily="34" charset="0"/>
              </a:rPr>
              <a:t> </a:t>
            </a:r>
            <a:br>
              <a:rPr lang="en-US" sz="2800" b="1" dirty="0" smtClean="0">
                <a:solidFill>
                  <a:srgbClr val="FFFF00"/>
                </a:solidFill>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sukacita</a:t>
            </a:r>
            <a:r>
              <a:rPr lang="en-US" sz="2800" b="1" dirty="0" smtClean="0">
                <a:solidFill>
                  <a:srgbClr val="FFFF00"/>
                </a:solidFill>
                <a:latin typeface="Calibri" pitchFamily="34" charset="0"/>
                <a:cs typeface="Calibri" pitchFamily="34" charset="0"/>
              </a:rPr>
              <a:t> yang </a:t>
            </a:r>
            <a:r>
              <a:rPr lang="en-US" sz="2800" b="1" dirty="0" err="1" smtClean="0">
                <a:solidFill>
                  <a:srgbClr val="FFFF00"/>
                </a:solidFill>
                <a:latin typeface="Calibri" pitchFamily="34" charset="0"/>
                <a:cs typeface="Calibri" pitchFamily="34" charset="0"/>
              </a:rPr>
              <a:t>besar</a:t>
            </a:r>
            <a:r>
              <a:rPr lang="en-US" sz="2800" b="1" dirty="0" smtClean="0">
                <a:solidFill>
                  <a:srgbClr val="FFFF00"/>
                </a:solidFill>
                <a:latin typeface="Calibri" pitchFamily="34" charset="0"/>
                <a:cs typeface="Calibri" pitchFamily="34" charset="0"/>
              </a:rPr>
              <a:t> yang </a:t>
            </a:r>
            <a:r>
              <a:rPr lang="en-US" sz="2800" b="1" dirty="0" err="1" smtClean="0">
                <a:solidFill>
                  <a:srgbClr val="FFFF00"/>
                </a:solidFill>
                <a:latin typeface="Calibri" pitchFamily="34" charset="0"/>
                <a:cs typeface="Calibri" pitchFamily="34" charset="0"/>
              </a:rPr>
              <a:t>di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berikannya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kepada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kita</a:t>
            </a:r>
            <a:r>
              <a:rPr lang="en-US" sz="2800" b="1" dirty="0" smtClean="0">
                <a:solidFill>
                  <a:srgbClr val="FFFF00"/>
                </a:solidFill>
                <a:latin typeface="Calibri" pitchFamily="34" charset="0"/>
                <a:cs typeface="Calibri" pitchFamily="34" charset="0"/>
              </a:rPr>
              <a:t>, </a:t>
            </a:r>
            <a:br>
              <a:rPr lang="en-US" sz="2800" b="1" dirty="0" smtClean="0">
                <a:solidFill>
                  <a:srgbClr val="FFFF00"/>
                </a:solidFill>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melalui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kematian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kebangkitanNya</a:t>
            </a:r>
            <a:r>
              <a:rPr lang="en-US" sz="2800" b="1" dirty="0" smtClean="0">
                <a:solidFill>
                  <a:srgbClr val="FFFF00"/>
                </a:solidFill>
                <a:latin typeface="Calibri" pitchFamily="34" charset="0"/>
                <a:cs typeface="Calibri" pitchFamily="34" charset="0"/>
              </a:rPr>
              <a:t>, </a:t>
            </a:r>
            <a:br>
              <a:rPr lang="en-US" sz="2800" b="1" dirty="0" smtClean="0">
                <a:solidFill>
                  <a:srgbClr val="FFFF00"/>
                </a:solidFill>
                <a:latin typeface="Calibri" pitchFamily="34" charset="0"/>
                <a:cs typeface="Calibri" pitchFamily="34" charset="0"/>
              </a:rPr>
            </a:br>
            <a:r>
              <a:rPr lang="en-US" sz="2800" b="1" dirty="0" err="1" smtClean="0">
                <a:solidFill>
                  <a:srgbClr val="FFFF00"/>
                </a:solidFill>
                <a:latin typeface="Calibri" pitchFamily="34" charset="0"/>
                <a:cs typeface="Calibri" pitchFamily="34" charset="0"/>
              </a:rPr>
              <a:t>melalui</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janji-janjiNya</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Firman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Tuhan</a:t>
            </a:r>
            <a:r>
              <a:rPr lang="en-US" sz="2800" b="1" dirty="0" smtClean="0">
                <a:solidFill>
                  <a:srgbClr val="FFFF00"/>
                </a:solidFill>
                <a:latin typeface="Calibri" pitchFamily="34" charset="0"/>
                <a:cs typeface="Calibri" pitchFamily="34" charset="0"/>
              </a:rPr>
              <a:t>.</a:t>
            </a:r>
            <a:r>
              <a:rPr lang="en-CA" sz="2800" b="1" dirty="0" smtClean="0">
                <a:solidFill>
                  <a:srgbClr val="FFFF00"/>
                </a:solidFill>
                <a:latin typeface="Calibri" pitchFamily="34" charset="0"/>
                <a:cs typeface="Calibri" pitchFamily="34" charset="0"/>
              </a:rPr>
              <a:t/>
            </a:r>
            <a:br>
              <a:rPr lang="en-CA" sz="2800" b="1" dirty="0" smtClean="0">
                <a:solidFill>
                  <a:srgbClr val="FFFF00"/>
                </a:solidFill>
                <a:latin typeface="Calibri" pitchFamily="34" charset="0"/>
                <a:cs typeface="Calibri" pitchFamily="34" charset="0"/>
              </a:rPr>
            </a:br>
            <a:r>
              <a:rPr lang="en-US" sz="1400" b="1" dirty="0" smtClean="0">
                <a:solidFill>
                  <a:srgbClr val="FFFF00"/>
                </a:solidFill>
                <a:latin typeface="Calibri" pitchFamily="34" charset="0"/>
                <a:cs typeface="Calibri" pitchFamily="34" charset="0"/>
              </a:rPr>
              <a:t> </a:t>
            </a:r>
            <a:r>
              <a:rPr lang="en-CA" sz="1400" b="1" dirty="0" smtClean="0">
                <a:latin typeface="Calibri" pitchFamily="34" charset="0"/>
                <a:cs typeface="Calibri" pitchFamily="34" charset="0"/>
              </a:rPr>
              <a:t/>
            </a:r>
            <a:br>
              <a:rPr lang="en-CA" sz="1400" b="1" dirty="0" smtClean="0">
                <a:latin typeface="Calibri" pitchFamily="34" charset="0"/>
                <a:cs typeface="Calibri" pitchFamily="34" charset="0"/>
              </a:rPr>
            </a:br>
            <a:r>
              <a:rPr lang="en-CA" sz="2800" b="1" dirty="0" smtClean="0">
                <a:solidFill>
                  <a:schemeClr val="tx1"/>
                </a:solidFill>
                <a:latin typeface="Calibri" pitchFamily="34" charset="0"/>
                <a:cs typeface="Calibri" pitchFamily="34" charset="0"/>
              </a:rPr>
              <a:t>S</a:t>
            </a:r>
            <a:r>
              <a:rPr lang="en-US" sz="2800" b="1" dirty="0" err="1" smtClean="0">
                <a:solidFill>
                  <a:schemeClr val="tx1"/>
                </a:solidFill>
                <a:latin typeface="Calibri" pitchFamily="34" charset="0"/>
                <a:cs typeface="Calibri" pitchFamily="34" charset="0"/>
              </a:rPr>
              <a:t>aat</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kita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belajar</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melakukan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ini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kita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akan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terharu</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saat</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Tuhan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memberi</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kita</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wawasan</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baru</a:t>
            </a:r>
            <a:r>
              <a:rPr lang="en-US" sz="2800" b="1" dirty="0" smtClean="0">
                <a:solidFill>
                  <a:schemeClr val="tx1"/>
                </a:solidFill>
                <a:latin typeface="Calibri" pitchFamily="34" charset="0"/>
                <a:cs typeface="Calibri" pitchFamily="34" charset="0"/>
              </a:rPr>
              <a:t> </a:t>
            </a:r>
            <a:r>
              <a:rPr lang="en-US" sz="2800" b="1" dirty="0" err="1" smtClean="0">
                <a:solidFill>
                  <a:schemeClr val="tx1"/>
                </a:solidFill>
                <a:latin typeface="Calibri" pitchFamily="34" charset="0"/>
                <a:cs typeface="Calibri" pitchFamily="34" charset="0"/>
              </a:rPr>
              <a:t>berulang-ulang</a:t>
            </a:r>
            <a:r>
              <a:rPr lang="en-US" sz="2800" b="1" dirty="0" smtClean="0">
                <a:solidFill>
                  <a:schemeClr val="tx1"/>
                </a:solidFill>
                <a:latin typeface="Calibri" pitchFamily="34" charset="0"/>
                <a:cs typeface="Calibri" pitchFamily="34" charset="0"/>
              </a:rPr>
              <a:t>.</a:t>
            </a:r>
            <a:r>
              <a:rPr lang="en-CA" sz="2800" dirty="0" smtClean="0">
                <a:solidFill>
                  <a:schemeClr val="tx1"/>
                </a:solidFill>
              </a:rPr>
              <a:t/>
            </a:r>
            <a:br>
              <a:rPr lang="en-CA" sz="2800" dirty="0" smtClean="0">
                <a:solidFill>
                  <a:schemeClr val="tx1"/>
                </a:solidFill>
              </a:rPr>
            </a:br>
            <a:r>
              <a:rPr lang="en-US" sz="2800" dirty="0" smtClean="0"/>
              <a:t> </a:t>
            </a:r>
            <a:endParaRPr lang="en-CA" sz="2800" dirty="0"/>
          </a:p>
        </p:txBody>
      </p:sp>
    </p:spTree>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TextBox 3"/>
          <p:cNvSpPr txBox="1"/>
          <p:nvPr/>
        </p:nvSpPr>
        <p:spPr>
          <a:xfrm>
            <a:off x="304800" y="296882"/>
            <a:ext cx="8534400" cy="3108543"/>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Sangat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direkomendasikan</a:t>
            </a:r>
            <a:r>
              <a:rPr lang="en-CA"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Kembangkan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kebiasaan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menikmati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Allah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harian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Puji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1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2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7 </a:t>
            </a:r>
            <a:r>
              <a:rPr lang="en-US" sz="2800" b="1" dirty="0" err="1" smtClean="0">
                <a:latin typeface="Calibri" pitchFamily="34" charset="0"/>
                <a:cs typeface="Calibri" pitchFamily="34" charset="0"/>
              </a:rPr>
              <a:t>pada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a:t>
            </a:r>
          </a:p>
          <a:p>
            <a:pPr algn="ctr"/>
            <a:endParaRPr lang="en-US" sz="2800" b="1" dirty="0" smtClean="0">
              <a:latin typeface="Calibri" pitchFamily="34" charset="0"/>
              <a:cs typeface="Calibri" pitchFamily="34" charset="0"/>
            </a:endParaRPr>
          </a:p>
        </p:txBody>
      </p:sp>
      <p:sp>
        <p:nvSpPr>
          <p:cNvPr id="3" name="TextBox 2"/>
          <p:cNvSpPr txBox="1"/>
          <p:nvPr/>
        </p:nvSpPr>
        <p:spPr>
          <a:xfrm>
            <a:off x="3275856" y="3068960"/>
            <a:ext cx="3168352" cy="3108543"/>
          </a:xfrm>
          <a:prstGeom prst="rect">
            <a:avLst/>
          </a:prstGeom>
          <a:noFill/>
        </p:spPr>
        <p:txBody>
          <a:bodyPr wrap="square" rtlCol="0">
            <a:spAutoFit/>
          </a:bodyPr>
          <a:lstStyle/>
          <a:p>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1</a:t>
            </a:r>
          </a:p>
          <a:p>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2</a:t>
            </a:r>
          </a:p>
          <a:p>
            <a:r>
              <a:rPr lang="en-US" sz="2800" b="1" dirty="0" err="1" smtClean="0">
                <a:latin typeface="Calibri" pitchFamily="34" charset="0"/>
                <a:cs typeface="Calibri" pitchFamily="34" charset="0"/>
              </a:rPr>
              <a:t>Rabu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3 </a:t>
            </a:r>
            <a:r>
              <a:rPr lang="en-US" sz="2800" b="1" dirty="0" err="1" smtClean="0">
                <a:latin typeface="Calibri" pitchFamily="34" charset="0"/>
                <a:cs typeface="Calibri" pitchFamily="34" charset="0"/>
              </a:rPr>
              <a:t>Kamis</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4</a:t>
            </a:r>
          </a:p>
          <a:p>
            <a:r>
              <a:rPr lang="en-US" sz="2800" b="1" dirty="0" err="1" smtClean="0">
                <a:latin typeface="Calibri" pitchFamily="34" charset="0"/>
                <a:cs typeface="Calibri" pitchFamily="34" charset="0"/>
              </a:rPr>
              <a:t>Jumat</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5</a:t>
            </a:r>
          </a:p>
          <a:p>
            <a:r>
              <a:rPr lang="en-US" sz="2800" b="1" dirty="0" err="1" smtClean="0">
                <a:latin typeface="Calibri" pitchFamily="34" charset="0"/>
                <a:cs typeface="Calibri" pitchFamily="34" charset="0"/>
              </a:rPr>
              <a:t>Sabtu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6</a:t>
            </a:r>
          </a:p>
          <a:p>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7</a:t>
            </a:r>
            <a:endParaRPr lang="en-US" sz="2800" b="1"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548680"/>
            <a:ext cx="9144000" cy="1143000"/>
          </a:xfrm>
        </p:spPr>
        <p:txBody>
          <a:bodyPr/>
          <a:lstStyle/>
          <a:p>
            <a:pPr>
              <a:spcAft>
                <a:spcPts val="0"/>
              </a:spcAft>
            </a:pP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a:t>
            </a: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 Allah Yang </a:t>
            </a:r>
            <a:r>
              <a:rPr lang="en-US" sz="2800" b="1" dirty="0" err="1" smtClean="0">
                <a:solidFill>
                  <a:srgbClr val="FFFF00"/>
                </a:solidFill>
                <a:latin typeface="Calibri" pitchFamily="34" charset="0"/>
                <a:cs typeface="Calibri" pitchFamily="34" charset="0"/>
              </a:rPr>
              <a:t>Menyenangkan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CA" sz="3200" dirty="0" smtClean="0">
                <a:solidFill>
                  <a:srgbClr val="FFFF00"/>
                </a:solidFill>
              </a:rPr>
              <a:t/>
            </a:r>
            <a:br>
              <a:rPr lang="en-CA" sz="3200" dirty="0" smtClean="0">
                <a:solidFill>
                  <a:srgbClr val="FFFF00"/>
                </a:solidFill>
              </a:rPr>
            </a:br>
            <a:r>
              <a:rPr lang="en-US" sz="1200" dirty="0" smtClean="0">
                <a:solidFill>
                  <a:srgbClr val="FFFF00"/>
                </a:solidFill>
              </a:rPr>
              <a:t/>
            </a:r>
            <a:br>
              <a:rPr lang="en-US" sz="1200" dirty="0" smtClean="0">
                <a:solidFill>
                  <a:srgbClr val="FFFF00"/>
                </a:solidFill>
              </a:rPr>
            </a:br>
            <a:r>
              <a:rPr lang="en-US" sz="2600" dirty="0" smtClean="0">
                <a:solidFill>
                  <a:srgbClr val="FFFF00"/>
                </a:solidFill>
                <a:latin typeface="Calibri" pitchFamily="34" charset="0"/>
                <a:cs typeface="Calibri" pitchFamily="34" charset="0"/>
              </a:rPr>
              <a:t>100 </a:t>
            </a:r>
            <a:r>
              <a:rPr lang="en-US" sz="2600" dirty="0" err="1" smtClean="0">
                <a:solidFill>
                  <a:srgbClr val="FFFF00"/>
                </a:solidFill>
                <a:latin typeface="Calibri" pitchFamily="34" charset="0"/>
                <a:cs typeface="Calibri" pitchFamily="34" charset="0"/>
              </a:rPr>
              <a:t>berkat-berkat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menyenangkan</a:t>
            </a:r>
            <a:r>
              <a:rPr lang="en-US" sz="2600" dirty="0" smtClean="0">
                <a:solidFill>
                  <a:srgbClr val="FFFF00"/>
                </a:solidFill>
                <a:latin typeface="Calibri" pitchFamily="34" charset="0"/>
                <a:cs typeface="Calibri" pitchFamily="34" charset="0"/>
              </a:rPr>
              <a:t> yang </a:t>
            </a:r>
            <a:r>
              <a:rPr lang="en-US" sz="2600" dirty="0" err="1" smtClean="0">
                <a:solidFill>
                  <a:srgbClr val="FFFF00"/>
                </a:solidFill>
                <a:latin typeface="Calibri" pitchFamily="34" charset="0"/>
                <a:cs typeface="Calibri" pitchFamily="34" charset="0"/>
              </a:rPr>
              <a:t>kami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terima</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dalam</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Tuhan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tentang</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Yesus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Kristus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disalibkan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dibangkitkan</a:t>
            </a:r>
            <a:r>
              <a:rPr lang="en-US" sz="2600" dirty="0" smtClean="0">
                <a:solidFill>
                  <a:srgbClr val="FFFF00"/>
                </a:solidFill>
                <a:latin typeface="Calibri" pitchFamily="34" charset="0"/>
                <a:cs typeface="Calibri" pitchFamily="34" charset="0"/>
              </a:rPr>
              <a:t>.</a:t>
            </a:r>
            <a:r>
              <a:rPr lang="en-CA" sz="3200" dirty="0" smtClean="0">
                <a:solidFill>
                  <a:srgbClr val="FFFF00"/>
                </a:solidFill>
              </a:rPr>
              <a:t/>
            </a:r>
            <a:br>
              <a:rPr lang="en-CA" sz="3200" dirty="0" smtClean="0">
                <a:solidFill>
                  <a:srgbClr val="FFFF00"/>
                </a:solidFill>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endParaRPr lang="en-CA" sz="2800" dirty="0">
              <a:latin typeface="Calibri" pitchFamily="34" charset="0"/>
              <a:cs typeface="Calibri" pitchFamily="34" charset="0"/>
            </a:endParaRPr>
          </a:p>
        </p:txBody>
      </p:sp>
      <p:sp>
        <p:nvSpPr>
          <p:cNvPr id="3" name="Title 1"/>
          <p:cNvSpPr txBox="1">
            <a:spLocks/>
          </p:cNvSpPr>
          <p:nvPr/>
        </p:nvSpPr>
        <p:spPr bwMode="auto">
          <a:xfrm>
            <a:off x="107504" y="3798168"/>
            <a:ext cx="8991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lnSpc>
                <a:spcPct val="150000"/>
              </a:lnSpc>
              <a:spcAft>
                <a:spcPts val="0"/>
              </a:spcAft>
              <a:defRPr/>
            </a:pPr>
            <a: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t/>
            </a:r>
            <a:b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1.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untuk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dasar</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teguh</a:t>
            </a:r>
            <a:r>
              <a:rPr lang="en-US" sz="2800" b="1" dirty="0" smtClean="0">
                <a:latin typeface="Calibri" pitchFamily="34" charset="0"/>
                <a:cs typeface="Calibri" pitchFamily="34" charset="0"/>
              </a:rPr>
              <a:t> </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1-14</a:t>
            </a:r>
            <a: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t/>
            </a:r>
            <a:b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2.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Bkt-bkt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berhubungan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Bapa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Anak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15-23  </a:t>
            </a:r>
            <a:b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3.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tahta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Allah  24-31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4.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dimerdekakan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dari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dosa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32-48</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5.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dalam</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Kudus  48-71</a:t>
            </a:r>
            <a:r>
              <a:rPr kumimoji="0" lang="en-CA" sz="2800" b="0"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6.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menjadi</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tubuh</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Kristus</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72-82</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7.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Kemuliaan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masa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depan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83-97</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Tiga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termasuk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lainnya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98-100</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endParaRPr kumimoji="0" lang="en-CA" sz="2800" b="0" i="0" u="none" strike="noStrike" kern="0" cap="none" spc="0" normalizeH="0" baseline="0" noProof="0" dirty="0">
              <a:ln>
                <a:noFill/>
              </a:ln>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1115616" y="116632"/>
            <a:ext cx="7200800" cy="6571109"/>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en-US" sz="2000" b="1" dirty="0" smtClean="0">
              <a:solidFill>
                <a:schemeClr val="bg1"/>
              </a:solidFill>
            </a:endParaRPr>
          </a:p>
          <a:p>
            <a:pPr algn="ctr"/>
            <a:endParaRPr lang="en-US" sz="1000" b="1" dirty="0" smtClean="0">
              <a:solidFill>
                <a:schemeClr val="bg1"/>
              </a:solidFill>
            </a:endParaRPr>
          </a:p>
          <a:p>
            <a:pPr algn="ctr">
              <a:defRPr/>
            </a:pPr>
            <a:endParaRPr lang="en-US" dirty="0"/>
          </a:p>
        </p:txBody>
      </p:sp>
      <p:sp>
        <p:nvSpPr>
          <p:cNvPr id="5124" name="Text Box 3"/>
          <p:cNvSpPr txBox="1">
            <a:spLocks noChangeArrowheads="1"/>
          </p:cNvSpPr>
          <p:nvPr/>
        </p:nvSpPr>
        <p:spPr bwMode="auto">
          <a:xfrm>
            <a:off x="971600" y="695012"/>
            <a:ext cx="7488832" cy="4801314"/>
          </a:xfrm>
          <a:prstGeom prst="rect">
            <a:avLst/>
          </a:prstGeom>
          <a:noFill/>
          <a:ln w="9525">
            <a:noFill/>
            <a:miter lim="800000"/>
            <a:headEnd/>
            <a:tailEnd/>
          </a:ln>
        </p:spPr>
        <p:txBody>
          <a:bodyPr wrap="square">
            <a:spAutoFit/>
          </a:bodyPr>
          <a:lstStyle/>
          <a:p>
            <a:pPr algn="ctr"/>
            <a:endParaRPr lang="en-US" sz="1200" b="1" dirty="0" smtClean="0">
              <a:latin typeface="Calibri" pitchFamily="34" charset="0"/>
            </a:endParaRPr>
          </a:p>
          <a:p>
            <a:pPr algn="ctr"/>
            <a:endParaRPr lang="en-US" sz="1200" b="1" dirty="0" smtClean="0">
              <a:latin typeface="Calibri" pitchFamily="34" charset="0"/>
            </a:endParaRPr>
          </a:p>
          <a:p>
            <a:pPr algn="ctr">
              <a:lnSpc>
                <a:spcPct val="150000"/>
              </a:lnSpc>
            </a:pPr>
            <a:r>
              <a:rPr lang="en-US" sz="2800" b="1" dirty="0" err="1" smtClean="0">
                <a:solidFill>
                  <a:schemeClr val="bg1"/>
                </a:solidFill>
                <a:latin typeface="Calibri" pitchFamily="34" charset="0"/>
              </a:rPr>
              <a:t>anggota-angotta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tubuh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Kristus</a:t>
            </a:r>
            <a:r>
              <a:rPr lang="en-US" sz="2800" b="1" dirty="0" smtClean="0">
                <a:solidFill>
                  <a:schemeClr val="bg1"/>
                </a:solidFill>
                <a:latin typeface="Calibri" pitchFamily="34" charset="0"/>
              </a:rPr>
              <a:t>                        </a:t>
            </a:r>
          </a:p>
          <a:p>
            <a:pPr algn="ctr">
              <a:lnSpc>
                <a:spcPct val="150000"/>
              </a:lnSpc>
            </a:pPr>
            <a:r>
              <a:rPr lang="sv-SE" sz="2800" b="1" dirty="0" smtClean="0">
                <a:latin typeface="Calibri" pitchFamily="34" charset="0"/>
              </a:rPr>
              <a:t>saudara - saudari dalam Kristus</a:t>
            </a:r>
            <a:r>
              <a:rPr lang="en-US" sz="2800" b="1" dirty="0" smtClean="0">
                <a:latin typeface="Calibri" pitchFamily="34" charset="0"/>
              </a:rPr>
              <a:t>            </a:t>
            </a:r>
          </a:p>
          <a:p>
            <a:pPr algn="ctr">
              <a:lnSpc>
                <a:spcPct val="150000"/>
              </a:lnSpc>
            </a:pPr>
            <a:r>
              <a:rPr lang="en-CA" sz="2800" b="1" dirty="0" smtClean="0">
                <a:solidFill>
                  <a:schemeClr val="bg1"/>
                </a:solidFill>
                <a:latin typeface="Calibri" pitchFamily="34" charset="0"/>
                <a:cs typeface="Calibri" pitchFamily="34" charset="0"/>
              </a:rPr>
              <a:t>ranting-ranting </a:t>
            </a:r>
            <a:r>
              <a:rPr lang="en-CA" sz="2800" b="1" dirty="0" err="1" smtClean="0">
                <a:solidFill>
                  <a:schemeClr val="bg1"/>
                </a:solidFill>
                <a:latin typeface="Calibri" pitchFamily="34" charset="0"/>
                <a:cs typeface="Calibri" pitchFamily="34" charset="0"/>
              </a:rPr>
              <a:t>dlm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Pokok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Anggur</a:t>
            </a:r>
            <a:endParaRPr lang="en-CA" sz="2800" b="1" dirty="0" smtClean="0">
              <a:solidFill>
                <a:schemeClr val="bg1"/>
              </a:solidFill>
              <a:latin typeface="Calibri" pitchFamily="34" charset="0"/>
              <a:cs typeface="Calibri" pitchFamily="34" charset="0"/>
            </a:endParaRPr>
          </a:p>
          <a:p>
            <a:pPr algn="ctr"/>
            <a:endParaRPr lang="en-CA" sz="800" b="1" dirty="0" smtClean="0">
              <a:latin typeface="Calibri" pitchFamily="34" charset="0"/>
              <a:cs typeface="Calibri" pitchFamily="34" charset="0"/>
            </a:endParaRPr>
          </a:p>
          <a:p>
            <a:pPr algn="ctr"/>
            <a:r>
              <a:rPr lang="en-CA" sz="2800" b="1" dirty="0" err="1" smtClean="0">
                <a:latin typeface="Calibri" pitchFamily="34" charset="0"/>
                <a:cs typeface="Calibri" pitchFamily="34" charset="0"/>
              </a:rPr>
              <a:t>bangsa</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terpilih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imamat</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rajani</a:t>
            </a:r>
            <a:r>
              <a:rPr lang="en-CA" sz="2800" b="1" dirty="0" smtClean="0">
                <a:latin typeface="Calibri" pitchFamily="34" charset="0"/>
                <a:cs typeface="Calibri" pitchFamily="34" charset="0"/>
              </a:rPr>
              <a:t>, </a:t>
            </a:r>
          </a:p>
          <a:p>
            <a:pPr algn="ctr"/>
            <a:r>
              <a:rPr lang="en-CA" sz="2800" b="1" spc="-30" dirty="0" err="1" smtClean="0">
                <a:latin typeface="Calibri" pitchFamily="34" charset="0"/>
                <a:cs typeface="Calibri" pitchFamily="34" charset="0"/>
              </a:rPr>
              <a:t>bangsa</a:t>
            </a:r>
            <a:r>
              <a:rPr lang="en-CA" sz="2800" b="1" spc="-30" dirty="0" smtClean="0">
                <a:latin typeface="Calibri" pitchFamily="34" charset="0"/>
                <a:cs typeface="Calibri" pitchFamily="34" charset="0"/>
              </a:rPr>
              <a:t> yang kudus, </a:t>
            </a:r>
          </a:p>
          <a:p>
            <a:pPr algn="ctr"/>
            <a:r>
              <a:rPr lang="en-CA" sz="2800" b="1" spc="-30" dirty="0" err="1" smtClean="0">
                <a:latin typeface="Calibri" pitchFamily="34" charset="0"/>
                <a:cs typeface="Calibri" pitchFamily="34" charset="0"/>
              </a:rPr>
              <a:t>umat</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kepunyaan</a:t>
            </a:r>
            <a:r>
              <a:rPr lang="en-CA" sz="2800" b="1" spc="-30" dirty="0" smtClean="0">
                <a:latin typeface="Calibri" pitchFamily="34" charset="0"/>
                <a:cs typeface="Calibri" pitchFamily="34" charset="0"/>
              </a:rPr>
              <a:t> Allah </a:t>
            </a:r>
            <a:r>
              <a:rPr lang="en-CA" sz="2800" b="1" spc="-30" dirty="0" err="1" smtClean="0">
                <a:latin typeface="Calibri" pitchFamily="34" charset="0"/>
                <a:cs typeface="Calibri" pitchFamily="34" charset="0"/>
              </a:rPr>
              <a:t>sendiri</a:t>
            </a:r>
            <a:r>
              <a:rPr lang="en-CA" sz="2800" b="1" spc="-30" dirty="0" smtClean="0">
                <a:latin typeface="Calibri" pitchFamily="34" charset="0"/>
                <a:cs typeface="Calibri" pitchFamily="34" charset="0"/>
              </a:rPr>
              <a:t>, </a:t>
            </a:r>
            <a:r>
              <a:rPr lang="en-CA" sz="2800" b="1" dirty="0" err="1" smtClean="0">
                <a:latin typeface="Calibri" pitchFamily="34" charset="0"/>
                <a:cs typeface="Calibri" pitchFamily="34" charset="0"/>
              </a:rPr>
              <a:t>umat</a:t>
            </a:r>
            <a:r>
              <a:rPr lang="en-CA" sz="2800" b="1" dirty="0" smtClean="0">
                <a:latin typeface="Calibri" pitchFamily="34" charset="0"/>
                <a:cs typeface="Calibri" pitchFamily="34" charset="0"/>
              </a:rPr>
              <a:t> Allah</a:t>
            </a:r>
          </a:p>
          <a:p>
            <a:pPr algn="ctr"/>
            <a:endParaRPr lang="en-US" sz="800" b="1" dirty="0" smtClean="0">
              <a:solidFill>
                <a:schemeClr val="bg1"/>
              </a:solidFill>
              <a:latin typeface="Calibri" pitchFamily="34" charset="0"/>
            </a:endParaRPr>
          </a:p>
          <a:p>
            <a:pPr algn="ctr"/>
            <a:r>
              <a:rPr lang="en-US" sz="2800" b="1" dirty="0" err="1" smtClean="0">
                <a:solidFill>
                  <a:schemeClr val="bg1"/>
                </a:solidFill>
                <a:latin typeface="Calibri" pitchFamily="34" charset="0"/>
              </a:rPr>
              <a:t>kawan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sewarga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t>
            </a:r>
            <a:r>
              <a:rPr lang="en-US" sz="2800" b="1" dirty="0" err="1" smtClean="0">
                <a:solidFill>
                  <a:srgbClr val="FFFF00"/>
                </a:solidFill>
                <a:latin typeface="Calibri" pitchFamily="34" charset="0"/>
              </a:rPr>
              <a:t>orang-orang</a:t>
            </a:r>
            <a:r>
              <a:rPr lang="en-US" sz="2800" b="1" dirty="0" smtClean="0">
                <a:solidFill>
                  <a:srgbClr val="FFFF00"/>
                </a:solidFill>
                <a:latin typeface="Calibri" pitchFamily="34" charset="0"/>
              </a:rPr>
              <a:t> kudus, </a:t>
            </a:r>
          </a:p>
          <a:p>
            <a:pPr algn="ctr"/>
            <a:r>
              <a:rPr lang="en-US" sz="2800" b="1" dirty="0" err="1" smtClean="0">
                <a:solidFill>
                  <a:schemeClr val="bg1"/>
                </a:solidFill>
                <a:latin typeface="Calibri" pitchFamily="34" charset="0"/>
              </a:rPr>
              <a:t>anggota-anggota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keluarga</a:t>
            </a:r>
            <a:r>
              <a:rPr lang="en-US" sz="2800" b="1" dirty="0" smtClean="0">
                <a:solidFill>
                  <a:schemeClr val="bg1"/>
                </a:solidFill>
                <a:latin typeface="Calibri" pitchFamily="34" charset="0"/>
              </a:rPr>
              <a:t> Allah</a:t>
            </a:r>
            <a:endParaRPr lang="en-CA" sz="2800" b="1" dirty="0" smtClean="0">
              <a:solidFill>
                <a:schemeClr val="bg1"/>
              </a:solidFill>
              <a:latin typeface="Calibri" pitchFamily="34" charset="0"/>
            </a:endParaRPr>
          </a:p>
        </p:txBody>
      </p:sp>
      <p:sp>
        <p:nvSpPr>
          <p:cNvPr id="6" name="Right Arrow 5"/>
          <p:cNvSpPr/>
          <p:nvPr/>
        </p:nvSpPr>
        <p:spPr>
          <a:xfrm>
            <a:off x="539552" y="1268760"/>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5"/>
          <p:cNvSpPr txBox="1">
            <a:spLocks noChangeArrowheads="1"/>
          </p:cNvSpPr>
          <p:nvPr/>
        </p:nvSpPr>
        <p:spPr bwMode="auto">
          <a:xfrm>
            <a:off x="1043608" y="5787261"/>
            <a:ext cx="7344816" cy="954107"/>
          </a:xfrm>
          <a:prstGeom prst="rect">
            <a:avLst/>
          </a:prstGeom>
          <a:solidFill>
            <a:srgbClr val="7030A0"/>
          </a:solidFill>
          <a:ln w="9525">
            <a:noFill/>
            <a:miter lim="800000"/>
            <a:headEnd/>
            <a:tailEnd/>
          </a:ln>
        </p:spPr>
        <p:txBody>
          <a:bodyPr wrap="square">
            <a:spAutoFit/>
          </a:bodyPr>
          <a:lstStyle/>
          <a:p>
            <a:pPr algn="ctr"/>
            <a:r>
              <a:rPr lang="en-US" sz="2800" b="1" kern="0" dirty="0" smtClean="0">
                <a:latin typeface="Calibri" pitchFamily="34" charset="0"/>
                <a:cs typeface="Calibri" pitchFamily="34" charset="0"/>
              </a:rPr>
              <a:t>6. </a:t>
            </a:r>
            <a:r>
              <a:rPr lang="en-US" sz="2800" b="1" kern="0" dirty="0" err="1" smtClean="0">
                <a:latin typeface="Calibri" pitchFamily="34" charset="0"/>
                <a:cs typeface="Calibri" pitchFamily="34" charset="0"/>
              </a:rPr>
              <a:t>Berkat-berkat</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menjadi</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tubuh</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Kristus</a:t>
            </a:r>
            <a:r>
              <a:rPr lang="en-US" sz="2800" b="1" kern="0" dirty="0" smtClean="0">
                <a:latin typeface="Calibri" pitchFamily="34" charset="0"/>
                <a:cs typeface="Calibri" pitchFamily="34" charset="0"/>
              </a:rPr>
              <a:t>  72-82</a:t>
            </a:r>
            <a:r>
              <a:rPr lang="en-CA" sz="2800" b="1" kern="0" dirty="0" smtClean="0">
                <a:latin typeface="Calibri" pitchFamily="34" charset="0"/>
                <a:cs typeface="Calibri" pitchFamily="34" charset="0"/>
              </a:rPr>
              <a:t/>
            </a:r>
            <a:br>
              <a:rPr lang="en-CA" sz="2800" b="1" kern="0" dirty="0" smtClean="0">
                <a:latin typeface="Calibri" pitchFamily="34" charset="0"/>
                <a:cs typeface="Calibri" pitchFamily="34" charset="0"/>
              </a:rPr>
            </a:br>
            <a:r>
              <a:rPr lang="en-CA" sz="2800" b="1" kern="0" dirty="0" err="1" smtClean="0">
                <a:latin typeface="Calibri" pitchFamily="34" charset="0"/>
                <a:cs typeface="Calibri" pitchFamily="34" charset="0"/>
              </a:rPr>
              <a:t>Terima</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Kasih</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Tuhan</a:t>
            </a:r>
            <a:r>
              <a:rPr lang="en-CA" sz="2800" b="1" kern="0" dirty="0" smtClean="0">
                <a:latin typeface="Calibri" pitchFamily="34" charset="0"/>
                <a:cs typeface="Calibri" pitchFamily="34" charset="0"/>
              </a:rPr>
              <a:t>!</a:t>
            </a:r>
            <a:endParaRPr lang="en-CA" sz="2800" b="1" dirty="0">
              <a:latin typeface="Calibri" pitchFamily="34" charset="0"/>
            </a:endParaRPr>
          </a:p>
        </p:txBody>
      </p:sp>
      <p:sp>
        <p:nvSpPr>
          <p:cNvPr id="9" name="Text Box 4"/>
          <p:cNvSpPr txBox="1">
            <a:spLocks noChangeArrowheads="1"/>
          </p:cNvSpPr>
          <p:nvPr/>
        </p:nvSpPr>
        <p:spPr bwMode="auto">
          <a:xfrm>
            <a:off x="7092280" y="44624"/>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b="1" dirty="0" smtClean="0">
                <a:latin typeface="Calibri" pitchFamily="34" charset="0"/>
                <a:cs typeface="Calibri" pitchFamily="34" charset="0"/>
              </a:rPr>
              <a:t>72-82</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107504" y="140439"/>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3" name="Title 12"/>
          <p:cNvSpPr txBox="1">
            <a:spLocks/>
          </p:cNvSpPr>
          <p:nvPr/>
        </p:nvSpPr>
        <p:spPr bwMode="auto">
          <a:xfrm>
            <a:off x="2051720" y="-162272"/>
            <a:ext cx="541094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200" b="1" kern="0" dirty="0" err="1" smtClean="0">
                <a:solidFill>
                  <a:schemeClr val="bg1"/>
                </a:solidFill>
                <a:latin typeface="Calibri" pitchFamily="34" charset="0"/>
                <a:ea typeface="+mj-ea"/>
                <a:cs typeface="Calibri" pitchFamily="34" charset="0"/>
              </a:rPr>
              <a:t>d</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alam</a:t>
            </a:r>
            <a:r>
              <a:rPr kumimoji="0" lang="en-CA" sz="32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Kristus</a:t>
            </a:r>
            <a:endParaRPr kumimoji="0" lang="en-CA" sz="32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26" name="Picture 25" descr="lord-jesus-christ-coming-293608.gif"/>
          <p:cNvPicPr>
            <a:picLocks noChangeAspect="1"/>
          </p:cNvPicPr>
          <p:nvPr/>
        </p:nvPicPr>
        <p:blipFill>
          <a:blip r:embed="rId2" cstate="print"/>
          <a:stretch>
            <a:fillRect/>
          </a:stretch>
        </p:blipFill>
        <p:spPr>
          <a:xfrm>
            <a:off x="251520" y="-31579"/>
            <a:ext cx="4752528" cy="6921158"/>
          </a:xfrm>
          <a:prstGeom prst="rect">
            <a:avLst/>
          </a:prstGeom>
        </p:spPr>
      </p:pic>
      <p:sp>
        <p:nvSpPr>
          <p:cNvPr id="4" name="Smiley Face 3"/>
          <p:cNvSpPr/>
          <p:nvPr/>
        </p:nvSpPr>
        <p:spPr>
          <a:xfrm>
            <a:off x="3419872" y="2132856"/>
            <a:ext cx="431800" cy="43180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Smiley Face 4"/>
          <p:cNvSpPr/>
          <p:nvPr/>
        </p:nvSpPr>
        <p:spPr>
          <a:xfrm>
            <a:off x="2987824" y="3283644"/>
            <a:ext cx="431800" cy="433388"/>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6" name="Smiley Face 5"/>
          <p:cNvSpPr/>
          <p:nvPr/>
        </p:nvSpPr>
        <p:spPr>
          <a:xfrm>
            <a:off x="1907704" y="3212976"/>
            <a:ext cx="431800" cy="431800"/>
          </a:xfrm>
          <a:prstGeom prst="smileyFace">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7" name="Smiley Face 6"/>
          <p:cNvSpPr/>
          <p:nvPr/>
        </p:nvSpPr>
        <p:spPr>
          <a:xfrm>
            <a:off x="2483768" y="3068960"/>
            <a:ext cx="433387" cy="431800"/>
          </a:xfrm>
          <a:prstGeom prst="smileyFac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8" name="Smiley Face 7"/>
          <p:cNvSpPr/>
          <p:nvPr/>
        </p:nvSpPr>
        <p:spPr>
          <a:xfrm>
            <a:off x="2411760" y="5085184"/>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Smiley Face 8"/>
          <p:cNvSpPr/>
          <p:nvPr/>
        </p:nvSpPr>
        <p:spPr>
          <a:xfrm>
            <a:off x="1907704" y="3789040"/>
            <a:ext cx="431800" cy="433387"/>
          </a:xfrm>
          <a:prstGeom prst="smileyFace">
            <a:avLst/>
          </a:prstGeom>
          <a:solidFill>
            <a:srgbClr val="CC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Smiley Face 9"/>
          <p:cNvSpPr/>
          <p:nvPr/>
        </p:nvSpPr>
        <p:spPr>
          <a:xfrm>
            <a:off x="2843213" y="4005263"/>
            <a:ext cx="433387" cy="431800"/>
          </a:xfrm>
          <a:prstGeom prst="smileyFace">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1" name="Smiley Face 10"/>
          <p:cNvSpPr/>
          <p:nvPr/>
        </p:nvSpPr>
        <p:spPr>
          <a:xfrm>
            <a:off x="2483768" y="3645024"/>
            <a:ext cx="431800" cy="431800"/>
          </a:xfrm>
          <a:prstGeom prst="smileyFace">
            <a:avLst/>
          </a:pr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2" name="Smiley Face 11"/>
          <p:cNvSpPr/>
          <p:nvPr/>
        </p:nvSpPr>
        <p:spPr>
          <a:xfrm>
            <a:off x="2339975" y="4221163"/>
            <a:ext cx="431800" cy="431800"/>
          </a:xfrm>
          <a:prstGeom prst="smileyFace">
            <a:avLst/>
          </a:prstGeom>
          <a:solidFill>
            <a:srgbClr val="92D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3" name="Smiley Face 12"/>
          <p:cNvSpPr/>
          <p:nvPr/>
        </p:nvSpPr>
        <p:spPr>
          <a:xfrm>
            <a:off x="2771775" y="4581525"/>
            <a:ext cx="431800" cy="431800"/>
          </a:xfrm>
          <a:prstGeom prst="smileyFace">
            <a:avLst/>
          </a:prstGeom>
          <a:solidFill>
            <a:srgbClr val="00206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Smiley Face 13"/>
          <p:cNvSpPr/>
          <p:nvPr/>
        </p:nvSpPr>
        <p:spPr>
          <a:xfrm>
            <a:off x="2987824" y="5013424"/>
            <a:ext cx="431800" cy="431800"/>
          </a:xfrm>
          <a:prstGeom prst="smileyFace">
            <a:avLst/>
          </a:prstGeom>
          <a:solidFill>
            <a:srgbClr val="FF99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Smiley Face 14"/>
          <p:cNvSpPr/>
          <p:nvPr/>
        </p:nvSpPr>
        <p:spPr>
          <a:xfrm>
            <a:off x="1763688" y="5301208"/>
            <a:ext cx="431800" cy="433388"/>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Smiley Face 15"/>
          <p:cNvSpPr/>
          <p:nvPr/>
        </p:nvSpPr>
        <p:spPr>
          <a:xfrm>
            <a:off x="1835696" y="4509120"/>
            <a:ext cx="431800" cy="431800"/>
          </a:xfrm>
          <a:prstGeom prst="smileyFace">
            <a:avLst/>
          </a:prstGeom>
          <a:solidFill>
            <a:srgbClr val="CC00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Smiley Face 16"/>
          <p:cNvSpPr/>
          <p:nvPr/>
        </p:nvSpPr>
        <p:spPr>
          <a:xfrm>
            <a:off x="3059832" y="5589488"/>
            <a:ext cx="431800" cy="431800"/>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8" name="Smiley Face 17"/>
          <p:cNvSpPr/>
          <p:nvPr/>
        </p:nvSpPr>
        <p:spPr>
          <a:xfrm>
            <a:off x="2051050" y="2060575"/>
            <a:ext cx="433388" cy="431800"/>
          </a:xfrm>
          <a:prstGeom prst="smileyFace">
            <a:avLst/>
          </a:pr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Smiley Face 18"/>
          <p:cNvSpPr/>
          <p:nvPr/>
        </p:nvSpPr>
        <p:spPr>
          <a:xfrm>
            <a:off x="2699792" y="2492896"/>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0" name="Smiley Face 19"/>
          <p:cNvSpPr/>
          <p:nvPr/>
        </p:nvSpPr>
        <p:spPr>
          <a:xfrm>
            <a:off x="1403350" y="2133600"/>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Smiley Face 20"/>
          <p:cNvSpPr/>
          <p:nvPr/>
        </p:nvSpPr>
        <p:spPr>
          <a:xfrm>
            <a:off x="2051720" y="2708920"/>
            <a:ext cx="431800" cy="431800"/>
          </a:xfrm>
          <a:prstGeom prst="smileyFace">
            <a:avLst/>
          </a:prstGeom>
          <a:solidFill>
            <a:srgbClr val="99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2" name="Smiley Face 21"/>
          <p:cNvSpPr/>
          <p:nvPr/>
        </p:nvSpPr>
        <p:spPr>
          <a:xfrm>
            <a:off x="2987824" y="1556792"/>
            <a:ext cx="431800" cy="431800"/>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Smiley Face 22"/>
          <p:cNvSpPr/>
          <p:nvPr/>
        </p:nvSpPr>
        <p:spPr>
          <a:xfrm>
            <a:off x="1979712" y="1556792"/>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Smiley Face 23"/>
          <p:cNvSpPr/>
          <p:nvPr/>
        </p:nvSpPr>
        <p:spPr>
          <a:xfrm>
            <a:off x="2627784" y="1988840"/>
            <a:ext cx="431800" cy="431800"/>
          </a:xfrm>
          <a:prstGeom prst="smileyFace">
            <a:avLst/>
          </a:prstGeom>
          <a:solidFill>
            <a:srgbClr val="CC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7" name="TextBox 8"/>
          <p:cNvSpPr txBox="1">
            <a:spLocks noChangeArrowheads="1"/>
          </p:cNvSpPr>
          <p:nvPr/>
        </p:nvSpPr>
        <p:spPr bwMode="auto">
          <a:xfrm>
            <a:off x="1547663" y="6423719"/>
            <a:ext cx="2088233" cy="461665"/>
          </a:xfrm>
          <a:prstGeom prst="rect">
            <a:avLst/>
          </a:prstGeom>
          <a:noFill/>
          <a:ln w="9525">
            <a:noFill/>
            <a:miter lim="800000"/>
            <a:headEnd/>
            <a:tailEnd/>
          </a:ln>
        </p:spPr>
        <p:txBody>
          <a:bodyPr wrap="square">
            <a:spAutoFit/>
          </a:bodyPr>
          <a:lstStyle/>
          <a:p>
            <a:pPr algn="ctr">
              <a:defRPr/>
            </a:pPr>
            <a:r>
              <a:rPr lang="en-CA" altLang="ko-KR" sz="1400" dirty="0" smtClean="0">
                <a:solidFill>
                  <a:srgbClr val="00B0F0"/>
                </a:solidFill>
              </a:rPr>
              <a:t>©</a:t>
            </a:r>
            <a:r>
              <a:rPr lang="en-CA" altLang="ko-KR" sz="1000" dirty="0" smtClean="0">
                <a:solidFill>
                  <a:srgbClr val="00B0F0"/>
                </a:solidFill>
              </a:rPr>
              <a:t> </a:t>
            </a:r>
            <a:r>
              <a:rPr lang="en-CA" sz="1000" dirty="0" smtClean="0">
                <a:solidFill>
                  <a:srgbClr val="00B0F0"/>
                </a:solidFill>
              </a:rPr>
              <a:t>GospelGifs.com </a:t>
            </a:r>
          </a:p>
          <a:p>
            <a:pPr algn="ctr">
              <a:defRPr/>
            </a:pPr>
            <a:r>
              <a:rPr lang="en-CA" sz="1000" dirty="0" smtClean="0">
                <a:solidFill>
                  <a:srgbClr val="00B0F0"/>
                </a:solidFill>
              </a:rPr>
              <a:t>used with permission</a:t>
            </a:r>
            <a:endParaRPr lang="en-CA" sz="1000" dirty="0">
              <a:solidFill>
                <a:srgbClr val="00B0F0"/>
              </a:solidFill>
            </a:endParaRPr>
          </a:p>
        </p:txBody>
      </p:sp>
      <p:sp>
        <p:nvSpPr>
          <p:cNvPr id="28" name="TextBox 27"/>
          <p:cNvSpPr txBox="1"/>
          <p:nvPr/>
        </p:nvSpPr>
        <p:spPr>
          <a:xfrm>
            <a:off x="5004048" y="188640"/>
            <a:ext cx="4139952" cy="2246769"/>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72. </a:t>
            </a:r>
            <a:r>
              <a:rPr lang="en-CA" sz="2800" b="1" dirty="0" err="1" smtClean="0">
                <a:solidFill>
                  <a:srgbClr val="FF0000"/>
                </a:solidFill>
                <a:latin typeface="Calibri" pitchFamily="34" charset="0"/>
              </a:rPr>
              <a:t>Anggota-anggota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tubuh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yaitu</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gereja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dipersatukan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yang </a:t>
            </a:r>
            <a:r>
              <a:rPr lang="en-CA" sz="2800" b="1" dirty="0" err="1" smtClean="0">
                <a:solidFill>
                  <a:srgbClr val="FF0000"/>
                </a:solidFill>
                <a:latin typeface="Calibri" pitchFamily="34" charset="0"/>
              </a:rPr>
              <a:t>Kepala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dirty="0"/>
          </a:p>
        </p:txBody>
      </p:sp>
      <p:sp>
        <p:nvSpPr>
          <p:cNvPr id="30" name="Title 1"/>
          <p:cNvSpPr txBox="1">
            <a:spLocks/>
          </p:cNvSpPr>
          <p:nvPr/>
        </p:nvSpPr>
        <p:spPr bwMode="auto">
          <a:xfrm>
            <a:off x="5004048" y="3717032"/>
            <a:ext cx="4104456"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800" b="1" kern="0" dirty="0" smtClean="0">
                <a:latin typeface="Calibri" pitchFamily="34" charset="0"/>
                <a:ea typeface="+mj-ea"/>
                <a:cs typeface="Calibri" pitchFamily="34" charset="0"/>
              </a:rPr>
              <a:t>“</a:t>
            </a: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adalah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kepala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jemaat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Dialah</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menyelamatkan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tubuh</a:t>
            </a:r>
            <a:r>
              <a:rPr lang="en-CA" sz="2800" b="1" dirty="0" smtClean="0">
                <a:latin typeface="Calibri" pitchFamily="34" charset="0"/>
                <a:cs typeface="Calibri" pitchFamily="34" charset="0"/>
              </a:rPr>
              <a:t> . . .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adalah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anggota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tubuh-Nya</a:t>
            </a:r>
            <a:r>
              <a:rPr lang="en-CA" sz="2800" b="1" dirty="0" smtClean="0">
                <a:latin typeface="Calibri" pitchFamily="34" charset="0"/>
                <a:cs typeface="Calibri" pitchFamily="34" charset="0"/>
              </a:rPr>
              <a:t>.”</a:t>
            </a:r>
          </a:p>
          <a:p>
            <a:pPr marL="0" marR="0" lvl="0" indent="0" algn="ctr" defTabSz="914400" rtl="0" eaLnBrk="0" fontAlgn="base" latinLnBrk="0" hangingPunct="0">
              <a:lnSpc>
                <a:spcPts val="3000"/>
              </a:lnSpc>
              <a:spcBef>
                <a:spcPct val="0"/>
              </a:spcBef>
              <a:spcAft>
                <a:spcPct val="0"/>
              </a:spcAft>
              <a:buClrTx/>
              <a:buSzTx/>
              <a:buFontTx/>
              <a:buNone/>
              <a:tabLst/>
              <a:defRPr/>
            </a:pPr>
            <a:r>
              <a:rPr kumimoji="0" lang="en-CA" sz="2800" b="1"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Ef</a:t>
            </a:r>
            <a:r>
              <a:rPr kumimoji="0" lang="en-CA"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5:23, 30</a:t>
            </a:r>
            <a:br>
              <a:rPr kumimoji="0" lang="en-CA"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endParaRPr kumimoji="0" lang="en-CA"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p:txBody>
      </p:sp>
      <p:pic>
        <p:nvPicPr>
          <p:cNvPr id="29" name="Picture 28"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31"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sp>
        <p:nvSpPr>
          <p:cNvPr id="32" name="TextBox 31"/>
          <p:cNvSpPr txBox="1"/>
          <p:nvPr/>
        </p:nvSpPr>
        <p:spPr>
          <a:xfrm>
            <a:off x="8100392" y="583720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26" name="Picture 25" descr="lord-jesus-christ-coming-293608.gif"/>
          <p:cNvPicPr>
            <a:picLocks noChangeAspect="1"/>
          </p:cNvPicPr>
          <p:nvPr/>
        </p:nvPicPr>
        <p:blipFill>
          <a:blip r:embed="rId2" cstate="print"/>
          <a:stretch>
            <a:fillRect/>
          </a:stretch>
        </p:blipFill>
        <p:spPr>
          <a:xfrm>
            <a:off x="251520" y="-31579"/>
            <a:ext cx="4752528" cy="6921158"/>
          </a:xfrm>
          <a:prstGeom prst="rect">
            <a:avLst/>
          </a:prstGeom>
        </p:spPr>
      </p:pic>
      <p:sp>
        <p:nvSpPr>
          <p:cNvPr id="4" name="Smiley Face 3"/>
          <p:cNvSpPr/>
          <p:nvPr/>
        </p:nvSpPr>
        <p:spPr>
          <a:xfrm>
            <a:off x="3419872" y="2132856"/>
            <a:ext cx="431800" cy="43180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Smiley Face 4"/>
          <p:cNvSpPr/>
          <p:nvPr/>
        </p:nvSpPr>
        <p:spPr>
          <a:xfrm>
            <a:off x="2987824" y="3283644"/>
            <a:ext cx="431800" cy="433388"/>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6" name="Smiley Face 5"/>
          <p:cNvSpPr/>
          <p:nvPr/>
        </p:nvSpPr>
        <p:spPr>
          <a:xfrm>
            <a:off x="1907704" y="3212976"/>
            <a:ext cx="431800" cy="431800"/>
          </a:xfrm>
          <a:prstGeom prst="smileyFace">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7" name="Smiley Face 6"/>
          <p:cNvSpPr/>
          <p:nvPr/>
        </p:nvSpPr>
        <p:spPr>
          <a:xfrm>
            <a:off x="2483768" y="3068960"/>
            <a:ext cx="433387" cy="431800"/>
          </a:xfrm>
          <a:prstGeom prst="smileyFac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8" name="Smiley Face 7"/>
          <p:cNvSpPr/>
          <p:nvPr/>
        </p:nvSpPr>
        <p:spPr>
          <a:xfrm>
            <a:off x="2411760" y="5085184"/>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Smiley Face 8"/>
          <p:cNvSpPr/>
          <p:nvPr/>
        </p:nvSpPr>
        <p:spPr>
          <a:xfrm>
            <a:off x="1907704" y="3789040"/>
            <a:ext cx="431800" cy="433387"/>
          </a:xfrm>
          <a:prstGeom prst="smileyFace">
            <a:avLst/>
          </a:prstGeom>
          <a:solidFill>
            <a:srgbClr val="CC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Smiley Face 9"/>
          <p:cNvSpPr/>
          <p:nvPr/>
        </p:nvSpPr>
        <p:spPr>
          <a:xfrm>
            <a:off x="2843213" y="4005263"/>
            <a:ext cx="433387" cy="431800"/>
          </a:xfrm>
          <a:prstGeom prst="smileyFace">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1" name="Smiley Face 10"/>
          <p:cNvSpPr/>
          <p:nvPr/>
        </p:nvSpPr>
        <p:spPr>
          <a:xfrm>
            <a:off x="2483768" y="3645024"/>
            <a:ext cx="431800" cy="431800"/>
          </a:xfrm>
          <a:prstGeom prst="smileyFace">
            <a:avLst/>
          </a:pr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2" name="Smiley Face 11"/>
          <p:cNvSpPr/>
          <p:nvPr/>
        </p:nvSpPr>
        <p:spPr>
          <a:xfrm>
            <a:off x="2339975" y="4221163"/>
            <a:ext cx="431800" cy="431800"/>
          </a:xfrm>
          <a:prstGeom prst="smileyFace">
            <a:avLst/>
          </a:prstGeom>
          <a:solidFill>
            <a:srgbClr val="92D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3" name="Smiley Face 12"/>
          <p:cNvSpPr/>
          <p:nvPr/>
        </p:nvSpPr>
        <p:spPr>
          <a:xfrm>
            <a:off x="2771775" y="4581525"/>
            <a:ext cx="431800" cy="431800"/>
          </a:xfrm>
          <a:prstGeom prst="smileyFace">
            <a:avLst/>
          </a:prstGeom>
          <a:solidFill>
            <a:srgbClr val="00206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Smiley Face 13"/>
          <p:cNvSpPr/>
          <p:nvPr/>
        </p:nvSpPr>
        <p:spPr>
          <a:xfrm>
            <a:off x="2987824" y="5013424"/>
            <a:ext cx="431800" cy="431800"/>
          </a:xfrm>
          <a:prstGeom prst="smileyFace">
            <a:avLst/>
          </a:prstGeom>
          <a:solidFill>
            <a:srgbClr val="FF99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Smiley Face 14"/>
          <p:cNvSpPr/>
          <p:nvPr/>
        </p:nvSpPr>
        <p:spPr>
          <a:xfrm>
            <a:off x="1763688" y="5301208"/>
            <a:ext cx="431800" cy="433388"/>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Smiley Face 15"/>
          <p:cNvSpPr/>
          <p:nvPr/>
        </p:nvSpPr>
        <p:spPr>
          <a:xfrm>
            <a:off x="1835696" y="4509120"/>
            <a:ext cx="431800" cy="431800"/>
          </a:xfrm>
          <a:prstGeom prst="smileyFace">
            <a:avLst/>
          </a:prstGeom>
          <a:solidFill>
            <a:srgbClr val="CC00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Smiley Face 16"/>
          <p:cNvSpPr/>
          <p:nvPr/>
        </p:nvSpPr>
        <p:spPr>
          <a:xfrm>
            <a:off x="3059832" y="5589488"/>
            <a:ext cx="431800" cy="431800"/>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8" name="Smiley Face 17"/>
          <p:cNvSpPr/>
          <p:nvPr/>
        </p:nvSpPr>
        <p:spPr>
          <a:xfrm>
            <a:off x="2051050" y="2060575"/>
            <a:ext cx="433388" cy="431800"/>
          </a:xfrm>
          <a:prstGeom prst="smileyFace">
            <a:avLst/>
          </a:pr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Smiley Face 18"/>
          <p:cNvSpPr/>
          <p:nvPr/>
        </p:nvSpPr>
        <p:spPr>
          <a:xfrm>
            <a:off x="2699792" y="2492896"/>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0" name="Smiley Face 19"/>
          <p:cNvSpPr/>
          <p:nvPr/>
        </p:nvSpPr>
        <p:spPr>
          <a:xfrm>
            <a:off x="1403350" y="2133600"/>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Smiley Face 20"/>
          <p:cNvSpPr/>
          <p:nvPr/>
        </p:nvSpPr>
        <p:spPr>
          <a:xfrm>
            <a:off x="2051720" y="2708920"/>
            <a:ext cx="431800" cy="431800"/>
          </a:xfrm>
          <a:prstGeom prst="smileyFace">
            <a:avLst/>
          </a:prstGeom>
          <a:solidFill>
            <a:srgbClr val="99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2" name="Smiley Face 21"/>
          <p:cNvSpPr/>
          <p:nvPr/>
        </p:nvSpPr>
        <p:spPr>
          <a:xfrm>
            <a:off x="2987824" y="1556792"/>
            <a:ext cx="431800" cy="431800"/>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Smiley Face 22"/>
          <p:cNvSpPr/>
          <p:nvPr/>
        </p:nvSpPr>
        <p:spPr>
          <a:xfrm>
            <a:off x="1979712" y="1556792"/>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Smiley Face 23"/>
          <p:cNvSpPr/>
          <p:nvPr/>
        </p:nvSpPr>
        <p:spPr>
          <a:xfrm>
            <a:off x="2627784" y="1988840"/>
            <a:ext cx="431800" cy="431800"/>
          </a:xfrm>
          <a:prstGeom prst="smileyFace">
            <a:avLst/>
          </a:prstGeom>
          <a:solidFill>
            <a:srgbClr val="CC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7" name="TextBox 8"/>
          <p:cNvSpPr txBox="1">
            <a:spLocks noChangeArrowheads="1"/>
          </p:cNvSpPr>
          <p:nvPr/>
        </p:nvSpPr>
        <p:spPr bwMode="auto">
          <a:xfrm>
            <a:off x="1547663" y="6423719"/>
            <a:ext cx="2088233" cy="461665"/>
          </a:xfrm>
          <a:prstGeom prst="rect">
            <a:avLst/>
          </a:prstGeom>
          <a:noFill/>
          <a:ln w="9525">
            <a:noFill/>
            <a:miter lim="800000"/>
            <a:headEnd/>
            <a:tailEnd/>
          </a:ln>
        </p:spPr>
        <p:txBody>
          <a:bodyPr wrap="square">
            <a:spAutoFit/>
          </a:bodyPr>
          <a:lstStyle/>
          <a:p>
            <a:pPr algn="ctr">
              <a:defRPr/>
            </a:pPr>
            <a:r>
              <a:rPr lang="en-CA" altLang="ko-KR" sz="1400" dirty="0" smtClean="0">
                <a:solidFill>
                  <a:srgbClr val="00B0F0"/>
                </a:solidFill>
              </a:rPr>
              <a:t>©</a:t>
            </a:r>
            <a:r>
              <a:rPr lang="en-CA" altLang="ko-KR" sz="1000" dirty="0" smtClean="0">
                <a:solidFill>
                  <a:srgbClr val="00B0F0"/>
                </a:solidFill>
              </a:rPr>
              <a:t> </a:t>
            </a:r>
            <a:r>
              <a:rPr lang="en-CA" sz="1000" dirty="0" smtClean="0">
                <a:solidFill>
                  <a:srgbClr val="00B0F0"/>
                </a:solidFill>
              </a:rPr>
              <a:t>GospelGifs.com </a:t>
            </a:r>
          </a:p>
          <a:p>
            <a:pPr algn="ctr">
              <a:defRPr/>
            </a:pPr>
            <a:r>
              <a:rPr lang="en-CA" sz="1000" dirty="0" smtClean="0">
                <a:solidFill>
                  <a:srgbClr val="00B0F0"/>
                </a:solidFill>
              </a:rPr>
              <a:t>used with permission</a:t>
            </a:r>
            <a:endParaRPr lang="en-CA" sz="1000" dirty="0">
              <a:solidFill>
                <a:srgbClr val="00B0F0"/>
              </a:solidFill>
            </a:endParaRPr>
          </a:p>
        </p:txBody>
      </p:sp>
      <p:sp>
        <p:nvSpPr>
          <p:cNvPr id="30" name="Title 1"/>
          <p:cNvSpPr txBox="1">
            <a:spLocks/>
          </p:cNvSpPr>
          <p:nvPr/>
        </p:nvSpPr>
        <p:spPr bwMode="auto">
          <a:xfrm>
            <a:off x="5004048" y="3861048"/>
            <a:ext cx="4032002"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800" b="1" kern="0" dirty="0" smtClean="0">
                <a:latin typeface="Calibri" pitchFamily="34" charset="0"/>
                <a:ea typeface="+mj-ea"/>
                <a:cs typeface="Calibri" pitchFamily="34" charset="0"/>
              </a:rPr>
              <a:t>“</a:t>
            </a:r>
            <a:r>
              <a:rPr lang="en-CA" sz="2800" b="1" dirty="0" err="1" smtClean="0">
                <a:latin typeface="Calibri" pitchFamily="34" charset="0"/>
                <a:cs typeface="Calibri" pitchFamily="34" charset="0"/>
              </a:rPr>
              <a:t>Sebab</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satu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semua</a:t>
            </a:r>
            <a:r>
              <a:rPr lang="en-CA" sz="2800" b="1" dirty="0" smtClean="0">
                <a:latin typeface="Calibri" pitchFamily="34" charset="0"/>
                <a:cs typeface="Calibri" pitchFamily="34" charset="0"/>
              </a:rPr>
              <a:t> . . . </a:t>
            </a:r>
            <a:r>
              <a:rPr lang="en-CA" sz="2800" b="1" dirty="0" err="1" smtClean="0">
                <a:latin typeface="Calibri" pitchFamily="34" charset="0"/>
                <a:cs typeface="Calibri" pitchFamily="34" charset="0"/>
              </a:rPr>
              <a:t>telah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dibaptis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menjadi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satu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tubuh</a:t>
            </a:r>
            <a:r>
              <a:rPr lang="en-CA" sz="2800" b="1" dirty="0" smtClean="0">
                <a:latin typeface="Calibri" pitchFamily="34" charset="0"/>
                <a:cs typeface="Calibri" pitchFamily="34" charset="0"/>
              </a:rPr>
              <a:t> . . . </a:t>
            </a:r>
            <a:r>
              <a:rPr lang="sv-SE" sz="2800" b="1" dirty="0" smtClean="0">
                <a:latin typeface="Calibri" pitchFamily="34" charset="0"/>
                <a:cs typeface="Calibri" pitchFamily="34" charset="0"/>
              </a:rPr>
              <a:t>Kamu semua adalah tubuh Kristus dan kamu masing-masing adalah anggotanya”</a:t>
            </a:r>
            <a:r>
              <a:rPr kumimoji="0" lang="en-CA" sz="2800" b="1" i="0" u="none" strike="noStrike" kern="0" cap="none" spc="0" normalizeH="0" baseline="0" noProof="0" dirty="0" smtClean="0">
                <a:ln>
                  <a:noFill/>
                </a:ln>
                <a:solidFill>
                  <a:schemeClr val="tx1"/>
                </a:solidFill>
                <a:effectLst/>
                <a:uLnTx/>
                <a:uFillTx/>
                <a:latin typeface="Calibri" pitchFamily="34" charset="0"/>
                <a:ea typeface="+mj-ea"/>
                <a:cs typeface="+mj-cs"/>
              </a:rPr>
              <a:t/>
            </a:r>
            <a:br>
              <a:rPr kumimoji="0" lang="en-CA" sz="2800" b="1" i="0" u="none" strike="noStrike" kern="0" cap="none" spc="0" normalizeH="0" baseline="0" noProof="0" dirty="0" smtClean="0">
                <a:ln>
                  <a:noFill/>
                </a:ln>
                <a:solidFill>
                  <a:schemeClr val="tx1"/>
                </a:solidFill>
                <a:effectLst/>
                <a:uLnTx/>
                <a:uFillTx/>
                <a:latin typeface="Calibri" pitchFamily="34" charset="0"/>
                <a:ea typeface="+mj-ea"/>
                <a:cs typeface="+mj-cs"/>
              </a:rPr>
            </a:b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mj-cs"/>
              </a:rPr>
              <a:t>1 </a:t>
            </a:r>
            <a:r>
              <a:rPr lang="en-US" sz="2800" b="1" kern="0" dirty="0" err="1">
                <a:latin typeface="Calibri" pitchFamily="34" charset="0"/>
                <a:ea typeface="+mj-ea"/>
                <a:cs typeface="+mj-cs"/>
              </a:rPr>
              <a:t>K</a:t>
            </a: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mj-cs"/>
              </a:rPr>
              <a:t>or 12:13, 27</a:t>
            </a:r>
            <a:endParaRPr kumimoji="0" lang="en-CA" sz="2800" b="1" i="0" u="none" strike="noStrike" kern="0" cap="none" spc="0" normalizeH="0" baseline="0" noProof="0" dirty="0" smtClean="0">
              <a:ln>
                <a:noFill/>
              </a:ln>
              <a:solidFill>
                <a:schemeClr val="tx1"/>
              </a:solidFill>
              <a:effectLst/>
              <a:uLnTx/>
              <a:uFillTx/>
              <a:latin typeface="Calibri" pitchFamily="34" charset="0"/>
              <a:ea typeface="+mj-ea"/>
              <a:cs typeface="+mj-cs"/>
            </a:endParaRPr>
          </a:p>
        </p:txBody>
      </p:sp>
      <p:pic>
        <p:nvPicPr>
          <p:cNvPr id="29" name="Picture 28"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31"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sp>
        <p:nvSpPr>
          <p:cNvPr id="32" name="TextBox 31"/>
          <p:cNvSpPr txBox="1"/>
          <p:nvPr/>
        </p:nvSpPr>
        <p:spPr>
          <a:xfrm>
            <a:off x="8100392" y="583720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3" name="TextBox 32"/>
          <p:cNvSpPr txBox="1"/>
          <p:nvPr/>
        </p:nvSpPr>
        <p:spPr>
          <a:xfrm>
            <a:off x="5004048" y="188640"/>
            <a:ext cx="4139952" cy="2246769"/>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72. </a:t>
            </a:r>
            <a:r>
              <a:rPr lang="en-CA" sz="2800" b="1" dirty="0" err="1" smtClean="0">
                <a:solidFill>
                  <a:srgbClr val="FF0000"/>
                </a:solidFill>
                <a:latin typeface="Calibri" pitchFamily="34" charset="0"/>
              </a:rPr>
              <a:t>Anggota-anggota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tubuh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yaitu</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gereja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dipersatukan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dlm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yang </a:t>
            </a:r>
            <a:r>
              <a:rPr lang="en-CA" sz="2800" b="1" dirty="0" err="1" smtClean="0">
                <a:solidFill>
                  <a:srgbClr val="FF0000"/>
                </a:solidFill>
                <a:latin typeface="Calibri" pitchFamily="34" charset="0"/>
              </a:rPr>
              <a:t>Kepala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dirty="0"/>
          </a:p>
        </p:txBody>
      </p:sp>
    </p:spTree>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26" name="Picture 25" descr="lord-jesus-christ-coming-293608.gif"/>
          <p:cNvPicPr>
            <a:picLocks noChangeAspect="1"/>
          </p:cNvPicPr>
          <p:nvPr/>
        </p:nvPicPr>
        <p:blipFill>
          <a:blip r:embed="rId2" cstate="print"/>
          <a:stretch>
            <a:fillRect/>
          </a:stretch>
        </p:blipFill>
        <p:spPr>
          <a:xfrm>
            <a:off x="251520" y="-31579"/>
            <a:ext cx="4752528" cy="6921158"/>
          </a:xfrm>
          <a:prstGeom prst="rect">
            <a:avLst/>
          </a:prstGeom>
        </p:spPr>
      </p:pic>
      <p:sp>
        <p:nvSpPr>
          <p:cNvPr id="4" name="Smiley Face 3"/>
          <p:cNvSpPr/>
          <p:nvPr/>
        </p:nvSpPr>
        <p:spPr>
          <a:xfrm>
            <a:off x="3419872" y="2132856"/>
            <a:ext cx="431800" cy="43180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Smiley Face 4"/>
          <p:cNvSpPr/>
          <p:nvPr/>
        </p:nvSpPr>
        <p:spPr>
          <a:xfrm>
            <a:off x="2987824" y="3283644"/>
            <a:ext cx="431800" cy="433388"/>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6" name="Smiley Face 5"/>
          <p:cNvSpPr/>
          <p:nvPr/>
        </p:nvSpPr>
        <p:spPr>
          <a:xfrm>
            <a:off x="1907704" y="3212976"/>
            <a:ext cx="431800" cy="431800"/>
          </a:xfrm>
          <a:prstGeom prst="smileyFace">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7" name="Smiley Face 6"/>
          <p:cNvSpPr/>
          <p:nvPr/>
        </p:nvSpPr>
        <p:spPr>
          <a:xfrm>
            <a:off x="2483768" y="3068960"/>
            <a:ext cx="433387" cy="431800"/>
          </a:xfrm>
          <a:prstGeom prst="smileyFac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8" name="Smiley Face 7"/>
          <p:cNvSpPr/>
          <p:nvPr/>
        </p:nvSpPr>
        <p:spPr>
          <a:xfrm>
            <a:off x="2411760" y="5085184"/>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Smiley Face 8"/>
          <p:cNvSpPr/>
          <p:nvPr/>
        </p:nvSpPr>
        <p:spPr>
          <a:xfrm>
            <a:off x="1907704" y="3789040"/>
            <a:ext cx="431800" cy="433387"/>
          </a:xfrm>
          <a:prstGeom prst="smileyFace">
            <a:avLst/>
          </a:prstGeom>
          <a:solidFill>
            <a:srgbClr val="CC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Smiley Face 9"/>
          <p:cNvSpPr/>
          <p:nvPr/>
        </p:nvSpPr>
        <p:spPr>
          <a:xfrm>
            <a:off x="2843213" y="4005263"/>
            <a:ext cx="433387" cy="431800"/>
          </a:xfrm>
          <a:prstGeom prst="smileyFace">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1" name="Smiley Face 10"/>
          <p:cNvSpPr/>
          <p:nvPr/>
        </p:nvSpPr>
        <p:spPr>
          <a:xfrm>
            <a:off x="2483768" y="3645024"/>
            <a:ext cx="431800" cy="431800"/>
          </a:xfrm>
          <a:prstGeom prst="smileyFace">
            <a:avLst/>
          </a:pr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2" name="Smiley Face 11"/>
          <p:cNvSpPr/>
          <p:nvPr/>
        </p:nvSpPr>
        <p:spPr>
          <a:xfrm>
            <a:off x="2339975" y="4221163"/>
            <a:ext cx="431800" cy="431800"/>
          </a:xfrm>
          <a:prstGeom prst="smileyFace">
            <a:avLst/>
          </a:prstGeom>
          <a:solidFill>
            <a:srgbClr val="92D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3" name="Smiley Face 12"/>
          <p:cNvSpPr/>
          <p:nvPr/>
        </p:nvSpPr>
        <p:spPr>
          <a:xfrm>
            <a:off x="2771775" y="4581525"/>
            <a:ext cx="431800" cy="431800"/>
          </a:xfrm>
          <a:prstGeom prst="smileyFace">
            <a:avLst/>
          </a:prstGeom>
          <a:solidFill>
            <a:srgbClr val="00206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Smiley Face 13"/>
          <p:cNvSpPr/>
          <p:nvPr/>
        </p:nvSpPr>
        <p:spPr>
          <a:xfrm>
            <a:off x="2987824" y="5013424"/>
            <a:ext cx="431800" cy="431800"/>
          </a:xfrm>
          <a:prstGeom prst="smileyFace">
            <a:avLst/>
          </a:prstGeom>
          <a:solidFill>
            <a:srgbClr val="FF99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Smiley Face 14"/>
          <p:cNvSpPr/>
          <p:nvPr/>
        </p:nvSpPr>
        <p:spPr>
          <a:xfrm>
            <a:off x="1763688" y="5301208"/>
            <a:ext cx="431800" cy="433388"/>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Smiley Face 15"/>
          <p:cNvSpPr/>
          <p:nvPr/>
        </p:nvSpPr>
        <p:spPr>
          <a:xfrm>
            <a:off x="1835696" y="4509120"/>
            <a:ext cx="431800" cy="431800"/>
          </a:xfrm>
          <a:prstGeom prst="smileyFace">
            <a:avLst/>
          </a:prstGeom>
          <a:solidFill>
            <a:srgbClr val="CC00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Smiley Face 16"/>
          <p:cNvSpPr/>
          <p:nvPr/>
        </p:nvSpPr>
        <p:spPr>
          <a:xfrm>
            <a:off x="3059832" y="5589488"/>
            <a:ext cx="431800" cy="431800"/>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8" name="Smiley Face 17"/>
          <p:cNvSpPr/>
          <p:nvPr/>
        </p:nvSpPr>
        <p:spPr>
          <a:xfrm>
            <a:off x="2051050" y="2060575"/>
            <a:ext cx="433388" cy="431800"/>
          </a:xfrm>
          <a:prstGeom prst="smileyFace">
            <a:avLst/>
          </a:pr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Smiley Face 18"/>
          <p:cNvSpPr/>
          <p:nvPr/>
        </p:nvSpPr>
        <p:spPr>
          <a:xfrm>
            <a:off x="2699792" y="2492896"/>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0" name="Smiley Face 19"/>
          <p:cNvSpPr/>
          <p:nvPr/>
        </p:nvSpPr>
        <p:spPr>
          <a:xfrm>
            <a:off x="1403350" y="2133600"/>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Smiley Face 20"/>
          <p:cNvSpPr/>
          <p:nvPr/>
        </p:nvSpPr>
        <p:spPr>
          <a:xfrm>
            <a:off x="2051720" y="2708920"/>
            <a:ext cx="431800" cy="431800"/>
          </a:xfrm>
          <a:prstGeom prst="smileyFace">
            <a:avLst/>
          </a:prstGeom>
          <a:solidFill>
            <a:srgbClr val="99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2" name="Smiley Face 21"/>
          <p:cNvSpPr/>
          <p:nvPr/>
        </p:nvSpPr>
        <p:spPr>
          <a:xfrm>
            <a:off x="2987824" y="1556792"/>
            <a:ext cx="431800" cy="431800"/>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Smiley Face 22"/>
          <p:cNvSpPr/>
          <p:nvPr/>
        </p:nvSpPr>
        <p:spPr>
          <a:xfrm>
            <a:off x="1979712" y="1556792"/>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Smiley Face 23"/>
          <p:cNvSpPr/>
          <p:nvPr/>
        </p:nvSpPr>
        <p:spPr>
          <a:xfrm>
            <a:off x="2627784" y="1988840"/>
            <a:ext cx="431800" cy="431800"/>
          </a:xfrm>
          <a:prstGeom prst="smileyFace">
            <a:avLst/>
          </a:prstGeom>
          <a:solidFill>
            <a:srgbClr val="CC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7" name="TextBox 8"/>
          <p:cNvSpPr txBox="1">
            <a:spLocks noChangeArrowheads="1"/>
          </p:cNvSpPr>
          <p:nvPr/>
        </p:nvSpPr>
        <p:spPr bwMode="auto">
          <a:xfrm>
            <a:off x="1547663" y="6423719"/>
            <a:ext cx="2088233" cy="461665"/>
          </a:xfrm>
          <a:prstGeom prst="rect">
            <a:avLst/>
          </a:prstGeom>
          <a:noFill/>
          <a:ln w="9525">
            <a:noFill/>
            <a:miter lim="800000"/>
            <a:headEnd/>
            <a:tailEnd/>
          </a:ln>
        </p:spPr>
        <p:txBody>
          <a:bodyPr wrap="square">
            <a:spAutoFit/>
          </a:bodyPr>
          <a:lstStyle/>
          <a:p>
            <a:pPr algn="ctr">
              <a:defRPr/>
            </a:pPr>
            <a:r>
              <a:rPr lang="en-CA" altLang="ko-KR" sz="1400" dirty="0" smtClean="0">
                <a:solidFill>
                  <a:srgbClr val="00B0F0"/>
                </a:solidFill>
              </a:rPr>
              <a:t>©</a:t>
            </a:r>
            <a:r>
              <a:rPr lang="en-CA" altLang="ko-KR" sz="1000" dirty="0" smtClean="0">
                <a:solidFill>
                  <a:srgbClr val="00B0F0"/>
                </a:solidFill>
              </a:rPr>
              <a:t> </a:t>
            </a:r>
            <a:r>
              <a:rPr lang="en-CA" sz="1000" dirty="0" smtClean="0">
                <a:solidFill>
                  <a:srgbClr val="00B0F0"/>
                </a:solidFill>
              </a:rPr>
              <a:t>GospelGifs.com </a:t>
            </a:r>
          </a:p>
          <a:p>
            <a:pPr algn="ctr">
              <a:defRPr/>
            </a:pPr>
            <a:r>
              <a:rPr lang="en-CA" sz="1000" dirty="0" smtClean="0">
                <a:solidFill>
                  <a:srgbClr val="00B0F0"/>
                </a:solidFill>
              </a:rPr>
              <a:t>used with permission</a:t>
            </a:r>
            <a:endParaRPr lang="en-CA" sz="1000" dirty="0">
              <a:solidFill>
                <a:srgbClr val="00B0F0"/>
              </a:solidFill>
            </a:endParaRPr>
          </a:p>
        </p:txBody>
      </p:sp>
      <p:sp>
        <p:nvSpPr>
          <p:cNvPr id="28" name="TextBox 27"/>
          <p:cNvSpPr txBox="1"/>
          <p:nvPr/>
        </p:nvSpPr>
        <p:spPr>
          <a:xfrm>
            <a:off x="5292080" y="188640"/>
            <a:ext cx="3632448" cy="1384995"/>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cs typeface="Calibri" pitchFamily="34" charset="0"/>
              </a:rPr>
              <a:t>73. </a:t>
            </a:r>
            <a:r>
              <a:rPr lang="en-US" sz="2800" b="1" dirty="0" err="1" smtClean="0">
                <a:solidFill>
                  <a:srgbClr val="FF0000"/>
                </a:solidFill>
                <a:latin typeface="Calibri" pitchFamily="34" charset="0"/>
                <a:cs typeface="Calibri" pitchFamily="34" charset="0"/>
              </a:rPr>
              <a:t>Saudara-saudari</a:t>
            </a:r>
            <a:r>
              <a:rPr lang="en-US" sz="2800" b="1" dirty="0" smtClean="0">
                <a:solidFill>
                  <a:srgbClr val="FF0000"/>
                </a:solidFill>
                <a:latin typeface="Calibri" pitchFamily="34" charset="0"/>
                <a:cs typeface="Calibri" pitchFamily="34" charset="0"/>
              </a:rPr>
              <a:t> </a:t>
            </a:r>
          </a:p>
          <a:p>
            <a:pPr algn="ctr"/>
            <a:r>
              <a:rPr lang="en-US" sz="2800" b="1" dirty="0" err="1" smtClean="0">
                <a:solidFill>
                  <a:srgbClr val="FF0000"/>
                </a:solidFill>
                <a:latin typeface="Calibri" pitchFamily="34" charset="0"/>
                <a:cs typeface="Calibri" pitchFamily="34" charset="0"/>
              </a:rPr>
              <a:t>di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dalam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endParaRPr lang="en-CA" sz="2800" b="1" dirty="0" smtClean="0">
              <a:solidFill>
                <a:srgbClr val="FF0000"/>
              </a:solidFill>
              <a:latin typeface="Calibri" pitchFamily="34" charset="0"/>
              <a:cs typeface="Calibri" pitchFamily="34" charset="0"/>
            </a:endParaRP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dirty="0"/>
          </a:p>
        </p:txBody>
      </p:sp>
      <p:sp>
        <p:nvSpPr>
          <p:cNvPr id="30" name="Title 1"/>
          <p:cNvSpPr txBox="1">
            <a:spLocks/>
          </p:cNvSpPr>
          <p:nvPr/>
        </p:nvSpPr>
        <p:spPr bwMode="auto">
          <a:xfrm>
            <a:off x="5076502" y="2852936"/>
            <a:ext cx="4032002"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Apakah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gunanya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saudara-saudaraku</a:t>
            </a:r>
            <a:r>
              <a:rPr lang="en-CA" sz="2800" b="1" dirty="0" smtClean="0">
                <a:latin typeface="Calibri" pitchFamily="34" charset="0"/>
                <a:cs typeface="Calibri" pitchFamily="34" charset="0"/>
              </a:rPr>
              <a:t> . . .  </a:t>
            </a:r>
            <a:r>
              <a:rPr lang="en-CA" sz="2800" b="1" dirty="0" err="1" smtClean="0">
                <a:latin typeface="Calibri" pitchFamily="34" charset="0"/>
                <a:cs typeface="Calibri" pitchFamily="34" charset="0"/>
              </a:rPr>
              <a:t>Jika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seorang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saudara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atau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saudari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tidak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mempunyai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pakaian</a:t>
            </a:r>
            <a:r>
              <a:rPr lang="en-CA" sz="2800" b="1" dirty="0" smtClean="0">
                <a:latin typeface="Calibri" pitchFamily="34" charset="0"/>
                <a:cs typeface="Calibri" pitchFamily="34" charset="0"/>
              </a:rPr>
              <a:t>”</a:t>
            </a:r>
          </a:p>
          <a:p>
            <a:pPr algn="ctr"/>
            <a:r>
              <a:rPr lang="en-CA" sz="2800" b="1" dirty="0" smtClean="0">
                <a:latin typeface="Calibri" pitchFamily="34" charset="0"/>
                <a:cs typeface="Calibri" pitchFamily="34" charset="0"/>
              </a:rPr>
              <a:t>Yak 2:14-15</a:t>
            </a:r>
          </a:p>
        </p:txBody>
      </p:sp>
      <p:pic>
        <p:nvPicPr>
          <p:cNvPr id="29" name="Picture 28"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31"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sp>
        <p:nvSpPr>
          <p:cNvPr id="32" name="TextBox 31"/>
          <p:cNvSpPr txBox="1"/>
          <p:nvPr/>
        </p:nvSpPr>
        <p:spPr>
          <a:xfrm>
            <a:off x="8100392" y="583720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26" name="Picture 25" descr="lord-jesus-christ-coming-293608.gif"/>
          <p:cNvPicPr>
            <a:picLocks noChangeAspect="1"/>
          </p:cNvPicPr>
          <p:nvPr/>
        </p:nvPicPr>
        <p:blipFill>
          <a:blip r:embed="rId2" cstate="print"/>
          <a:stretch>
            <a:fillRect/>
          </a:stretch>
        </p:blipFill>
        <p:spPr>
          <a:xfrm>
            <a:off x="251520" y="-31579"/>
            <a:ext cx="4752528" cy="6921158"/>
          </a:xfrm>
          <a:prstGeom prst="rect">
            <a:avLst/>
          </a:prstGeom>
        </p:spPr>
      </p:pic>
      <p:sp>
        <p:nvSpPr>
          <p:cNvPr id="4" name="Smiley Face 3"/>
          <p:cNvSpPr/>
          <p:nvPr/>
        </p:nvSpPr>
        <p:spPr>
          <a:xfrm>
            <a:off x="3419872" y="2132856"/>
            <a:ext cx="431800" cy="431800"/>
          </a:xfrm>
          <a:prstGeom prst="smileyFace">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Smiley Face 4"/>
          <p:cNvSpPr/>
          <p:nvPr/>
        </p:nvSpPr>
        <p:spPr>
          <a:xfrm>
            <a:off x="2987824" y="3283644"/>
            <a:ext cx="431800" cy="433388"/>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6" name="Smiley Face 5"/>
          <p:cNvSpPr/>
          <p:nvPr/>
        </p:nvSpPr>
        <p:spPr>
          <a:xfrm>
            <a:off x="1907704" y="3212976"/>
            <a:ext cx="431800" cy="431800"/>
          </a:xfrm>
          <a:prstGeom prst="smileyFace">
            <a:avLst/>
          </a:prstGeom>
          <a:solidFill>
            <a:schemeClr val="accent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7" name="Smiley Face 6"/>
          <p:cNvSpPr/>
          <p:nvPr/>
        </p:nvSpPr>
        <p:spPr>
          <a:xfrm>
            <a:off x="2483768" y="3068960"/>
            <a:ext cx="433387" cy="431800"/>
          </a:xfrm>
          <a:prstGeom prst="smileyFac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8" name="Smiley Face 7"/>
          <p:cNvSpPr/>
          <p:nvPr/>
        </p:nvSpPr>
        <p:spPr>
          <a:xfrm>
            <a:off x="2411760" y="5085184"/>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Smiley Face 8"/>
          <p:cNvSpPr/>
          <p:nvPr/>
        </p:nvSpPr>
        <p:spPr>
          <a:xfrm>
            <a:off x="1907704" y="3789040"/>
            <a:ext cx="431800" cy="433387"/>
          </a:xfrm>
          <a:prstGeom prst="smileyFace">
            <a:avLst/>
          </a:prstGeom>
          <a:solidFill>
            <a:srgbClr val="CC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Smiley Face 9"/>
          <p:cNvSpPr/>
          <p:nvPr/>
        </p:nvSpPr>
        <p:spPr>
          <a:xfrm>
            <a:off x="2843213" y="4005263"/>
            <a:ext cx="433387" cy="431800"/>
          </a:xfrm>
          <a:prstGeom prst="smileyFace">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1" name="Smiley Face 10"/>
          <p:cNvSpPr/>
          <p:nvPr/>
        </p:nvSpPr>
        <p:spPr>
          <a:xfrm>
            <a:off x="2483768" y="3645024"/>
            <a:ext cx="431800" cy="431800"/>
          </a:xfrm>
          <a:prstGeom prst="smileyFace">
            <a:avLst/>
          </a:prstGeom>
          <a:solidFill>
            <a:schemeClr val="tx2">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2" name="Smiley Face 11"/>
          <p:cNvSpPr/>
          <p:nvPr/>
        </p:nvSpPr>
        <p:spPr>
          <a:xfrm>
            <a:off x="2339975" y="4221163"/>
            <a:ext cx="431800" cy="431800"/>
          </a:xfrm>
          <a:prstGeom prst="smileyFace">
            <a:avLst/>
          </a:prstGeom>
          <a:solidFill>
            <a:srgbClr val="92D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3" name="Smiley Face 12"/>
          <p:cNvSpPr/>
          <p:nvPr/>
        </p:nvSpPr>
        <p:spPr>
          <a:xfrm>
            <a:off x="2771775" y="4581525"/>
            <a:ext cx="431800" cy="431800"/>
          </a:xfrm>
          <a:prstGeom prst="smileyFace">
            <a:avLst/>
          </a:prstGeom>
          <a:solidFill>
            <a:srgbClr val="00206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4" name="Smiley Face 13"/>
          <p:cNvSpPr/>
          <p:nvPr/>
        </p:nvSpPr>
        <p:spPr>
          <a:xfrm>
            <a:off x="2987824" y="5013424"/>
            <a:ext cx="431800" cy="431800"/>
          </a:xfrm>
          <a:prstGeom prst="smileyFace">
            <a:avLst/>
          </a:prstGeom>
          <a:solidFill>
            <a:srgbClr val="FF99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5" name="Smiley Face 14"/>
          <p:cNvSpPr/>
          <p:nvPr/>
        </p:nvSpPr>
        <p:spPr>
          <a:xfrm>
            <a:off x="1763688" y="5301208"/>
            <a:ext cx="431800" cy="433388"/>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6" name="Smiley Face 15"/>
          <p:cNvSpPr/>
          <p:nvPr/>
        </p:nvSpPr>
        <p:spPr>
          <a:xfrm>
            <a:off x="1835696" y="4509120"/>
            <a:ext cx="431800" cy="431800"/>
          </a:xfrm>
          <a:prstGeom prst="smileyFace">
            <a:avLst/>
          </a:prstGeom>
          <a:solidFill>
            <a:srgbClr val="CC00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 name="Smiley Face 16"/>
          <p:cNvSpPr/>
          <p:nvPr/>
        </p:nvSpPr>
        <p:spPr>
          <a:xfrm>
            <a:off x="3059832" y="5589488"/>
            <a:ext cx="431800" cy="431800"/>
          </a:xfrm>
          <a:prstGeom prst="smileyFace">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8" name="Smiley Face 17"/>
          <p:cNvSpPr/>
          <p:nvPr/>
        </p:nvSpPr>
        <p:spPr>
          <a:xfrm>
            <a:off x="2051050" y="2060575"/>
            <a:ext cx="433388" cy="431800"/>
          </a:xfrm>
          <a:prstGeom prst="smileyFace">
            <a:avLst/>
          </a:pr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Smiley Face 18"/>
          <p:cNvSpPr/>
          <p:nvPr/>
        </p:nvSpPr>
        <p:spPr>
          <a:xfrm>
            <a:off x="2699792" y="2492896"/>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0" name="Smiley Face 19"/>
          <p:cNvSpPr/>
          <p:nvPr/>
        </p:nvSpPr>
        <p:spPr>
          <a:xfrm>
            <a:off x="1403350" y="2133600"/>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1" name="Smiley Face 20"/>
          <p:cNvSpPr/>
          <p:nvPr/>
        </p:nvSpPr>
        <p:spPr>
          <a:xfrm>
            <a:off x="2051720" y="2708920"/>
            <a:ext cx="431800" cy="431800"/>
          </a:xfrm>
          <a:prstGeom prst="smileyFace">
            <a:avLst/>
          </a:prstGeom>
          <a:solidFill>
            <a:srgbClr val="9900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2" name="Smiley Face 21"/>
          <p:cNvSpPr/>
          <p:nvPr/>
        </p:nvSpPr>
        <p:spPr>
          <a:xfrm>
            <a:off x="2987824" y="1556792"/>
            <a:ext cx="431800" cy="431800"/>
          </a:xfrm>
          <a:prstGeom prst="smileyFace">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3" name="Smiley Face 22"/>
          <p:cNvSpPr/>
          <p:nvPr/>
        </p:nvSpPr>
        <p:spPr>
          <a:xfrm>
            <a:off x="1979712" y="1556792"/>
            <a:ext cx="431800" cy="431800"/>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Smiley Face 23"/>
          <p:cNvSpPr/>
          <p:nvPr/>
        </p:nvSpPr>
        <p:spPr>
          <a:xfrm>
            <a:off x="2627784" y="1988840"/>
            <a:ext cx="431800" cy="431800"/>
          </a:xfrm>
          <a:prstGeom prst="smileyFace">
            <a:avLst/>
          </a:prstGeom>
          <a:solidFill>
            <a:srgbClr val="CC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7" name="TextBox 8"/>
          <p:cNvSpPr txBox="1">
            <a:spLocks noChangeArrowheads="1"/>
          </p:cNvSpPr>
          <p:nvPr/>
        </p:nvSpPr>
        <p:spPr bwMode="auto">
          <a:xfrm>
            <a:off x="1547663" y="6423719"/>
            <a:ext cx="2088233" cy="461665"/>
          </a:xfrm>
          <a:prstGeom prst="rect">
            <a:avLst/>
          </a:prstGeom>
          <a:noFill/>
          <a:ln w="9525">
            <a:noFill/>
            <a:miter lim="800000"/>
            <a:headEnd/>
            <a:tailEnd/>
          </a:ln>
        </p:spPr>
        <p:txBody>
          <a:bodyPr wrap="square">
            <a:spAutoFit/>
          </a:bodyPr>
          <a:lstStyle/>
          <a:p>
            <a:pPr algn="ctr">
              <a:defRPr/>
            </a:pPr>
            <a:r>
              <a:rPr lang="en-CA" altLang="ko-KR" sz="1400" dirty="0" smtClean="0">
                <a:solidFill>
                  <a:srgbClr val="00B0F0"/>
                </a:solidFill>
              </a:rPr>
              <a:t>©</a:t>
            </a:r>
            <a:r>
              <a:rPr lang="en-CA" altLang="ko-KR" sz="1000" dirty="0" smtClean="0">
                <a:solidFill>
                  <a:srgbClr val="00B0F0"/>
                </a:solidFill>
              </a:rPr>
              <a:t> </a:t>
            </a:r>
            <a:r>
              <a:rPr lang="en-CA" sz="1000" dirty="0" smtClean="0">
                <a:solidFill>
                  <a:srgbClr val="00B0F0"/>
                </a:solidFill>
              </a:rPr>
              <a:t>GospelGifs.com </a:t>
            </a:r>
          </a:p>
          <a:p>
            <a:pPr algn="ctr">
              <a:defRPr/>
            </a:pPr>
            <a:r>
              <a:rPr lang="en-CA" sz="1000" dirty="0" smtClean="0">
                <a:solidFill>
                  <a:srgbClr val="00B0F0"/>
                </a:solidFill>
              </a:rPr>
              <a:t>used with permission</a:t>
            </a:r>
            <a:endParaRPr lang="en-CA" sz="1000" dirty="0">
              <a:solidFill>
                <a:srgbClr val="00B0F0"/>
              </a:solidFill>
            </a:endParaRPr>
          </a:p>
        </p:txBody>
      </p:sp>
      <p:sp>
        <p:nvSpPr>
          <p:cNvPr id="28" name="TextBox 27"/>
          <p:cNvSpPr txBox="1"/>
          <p:nvPr/>
        </p:nvSpPr>
        <p:spPr>
          <a:xfrm>
            <a:off x="5292080" y="188640"/>
            <a:ext cx="3632448" cy="1384995"/>
          </a:xfrm>
          <a:prstGeom prst="rect">
            <a:avLst/>
          </a:prstGeom>
          <a:solidFill>
            <a:schemeClr val="tx1"/>
          </a:solidFill>
        </p:spPr>
        <p:txBody>
          <a:bodyPr wrap="square" rtlCol="0">
            <a:spAutoFit/>
          </a:bodyPr>
          <a:lstStyle/>
          <a:p>
            <a:pPr algn="ctr"/>
            <a:r>
              <a:rPr lang="en-US" sz="2800" b="1" dirty="0" smtClean="0">
                <a:solidFill>
                  <a:srgbClr val="FF0000"/>
                </a:solidFill>
                <a:latin typeface="Calibri" pitchFamily="34" charset="0"/>
                <a:cs typeface="Calibri" pitchFamily="34" charset="0"/>
              </a:rPr>
              <a:t>73. </a:t>
            </a:r>
            <a:r>
              <a:rPr lang="en-US" sz="2800" b="1" dirty="0" err="1" smtClean="0">
                <a:solidFill>
                  <a:srgbClr val="FF0000"/>
                </a:solidFill>
                <a:latin typeface="Calibri" pitchFamily="34" charset="0"/>
                <a:cs typeface="Calibri" pitchFamily="34" charset="0"/>
              </a:rPr>
              <a:t>Saudara-saudari</a:t>
            </a:r>
            <a:r>
              <a:rPr lang="en-US" sz="2800" b="1" dirty="0" smtClean="0">
                <a:solidFill>
                  <a:srgbClr val="FF0000"/>
                </a:solidFill>
                <a:latin typeface="Calibri" pitchFamily="34" charset="0"/>
                <a:cs typeface="Calibri" pitchFamily="34" charset="0"/>
              </a:rPr>
              <a:t> </a:t>
            </a:r>
          </a:p>
          <a:p>
            <a:pPr algn="ctr"/>
            <a:r>
              <a:rPr lang="en-US" sz="2800" b="1" dirty="0" err="1" smtClean="0">
                <a:solidFill>
                  <a:srgbClr val="FF0000"/>
                </a:solidFill>
                <a:latin typeface="Calibri" pitchFamily="34" charset="0"/>
                <a:cs typeface="Calibri" pitchFamily="34" charset="0"/>
              </a:rPr>
              <a:t>di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dalam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endParaRPr lang="en-CA" sz="2800" b="1" dirty="0" smtClean="0">
              <a:solidFill>
                <a:srgbClr val="FF0000"/>
              </a:solidFill>
              <a:latin typeface="Calibri" pitchFamily="34" charset="0"/>
              <a:cs typeface="Calibri" pitchFamily="34" charset="0"/>
            </a:endParaRP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dirty="0"/>
          </a:p>
        </p:txBody>
      </p:sp>
      <p:sp>
        <p:nvSpPr>
          <p:cNvPr id="30" name="Title 1"/>
          <p:cNvSpPr txBox="1">
            <a:spLocks/>
          </p:cNvSpPr>
          <p:nvPr/>
        </p:nvSpPr>
        <p:spPr bwMode="auto">
          <a:xfrm>
            <a:off x="5076502" y="2780928"/>
            <a:ext cx="4032002"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Febe</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saudari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 . . </a:t>
            </a:r>
          </a:p>
          <a:p>
            <a:pPr algn="ctr"/>
            <a:r>
              <a:rPr lang="sv-SE" sz="2800" b="1" dirty="0" smtClean="0">
                <a:latin typeface="Calibri" pitchFamily="34" charset="0"/>
                <a:cs typeface="Calibri" pitchFamily="34" charset="0"/>
              </a:rPr>
              <a:t>Salam kepada . . .  saudara-saudara yang bersama-sama dengan mereka.”  </a:t>
            </a:r>
            <a:r>
              <a:rPr lang="en-CA" sz="2800" b="1" dirty="0" err="1" smtClean="0">
                <a:latin typeface="Calibri" pitchFamily="34" charset="0"/>
                <a:cs typeface="Calibri" pitchFamily="34" charset="0"/>
              </a:rPr>
              <a:t>Rm</a:t>
            </a:r>
            <a:r>
              <a:rPr lang="en-CA" sz="2800" b="1" dirty="0" smtClean="0">
                <a:latin typeface="Calibri" pitchFamily="34" charset="0"/>
                <a:cs typeface="Calibri" pitchFamily="34" charset="0"/>
              </a:rPr>
              <a:t> 16:1, 14</a:t>
            </a:r>
          </a:p>
        </p:txBody>
      </p:sp>
      <p:pic>
        <p:nvPicPr>
          <p:cNvPr id="29" name="Picture 28"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31"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sp>
        <p:nvSpPr>
          <p:cNvPr id="32" name="TextBox 31"/>
          <p:cNvSpPr txBox="1"/>
          <p:nvPr/>
        </p:nvSpPr>
        <p:spPr>
          <a:xfrm>
            <a:off x="8100392" y="583720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bg>
      <p:bgPr>
        <a:solidFill>
          <a:srgbClr val="9900FF"/>
        </a:solidFill>
        <a:effectLst/>
      </p:bgPr>
    </p:bg>
    <p:spTree>
      <p:nvGrpSpPr>
        <p:cNvPr id="1" name=""/>
        <p:cNvGrpSpPr/>
        <p:nvPr/>
      </p:nvGrpSpPr>
      <p:grpSpPr>
        <a:xfrm>
          <a:off x="0" y="0"/>
          <a:ext cx="0" cy="0"/>
          <a:chOff x="0" y="0"/>
          <a:chExt cx="0" cy="0"/>
        </a:xfrm>
      </p:grpSpPr>
      <p:pic>
        <p:nvPicPr>
          <p:cNvPr id="21506" name="Picture 2" descr="grapevine5b1.jpg"/>
          <p:cNvPicPr>
            <a:picLocks noChangeAspect="1"/>
          </p:cNvPicPr>
          <p:nvPr/>
        </p:nvPicPr>
        <p:blipFill>
          <a:blip r:embed="rId2" cstate="print"/>
          <a:srcRect/>
          <a:stretch>
            <a:fillRect/>
          </a:stretch>
        </p:blipFill>
        <p:spPr bwMode="auto">
          <a:xfrm>
            <a:off x="684213" y="18256"/>
            <a:ext cx="7620000" cy="5715000"/>
          </a:xfrm>
          <a:prstGeom prst="rect">
            <a:avLst/>
          </a:prstGeom>
          <a:noFill/>
          <a:ln w="9525">
            <a:noFill/>
            <a:miter lim="800000"/>
            <a:headEnd/>
            <a:tailEnd/>
          </a:ln>
        </p:spPr>
      </p:pic>
      <p:sp>
        <p:nvSpPr>
          <p:cNvPr id="3" name="TextBox 2"/>
          <p:cNvSpPr txBox="1"/>
          <p:nvPr/>
        </p:nvSpPr>
        <p:spPr>
          <a:xfrm>
            <a:off x="323528" y="4869160"/>
            <a:ext cx="8496944" cy="1815882"/>
          </a:xfrm>
          <a:prstGeom prst="rect">
            <a:avLst/>
          </a:prstGeom>
          <a:solidFill>
            <a:srgbClr val="9900FF"/>
          </a:solidFill>
        </p:spPr>
        <p:txBody>
          <a:bodyPr wrap="square" rtlCol="0">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Akulah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pokok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anggur</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kamulah</a:t>
            </a:r>
            <a:r>
              <a:rPr lang="en-CA" sz="2800" b="1" dirty="0" smtClean="0">
                <a:latin typeface="Calibri" pitchFamily="34" charset="0"/>
                <a:cs typeface="Calibri" pitchFamily="34" charset="0"/>
              </a:rPr>
              <a:t> ranting-</a:t>
            </a:r>
            <a:r>
              <a:rPr lang="en-CA" sz="2800" b="1" dirty="0" err="1" smtClean="0">
                <a:latin typeface="Calibri" pitchFamily="34" charset="0"/>
                <a:cs typeface="Calibri" pitchFamily="34" charset="0"/>
              </a:rPr>
              <a:t>rantingnya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Barangsiapa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tinggal</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berbuah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banyak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sebab</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luar</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p>
          <a:p>
            <a:pPr algn="ctr"/>
            <a:r>
              <a:rPr lang="en-CA" sz="2800" b="1" dirty="0" err="1" smtClean="0">
                <a:latin typeface="Calibri" pitchFamily="34" charset="0"/>
                <a:cs typeface="Calibri" pitchFamily="34" charset="0"/>
              </a:rPr>
              <a:t>tidak</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dapat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berbuat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apa-apa</a:t>
            </a:r>
            <a:r>
              <a:rPr lang="en-CA" sz="2800" b="1" dirty="0" smtClean="0">
                <a:latin typeface="Calibri" pitchFamily="34" charset="0"/>
                <a:cs typeface="Calibri" pitchFamily="34" charset="0"/>
              </a:rPr>
              <a:t>.”  </a:t>
            </a:r>
            <a:r>
              <a:rPr lang="en-CA" sz="2800" b="1" dirty="0" err="1" smtClean="0">
                <a:latin typeface="Calibri" pitchFamily="34" charset="0"/>
              </a:rPr>
              <a:t>Yoh</a:t>
            </a:r>
            <a:r>
              <a:rPr lang="en-CA" sz="2800" b="1" dirty="0" smtClean="0">
                <a:latin typeface="Calibri" pitchFamily="34" charset="0"/>
              </a:rPr>
              <a:t> 15:5</a:t>
            </a:r>
          </a:p>
        </p:txBody>
      </p:sp>
      <p:sp>
        <p:nvSpPr>
          <p:cNvPr id="4" name="TextBox 3"/>
          <p:cNvSpPr txBox="1"/>
          <p:nvPr/>
        </p:nvSpPr>
        <p:spPr>
          <a:xfrm>
            <a:off x="3635896" y="3162454"/>
            <a:ext cx="1872208" cy="338554"/>
          </a:xfrm>
          <a:prstGeom prst="rect">
            <a:avLst/>
          </a:prstGeom>
          <a:noFill/>
        </p:spPr>
        <p:txBody>
          <a:bodyPr wrap="square" rtlCol="0">
            <a:spAutoFit/>
          </a:bodyPr>
          <a:lstStyle/>
          <a:p>
            <a:pPr algn="ctr"/>
            <a:r>
              <a:rPr lang="en-CA" sz="800" dirty="0" smtClean="0">
                <a:solidFill>
                  <a:srgbClr val="92D050"/>
                </a:solidFill>
              </a:rPr>
              <a:t>Microsoft clip art © 2013 </a:t>
            </a:r>
          </a:p>
          <a:p>
            <a:pPr algn="ctr"/>
            <a:r>
              <a:rPr lang="en-CA" sz="800" dirty="0" smtClean="0">
                <a:solidFill>
                  <a:srgbClr val="92D050"/>
                </a:solidFill>
              </a:rPr>
              <a:t>Microsoft Corporation. </a:t>
            </a:r>
            <a:endParaRPr lang="en-CA" sz="800" dirty="0">
              <a:solidFill>
                <a:srgbClr val="92D050"/>
              </a:solidFill>
            </a:endParaRPr>
          </a:p>
        </p:txBody>
      </p:sp>
      <p:sp>
        <p:nvSpPr>
          <p:cNvPr id="5" name="TextBox 4"/>
          <p:cNvSpPr txBox="1"/>
          <p:nvPr/>
        </p:nvSpPr>
        <p:spPr>
          <a:xfrm>
            <a:off x="1267544" y="241484"/>
            <a:ext cx="6400800" cy="954107"/>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74. Ranting-ranting </a:t>
            </a: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Pokok</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Anggur</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
        <p:nvSpPr>
          <p:cNvPr id="7" name="TextBox 8"/>
          <p:cNvSpPr txBox="1">
            <a:spLocks noChangeArrowheads="1"/>
          </p:cNvSpPr>
          <p:nvPr/>
        </p:nvSpPr>
        <p:spPr bwMode="auto">
          <a:xfrm>
            <a:off x="810039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85000"/>
                  </a:schemeClr>
                </a:solidFill>
              </a:rPr>
              <a:t>© </a:t>
            </a:r>
            <a:r>
              <a:rPr lang="en-CA" sz="800" dirty="0" smtClean="0">
                <a:solidFill>
                  <a:schemeClr val="tx1">
                    <a:lumMod val="85000"/>
                  </a:schemeClr>
                </a:solidFill>
              </a:rPr>
              <a:t>GospelGifs.com </a:t>
            </a:r>
            <a:endParaRPr lang="en-CA" sz="800" dirty="0">
              <a:solidFill>
                <a:schemeClr val="tx1">
                  <a:lumMod val="85000"/>
                </a:schemeClr>
              </a:solidFill>
            </a:endParaRPr>
          </a:p>
        </p:txBody>
      </p:sp>
      <p:pic>
        <p:nvPicPr>
          <p:cNvPr id="6" name="Picture 5"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8" name="TextBox 7"/>
          <p:cNvSpPr txBox="1"/>
          <p:nvPr/>
        </p:nvSpPr>
        <p:spPr>
          <a:xfrm>
            <a:off x="8100392" y="583720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40967" name="Picture 8" descr="C:\Users\Supernike\Pictures\Misc Pics\MC900449069.JPG"/>
          <p:cNvPicPr>
            <a:picLocks noChangeAspect="1" noChangeArrowheads="1"/>
          </p:cNvPicPr>
          <p:nvPr/>
        </p:nvPicPr>
        <p:blipFill>
          <a:blip r:embed="rId2" cstate="print"/>
          <a:srcRect l="3265" t="29080" r="7848" b="7082"/>
          <a:stretch>
            <a:fillRect/>
          </a:stretch>
        </p:blipFill>
        <p:spPr bwMode="auto">
          <a:xfrm>
            <a:off x="2267744" y="0"/>
            <a:ext cx="5329237" cy="4175125"/>
          </a:xfrm>
          <a:prstGeom prst="rect">
            <a:avLst/>
          </a:prstGeom>
          <a:noFill/>
          <a:ln w="9525">
            <a:noFill/>
            <a:miter lim="800000"/>
            <a:headEnd/>
            <a:tailEnd/>
          </a:ln>
        </p:spPr>
      </p:pic>
      <p:sp>
        <p:nvSpPr>
          <p:cNvPr id="23" name="Rectangle 22"/>
          <p:cNvSpPr/>
          <p:nvPr/>
        </p:nvSpPr>
        <p:spPr>
          <a:xfrm>
            <a:off x="5364088" y="836613"/>
            <a:ext cx="142875" cy="100806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5003527" y="989013"/>
            <a:ext cx="868680" cy="14446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Title 1"/>
          <p:cNvSpPr txBox="1">
            <a:spLocks/>
          </p:cNvSpPr>
          <p:nvPr/>
        </p:nvSpPr>
        <p:spPr>
          <a:xfrm>
            <a:off x="35496" y="44624"/>
            <a:ext cx="4248472" cy="2232248"/>
          </a:xfrm>
          <a:prstGeom prst="rect">
            <a:avLst/>
          </a:prstGeom>
          <a:solidFill>
            <a:schemeClr val="tx1"/>
          </a:solidFill>
        </p:spPr>
        <p:txBody>
          <a:bodyPr vert="horz" lIns="91440" tIns="45720" rIns="91440" bIns="45720" rtlCol="0" anchor="ctr">
            <a:noAutofit/>
          </a:bodyPr>
          <a:lstStyle/>
          <a:p>
            <a:pPr marL="0" marR="0" lvl="0" indent="0" algn="ctr" defTabSz="914400" rtl="0" eaLnBrk="1" fontAlgn="auto" latinLnBrk="0" hangingPunct="1">
              <a:lnSpc>
                <a:spcPts val="2800"/>
              </a:lnSpc>
              <a:spcBef>
                <a:spcPct val="0"/>
              </a:spcBef>
              <a:spcAft>
                <a:spcPts val="0"/>
              </a:spcAft>
              <a:buClrTx/>
              <a:buSzTx/>
              <a:buFontTx/>
              <a:buNone/>
              <a:tabLst/>
              <a:defRPr/>
            </a:pPr>
            <a:r>
              <a:rPr kumimoji="0" lang="en-CA" sz="2800" b="1" i="0" u="none" strike="noStrike" kern="1200" cap="none" spc="-20" normalizeH="0" baseline="0" noProof="0" dirty="0" smtClean="0">
                <a:ln>
                  <a:noFill/>
                </a:ln>
                <a:solidFill>
                  <a:srgbClr val="FF0000"/>
                </a:solidFill>
                <a:effectLst/>
                <a:uLnTx/>
                <a:uFillTx/>
                <a:latin typeface="Calibri" pitchFamily="34" charset="0"/>
                <a:ea typeface="+mj-ea"/>
                <a:cs typeface="+mj-cs"/>
              </a:rPr>
              <a:t>75-79. </a:t>
            </a:r>
            <a:r>
              <a:rPr lang="en-CA" sz="2800" b="1" spc="-20" dirty="0" err="1" smtClean="0">
                <a:solidFill>
                  <a:srgbClr val="FF0000"/>
                </a:solidFill>
                <a:latin typeface="Calibri" pitchFamily="34" charset="0"/>
                <a:ea typeface="+mj-ea"/>
                <a:cs typeface="+mj-cs"/>
              </a:rPr>
              <a:t>Bangsa</a:t>
            </a:r>
            <a:r>
              <a:rPr lang="en-CA" sz="2800" b="1" spc="-20" dirty="0" smtClean="0">
                <a:solidFill>
                  <a:srgbClr val="FF0000"/>
                </a:solidFill>
                <a:latin typeface="Calibri" pitchFamily="34" charset="0"/>
                <a:ea typeface="+mj-ea"/>
                <a:cs typeface="+mj-cs"/>
              </a:rPr>
              <a:t> yang </a:t>
            </a:r>
            <a:r>
              <a:rPr lang="en-CA" sz="2800" b="1" spc="-20" dirty="0" err="1" smtClean="0">
                <a:solidFill>
                  <a:srgbClr val="FF0000"/>
                </a:solidFill>
                <a:latin typeface="Calibri" pitchFamily="34" charset="0"/>
                <a:ea typeface="+mj-ea"/>
                <a:cs typeface="+mj-cs"/>
              </a:rPr>
              <a:t>terpilih</a:t>
            </a:r>
            <a:r>
              <a:rPr lang="en-CA" sz="2800" b="1" spc="-20" dirty="0" smtClean="0">
                <a:solidFill>
                  <a:srgbClr val="FF0000"/>
                </a:solidFill>
                <a:latin typeface="Calibri" pitchFamily="34" charset="0"/>
                <a:ea typeface="+mj-ea"/>
                <a:cs typeface="+mj-cs"/>
              </a:rPr>
              <a:t>, </a:t>
            </a:r>
            <a:r>
              <a:rPr lang="en-CA" sz="2800" b="1" spc="-20" dirty="0" err="1" smtClean="0">
                <a:solidFill>
                  <a:srgbClr val="FF0000"/>
                </a:solidFill>
                <a:latin typeface="Calibri" pitchFamily="34" charset="0"/>
                <a:ea typeface="+mj-ea"/>
                <a:cs typeface="+mj-cs"/>
              </a:rPr>
              <a:t>imamat</a:t>
            </a:r>
            <a:r>
              <a:rPr lang="en-CA" sz="2800" b="1" spc="-20" dirty="0" smtClean="0">
                <a:solidFill>
                  <a:srgbClr val="FF0000"/>
                </a:solidFill>
                <a:latin typeface="Calibri" pitchFamily="34" charset="0"/>
                <a:ea typeface="+mj-ea"/>
                <a:cs typeface="+mj-cs"/>
              </a:rPr>
              <a:t> yang </a:t>
            </a:r>
            <a:r>
              <a:rPr lang="en-CA" sz="2800" b="1" spc="-20" dirty="0" err="1" smtClean="0">
                <a:solidFill>
                  <a:srgbClr val="FF0000"/>
                </a:solidFill>
                <a:latin typeface="Calibri" pitchFamily="34" charset="0"/>
                <a:ea typeface="+mj-ea"/>
                <a:cs typeface="+mj-cs"/>
              </a:rPr>
              <a:t>rajani</a:t>
            </a:r>
            <a:r>
              <a:rPr lang="en-CA" sz="2800" b="1" spc="-20" dirty="0" smtClean="0">
                <a:solidFill>
                  <a:srgbClr val="FF0000"/>
                </a:solidFill>
                <a:latin typeface="Calibri" pitchFamily="34" charset="0"/>
                <a:ea typeface="+mj-ea"/>
                <a:cs typeface="+mj-cs"/>
              </a:rPr>
              <a:t>, </a:t>
            </a:r>
          </a:p>
          <a:p>
            <a:pPr marL="0" marR="0" lvl="0" indent="0" algn="ctr" defTabSz="914400" rtl="0" eaLnBrk="1" fontAlgn="auto" latinLnBrk="0" hangingPunct="1">
              <a:lnSpc>
                <a:spcPts val="2800"/>
              </a:lnSpc>
              <a:spcBef>
                <a:spcPct val="0"/>
              </a:spcBef>
              <a:spcAft>
                <a:spcPts val="0"/>
              </a:spcAft>
              <a:buClrTx/>
              <a:buSzTx/>
              <a:buFontTx/>
              <a:buNone/>
              <a:tabLst/>
              <a:defRPr/>
            </a:pPr>
            <a:r>
              <a:rPr lang="en-CA" sz="2800" b="1" spc="-20" dirty="0" err="1" smtClean="0">
                <a:solidFill>
                  <a:srgbClr val="FF0000"/>
                </a:solidFill>
                <a:latin typeface="Calibri" pitchFamily="34" charset="0"/>
                <a:ea typeface="+mj-ea"/>
                <a:cs typeface="+mj-cs"/>
              </a:rPr>
              <a:t>bangsa</a:t>
            </a:r>
            <a:r>
              <a:rPr lang="en-CA" sz="2800" b="1" spc="-20" dirty="0" smtClean="0">
                <a:solidFill>
                  <a:srgbClr val="FF0000"/>
                </a:solidFill>
                <a:latin typeface="Calibri" pitchFamily="34" charset="0"/>
                <a:ea typeface="+mj-ea"/>
                <a:cs typeface="+mj-cs"/>
              </a:rPr>
              <a:t> yang kudus, </a:t>
            </a:r>
          </a:p>
          <a:p>
            <a:pPr marL="0" marR="0" lvl="0" indent="0" algn="ctr" defTabSz="914400" rtl="0" eaLnBrk="1" fontAlgn="auto" latinLnBrk="0" hangingPunct="1">
              <a:lnSpc>
                <a:spcPts val="2800"/>
              </a:lnSpc>
              <a:spcBef>
                <a:spcPct val="0"/>
              </a:spcBef>
              <a:spcAft>
                <a:spcPts val="0"/>
              </a:spcAft>
              <a:buClrTx/>
              <a:buSzTx/>
              <a:buFontTx/>
              <a:buNone/>
              <a:tabLst/>
              <a:defRPr/>
            </a:pPr>
            <a:r>
              <a:rPr lang="en-CA" sz="2800" b="1" spc="-20" dirty="0" err="1" smtClean="0">
                <a:solidFill>
                  <a:srgbClr val="FF0000"/>
                </a:solidFill>
                <a:latin typeface="Calibri" pitchFamily="34" charset="0"/>
                <a:ea typeface="+mj-ea"/>
                <a:cs typeface="+mj-cs"/>
              </a:rPr>
              <a:t>umat</a:t>
            </a:r>
            <a:r>
              <a:rPr lang="en-CA" sz="2800" b="1" spc="-20" dirty="0" smtClean="0">
                <a:solidFill>
                  <a:srgbClr val="FF0000"/>
                </a:solidFill>
                <a:latin typeface="Calibri" pitchFamily="34" charset="0"/>
                <a:ea typeface="+mj-ea"/>
                <a:cs typeface="+mj-cs"/>
              </a:rPr>
              <a:t> </a:t>
            </a:r>
            <a:r>
              <a:rPr lang="en-CA" sz="2800" b="1" spc="-20" dirty="0" err="1" smtClean="0">
                <a:solidFill>
                  <a:srgbClr val="FF0000"/>
                </a:solidFill>
                <a:latin typeface="Calibri" pitchFamily="34" charset="0"/>
                <a:ea typeface="+mj-ea"/>
                <a:cs typeface="+mj-cs"/>
              </a:rPr>
              <a:t>kepunyaan</a:t>
            </a:r>
            <a:r>
              <a:rPr lang="en-CA" sz="2800" b="1" spc="-20" dirty="0" smtClean="0">
                <a:solidFill>
                  <a:srgbClr val="FF0000"/>
                </a:solidFill>
                <a:latin typeface="Calibri" pitchFamily="34" charset="0"/>
                <a:ea typeface="+mj-ea"/>
                <a:cs typeface="+mj-cs"/>
              </a:rPr>
              <a:t> Allah </a:t>
            </a:r>
            <a:r>
              <a:rPr lang="en-CA" sz="2800" b="1" spc="-20" dirty="0" err="1" smtClean="0">
                <a:solidFill>
                  <a:srgbClr val="FF0000"/>
                </a:solidFill>
                <a:latin typeface="Calibri" pitchFamily="34" charset="0"/>
                <a:ea typeface="+mj-ea"/>
                <a:cs typeface="+mj-cs"/>
              </a:rPr>
              <a:t>sendiri</a:t>
            </a:r>
            <a:r>
              <a:rPr lang="en-CA" sz="2800" b="1" spc="-20" dirty="0" smtClean="0">
                <a:solidFill>
                  <a:srgbClr val="FF0000"/>
                </a:solidFill>
                <a:latin typeface="Calibri" pitchFamily="34" charset="0"/>
                <a:ea typeface="+mj-ea"/>
                <a:cs typeface="+mj-cs"/>
              </a:rPr>
              <a:t>, </a:t>
            </a:r>
            <a:r>
              <a:rPr lang="en-CA" sz="2800" b="1" spc="-20" dirty="0" err="1" smtClean="0">
                <a:solidFill>
                  <a:srgbClr val="FF0000"/>
                </a:solidFill>
                <a:latin typeface="Calibri" pitchFamily="34" charset="0"/>
                <a:ea typeface="+mj-ea"/>
                <a:cs typeface="+mj-cs"/>
              </a:rPr>
              <a:t>umat</a:t>
            </a:r>
            <a:r>
              <a:rPr lang="en-CA" sz="2800" b="1" spc="-20" dirty="0" smtClean="0">
                <a:solidFill>
                  <a:srgbClr val="FF0000"/>
                </a:solidFill>
                <a:latin typeface="Calibri" pitchFamily="34" charset="0"/>
                <a:ea typeface="+mj-ea"/>
                <a:cs typeface="+mj-cs"/>
              </a:rPr>
              <a:t> Allah.</a:t>
            </a:r>
          </a:p>
          <a:p>
            <a:pPr marL="0" marR="0" lvl="0" indent="0" algn="ctr" defTabSz="914400" rtl="0" eaLnBrk="1" fontAlgn="auto" latinLnBrk="0" hangingPunct="1">
              <a:lnSpc>
                <a:spcPts val="2800"/>
              </a:lnSpc>
              <a:spcBef>
                <a:spcPct val="0"/>
              </a:spcBef>
              <a:spcAft>
                <a:spcPts val="0"/>
              </a:spcAft>
              <a:buClrTx/>
              <a:buSzTx/>
              <a:buFontTx/>
              <a:buNone/>
              <a:tabLst/>
              <a:defRPr/>
            </a:pPr>
            <a:r>
              <a:rPr kumimoji="0" lang="en-CA" sz="2800" b="1" i="0" u="none" strike="noStrike" kern="1200" cap="none" spc="-20" normalizeH="0" baseline="0" noProof="0" dirty="0" err="1" smtClean="0">
                <a:ln>
                  <a:noFill/>
                </a:ln>
                <a:solidFill>
                  <a:srgbClr val="FF0000"/>
                </a:solidFill>
                <a:effectLst/>
                <a:uLnTx/>
                <a:uFillTx/>
                <a:latin typeface="Calibri" pitchFamily="34" charset="0"/>
                <a:ea typeface="+mj-ea"/>
                <a:cs typeface="+mj-cs"/>
              </a:rPr>
              <a:t>Terima</a:t>
            </a:r>
            <a:r>
              <a:rPr kumimoji="0" lang="en-CA" sz="2800" b="1" i="0" u="none" strike="noStrike" kern="1200" cap="none" spc="-2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1200" cap="none" spc="-20" normalizeH="0" noProof="0" dirty="0" err="1" smtClean="0">
                <a:ln>
                  <a:noFill/>
                </a:ln>
                <a:solidFill>
                  <a:srgbClr val="FF0000"/>
                </a:solidFill>
                <a:effectLst/>
                <a:uLnTx/>
                <a:uFillTx/>
                <a:latin typeface="Calibri" pitchFamily="34" charset="0"/>
                <a:ea typeface="+mj-ea"/>
                <a:cs typeface="+mj-cs"/>
              </a:rPr>
              <a:t>Kasih</a:t>
            </a:r>
            <a:r>
              <a:rPr kumimoji="0" lang="en-CA" sz="2800" b="1" i="0" u="none" strike="noStrike" kern="1200" cap="none" spc="-2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1200" cap="none" spc="-20" normalizeH="0" noProof="0" dirty="0" err="1" smtClean="0">
                <a:ln>
                  <a:noFill/>
                </a:ln>
                <a:solidFill>
                  <a:srgbClr val="FF0000"/>
                </a:solidFill>
                <a:effectLst/>
                <a:uLnTx/>
                <a:uFillTx/>
                <a:latin typeface="Calibri" pitchFamily="34" charset="0"/>
                <a:ea typeface="+mj-ea"/>
                <a:cs typeface="+mj-cs"/>
              </a:rPr>
              <a:t>Tuhan</a:t>
            </a:r>
            <a:r>
              <a:rPr kumimoji="0" lang="en-CA" sz="2800" b="1" i="0" u="none" strike="noStrike" kern="1200" cap="none" spc="-20" normalizeH="0" baseline="0" noProof="0" dirty="0" smtClean="0">
                <a:ln>
                  <a:noFill/>
                </a:ln>
                <a:solidFill>
                  <a:srgbClr val="FF0000"/>
                </a:solidFill>
                <a:effectLst/>
                <a:uLnTx/>
                <a:uFillTx/>
                <a:latin typeface="Calibri" pitchFamily="34" charset="0"/>
                <a:ea typeface="+mj-ea"/>
                <a:cs typeface="+mj-cs"/>
              </a:rPr>
              <a:t>!</a:t>
            </a:r>
          </a:p>
        </p:txBody>
      </p:sp>
      <p:sp>
        <p:nvSpPr>
          <p:cNvPr id="25" name="TextBox 24"/>
          <p:cNvSpPr txBox="1"/>
          <p:nvPr/>
        </p:nvSpPr>
        <p:spPr>
          <a:xfrm>
            <a:off x="1835696" y="3789040"/>
            <a:ext cx="2160240" cy="338554"/>
          </a:xfrm>
          <a:prstGeom prst="rect">
            <a:avLst/>
          </a:prstGeom>
          <a:noFill/>
        </p:spPr>
        <p:txBody>
          <a:bodyPr wrap="square" rtlCol="0">
            <a:spAutoFit/>
          </a:bodyPr>
          <a:lstStyle/>
          <a:p>
            <a:pPr algn="ctr"/>
            <a:r>
              <a:rPr lang="en-CA" sz="800" dirty="0" smtClean="0">
                <a:solidFill>
                  <a:schemeClr val="tx1">
                    <a:lumMod val="50000"/>
                  </a:schemeClr>
                </a:solidFill>
              </a:rPr>
              <a:t>Microsoft clip art © 2013  </a:t>
            </a:r>
          </a:p>
          <a:p>
            <a:pPr algn="ctr"/>
            <a:r>
              <a:rPr lang="en-CA" sz="800" dirty="0" smtClean="0">
                <a:solidFill>
                  <a:schemeClr val="tx1">
                    <a:lumMod val="50000"/>
                  </a:schemeClr>
                </a:solidFill>
              </a:rPr>
              <a:t>Microsoft Corporation. </a:t>
            </a:r>
            <a:endParaRPr lang="en-CA" sz="800" dirty="0">
              <a:solidFill>
                <a:schemeClr val="tx1">
                  <a:lumMod val="50000"/>
                </a:schemeClr>
              </a:solidFill>
            </a:endParaRPr>
          </a:p>
        </p:txBody>
      </p:sp>
      <p:sp>
        <p:nvSpPr>
          <p:cNvPr id="26" name="TextBox 25"/>
          <p:cNvSpPr txBox="1"/>
          <p:nvPr/>
        </p:nvSpPr>
        <p:spPr>
          <a:xfrm>
            <a:off x="2771800" y="6597932"/>
            <a:ext cx="3456384" cy="215444"/>
          </a:xfrm>
          <a:prstGeom prst="rect">
            <a:avLst/>
          </a:prstGeom>
          <a:noFill/>
        </p:spPr>
        <p:txBody>
          <a:bodyPr wrap="square" rtlCol="0">
            <a:spAutoFit/>
          </a:bodyPr>
          <a:lstStyle/>
          <a:p>
            <a:pPr algn="ctr"/>
            <a:r>
              <a:rPr lang="en-CA" sz="800" dirty="0" smtClean="0">
                <a:solidFill>
                  <a:schemeClr val="tx1">
                    <a:lumMod val="85000"/>
                  </a:schemeClr>
                </a:solidFill>
              </a:rPr>
              <a:t>Microsoft clip art © 2013         Microsoft Corporation. </a:t>
            </a:r>
            <a:endParaRPr lang="en-CA" sz="800" dirty="0">
              <a:solidFill>
                <a:schemeClr val="tx1">
                  <a:lumMod val="85000"/>
                </a:schemeClr>
              </a:solidFill>
            </a:endParaRPr>
          </a:p>
        </p:txBody>
      </p:sp>
      <p:pic>
        <p:nvPicPr>
          <p:cNvPr id="22" name="Picture 21" descr="angry-face-01s.gif"/>
          <p:cNvPicPr>
            <a:picLocks noChangeAspect="1"/>
          </p:cNvPicPr>
          <p:nvPr/>
        </p:nvPicPr>
        <p:blipFill>
          <a:blip r:embed="rId3" cstate="print"/>
          <a:stretch>
            <a:fillRect/>
          </a:stretch>
        </p:blipFill>
        <p:spPr>
          <a:xfrm>
            <a:off x="251520" y="3140968"/>
            <a:ext cx="864096" cy="864096"/>
          </a:xfrm>
          <a:prstGeom prst="ellipse">
            <a:avLst/>
          </a:prstGeom>
        </p:spPr>
      </p:pic>
      <p:sp>
        <p:nvSpPr>
          <p:cNvPr id="27" name="TextBox 8"/>
          <p:cNvSpPr txBox="1">
            <a:spLocks noChangeArrowheads="1"/>
          </p:cNvSpPr>
          <p:nvPr/>
        </p:nvSpPr>
        <p:spPr bwMode="auto">
          <a:xfrm>
            <a:off x="179512" y="3933056"/>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endParaRPr lang="en-CA" sz="800" dirty="0">
              <a:solidFill>
                <a:schemeClr val="tx1">
                  <a:lumMod val="50000"/>
                </a:schemeClr>
              </a:solidFill>
            </a:endParaRPr>
          </a:p>
        </p:txBody>
      </p:sp>
      <p:sp>
        <p:nvSpPr>
          <p:cNvPr id="28" name="TextBox 27"/>
          <p:cNvSpPr txBox="1"/>
          <p:nvPr/>
        </p:nvSpPr>
        <p:spPr>
          <a:xfrm>
            <a:off x="107504" y="3068960"/>
            <a:ext cx="1084145"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0" name="TextBox 29"/>
          <p:cNvSpPr txBox="1"/>
          <p:nvPr/>
        </p:nvSpPr>
        <p:spPr>
          <a:xfrm>
            <a:off x="251520" y="4135720"/>
            <a:ext cx="8748464" cy="2677656"/>
          </a:xfrm>
          <a:prstGeom prst="rect">
            <a:avLst/>
          </a:prstGeom>
          <a:noFill/>
        </p:spPr>
        <p:txBody>
          <a:bodyPr wrap="square" rtlCol="0">
            <a:spAutoFit/>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bangsa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terpilih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imamat</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rajani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bangsa</a:t>
            </a:r>
            <a:r>
              <a:rPr lang="en-CA" sz="2800" b="1" dirty="0" smtClean="0">
                <a:solidFill>
                  <a:schemeClr val="bg1"/>
                </a:solidFill>
                <a:latin typeface="Calibri" pitchFamily="34" charset="0"/>
                <a:cs typeface="Calibri" pitchFamily="34" charset="0"/>
              </a:rPr>
              <a:t> yang kudus, </a:t>
            </a:r>
            <a:r>
              <a:rPr lang="en-CA" sz="2800" b="1" dirty="0" err="1" smtClean="0">
                <a:solidFill>
                  <a:schemeClr val="bg1"/>
                </a:solidFill>
                <a:latin typeface="Calibri" pitchFamily="34" charset="0"/>
                <a:cs typeface="Calibri" pitchFamily="34" charset="0"/>
              </a:rPr>
              <a:t>umat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kepunyaan</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sendiri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memberitakan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perbuatan-perbuatan</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besar</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memanggil</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keluar</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kegelapan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terang-Nya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ajaib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 . . yang </a:t>
            </a:r>
            <a:r>
              <a:rPr lang="en-CA" sz="2800" b="1" dirty="0" err="1" smtClean="0">
                <a:solidFill>
                  <a:schemeClr val="bg1"/>
                </a:solidFill>
                <a:latin typeface="Calibri" pitchFamily="34" charset="0"/>
                <a:cs typeface="Calibri" pitchFamily="34" charset="0"/>
              </a:rPr>
              <a:t>sekarang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umat</a:t>
            </a: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Nya</a:t>
            </a:r>
            <a:r>
              <a:rPr lang="en-CA" sz="2800" b="1" dirty="0" smtClean="0">
                <a:solidFill>
                  <a:schemeClr val="bg1"/>
                </a:solidFill>
                <a:latin typeface="Calibri" pitchFamily="34" charset="0"/>
                <a:cs typeface="Calibri" pitchFamily="34" charset="0"/>
              </a:rPr>
              <a:t>”  1 </a:t>
            </a:r>
            <a:r>
              <a:rPr lang="en-CA" sz="2800" b="1" dirty="0" err="1" smtClean="0">
                <a:solidFill>
                  <a:schemeClr val="bg1"/>
                </a:solidFill>
                <a:latin typeface="Calibri" pitchFamily="34" charset="0"/>
                <a:cs typeface="Calibri" pitchFamily="34" charset="0"/>
              </a:rPr>
              <a:t>Ptr</a:t>
            </a:r>
            <a:r>
              <a:rPr lang="en-CA" sz="2800" b="1" dirty="0" smtClean="0">
                <a:solidFill>
                  <a:schemeClr val="bg1"/>
                </a:solidFill>
                <a:latin typeface="Calibri" pitchFamily="34" charset="0"/>
                <a:cs typeface="Calibri" pitchFamily="34" charset="0"/>
              </a:rPr>
              <a:t> 2:9-10</a:t>
            </a:r>
            <a:endParaRPr lang="en-CA" sz="2800" dirty="0"/>
          </a:p>
        </p:txBody>
      </p:sp>
    </p:spTree>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40962" name="Picture 3" descr="C:\Users\Supernike\Pictures\Misc Pics\MC900444596.JPG"/>
          <p:cNvPicPr>
            <a:picLocks noChangeAspect="1" noChangeArrowheads="1"/>
          </p:cNvPicPr>
          <p:nvPr/>
        </p:nvPicPr>
        <p:blipFill>
          <a:blip r:embed="rId2" cstate="print"/>
          <a:srcRect/>
          <a:stretch>
            <a:fillRect/>
          </a:stretch>
        </p:blipFill>
        <p:spPr bwMode="auto">
          <a:xfrm>
            <a:off x="1692275" y="5135389"/>
            <a:ext cx="1295400" cy="1677987"/>
          </a:xfrm>
          <a:prstGeom prst="rect">
            <a:avLst/>
          </a:prstGeom>
          <a:noFill/>
          <a:ln w="9525">
            <a:noFill/>
            <a:miter lim="800000"/>
            <a:headEnd/>
            <a:tailEnd/>
          </a:ln>
        </p:spPr>
      </p:pic>
      <p:pic>
        <p:nvPicPr>
          <p:cNvPr id="40963" name="Picture 4" descr="C:\Users\Supernike\Pictures\Misc Pics\MC900444600.JPG"/>
          <p:cNvPicPr>
            <a:picLocks noChangeAspect="1" noChangeArrowheads="1"/>
          </p:cNvPicPr>
          <p:nvPr/>
        </p:nvPicPr>
        <p:blipFill>
          <a:blip r:embed="rId3" cstate="print"/>
          <a:srcRect/>
          <a:stretch>
            <a:fillRect/>
          </a:stretch>
        </p:blipFill>
        <p:spPr bwMode="auto">
          <a:xfrm>
            <a:off x="4643438" y="5135389"/>
            <a:ext cx="1296987" cy="1677987"/>
          </a:xfrm>
          <a:prstGeom prst="rect">
            <a:avLst/>
          </a:prstGeom>
          <a:noFill/>
          <a:ln w="9525">
            <a:noFill/>
            <a:miter lim="800000"/>
            <a:headEnd/>
            <a:tailEnd/>
          </a:ln>
        </p:spPr>
      </p:pic>
      <p:pic>
        <p:nvPicPr>
          <p:cNvPr id="40964" name="Picture 5" descr="C:\Users\Supernike\Pictures\Misc Pics\MC900444605.JPG"/>
          <p:cNvPicPr>
            <a:picLocks noChangeAspect="1" noChangeArrowheads="1"/>
          </p:cNvPicPr>
          <p:nvPr/>
        </p:nvPicPr>
        <p:blipFill>
          <a:blip r:embed="rId4" cstate="print"/>
          <a:srcRect/>
          <a:stretch>
            <a:fillRect/>
          </a:stretch>
        </p:blipFill>
        <p:spPr bwMode="auto">
          <a:xfrm>
            <a:off x="250825" y="5136976"/>
            <a:ext cx="1296988" cy="1676400"/>
          </a:xfrm>
          <a:prstGeom prst="rect">
            <a:avLst/>
          </a:prstGeom>
          <a:noFill/>
          <a:ln w="9525">
            <a:noFill/>
            <a:miter lim="800000"/>
            <a:headEnd/>
            <a:tailEnd/>
          </a:ln>
        </p:spPr>
      </p:pic>
      <p:pic>
        <p:nvPicPr>
          <p:cNvPr id="40965" name="Picture 6" descr="C:\Users\Supernike\Pictures\Misc Pics\MC900444615.JPG"/>
          <p:cNvPicPr>
            <a:picLocks noChangeAspect="1" noChangeArrowheads="1"/>
          </p:cNvPicPr>
          <p:nvPr/>
        </p:nvPicPr>
        <p:blipFill>
          <a:blip r:embed="rId5" cstate="print"/>
          <a:srcRect/>
          <a:stretch>
            <a:fillRect/>
          </a:stretch>
        </p:blipFill>
        <p:spPr bwMode="auto">
          <a:xfrm>
            <a:off x="3203575" y="5136976"/>
            <a:ext cx="1296988" cy="1676400"/>
          </a:xfrm>
          <a:prstGeom prst="rect">
            <a:avLst/>
          </a:prstGeom>
          <a:noFill/>
          <a:ln w="9525">
            <a:noFill/>
            <a:miter lim="800000"/>
            <a:headEnd/>
            <a:tailEnd/>
          </a:ln>
        </p:spPr>
      </p:pic>
      <p:pic>
        <p:nvPicPr>
          <p:cNvPr id="40966" name="Picture 7" descr="C:\Users\Supernike\Pictures\Misc Pics\MC900444623.JPG"/>
          <p:cNvPicPr>
            <a:picLocks noChangeAspect="1" noChangeArrowheads="1"/>
          </p:cNvPicPr>
          <p:nvPr/>
        </p:nvPicPr>
        <p:blipFill>
          <a:blip r:embed="rId6" cstate="print"/>
          <a:srcRect/>
          <a:stretch>
            <a:fillRect/>
          </a:stretch>
        </p:blipFill>
        <p:spPr bwMode="auto">
          <a:xfrm>
            <a:off x="6156325" y="5136976"/>
            <a:ext cx="1295400" cy="1676400"/>
          </a:xfrm>
          <a:prstGeom prst="rect">
            <a:avLst/>
          </a:prstGeom>
          <a:noFill/>
          <a:ln w="9525">
            <a:noFill/>
            <a:miter lim="800000"/>
            <a:headEnd/>
            <a:tailEnd/>
          </a:ln>
        </p:spPr>
      </p:pic>
      <p:pic>
        <p:nvPicPr>
          <p:cNvPr id="40967" name="Picture 8" descr="C:\Users\Supernike\Pictures\Misc Pics\MC900449069.JPG"/>
          <p:cNvPicPr>
            <a:picLocks noChangeAspect="1" noChangeArrowheads="1"/>
          </p:cNvPicPr>
          <p:nvPr/>
        </p:nvPicPr>
        <p:blipFill>
          <a:blip r:embed="rId7" cstate="print"/>
          <a:srcRect l="3265" t="29080" r="7848" b="7082"/>
          <a:stretch>
            <a:fillRect/>
          </a:stretch>
        </p:blipFill>
        <p:spPr bwMode="auto">
          <a:xfrm>
            <a:off x="2267099" y="0"/>
            <a:ext cx="5329237" cy="4175125"/>
          </a:xfrm>
          <a:prstGeom prst="rect">
            <a:avLst/>
          </a:prstGeom>
          <a:noFill/>
          <a:ln w="9525">
            <a:noFill/>
            <a:miter lim="800000"/>
            <a:headEnd/>
            <a:tailEnd/>
          </a:ln>
        </p:spPr>
      </p:pic>
      <p:pic>
        <p:nvPicPr>
          <p:cNvPr id="40968" name="Picture 9" descr="C:\Users\Supernike\Downloads\MC900444627.JPG"/>
          <p:cNvPicPr>
            <a:picLocks noChangeAspect="1" noChangeArrowheads="1"/>
          </p:cNvPicPr>
          <p:nvPr/>
        </p:nvPicPr>
        <p:blipFill>
          <a:blip r:embed="rId8" cstate="print"/>
          <a:srcRect/>
          <a:stretch>
            <a:fillRect/>
          </a:stretch>
        </p:blipFill>
        <p:spPr bwMode="auto">
          <a:xfrm>
            <a:off x="7667625" y="5136976"/>
            <a:ext cx="1296988" cy="1676400"/>
          </a:xfrm>
          <a:prstGeom prst="rect">
            <a:avLst/>
          </a:prstGeom>
          <a:noFill/>
          <a:ln w="9525">
            <a:noFill/>
            <a:miter lim="800000"/>
            <a:headEnd/>
            <a:tailEnd/>
          </a:ln>
        </p:spPr>
      </p:pic>
      <p:cxnSp>
        <p:nvCxnSpPr>
          <p:cNvPr id="12" name="Straight Arrow Connector 11"/>
          <p:cNvCxnSpPr/>
          <p:nvPr/>
        </p:nvCxnSpPr>
        <p:spPr>
          <a:xfrm rot="-900000" flipV="1">
            <a:off x="827088" y="4483968"/>
            <a:ext cx="457200" cy="4572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rot="-900000" flipV="1">
            <a:off x="2195513" y="4504599"/>
            <a:ext cx="457200" cy="4572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rot="900000" flipH="1" flipV="1">
            <a:off x="7956550" y="4508499"/>
            <a:ext cx="457200" cy="4572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rot="900000" flipH="1" flipV="1">
            <a:off x="6516688" y="4508499"/>
            <a:ext cx="457200" cy="4572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rot="-900000" flipV="1">
            <a:off x="3635375" y="4504599"/>
            <a:ext cx="457200" cy="4572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rot="900000" flipH="1" flipV="1">
            <a:off x="5148263" y="4504599"/>
            <a:ext cx="457200" cy="457200"/>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0975" name="Title 1"/>
          <p:cNvSpPr>
            <a:spLocks noGrp="1"/>
          </p:cNvSpPr>
          <p:nvPr>
            <p:ph type="title"/>
          </p:nvPr>
        </p:nvSpPr>
        <p:spPr>
          <a:xfrm>
            <a:off x="251520" y="2358008"/>
            <a:ext cx="2880320" cy="494928"/>
          </a:xfrm>
        </p:spPr>
        <p:txBody>
          <a:bodyPr>
            <a:noAutofit/>
          </a:bodyPr>
          <a:lstStyle/>
          <a:p>
            <a:r>
              <a:rPr lang="en-CA" sz="2800" b="1" dirty="0" smtClean="0">
                <a:solidFill>
                  <a:schemeClr val="bg1"/>
                </a:solidFill>
                <a:latin typeface="Calibri" pitchFamily="34" charset="0"/>
              </a:rPr>
              <a:t>1 </a:t>
            </a:r>
            <a:r>
              <a:rPr lang="en-CA" sz="2800" b="1" dirty="0" err="1" smtClean="0">
                <a:solidFill>
                  <a:schemeClr val="bg1"/>
                </a:solidFill>
                <a:latin typeface="Calibri" pitchFamily="34" charset="0"/>
              </a:rPr>
              <a:t>Ptr</a:t>
            </a:r>
            <a:r>
              <a:rPr lang="en-CA" sz="2800" b="1" dirty="0" smtClean="0">
                <a:solidFill>
                  <a:schemeClr val="bg1"/>
                </a:solidFill>
                <a:latin typeface="Calibri" pitchFamily="34" charset="0"/>
              </a:rPr>
              <a:t> 2:9-10</a:t>
            </a:r>
          </a:p>
        </p:txBody>
      </p:sp>
      <p:sp>
        <p:nvSpPr>
          <p:cNvPr id="23" name="Rectangle 22"/>
          <p:cNvSpPr/>
          <p:nvPr/>
        </p:nvSpPr>
        <p:spPr>
          <a:xfrm>
            <a:off x="5365229" y="836613"/>
            <a:ext cx="142875" cy="100806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24" name="Rectangle 23"/>
          <p:cNvSpPr/>
          <p:nvPr/>
        </p:nvSpPr>
        <p:spPr>
          <a:xfrm>
            <a:off x="5003527" y="989013"/>
            <a:ext cx="868680" cy="14446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 name="Title 1"/>
          <p:cNvSpPr txBox="1">
            <a:spLocks/>
          </p:cNvSpPr>
          <p:nvPr/>
        </p:nvSpPr>
        <p:spPr>
          <a:xfrm>
            <a:off x="35496" y="44624"/>
            <a:ext cx="4248472" cy="2232248"/>
          </a:xfrm>
          <a:prstGeom prst="rect">
            <a:avLst/>
          </a:prstGeom>
          <a:solidFill>
            <a:schemeClr val="tx1"/>
          </a:solidFill>
        </p:spPr>
        <p:txBody>
          <a:bodyPr vert="horz" lIns="91440" tIns="45720" rIns="91440" bIns="45720" rtlCol="0" anchor="ctr">
            <a:noAutofit/>
          </a:bodyPr>
          <a:lstStyle/>
          <a:p>
            <a:pPr marL="0" marR="0" lvl="0" indent="0" algn="ctr" defTabSz="914400" rtl="0" eaLnBrk="1" fontAlgn="auto" latinLnBrk="0" hangingPunct="1">
              <a:lnSpc>
                <a:spcPts val="2800"/>
              </a:lnSpc>
              <a:spcBef>
                <a:spcPct val="0"/>
              </a:spcBef>
              <a:spcAft>
                <a:spcPts val="0"/>
              </a:spcAft>
              <a:buClrTx/>
              <a:buSzTx/>
              <a:buFontTx/>
              <a:buNone/>
              <a:tabLst/>
              <a:defRPr/>
            </a:pPr>
            <a:r>
              <a:rPr kumimoji="0" lang="en-CA" sz="2800" b="1" i="0" u="none" strike="noStrike" kern="1200" cap="none" spc="-20" normalizeH="0" baseline="0" noProof="0" dirty="0" smtClean="0">
                <a:ln>
                  <a:noFill/>
                </a:ln>
                <a:solidFill>
                  <a:srgbClr val="FF0000"/>
                </a:solidFill>
                <a:effectLst/>
                <a:uLnTx/>
                <a:uFillTx/>
                <a:latin typeface="Calibri" pitchFamily="34" charset="0"/>
                <a:ea typeface="+mj-ea"/>
                <a:cs typeface="+mj-cs"/>
              </a:rPr>
              <a:t>75-79. </a:t>
            </a:r>
            <a:r>
              <a:rPr lang="en-CA" sz="2800" b="1" spc="-20" dirty="0" err="1" smtClean="0">
                <a:solidFill>
                  <a:srgbClr val="FF0000"/>
                </a:solidFill>
                <a:latin typeface="Calibri" pitchFamily="34" charset="0"/>
                <a:ea typeface="+mj-ea"/>
                <a:cs typeface="+mj-cs"/>
              </a:rPr>
              <a:t>Bangsa</a:t>
            </a:r>
            <a:r>
              <a:rPr lang="en-CA" sz="2800" b="1" spc="-20" dirty="0" smtClean="0">
                <a:solidFill>
                  <a:srgbClr val="FF0000"/>
                </a:solidFill>
                <a:latin typeface="Calibri" pitchFamily="34" charset="0"/>
                <a:ea typeface="+mj-ea"/>
                <a:cs typeface="+mj-cs"/>
              </a:rPr>
              <a:t> yang </a:t>
            </a:r>
            <a:r>
              <a:rPr lang="en-CA" sz="2800" b="1" spc="-20" dirty="0" err="1" smtClean="0">
                <a:solidFill>
                  <a:srgbClr val="FF0000"/>
                </a:solidFill>
                <a:latin typeface="Calibri" pitchFamily="34" charset="0"/>
                <a:ea typeface="+mj-ea"/>
                <a:cs typeface="+mj-cs"/>
              </a:rPr>
              <a:t>terpilih</a:t>
            </a:r>
            <a:r>
              <a:rPr lang="en-CA" sz="2800" b="1" spc="-20" dirty="0" smtClean="0">
                <a:solidFill>
                  <a:srgbClr val="FF0000"/>
                </a:solidFill>
                <a:latin typeface="Calibri" pitchFamily="34" charset="0"/>
                <a:ea typeface="+mj-ea"/>
                <a:cs typeface="+mj-cs"/>
              </a:rPr>
              <a:t>, </a:t>
            </a:r>
            <a:r>
              <a:rPr lang="en-CA" sz="2800" b="1" spc="-20" dirty="0" err="1" smtClean="0">
                <a:solidFill>
                  <a:srgbClr val="FF0000"/>
                </a:solidFill>
                <a:latin typeface="Calibri" pitchFamily="34" charset="0"/>
                <a:ea typeface="+mj-ea"/>
                <a:cs typeface="+mj-cs"/>
              </a:rPr>
              <a:t>imamat</a:t>
            </a:r>
            <a:r>
              <a:rPr lang="en-CA" sz="2800" b="1" spc="-20" dirty="0" smtClean="0">
                <a:solidFill>
                  <a:srgbClr val="FF0000"/>
                </a:solidFill>
                <a:latin typeface="Calibri" pitchFamily="34" charset="0"/>
                <a:ea typeface="+mj-ea"/>
                <a:cs typeface="+mj-cs"/>
              </a:rPr>
              <a:t> yang </a:t>
            </a:r>
            <a:r>
              <a:rPr lang="en-CA" sz="2800" b="1" spc="-20" dirty="0" err="1" smtClean="0">
                <a:solidFill>
                  <a:srgbClr val="FF0000"/>
                </a:solidFill>
                <a:latin typeface="Calibri" pitchFamily="34" charset="0"/>
                <a:ea typeface="+mj-ea"/>
                <a:cs typeface="+mj-cs"/>
              </a:rPr>
              <a:t>rajani</a:t>
            </a:r>
            <a:r>
              <a:rPr lang="en-CA" sz="2800" b="1" spc="-20" dirty="0" smtClean="0">
                <a:solidFill>
                  <a:srgbClr val="FF0000"/>
                </a:solidFill>
                <a:latin typeface="Calibri" pitchFamily="34" charset="0"/>
                <a:ea typeface="+mj-ea"/>
                <a:cs typeface="+mj-cs"/>
              </a:rPr>
              <a:t>, </a:t>
            </a:r>
          </a:p>
          <a:p>
            <a:pPr marL="0" marR="0" lvl="0" indent="0" algn="ctr" defTabSz="914400" rtl="0" eaLnBrk="1" fontAlgn="auto" latinLnBrk="0" hangingPunct="1">
              <a:lnSpc>
                <a:spcPts val="2800"/>
              </a:lnSpc>
              <a:spcBef>
                <a:spcPct val="0"/>
              </a:spcBef>
              <a:spcAft>
                <a:spcPts val="0"/>
              </a:spcAft>
              <a:buClrTx/>
              <a:buSzTx/>
              <a:buFontTx/>
              <a:buNone/>
              <a:tabLst/>
              <a:defRPr/>
            </a:pPr>
            <a:r>
              <a:rPr lang="en-CA" sz="2800" b="1" spc="-20" dirty="0" err="1" smtClean="0">
                <a:solidFill>
                  <a:srgbClr val="FF0000"/>
                </a:solidFill>
                <a:latin typeface="Calibri" pitchFamily="34" charset="0"/>
                <a:ea typeface="+mj-ea"/>
                <a:cs typeface="+mj-cs"/>
              </a:rPr>
              <a:t>bangsa</a:t>
            </a:r>
            <a:r>
              <a:rPr lang="en-CA" sz="2800" b="1" spc="-20" dirty="0" smtClean="0">
                <a:solidFill>
                  <a:srgbClr val="FF0000"/>
                </a:solidFill>
                <a:latin typeface="Calibri" pitchFamily="34" charset="0"/>
                <a:ea typeface="+mj-ea"/>
                <a:cs typeface="+mj-cs"/>
              </a:rPr>
              <a:t> yang kudus, </a:t>
            </a:r>
          </a:p>
          <a:p>
            <a:pPr marL="0" marR="0" lvl="0" indent="0" algn="ctr" defTabSz="914400" rtl="0" eaLnBrk="1" fontAlgn="auto" latinLnBrk="0" hangingPunct="1">
              <a:lnSpc>
                <a:spcPts val="2800"/>
              </a:lnSpc>
              <a:spcBef>
                <a:spcPct val="0"/>
              </a:spcBef>
              <a:spcAft>
                <a:spcPts val="0"/>
              </a:spcAft>
              <a:buClrTx/>
              <a:buSzTx/>
              <a:buFontTx/>
              <a:buNone/>
              <a:tabLst/>
              <a:defRPr/>
            </a:pPr>
            <a:r>
              <a:rPr lang="en-CA" sz="2800" b="1" spc="-20" dirty="0" err="1" smtClean="0">
                <a:solidFill>
                  <a:srgbClr val="FF0000"/>
                </a:solidFill>
                <a:latin typeface="Calibri" pitchFamily="34" charset="0"/>
                <a:ea typeface="+mj-ea"/>
                <a:cs typeface="+mj-cs"/>
              </a:rPr>
              <a:t>umat</a:t>
            </a:r>
            <a:r>
              <a:rPr lang="en-CA" sz="2800" b="1" spc="-20" dirty="0" smtClean="0">
                <a:solidFill>
                  <a:srgbClr val="FF0000"/>
                </a:solidFill>
                <a:latin typeface="Calibri" pitchFamily="34" charset="0"/>
                <a:ea typeface="+mj-ea"/>
                <a:cs typeface="+mj-cs"/>
              </a:rPr>
              <a:t> </a:t>
            </a:r>
            <a:r>
              <a:rPr lang="en-CA" sz="2800" b="1" spc="-20" dirty="0" err="1" smtClean="0">
                <a:solidFill>
                  <a:srgbClr val="FF0000"/>
                </a:solidFill>
                <a:latin typeface="Calibri" pitchFamily="34" charset="0"/>
                <a:ea typeface="+mj-ea"/>
                <a:cs typeface="+mj-cs"/>
              </a:rPr>
              <a:t>kepunyaan</a:t>
            </a:r>
            <a:r>
              <a:rPr lang="en-CA" sz="2800" b="1" spc="-20" dirty="0" smtClean="0">
                <a:solidFill>
                  <a:srgbClr val="FF0000"/>
                </a:solidFill>
                <a:latin typeface="Calibri" pitchFamily="34" charset="0"/>
                <a:ea typeface="+mj-ea"/>
                <a:cs typeface="+mj-cs"/>
              </a:rPr>
              <a:t> Allah </a:t>
            </a:r>
            <a:r>
              <a:rPr lang="en-CA" sz="2800" b="1" spc="-20" dirty="0" err="1" smtClean="0">
                <a:solidFill>
                  <a:srgbClr val="FF0000"/>
                </a:solidFill>
                <a:latin typeface="Calibri" pitchFamily="34" charset="0"/>
                <a:ea typeface="+mj-ea"/>
                <a:cs typeface="+mj-cs"/>
              </a:rPr>
              <a:t>sendiri</a:t>
            </a:r>
            <a:r>
              <a:rPr lang="en-CA" sz="2800" b="1" spc="-20" dirty="0" smtClean="0">
                <a:solidFill>
                  <a:srgbClr val="FF0000"/>
                </a:solidFill>
                <a:latin typeface="Calibri" pitchFamily="34" charset="0"/>
                <a:ea typeface="+mj-ea"/>
                <a:cs typeface="+mj-cs"/>
              </a:rPr>
              <a:t>, </a:t>
            </a:r>
            <a:r>
              <a:rPr lang="en-CA" sz="2800" b="1" spc="-20" dirty="0" err="1" smtClean="0">
                <a:solidFill>
                  <a:srgbClr val="FF0000"/>
                </a:solidFill>
                <a:latin typeface="Calibri" pitchFamily="34" charset="0"/>
                <a:ea typeface="+mj-ea"/>
                <a:cs typeface="+mj-cs"/>
              </a:rPr>
              <a:t>umat</a:t>
            </a:r>
            <a:r>
              <a:rPr lang="en-CA" sz="2800" b="1" spc="-20" dirty="0" smtClean="0">
                <a:solidFill>
                  <a:srgbClr val="FF0000"/>
                </a:solidFill>
                <a:latin typeface="Calibri" pitchFamily="34" charset="0"/>
                <a:ea typeface="+mj-ea"/>
                <a:cs typeface="+mj-cs"/>
              </a:rPr>
              <a:t> Allah.</a:t>
            </a:r>
          </a:p>
          <a:p>
            <a:pPr marL="0" marR="0" lvl="0" indent="0" algn="ctr" defTabSz="914400" rtl="0" eaLnBrk="1" fontAlgn="auto" latinLnBrk="0" hangingPunct="1">
              <a:lnSpc>
                <a:spcPts val="2800"/>
              </a:lnSpc>
              <a:spcBef>
                <a:spcPct val="0"/>
              </a:spcBef>
              <a:spcAft>
                <a:spcPts val="0"/>
              </a:spcAft>
              <a:buClrTx/>
              <a:buSzTx/>
              <a:buFontTx/>
              <a:buNone/>
              <a:tabLst/>
              <a:defRPr/>
            </a:pPr>
            <a:r>
              <a:rPr kumimoji="0" lang="en-CA" sz="2800" b="1" i="0" u="none" strike="noStrike" kern="1200" cap="none" spc="-20" normalizeH="0" baseline="0" noProof="0" dirty="0" err="1" smtClean="0">
                <a:ln>
                  <a:noFill/>
                </a:ln>
                <a:solidFill>
                  <a:srgbClr val="FF0000"/>
                </a:solidFill>
                <a:effectLst/>
                <a:uLnTx/>
                <a:uFillTx/>
                <a:latin typeface="Calibri" pitchFamily="34" charset="0"/>
                <a:ea typeface="+mj-ea"/>
                <a:cs typeface="+mj-cs"/>
              </a:rPr>
              <a:t>Terima</a:t>
            </a:r>
            <a:r>
              <a:rPr kumimoji="0" lang="en-CA" sz="2800" b="1" i="0" u="none" strike="noStrike" kern="1200" cap="none" spc="-2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1200" cap="none" spc="-20" normalizeH="0" noProof="0" dirty="0" err="1" smtClean="0">
                <a:ln>
                  <a:noFill/>
                </a:ln>
                <a:solidFill>
                  <a:srgbClr val="FF0000"/>
                </a:solidFill>
                <a:effectLst/>
                <a:uLnTx/>
                <a:uFillTx/>
                <a:latin typeface="Calibri" pitchFamily="34" charset="0"/>
                <a:ea typeface="+mj-ea"/>
                <a:cs typeface="+mj-cs"/>
              </a:rPr>
              <a:t>Kasih</a:t>
            </a:r>
            <a:r>
              <a:rPr kumimoji="0" lang="en-CA" sz="2800" b="1" i="0" u="none" strike="noStrike" kern="1200" cap="none" spc="-20" normalizeH="0" noProof="0" dirty="0" smtClean="0">
                <a:ln>
                  <a:noFill/>
                </a:ln>
                <a:solidFill>
                  <a:srgbClr val="FF0000"/>
                </a:solidFill>
                <a:effectLst/>
                <a:uLnTx/>
                <a:uFillTx/>
                <a:latin typeface="Calibri" pitchFamily="34" charset="0"/>
                <a:ea typeface="+mj-ea"/>
                <a:cs typeface="+mj-cs"/>
              </a:rPr>
              <a:t>, </a:t>
            </a:r>
            <a:r>
              <a:rPr kumimoji="0" lang="en-CA" sz="2800" b="1" i="0" u="none" strike="noStrike" kern="1200" cap="none" spc="-20" normalizeH="0" noProof="0" dirty="0" err="1" smtClean="0">
                <a:ln>
                  <a:noFill/>
                </a:ln>
                <a:solidFill>
                  <a:srgbClr val="FF0000"/>
                </a:solidFill>
                <a:effectLst/>
                <a:uLnTx/>
                <a:uFillTx/>
                <a:latin typeface="Calibri" pitchFamily="34" charset="0"/>
                <a:ea typeface="+mj-ea"/>
                <a:cs typeface="+mj-cs"/>
              </a:rPr>
              <a:t>Tuhan</a:t>
            </a:r>
            <a:r>
              <a:rPr kumimoji="0" lang="en-CA" sz="2800" b="1" i="0" u="none" strike="noStrike" kern="1200" cap="none" spc="-20" normalizeH="0" baseline="0" noProof="0" dirty="0" smtClean="0">
                <a:ln>
                  <a:noFill/>
                </a:ln>
                <a:solidFill>
                  <a:srgbClr val="FF0000"/>
                </a:solidFill>
                <a:effectLst/>
                <a:uLnTx/>
                <a:uFillTx/>
                <a:latin typeface="Calibri" pitchFamily="34" charset="0"/>
                <a:ea typeface="+mj-ea"/>
                <a:cs typeface="+mj-cs"/>
              </a:rPr>
              <a:t>!</a:t>
            </a:r>
          </a:p>
        </p:txBody>
      </p:sp>
      <p:sp>
        <p:nvSpPr>
          <p:cNvPr id="25" name="TextBox 24"/>
          <p:cNvSpPr txBox="1"/>
          <p:nvPr/>
        </p:nvSpPr>
        <p:spPr>
          <a:xfrm>
            <a:off x="1835696" y="3789040"/>
            <a:ext cx="2160240" cy="338554"/>
          </a:xfrm>
          <a:prstGeom prst="rect">
            <a:avLst/>
          </a:prstGeom>
          <a:noFill/>
        </p:spPr>
        <p:txBody>
          <a:bodyPr wrap="square" rtlCol="0">
            <a:spAutoFit/>
          </a:bodyPr>
          <a:lstStyle/>
          <a:p>
            <a:pPr algn="ctr"/>
            <a:r>
              <a:rPr lang="en-CA" sz="800" dirty="0" smtClean="0">
                <a:solidFill>
                  <a:schemeClr val="tx1">
                    <a:lumMod val="50000"/>
                  </a:schemeClr>
                </a:solidFill>
              </a:rPr>
              <a:t>Microsoft clip art © 2013  </a:t>
            </a:r>
          </a:p>
          <a:p>
            <a:pPr algn="ctr"/>
            <a:r>
              <a:rPr lang="en-CA" sz="800" dirty="0" smtClean="0">
                <a:solidFill>
                  <a:schemeClr val="tx1">
                    <a:lumMod val="50000"/>
                  </a:schemeClr>
                </a:solidFill>
              </a:rPr>
              <a:t>Microsoft Corporation. </a:t>
            </a:r>
            <a:endParaRPr lang="en-CA" sz="800" dirty="0">
              <a:solidFill>
                <a:schemeClr val="tx1">
                  <a:lumMod val="50000"/>
                </a:schemeClr>
              </a:solidFill>
            </a:endParaRPr>
          </a:p>
        </p:txBody>
      </p:sp>
      <p:sp>
        <p:nvSpPr>
          <p:cNvPr id="26" name="TextBox 25"/>
          <p:cNvSpPr txBox="1"/>
          <p:nvPr/>
        </p:nvSpPr>
        <p:spPr>
          <a:xfrm>
            <a:off x="2771800" y="6597932"/>
            <a:ext cx="3456384" cy="215444"/>
          </a:xfrm>
          <a:prstGeom prst="rect">
            <a:avLst/>
          </a:prstGeom>
          <a:noFill/>
        </p:spPr>
        <p:txBody>
          <a:bodyPr wrap="square" rtlCol="0">
            <a:spAutoFit/>
          </a:bodyPr>
          <a:lstStyle/>
          <a:p>
            <a:pPr algn="ctr"/>
            <a:r>
              <a:rPr lang="en-CA" sz="800" dirty="0" smtClean="0">
                <a:solidFill>
                  <a:schemeClr val="tx1">
                    <a:lumMod val="85000"/>
                  </a:schemeClr>
                </a:solidFill>
              </a:rPr>
              <a:t>Microsoft clip art © 2013         Microsoft Corporation. </a:t>
            </a:r>
            <a:endParaRPr lang="en-CA" sz="800" dirty="0">
              <a:solidFill>
                <a:schemeClr val="tx1">
                  <a:lumMod val="85000"/>
                </a:schemeClr>
              </a:solidFill>
            </a:endParaRPr>
          </a:p>
        </p:txBody>
      </p:sp>
      <p:pic>
        <p:nvPicPr>
          <p:cNvPr id="22" name="Picture 21" descr="angry-face-01s.gif"/>
          <p:cNvPicPr>
            <a:picLocks noChangeAspect="1"/>
          </p:cNvPicPr>
          <p:nvPr/>
        </p:nvPicPr>
        <p:blipFill>
          <a:blip r:embed="rId9" cstate="print"/>
          <a:stretch>
            <a:fillRect/>
          </a:stretch>
        </p:blipFill>
        <p:spPr>
          <a:xfrm>
            <a:off x="251520" y="3356992"/>
            <a:ext cx="864096" cy="864096"/>
          </a:xfrm>
          <a:prstGeom prst="ellipse">
            <a:avLst/>
          </a:prstGeom>
        </p:spPr>
      </p:pic>
      <p:sp>
        <p:nvSpPr>
          <p:cNvPr id="27" name="TextBox 8"/>
          <p:cNvSpPr txBox="1">
            <a:spLocks noChangeArrowheads="1"/>
          </p:cNvSpPr>
          <p:nvPr/>
        </p:nvSpPr>
        <p:spPr bwMode="auto">
          <a:xfrm>
            <a:off x="179512" y="414908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endParaRPr lang="en-CA" sz="800" dirty="0">
              <a:solidFill>
                <a:schemeClr val="tx1">
                  <a:lumMod val="50000"/>
                </a:schemeClr>
              </a:solidFill>
            </a:endParaRPr>
          </a:p>
        </p:txBody>
      </p:sp>
      <p:sp>
        <p:nvSpPr>
          <p:cNvPr id="28" name="TextBox 27"/>
          <p:cNvSpPr txBox="1"/>
          <p:nvPr/>
        </p:nvSpPr>
        <p:spPr>
          <a:xfrm>
            <a:off x="107504" y="3284984"/>
            <a:ext cx="1084145"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Frame 36"/>
          <p:cNvSpPr/>
          <p:nvPr/>
        </p:nvSpPr>
        <p:spPr>
          <a:xfrm>
            <a:off x="0" y="5589240"/>
            <a:ext cx="1547664" cy="1268760"/>
          </a:xfrm>
          <a:prstGeom prst="frame">
            <a:avLst/>
          </a:prstGeom>
          <a:solidFill>
            <a:schemeClr val="tx1">
              <a:lumMod val="75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solidFill>
                <a:schemeClr val="tx1"/>
              </a:solidFill>
            </a:endParaRPr>
          </a:p>
        </p:txBody>
      </p:sp>
      <p:pic>
        <p:nvPicPr>
          <p:cNvPr id="37890" name="Picture 2" descr="happy heart DSCN8748.jpg"/>
          <p:cNvPicPr>
            <a:picLocks noChangeAspect="1"/>
          </p:cNvPicPr>
          <p:nvPr/>
        </p:nvPicPr>
        <p:blipFill>
          <a:blip r:embed="rId2" cstate="print"/>
          <a:srcRect l="14915" t="7269" r="14980" b="3275"/>
          <a:stretch>
            <a:fillRect/>
          </a:stretch>
        </p:blipFill>
        <p:spPr bwMode="auto">
          <a:xfrm>
            <a:off x="52388" y="44450"/>
            <a:ext cx="1501775" cy="1368425"/>
          </a:xfrm>
          <a:prstGeom prst="rect">
            <a:avLst/>
          </a:prstGeom>
          <a:noFill/>
          <a:ln w="9525">
            <a:noFill/>
            <a:miter lim="800000"/>
            <a:headEnd/>
            <a:tailEnd/>
          </a:ln>
        </p:spPr>
      </p:pic>
      <p:pic>
        <p:nvPicPr>
          <p:cNvPr id="37891" name="Picture 2" descr="happy heart DSCN8748.jpg"/>
          <p:cNvPicPr>
            <a:picLocks noChangeAspect="1"/>
          </p:cNvPicPr>
          <p:nvPr/>
        </p:nvPicPr>
        <p:blipFill>
          <a:blip r:embed="rId2" cstate="print"/>
          <a:srcRect l="14915" t="7269" r="14980" b="3275"/>
          <a:stretch>
            <a:fillRect/>
          </a:stretch>
        </p:blipFill>
        <p:spPr bwMode="auto">
          <a:xfrm>
            <a:off x="1581150" y="44450"/>
            <a:ext cx="1501775" cy="1368425"/>
          </a:xfrm>
          <a:prstGeom prst="rect">
            <a:avLst/>
          </a:prstGeom>
          <a:noFill/>
          <a:ln w="9525">
            <a:noFill/>
            <a:miter lim="800000"/>
            <a:headEnd/>
            <a:tailEnd/>
          </a:ln>
        </p:spPr>
      </p:pic>
      <p:pic>
        <p:nvPicPr>
          <p:cNvPr id="37892" name="Picture 2" descr="happy heart DSCN8748.jpg"/>
          <p:cNvPicPr>
            <a:picLocks noChangeAspect="1"/>
          </p:cNvPicPr>
          <p:nvPr/>
        </p:nvPicPr>
        <p:blipFill>
          <a:blip r:embed="rId2" cstate="print"/>
          <a:srcRect l="14915" t="7269" r="14980" b="3275"/>
          <a:stretch>
            <a:fillRect/>
          </a:stretch>
        </p:blipFill>
        <p:spPr bwMode="auto">
          <a:xfrm>
            <a:off x="3109913" y="44450"/>
            <a:ext cx="1503362" cy="1368425"/>
          </a:xfrm>
          <a:prstGeom prst="rect">
            <a:avLst/>
          </a:prstGeom>
          <a:noFill/>
          <a:ln w="9525">
            <a:noFill/>
            <a:miter lim="800000"/>
            <a:headEnd/>
            <a:tailEnd/>
          </a:ln>
        </p:spPr>
      </p:pic>
      <p:pic>
        <p:nvPicPr>
          <p:cNvPr id="37893" name="Picture 2" descr="happy heart DSCN8748.jpg"/>
          <p:cNvPicPr>
            <a:picLocks noChangeAspect="1"/>
          </p:cNvPicPr>
          <p:nvPr/>
        </p:nvPicPr>
        <p:blipFill>
          <a:blip r:embed="rId2" cstate="print"/>
          <a:srcRect l="14915" t="7269" r="14980" b="3275"/>
          <a:stretch>
            <a:fillRect/>
          </a:stretch>
        </p:blipFill>
        <p:spPr bwMode="auto">
          <a:xfrm>
            <a:off x="52388" y="1412875"/>
            <a:ext cx="1501775" cy="1368425"/>
          </a:xfrm>
          <a:prstGeom prst="rect">
            <a:avLst/>
          </a:prstGeom>
          <a:noFill/>
          <a:ln w="9525">
            <a:noFill/>
            <a:miter lim="800000"/>
            <a:headEnd/>
            <a:tailEnd/>
          </a:ln>
        </p:spPr>
      </p:pic>
      <p:pic>
        <p:nvPicPr>
          <p:cNvPr id="37894" name="Picture 2" descr="happy heart DSCN8748.jpg"/>
          <p:cNvPicPr>
            <a:picLocks noChangeAspect="1"/>
          </p:cNvPicPr>
          <p:nvPr/>
        </p:nvPicPr>
        <p:blipFill>
          <a:blip r:embed="rId2" cstate="print"/>
          <a:srcRect l="14915" t="7269" r="14980" b="3275"/>
          <a:stretch>
            <a:fillRect/>
          </a:stretch>
        </p:blipFill>
        <p:spPr bwMode="auto">
          <a:xfrm>
            <a:off x="1581150" y="1412875"/>
            <a:ext cx="1501775" cy="1368425"/>
          </a:xfrm>
          <a:prstGeom prst="rect">
            <a:avLst/>
          </a:prstGeom>
          <a:noFill/>
          <a:ln w="9525">
            <a:noFill/>
            <a:miter lim="800000"/>
            <a:headEnd/>
            <a:tailEnd/>
          </a:ln>
        </p:spPr>
      </p:pic>
      <p:pic>
        <p:nvPicPr>
          <p:cNvPr id="37895" name="Picture 2" descr="happy heart DSCN8748.jpg"/>
          <p:cNvPicPr>
            <a:picLocks noChangeAspect="1"/>
          </p:cNvPicPr>
          <p:nvPr/>
        </p:nvPicPr>
        <p:blipFill>
          <a:blip r:embed="rId2" cstate="print"/>
          <a:srcRect l="14915" t="7269" r="14980" b="3275"/>
          <a:stretch>
            <a:fillRect/>
          </a:stretch>
        </p:blipFill>
        <p:spPr bwMode="auto">
          <a:xfrm>
            <a:off x="3135313" y="1412875"/>
            <a:ext cx="1503362" cy="1368425"/>
          </a:xfrm>
          <a:prstGeom prst="rect">
            <a:avLst/>
          </a:prstGeom>
          <a:noFill/>
          <a:ln w="9525">
            <a:noFill/>
            <a:miter lim="800000"/>
            <a:headEnd/>
            <a:tailEnd/>
          </a:ln>
        </p:spPr>
      </p:pic>
      <p:pic>
        <p:nvPicPr>
          <p:cNvPr id="37896" name="Picture 2" descr="happy heart DSCN8748.jpg"/>
          <p:cNvPicPr>
            <a:picLocks noChangeAspect="1"/>
          </p:cNvPicPr>
          <p:nvPr/>
        </p:nvPicPr>
        <p:blipFill>
          <a:blip r:embed="rId2" cstate="print"/>
          <a:srcRect l="14915" t="7269" r="14980" b="3275"/>
          <a:stretch>
            <a:fillRect/>
          </a:stretch>
        </p:blipFill>
        <p:spPr bwMode="auto">
          <a:xfrm>
            <a:off x="4598988" y="1412875"/>
            <a:ext cx="1501775" cy="1368425"/>
          </a:xfrm>
          <a:prstGeom prst="rect">
            <a:avLst/>
          </a:prstGeom>
          <a:noFill/>
          <a:ln w="9525">
            <a:noFill/>
            <a:miter lim="800000"/>
            <a:headEnd/>
            <a:tailEnd/>
          </a:ln>
        </p:spPr>
      </p:pic>
      <p:pic>
        <p:nvPicPr>
          <p:cNvPr id="37897" name="Picture 2" descr="happy heart DSCN8748.jpg"/>
          <p:cNvPicPr>
            <a:picLocks noChangeAspect="1"/>
          </p:cNvPicPr>
          <p:nvPr/>
        </p:nvPicPr>
        <p:blipFill>
          <a:blip r:embed="rId2" cstate="print"/>
          <a:srcRect l="14915" t="7269" r="14980" b="3275"/>
          <a:stretch>
            <a:fillRect/>
          </a:stretch>
        </p:blipFill>
        <p:spPr bwMode="auto">
          <a:xfrm>
            <a:off x="6100763" y="1400175"/>
            <a:ext cx="1503362" cy="1366838"/>
          </a:xfrm>
          <a:prstGeom prst="rect">
            <a:avLst/>
          </a:prstGeom>
          <a:noFill/>
          <a:ln w="9525">
            <a:noFill/>
            <a:miter lim="800000"/>
            <a:headEnd/>
            <a:tailEnd/>
          </a:ln>
        </p:spPr>
      </p:pic>
      <p:pic>
        <p:nvPicPr>
          <p:cNvPr id="37898" name="Picture 2" descr="happy heart DSCN8748.jpg"/>
          <p:cNvPicPr>
            <a:picLocks noChangeAspect="1"/>
          </p:cNvPicPr>
          <p:nvPr/>
        </p:nvPicPr>
        <p:blipFill>
          <a:blip r:embed="rId2" cstate="print"/>
          <a:srcRect l="14915" t="7269" r="14980" b="3275"/>
          <a:stretch>
            <a:fillRect/>
          </a:stretch>
        </p:blipFill>
        <p:spPr bwMode="auto">
          <a:xfrm>
            <a:off x="52388" y="2781300"/>
            <a:ext cx="1501775" cy="1368425"/>
          </a:xfrm>
          <a:prstGeom prst="rect">
            <a:avLst/>
          </a:prstGeom>
          <a:noFill/>
          <a:ln w="9525">
            <a:noFill/>
            <a:miter lim="800000"/>
            <a:headEnd/>
            <a:tailEnd/>
          </a:ln>
        </p:spPr>
      </p:pic>
      <p:pic>
        <p:nvPicPr>
          <p:cNvPr id="37899" name="Picture 2" descr="happy heart DSCN8748.jpg"/>
          <p:cNvPicPr>
            <a:picLocks noChangeAspect="1"/>
          </p:cNvPicPr>
          <p:nvPr/>
        </p:nvPicPr>
        <p:blipFill>
          <a:blip r:embed="rId2" cstate="print"/>
          <a:srcRect l="14915" t="7269" r="14980" b="3275"/>
          <a:stretch>
            <a:fillRect/>
          </a:stretch>
        </p:blipFill>
        <p:spPr bwMode="auto">
          <a:xfrm>
            <a:off x="1581150" y="2781300"/>
            <a:ext cx="1501775" cy="1368425"/>
          </a:xfrm>
          <a:prstGeom prst="rect">
            <a:avLst/>
          </a:prstGeom>
          <a:noFill/>
          <a:ln w="9525">
            <a:noFill/>
            <a:miter lim="800000"/>
            <a:headEnd/>
            <a:tailEnd/>
          </a:ln>
        </p:spPr>
      </p:pic>
      <p:pic>
        <p:nvPicPr>
          <p:cNvPr id="37900" name="Picture 2" descr="happy heart DSCN8748.jpg"/>
          <p:cNvPicPr>
            <a:picLocks noChangeAspect="1"/>
          </p:cNvPicPr>
          <p:nvPr/>
        </p:nvPicPr>
        <p:blipFill>
          <a:blip r:embed="rId2" cstate="print"/>
          <a:srcRect l="14915" t="7269" r="14980" b="3275"/>
          <a:stretch>
            <a:fillRect/>
          </a:stretch>
        </p:blipFill>
        <p:spPr bwMode="auto">
          <a:xfrm>
            <a:off x="3109913" y="2781300"/>
            <a:ext cx="1503362" cy="1368425"/>
          </a:xfrm>
          <a:prstGeom prst="rect">
            <a:avLst/>
          </a:prstGeom>
          <a:noFill/>
          <a:ln w="9525">
            <a:noFill/>
            <a:miter lim="800000"/>
            <a:headEnd/>
            <a:tailEnd/>
          </a:ln>
        </p:spPr>
      </p:pic>
      <p:pic>
        <p:nvPicPr>
          <p:cNvPr id="37901" name="Picture 2" descr="happy heart DSCN8748.jpg"/>
          <p:cNvPicPr>
            <a:picLocks noChangeAspect="1"/>
          </p:cNvPicPr>
          <p:nvPr/>
        </p:nvPicPr>
        <p:blipFill>
          <a:blip r:embed="rId2" cstate="print"/>
          <a:srcRect l="14915" t="7269" r="14980" b="3275"/>
          <a:stretch>
            <a:fillRect/>
          </a:stretch>
        </p:blipFill>
        <p:spPr bwMode="auto">
          <a:xfrm>
            <a:off x="4598988" y="2781300"/>
            <a:ext cx="1501775" cy="1368425"/>
          </a:xfrm>
          <a:prstGeom prst="rect">
            <a:avLst/>
          </a:prstGeom>
          <a:noFill/>
          <a:ln w="9525">
            <a:noFill/>
            <a:miter lim="800000"/>
            <a:headEnd/>
            <a:tailEnd/>
          </a:ln>
        </p:spPr>
      </p:pic>
      <p:pic>
        <p:nvPicPr>
          <p:cNvPr id="37902" name="Picture 2" descr="happy heart DSCN8748.jpg"/>
          <p:cNvPicPr>
            <a:picLocks noChangeAspect="1"/>
          </p:cNvPicPr>
          <p:nvPr/>
        </p:nvPicPr>
        <p:blipFill>
          <a:blip r:embed="rId2" cstate="print"/>
          <a:srcRect l="14915" t="7269" r="14980" b="3275"/>
          <a:stretch>
            <a:fillRect/>
          </a:stretch>
        </p:blipFill>
        <p:spPr bwMode="auto">
          <a:xfrm>
            <a:off x="52388" y="4149725"/>
            <a:ext cx="1501775" cy="1366838"/>
          </a:xfrm>
          <a:prstGeom prst="rect">
            <a:avLst/>
          </a:prstGeom>
          <a:noFill/>
          <a:ln w="9525">
            <a:noFill/>
            <a:miter lim="800000"/>
            <a:headEnd/>
            <a:tailEnd/>
          </a:ln>
        </p:spPr>
      </p:pic>
      <p:pic>
        <p:nvPicPr>
          <p:cNvPr id="37903" name="Picture 2" descr="happy heart DSCN8748.jpg"/>
          <p:cNvPicPr>
            <a:picLocks noChangeAspect="1"/>
          </p:cNvPicPr>
          <p:nvPr/>
        </p:nvPicPr>
        <p:blipFill>
          <a:blip r:embed="rId2" cstate="print"/>
          <a:srcRect l="14915" t="7269" r="14980" b="3275"/>
          <a:stretch>
            <a:fillRect/>
          </a:stretch>
        </p:blipFill>
        <p:spPr bwMode="auto">
          <a:xfrm>
            <a:off x="1581150" y="4149725"/>
            <a:ext cx="1501775" cy="1366838"/>
          </a:xfrm>
          <a:prstGeom prst="rect">
            <a:avLst/>
          </a:prstGeom>
          <a:noFill/>
          <a:ln w="9525">
            <a:noFill/>
            <a:miter lim="800000"/>
            <a:headEnd/>
            <a:tailEnd/>
          </a:ln>
        </p:spPr>
      </p:pic>
      <p:pic>
        <p:nvPicPr>
          <p:cNvPr id="37904" name="Picture 2" descr="happy heart DSCN8748.jpg"/>
          <p:cNvPicPr>
            <a:picLocks noChangeAspect="1"/>
          </p:cNvPicPr>
          <p:nvPr/>
        </p:nvPicPr>
        <p:blipFill>
          <a:blip r:embed="rId2" cstate="print"/>
          <a:srcRect l="14915" t="7269" r="14980" b="3275"/>
          <a:stretch>
            <a:fillRect/>
          </a:stretch>
        </p:blipFill>
        <p:spPr bwMode="auto">
          <a:xfrm>
            <a:off x="3109913" y="4149725"/>
            <a:ext cx="1503362" cy="1366838"/>
          </a:xfrm>
          <a:prstGeom prst="rect">
            <a:avLst/>
          </a:prstGeom>
          <a:noFill/>
          <a:ln w="9525">
            <a:noFill/>
            <a:miter lim="800000"/>
            <a:headEnd/>
            <a:tailEnd/>
          </a:ln>
        </p:spPr>
      </p:pic>
      <p:pic>
        <p:nvPicPr>
          <p:cNvPr id="37905" name="Picture 2" descr="happy heart DSCN8748.jpg"/>
          <p:cNvPicPr>
            <a:picLocks noChangeAspect="1"/>
          </p:cNvPicPr>
          <p:nvPr/>
        </p:nvPicPr>
        <p:blipFill>
          <a:blip r:embed="rId2" cstate="print"/>
          <a:srcRect l="14915" t="7269" r="14980" b="3275"/>
          <a:stretch>
            <a:fillRect/>
          </a:stretch>
        </p:blipFill>
        <p:spPr bwMode="auto">
          <a:xfrm>
            <a:off x="4598988" y="4149725"/>
            <a:ext cx="1501775" cy="1366838"/>
          </a:xfrm>
          <a:prstGeom prst="rect">
            <a:avLst/>
          </a:prstGeom>
          <a:noFill/>
          <a:ln w="9525">
            <a:noFill/>
            <a:miter lim="800000"/>
            <a:headEnd/>
            <a:tailEnd/>
          </a:ln>
        </p:spPr>
      </p:pic>
      <p:pic>
        <p:nvPicPr>
          <p:cNvPr id="37906" name="Picture 2" descr="happy heart DSCN8748.jpg"/>
          <p:cNvPicPr>
            <a:picLocks noChangeAspect="1"/>
          </p:cNvPicPr>
          <p:nvPr/>
        </p:nvPicPr>
        <p:blipFill>
          <a:blip r:embed="rId2" cstate="print"/>
          <a:srcRect l="14915" t="7269" r="14980" b="3275"/>
          <a:stretch>
            <a:fillRect/>
          </a:stretch>
        </p:blipFill>
        <p:spPr bwMode="auto">
          <a:xfrm>
            <a:off x="6100763" y="2771775"/>
            <a:ext cx="1503362" cy="1366838"/>
          </a:xfrm>
          <a:prstGeom prst="rect">
            <a:avLst/>
          </a:prstGeom>
          <a:noFill/>
          <a:ln w="9525">
            <a:noFill/>
            <a:miter lim="800000"/>
            <a:headEnd/>
            <a:tailEnd/>
          </a:ln>
        </p:spPr>
      </p:pic>
      <p:pic>
        <p:nvPicPr>
          <p:cNvPr id="37907" name="Picture 2" descr="happy heart DSCN8748.jpg"/>
          <p:cNvPicPr>
            <a:picLocks noChangeAspect="1"/>
          </p:cNvPicPr>
          <p:nvPr/>
        </p:nvPicPr>
        <p:blipFill>
          <a:blip r:embed="rId2" cstate="print"/>
          <a:srcRect l="14915" t="7269" r="14980" b="3275"/>
          <a:stretch>
            <a:fillRect/>
          </a:stretch>
        </p:blipFill>
        <p:spPr bwMode="auto">
          <a:xfrm>
            <a:off x="6100763" y="4149725"/>
            <a:ext cx="1503362" cy="1366838"/>
          </a:xfrm>
          <a:prstGeom prst="rect">
            <a:avLst/>
          </a:prstGeom>
          <a:noFill/>
          <a:ln w="9525">
            <a:noFill/>
            <a:miter lim="800000"/>
            <a:headEnd/>
            <a:tailEnd/>
          </a:ln>
        </p:spPr>
      </p:pic>
      <p:pic>
        <p:nvPicPr>
          <p:cNvPr id="37908" name="Picture 2" descr="happy heart DSCN8748.jpg"/>
          <p:cNvPicPr>
            <a:picLocks noChangeAspect="1"/>
          </p:cNvPicPr>
          <p:nvPr/>
        </p:nvPicPr>
        <p:blipFill>
          <a:blip r:embed="rId2" cstate="print"/>
          <a:srcRect l="14915" t="7269" r="14980" b="3275"/>
          <a:stretch>
            <a:fillRect/>
          </a:stretch>
        </p:blipFill>
        <p:spPr bwMode="auto">
          <a:xfrm>
            <a:off x="7589838" y="44450"/>
            <a:ext cx="1501775" cy="1368425"/>
          </a:xfrm>
          <a:prstGeom prst="rect">
            <a:avLst/>
          </a:prstGeom>
          <a:noFill/>
          <a:ln w="9525">
            <a:noFill/>
            <a:miter lim="800000"/>
            <a:headEnd/>
            <a:tailEnd/>
          </a:ln>
        </p:spPr>
      </p:pic>
      <p:pic>
        <p:nvPicPr>
          <p:cNvPr id="37909" name="Picture 2" descr="happy heart DSCN8748.jpg"/>
          <p:cNvPicPr>
            <a:picLocks noChangeAspect="1"/>
          </p:cNvPicPr>
          <p:nvPr/>
        </p:nvPicPr>
        <p:blipFill>
          <a:blip r:embed="rId2" cstate="print"/>
          <a:srcRect l="14915" t="7269" r="14980" b="3275"/>
          <a:stretch>
            <a:fillRect/>
          </a:stretch>
        </p:blipFill>
        <p:spPr bwMode="auto">
          <a:xfrm>
            <a:off x="7589838" y="1412875"/>
            <a:ext cx="1501775" cy="1368425"/>
          </a:xfrm>
          <a:prstGeom prst="rect">
            <a:avLst/>
          </a:prstGeom>
          <a:noFill/>
          <a:ln w="9525">
            <a:noFill/>
            <a:miter lim="800000"/>
            <a:headEnd/>
            <a:tailEnd/>
          </a:ln>
        </p:spPr>
      </p:pic>
      <p:pic>
        <p:nvPicPr>
          <p:cNvPr id="37910" name="Picture 2" descr="happy heart DSCN8748.jpg"/>
          <p:cNvPicPr>
            <a:picLocks noChangeAspect="1"/>
          </p:cNvPicPr>
          <p:nvPr/>
        </p:nvPicPr>
        <p:blipFill>
          <a:blip r:embed="rId2" cstate="print"/>
          <a:srcRect l="14915" t="7269" r="14980" b="3275"/>
          <a:stretch>
            <a:fillRect/>
          </a:stretch>
        </p:blipFill>
        <p:spPr bwMode="auto">
          <a:xfrm>
            <a:off x="7589838" y="2781300"/>
            <a:ext cx="1501775" cy="1368425"/>
          </a:xfrm>
          <a:prstGeom prst="rect">
            <a:avLst/>
          </a:prstGeom>
          <a:noFill/>
          <a:ln w="9525">
            <a:noFill/>
            <a:miter lim="800000"/>
            <a:headEnd/>
            <a:tailEnd/>
          </a:ln>
        </p:spPr>
      </p:pic>
      <p:pic>
        <p:nvPicPr>
          <p:cNvPr id="37911" name="Picture 2" descr="happy heart DSCN8748.jpg"/>
          <p:cNvPicPr>
            <a:picLocks noChangeAspect="1"/>
          </p:cNvPicPr>
          <p:nvPr/>
        </p:nvPicPr>
        <p:blipFill>
          <a:blip r:embed="rId2" cstate="print"/>
          <a:srcRect l="14915" t="7269" r="14980" b="3275"/>
          <a:stretch>
            <a:fillRect/>
          </a:stretch>
        </p:blipFill>
        <p:spPr bwMode="auto">
          <a:xfrm>
            <a:off x="7589838" y="4149725"/>
            <a:ext cx="1501775" cy="1366838"/>
          </a:xfrm>
          <a:prstGeom prst="rect">
            <a:avLst/>
          </a:prstGeom>
          <a:noFill/>
          <a:ln w="9525">
            <a:noFill/>
            <a:miter lim="800000"/>
            <a:headEnd/>
            <a:tailEnd/>
          </a:ln>
        </p:spPr>
      </p:pic>
      <p:pic>
        <p:nvPicPr>
          <p:cNvPr id="37913" name="Picture 2" descr="happy heart DSCN8748.jpg"/>
          <p:cNvPicPr>
            <a:picLocks noChangeAspect="1"/>
          </p:cNvPicPr>
          <p:nvPr/>
        </p:nvPicPr>
        <p:blipFill>
          <a:blip r:embed="rId2" cstate="print"/>
          <a:srcRect l="14915" t="7269" r="14980" b="3275"/>
          <a:stretch>
            <a:fillRect/>
          </a:stretch>
        </p:blipFill>
        <p:spPr bwMode="auto">
          <a:xfrm>
            <a:off x="1581150" y="5516563"/>
            <a:ext cx="1501775" cy="1368425"/>
          </a:xfrm>
          <a:prstGeom prst="rect">
            <a:avLst/>
          </a:prstGeom>
          <a:noFill/>
          <a:ln w="9525">
            <a:noFill/>
            <a:miter lim="800000"/>
            <a:headEnd/>
            <a:tailEnd/>
          </a:ln>
        </p:spPr>
      </p:pic>
      <p:pic>
        <p:nvPicPr>
          <p:cNvPr id="37914" name="Picture 2" descr="happy heart DSCN8748.jpg"/>
          <p:cNvPicPr>
            <a:picLocks noChangeAspect="1"/>
          </p:cNvPicPr>
          <p:nvPr/>
        </p:nvPicPr>
        <p:blipFill>
          <a:blip r:embed="rId2" cstate="print"/>
          <a:srcRect l="14915" t="7269" r="14980" b="3275"/>
          <a:stretch>
            <a:fillRect/>
          </a:stretch>
        </p:blipFill>
        <p:spPr bwMode="auto">
          <a:xfrm>
            <a:off x="3109913" y="5516563"/>
            <a:ext cx="1503362" cy="1368425"/>
          </a:xfrm>
          <a:prstGeom prst="rect">
            <a:avLst/>
          </a:prstGeom>
          <a:noFill/>
          <a:ln w="9525">
            <a:noFill/>
            <a:miter lim="800000"/>
            <a:headEnd/>
            <a:tailEnd/>
          </a:ln>
        </p:spPr>
      </p:pic>
      <p:pic>
        <p:nvPicPr>
          <p:cNvPr id="37915" name="Picture 2" descr="happy heart DSCN8748.jpg"/>
          <p:cNvPicPr>
            <a:picLocks noChangeAspect="1"/>
          </p:cNvPicPr>
          <p:nvPr/>
        </p:nvPicPr>
        <p:blipFill>
          <a:blip r:embed="rId2" cstate="print"/>
          <a:srcRect l="14915" t="7269" r="14980" b="3275"/>
          <a:stretch>
            <a:fillRect/>
          </a:stretch>
        </p:blipFill>
        <p:spPr bwMode="auto">
          <a:xfrm>
            <a:off x="4598988" y="5516563"/>
            <a:ext cx="1501775" cy="1368425"/>
          </a:xfrm>
          <a:prstGeom prst="rect">
            <a:avLst/>
          </a:prstGeom>
          <a:noFill/>
          <a:ln w="9525">
            <a:noFill/>
            <a:miter lim="800000"/>
            <a:headEnd/>
            <a:tailEnd/>
          </a:ln>
        </p:spPr>
      </p:pic>
      <p:pic>
        <p:nvPicPr>
          <p:cNvPr id="37916" name="Picture 2" descr="happy heart DSCN8748.jpg"/>
          <p:cNvPicPr>
            <a:picLocks noChangeAspect="1"/>
          </p:cNvPicPr>
          <p:nvPr/>
        </p:nvPicPr>
        <p:blipFill>
          <a:blip r:embed="rId2" cstate="print"/>
          <a:srcRect l="14915" t="7269" r="14980" b="3275"/>
          <a:stretch>
            <a:fillRect/>
          </a:stretch>
        </p:blipFill>
        <p:spPr bwMode="auto">
          <a:xfrm>
            <a:off x="6100763" y="5516563"/>
            <a:ext cx="1503362" cy="1368425"/>
          </a:xfrm>
          <a:prstGeom prst="rect">
            <a:avLst/>
          </a:prstGeom>
          <a:noFill/>
          <a:ln w="9525">
            <a:noFill/>
            <a:miter lim="800000"/>
            <a:headEnd/>
            <a:tailEnd/>
          </a:ln>
        </p:spPr>
      </p:pic>
      <p:pic>
        <p:nvPicPr>
          <p:cNvPr id="37917" name="Picture 2" descr="happy heart DSCN8748.jpg"/>
          <p:cNvPicPr>
            <a:picLocks noChangeAspect="1"/>
          </p:cNvPicPr>
          <p:nvPr/>
        </p:nvPicPr>
        <p:blipFill>
          <a:blip r:embed="rId2" cstate="print"/>
          <a:srcRect l="14915" t="7269" r="14980" b="3275"/>
          <a:stretch>
            <a:fillRect/>
          </a:stretch>
        </p:blipFill>
        <p:spPr bwMode="auto">
          <a:xfrm>
            <a:off x="7589838" y="5516563"/>
            <a:ext cx="1501775" cy="1368425"/>
          </a:xfrm>
          <a:prstGeom prst="rect">
            <a:avLst/>
          </a:prstGeom>
          <a:noFill/>
          <a:ln w="9525">
            <a:noFill/>
            <a:miter lim="800000"/>
            <a:headEnd/>
            <a:tailEnd/>
          </a:ln>
        </p:spPr>
      </p:pic>
      <p:pic>
        <p:nvPicPr>
          <p:cNvPr id="37918" name="Picture 2" descr="happy heart DSCN8748.jpg"/>
          <p:cNvPicPr>
            <a:picLocks noChangeAspect="1"/>
          </p:cNvPicPr>
          <p:nvPr/>
        </p:nvPicPr>
        <p:blipFill>
          <a:blip r:embed="rId2" cstate="print"/>
          <a:srcRect l="14915" t="7269" r="14980" b="3275"/>
          <a:stretch>
            <a:fillRect/>
          </a:stretch>
        </p:blipFill>
        <p:spPr bwMode="auto">
          <a:xfrm>
            <a:off x="4598988" y="44450"/>
            <a:ext cx="1501775" cy="1368425"/>
          </a:xfrm>
          <a:prstGeom prst="rect">
            <a:avLst/>
          </a:prstGeom>
          <a:noFill/>
          <a:ln w="9525">
            <a:noFill/>
            <a:miter lim="800000"/>
            <a:headEnd/>
            <a:tailEnd/>
          </a:ln>
        </p:spPr>
      </p:pic>
      <p:pic>
        <p:nvPicPr>
          <p:cNvPr id="37919" name="Picture 2" descr="happy heart DSCN8748.jpg"/>
          <p:cNvPicPr>
            <a:picLocks noChangeAspect="1"/>
          </p:cNvPicPr>
          <p:nvPr/>
        </p:nvPicPr>
        <p:blipFill>
          <a:blip r:embed="rId2" cstate="print"/>
          <a:srcRect l="14915" t="7269" r="14980" b="3275"/>
          <a:stretch>
            <a:fillRect/>
          </a:stretch>
        </p:blipFill>
        <p:spPr bwMode="auto">
          <a:xfrm>
            <a:off x="6100763" y="44450"/>
            <a:ext cx="1503362" cy="1368425"/>
          </a:xfrm>
          <a:prstGeom prst="rect">
            <a:avLst/>
          </a:prstGeom>
          <a:noFill/>
          <a:ln w="9525">
            <a:noFill/>
            <a:miter lim="800000"/>
            <a:headEnd/>
            <a:tailEnd/>
          </a:ln>
        </p:spPr>
      </p:pic>
      <p:sp>
        <p:nvSpPr>
          <p:cNvPr id="37920" name="Title 4"/>
          <p:cNvSpPr txBox="1">
            <a:spLocks/>
          </p:cNvSpPr>
          <p:nvPr/>
        </p:nvSpPr>
        <p:spPr bwMode="auto">
          <a:xfrm>
            <a:off x="1475656" y="3573016"/>
            <a:ext cx="6217920" cy="1944216"/>
          </a:xfrm>
          <a:prstGeom prst="rect">
            <a:avLst/>
          </a:prstGeom>
          <a:solidFill>
            <a:schemeClr val="bg1"/>
          </a:solidFill>
          <a:ln w="9525">
            <a:noFill/>
            <a:miter lim="800000"/>
            <a:headEnd/>
            <a:tailEnd/>
          </a:ln>
        </p:spPr>
        <p:txBody>
          <a:bodyPr/>
          <a:lstStyle/>
          <a:p>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Demikianlah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bukan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lagi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asing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pendatang</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melainkan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kawan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sewarga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orang-orang</a:t>
            </a:r>
            <a:r>
              <a:rPr lang="en-CA" sz="2800" b="1" dirty="0" smtClean="0">
                <a:latin typeface="Calibri" pitchFamily="34" charset="0"/>
                <a:cs typeface="Calibri" pitchFamily="34" charset="0"/>
              </a:rPr>
              <a:t> kudus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anggota-anggota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keluarga</a:t>
            </a:r>
            <a:r>
              <a:rPr lang="en-CA" sz="2800" b="1" dirty="0" smtClean="0">
                <a:latin typeface="Calibri" pitchFamily="34" charset="0"/>
                <a:cs typeface="Calibri" pitchFamily="34" charset="0"/>
              </a:rPr>
              <a:t> Allah” </a:t>
            </a:r>
            <a:r>
              <a:rPr lang="en-CA" sz="2800" b="1" dirty="0" err="1" smtClean="0">
                <a:latin typeface="Calibri" pitchFamily="34" charset="0"/>
              </a:rPr>
              <a:t>Ef</a:t>
            </a:r>
            <a:r>
              <a:rPr lang="en-CA" sz="2800" b="1" dirty="0" smtClean="0">
                <a:latin typeface="Calibri" pitchFamily="34" charset="0"/>
              </a:rPr>
              <a:t> 2:19</a:t>
            </a:r>
          </a:p>
        </p:txBody>
      </p:sp>
      <p:sp>
        <p:nvSpPr>
          <p:cNvPr id="33" name="Rectangle 32"/>
          <p:cNvSpPr/>
          <p:nvPr/>
        </p:nvSpPr>
        <p:spPr>
          <a:xfrm rot="19811255">
            <a:off x="7796906" y="6341775"/>
            <a:ext cx="1261884" cy="246221"/>
          </a:xfrm>
          <a:prstGeom prst="rect">
            <a:avLst/>
          </a:prstGeom>
        </p:spPr>
        <p:txBody>
          <a:bodyPr wrap="none">
            <a:spAutoFit/>
          </a:bodyPr>
          <a:lstStyle/>
          <a:p>
            <a:r>
              <a:rPr lang="en-CA" sz="1000" dirty="0" smtClean="0">
                <a:solidFill>
                  <a:schemeClr val="tx1">
                    <a:lumMod val="85000"/>
                  </a:schemeClr>
                </a:solidFill>
              </a:rPr>
              <a:t>photo John </a:t>
            </a:r>
            <a:r>
              <a:rPr lang="en-CA" sz="1000" dirty="0" err="1" smtClean="0">
                <a:solidFill>
                  <a:schemeClr val="tx1">
                    <a:lumMod val="85000"/>
                  </a:schemeClr>
                </a:solidFill>
              </a:rPr>
              <a:t>Crozier</a:t>
            </a:r>
            <a:endParaRPr lang="en-CA" sz="1000" dirty="0">
              <a:solidFill>
                <a:schemeClr val="tx1">
                  <a:lumMod val="85000"/>
                </a:schemeClr>
              </a:solidFill>
            </a:endParaRPr>
          </a:p>
        </p:txBody>
      </p:sp>
      <p:pic>
        <p:nvPicPr>
          <p:cNvPr id="34" name="Picture 33" descr="angry-face-01s.gif"/>
          <p:cNvPicPr>
            <a:picLocks noChangeAspect="1"/>
          </p:cNvPicPr>
          <p:nvPr/>
        </p:nvPicPr>
        <p:blipFill>
          <a:blip r:embed="rId3" cstate="print"/>
          <a:stretch>
            <a:fillRect/>
          </a:stretch>
        </p:blipFill>
        <p:spPr>
          <a:xfrm>
            <a:off x="323528" y="5805264"/>
            <a:ext cx="864096" cy="864096"/>
          </a:xfrm>
          <a:prstGeom prst="ellipse">
            <a:avLst/>
          </a:prstGeom>
        </p:spPr>
      </p:pic>
      <p:sp>
        <p:nvSpPr>
          <p:cNvPr id="35" name="TextBox 8"/>
          <p:cNvSpPr txBox="1">
            <a:spLocks noChangeArrowheads="1"/>
          </p:cNvSpPr>
          <p:nvPr/>
        </p:nvSpPr>
        <p:spPr bwMode="auto">
          <a:xfrm>
            <a:off x="179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endParaRPr lang="en-CA" sz="800" dirty="0">
              <a:solidFill>
                <a:schemeClr val="tx1">
                  <a:lumMod val="50000"/>
                </a:schemeClr>
              </a:solidFill>
            </a:endParaRPr>
          </a:p>
        </p:txBody>
      </p:sp>
      <p:sp>
        <p:nvSpPr>
          <p:cNvPr id="36" name="TextBox 35"/>
          <p:cNvSpPr txBox="1"/>
          <p:nvPr/>
        </p:nvSpPr>
        <p:spPr>
          <a:xfrm>
            <a:off x="252469" y="5733256"/>
            <a:ext cx="1079171"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9" name="Title 4"/>
          <p:cNvSpPr txBox="1">
            <a:spLocks/>
          </p:cNvSpPr>
          <p:nvPr/>
        </p:nvSpPr>
        <p:spPr bwMode="auto">
          <a:xfrm>
            <a:off x="1475656" y="2204864"/>
            <a:ext cx="6217920" cy="1371600"/>
          </a:xfrm>
          <a:prstGeom prst="rect">
            <a:avLst/>
          </a:prstGeom>
          <a:solidFill>
            <a:schemeClr val="tx1"/>
          </a:solidFill>
          <a:ln w="9525">
            <a:noFill/>
            <a:miter lim="800000"/>
            <a:headEnd/>
            <a:tailEnd/>
          </a:ln>
        </p:spPr>
        <p:txBody>
          <a:bodyPr/>
          <a:lstStyle/>
          <a:p>
            <a:pPr algn="ctr"/>
            <a:r>
              <a:rPr lang="en-CA" sz="2800" b="1" dirty="0" smtClean="0">
                <a:solidFill>
                  <a:srgbClr val="FF0000"/>
                </a:solidFill>
                <a:latin typeface="Calibri" pitchFamily="34" charset="0"/>
              </a:rPr>
              <a:t>80-82. </a:t>
            </a:r>
            <a:r>
              <a:rPr lang="en-CA" sz="2800" b="1" dirty="0" err="1" smtClean="0">
                <a:solidFill>
                  <a:srgbClr val="FF0000"/>
                </a:solidFill>
                <a:latin typeface="Calibri" pitchFamily="34" charset="0"/>
              </a:rPr>
              <a:t>Kawan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sewarga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dari</a:t>
            </a:r>
            <a:r>
              <a:rPr lang="en-CA" sz="2800" b="1" dirty="0" smtClean="0">
                <a:solidFill>
                  <a:srgbClr val="FF0000"/>
                </a:solidFill>
                <a:latin typeface="Calibri" pitchFamily="34" charset="0"/>
              </a:rPr>
              <a:t> </a:t>
            </a:r>
            <a:r>
              <a:rPr lang="en-CA" sz="2800" b="1" dirty="0" err="1" smtClean="0">
                <a:solidFill>
                  <a:srgbClr val="66FF33"/>
                </a:solidFill>
                <a:latin typeface="Calibri" pitchFamily="34" charset="0"/>
              </a:rPr>
              <a:t>orang-orang</a:t>
            </a:r>
            <a:r>
              <a:rPr lang="en-CA" sz="2800" b="1" smtClean="0">
                <a:solidFill>
                  <a:srgbClr val="66FF33"/>
                </a:solidFill>
                <a:latin typeface="Calibri" pitchFamily="34" charset="0"/>
              </a:rPr>
              <a:t> kudus</a:t>
            </a:r>
            <a:r>
              <a:rPr lang="en-CA" sz="2800" b="1" dirty="0" smtClean="0">
                <a:solidFill>
                  <a:srgbClr val="66FF33"/>
                </a:solidFill>
                <a:latin typeface="Calibri" pitchFamily="34" charset="0"/>
              </a:rPr>
              <a:t>, </a:t>
            </a:r>
            <a:r>
              <a:rPr lang="en-CA" sz="2800" b="1" dirty="0" err="1" smtClean="0">
                <a:solidFill>
                  <a:srgbClr val="FF0000"/>
                </a:solidFill>
                <a:latin typeface="Calibri" pitchFamily="34" charset="0"/>
              </a:rPr>
              <a:t>anggota-anggota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keluarga</a:t>
            </a:r>
            <a:r>
              <a:rPr lang="en-CA" sz="2800" b="1" dirty="0" smtClean="0">
                <a:solidFill>
                  <a:srgbClr val="FF0000"/>
                </a:solidFill>
                <a:latin typeface="Calibri" pitchFamily="34" charset="0"/>
              </a:rPr>
              <a:t> Allah.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p>
        </p:txBody>
      </p:sp>
    </p:spTree>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Frame 36"/>
          <p:cNvSpPr/>
          <p:nvPr/>
        </p:nvSpPr>
        <p:spPr>
          <a:xfrm>
            <a:off x="0" y="5589240"/>
            <a:ext cx="1547664" cy="1268760"/>
          </a:xfrm>
          <a:prstGeom prst="frame">
            <a:avLst/>
          </a:prstGeom>
          <a:solidFill>
            <a:schemeClr val="tx1">
              <a:lumMod val="75000"/>
            </a:schemeClr>
          </a:solidFill>
          <a:ln>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solidFill>
                <a:schemeClr val="tx1"/>
              </a:solidFill>
            </a:endParaRPr>
          </a:p>
        </p:txBody>
      </p:sp>
      <p:pic>
        <p:nvPicPr>
          <p:cNvPr id="37890" name="Picture 2" descr="happy heart DSCN8748.jpg"/>
          <p:cNvPicPr>
            <a:picLocks noChangeAspect="1"/>
          </p:cNvPicPr>
          <p:nvPr/>
        </p:nvPicPr>
        <p:blipFill>
          <a:blip r:embed="rId2" cstate="print"/>
          <a:srcRect l="14915" t="7269" r="14980" b="3275"/>
          <a:stretch>
            <a:fillRect/>
          </a:stretch>
        </p:blipFill>
        <p:spPr bwMode="auto">
          <a:xfrm>
            <a:off x="52388" y="44450"/>
            <a:ext cx="1501775" cy="1368425"/>
          </a:xfrm>
          <a:prstGeom prst="rect">
            <a:avLst/>
          </a:prstGeom>
          <a:noFill/>
          <a:ln w="9525">
            <a:noFill/>
            <a:miter lim="800000"/>
            <a:headEnd/>
            <a:tailEnd/>
          </a:ln>
        </p:spPr>
      </p:pic>
      <p:pic>
        <p:nvPicPr>
          <p:cNvPr id="37891" name="Picture 2" descr="happy heart DSCN8748.jpg"/>
          <p:cNvPicPr>
            <a:picLocks noChangeAspect="1"/>
          </p:cNvPicPr>
          <p:nvPr/>
        </p:nvPicPr>
        <p:blipFill>
          <a:blip r:embed="rId2" cstate="print"/>
          <a:srcRect l="14915" t="7269" r="14980" b="3275"/>
          <a:stretch>
            <a:fillRect/>
          </a:stretch>
        </p:blipFill>
        <p:spPr bwMode="auto">
          <a:xfrm>
            <a:off x="1581150" y="44450"/>
            <a:ext cx="1501775" cy="1368425"/>
          </a:xfrm>
          <a:prstGeom prst="rect">
            <a:avLst/>
          </a:prstGeom>
          <a:noFill/>
          <a:ln w="9525">
            <a:noFill/>
            <a:miter lim="800000"/>
            <a:headEnd/>
            <a:tailEnd/>
          </a:ln>
        </p:spPr>
      </p:pic>
      <p:pic>
        <p:nvPicPr>
          <p:cNvPr id="37892" name="Picture 2" descr="happy heart DSCN8748.jpg"/>
          <p:cNvPicPr>
            <a:picLocks noChangeAspect="1"/>
          </p:cNvPicPr>
          <p:nvPr/>
        </p:nvPicPr>
        <p:blipFill>
          <a:blip r:embed="rId2" cstate="print"/>
          <a:srcRect l="14915" t="7269" r="14980" b="3275"/>
          <a:stretch>
            <a:fillRect/>
          </a:stretch>
        </p:blipFill>
        <p:spPr bwMode="auto">
          <a:xfrm>
            <a:off x="3109913" y="44450"/>
            <a:ext cx="1503362" cy="1368425"/>
          </a:xfrm>
          <a:prstGeom prst="rect">
            <a:avLst/>
          </a:prstGeom>
          <a:noFill/>
          <a:ln w="9525">
            <a:noFill/>
            <a:miter lim="800000"/>
            <a:headEnd/>
            <a:tailEnd/>
          </a:ln>
        </p:spPr>
      </p:pic>
      <p:pic>
        <p:nvPicPr>
          <p:cNvPr id="37893" name="Picture 2" descr="happy heart DSCN8748.jpg"/>
          <p:cNvPicPr>
            <a:picLocks noChangeAspect="1"/>
          </p:cNvPicPr>
          <p:nvPr/>
        </p:nvPicPr>
        <p:blipFill>
          <a:blip r:embed="rId2" cstate="print"/>
          <a:srcRect l="14915" t="7269" r="14980" b="3275"/>
          <a:stretch>
            <a:fillRect/>
          </a:stretch>
        </p:blipFill>
        <p:spPr bwMode="auto">
          <a:xfrm>
            <a:off x="52388" y="1412875"/>
            <a:ext cx="1501775" cy="1368425"/>
          </a:xfrm>
          <a:prstGeom prst="rect">
            <a:avLst/>
          </a:prstGeom>
          <a:noFill/>
          <a:ln w="9525">
            <a:noFill/>
            <a:miter lim="800000"/>
            <a:headEnd/>
            <a:tailEnd/>
          </a:ln>
        </p:spPr>
      </p:pic>
      <p:pic>
        <p:nvPicPr>
          <p:cNvPr id="37894" name="Picture 2" descr="happy heart DSCN8748.jpg"/>
          <p:cNvPicPr>
            <a:picLocks noChangeAspect="1"/>
          </p:cNvPicPr>
          <p:nvPr/>
        </p:nvPicPr>
        <p:blipFill>
          <a:blip r:embed="rId2" cstate="print"/>
          <a:srcRect l="14915" t="7269" r="14980" b="3275"/>
          <a:stretch>
            <a:fillRect/>
          </a:stretch>
        </p:blipFill>
        <p:spPr bwMode="auto">
          <a:xfrm>
            <a:off x="1581150" y="1412875"/>
            <a:ext cx="1501775" cy="1368425"/>
          </a:xfrm>
          <a:prstGeom prst="rect">
            <a:avLst/>
          </a:prstGeom>
          <a:noFill/>
          <a:ln w="9525">
            <a:noFill/>
            <a:miter lim="800000"/>
            <a:headEnd/>
            <a:tailEnd/>
          </a:ln>
        </p:spPr>
      </p:pic>
      <p:pic>
        <p:nvPicPr>
          <p:cNvPr id="37895" name="Picture 2" descr="happy heart DSCN8748.jpg"/>
          <p:cNvPicPr>
            <a:picLocks noChangeAspect="1"/>
          </p:cNvPicPr>
          <p:nvPr/>
        </p:nvPicPr>
        <p:blipFill>
          <a:blip r:embed="rId2" cstate="print"/>
          <a:srcRect l="14915" t="7269" r="14980" b="3275"/>
          <a:stretch>
            <a:fillRect/>
          </a:stretch>
        </p:blipFill>
        <p:spPr bwMode="auto">
          <a:xfrm>
            <a:off x="3135313" y="1412875"/>
            <a:ext cx="1503362" cy="1368425"/>
          </a:xfrm>
          <a:prstGeom prst="rect">
            <a:avLst/>
          </a:prstGeom>
          <a:noFill/>
          <a:ln w="9525">
            <a:noFill/>
            <a:miter lim="800000"/>
            <a:headEnd/>
            <a:tailEnd/>
          </a:ln>
        </p:spPr>
      </p:pic>
      <p:pic>
        <p:nvPicPr>
          <p:cNvPr id="37896" name="Picture 2" descr="happy heart DSCN8748.jpg"/>
          <p:cNvPicPr>
            <a:picLocks noChangeAspect="1"/>
          </p:cNvPicPr>
          <p:nvPr/>
        </p:nvPicPr>
        <p:blipFill>
          <a:blip r:embed="rId2" cstate="print"/>
          <a:srcRect l="14915" t="7269" r="14980" b="3275"/>
          <a:stretch>
            <a:fillRect/>
          </a:stretch>
        </p:blipFill>
        <p:spPr bwMode="auto">
          <a:xfrm>
            <a:off x="4598988" y="1412875"/>
            <a:ext cx="1501775" cy="1368425"/>
          </a:xfrm>
          <a:prstGeom prst="rect">
            <a:avLst/>
          </a:prstGeom>
          <a:noFill/>
          <a:ln w="9525">
            <a:noFill/>
            <a:miter lim="800000"/>
            <a:headEnd/>
            <a:tailEnd/>
          </a:ln>
        </p:spPr>
      </p:pic>
      <p:pic>
        <p:nvPicPr>
          <p:cNvPr id="37897" name="Picture 2" descr="happy heart DSCN8748.jpg"/>
          <p:cNvPicPr>
            <a:picLocks noChangeAspect="1"/>
          </p:cNvPicPr>
          <p:nvPr/>
        </p:nvPicPr>
        <p:blipFill>
          <a:blip r:embed="rId2" cstate="print"/>
          <a:srcRect l="14915" t="7269" r="14980" b="3275"/>
          <a:stretch>
            <a:fillRect/>
          </a:stretch>
        </p:blipFill>
        <p:spPr bwMode="auto">
          <a:xfrm>
            <a:off x="6100763" y="1400175"/>
            <a:ext cx="1503362" cy="1366838"/>
          </a:xfrm>
          <a:prstGeom prst="rect">
            <a:avLst/>
          </a:prstGeom>
          <a:noFill/>
          <a:ln w="9525">
            <a:noFill/>
            <a:miter lim="800000"/>
            <a:headEnd/>
            <a:tailEnd/>
          </a:ln>
        </p:spPr>
      </p:pic>
      <p:pic>
        <p:nvPicPr>
          <p:cNvPr id="37898" name="Picture 2" descr="happy heart DSCN8748.jpg"/>
          <p:cNvPicPr>
            <a:picLocks noChangeAspect="1"/>
          </p:cNvPicPr>
          <p:nvPr/>
        </p:nvPicPr>
        <p:blipFill>
          <a:blip r:embed="rId2" cstate="print"/>
          <a:srcRect l="14915" t="7269" r="14980" b="3275"/>
          <a:stretch>
            <a:fillRect/>
          </a:stretch>
        </p:blipFill>
        <p:spPr bwMode="auto">
          <a:xfrm>
            <a:off x="52388" y="2781300"/>
            <a:ext cx="1501775" cy="1368425"/>
          </a:xfrm>
          <a:prstGeom prst="rect">
            <a:avLst/>
          </a:prstGeom>
          <a:noFill/>
          <a:ln w="9525">
            <a:noFill/>
            <a:miter lim="800000"/>
            <a:headEnd/>
            <a:tailEnd/>
          </a:ln>
        </p:spPr>
      </p:pic>
      <p:pic>
        <p:nvPicPr>
          <p:cNvPr id="37899" name="Picture 2" descr="happy heart DSCN8748.jpg"/>
          <p:cNvPicPr>
            <a:picLocks noChangeAspect="1"/>
          </p:cNvPicPr>
          <p:nvPr/>
        </p:nvPicPr>
        <p:blipFill>
          <a:blip r:embed="rId2" cstate="print"/>
          <a:srcRect l="14915" t="7269" r="14980" b="3275"/>
          <a:stretch>
            <a:fillRect/>
          </a:stretch>
        </p:blipFill>
        <p:spPr bwMode="auto">
          <a:xfrm>
            <a:off x="1581150" y="2781300"/>
            <a:ext cx="1501775" cy="1368425"/>
          </a:xfrm>
          <a:prstGeom prst="rect">
            <a:avLst/>
          </a:prstGeom>
          <a:noFill/>
          <a:ln w="9525">
            <a:noFill/>
            <a:miter lim="800000"/>
            <a:headEnd/>
            <a:tailEnd/>
          </a:ln>
        </p:spPr>
      </p:pic>
      <p:pic>
        <p:nvPicPr>
          <p:cNvPr id="37900" name="Picture 2" descr="happy heart DSCN8748.jpg"/>
          <p:cNvPicPr>
            <a:picLocks noChangeAspect="1"/>
          </p:cNvPicPr>
          <p:nvPr/>
        </p:nvPicPr>
        <p:blipFill>
          <a:blip r:embed="rId2" cstate="print"/>
          <a:srcRect l="14915" t="7269" r="14980" b="3275"/>
          <a:stretch>
            <a:fillRect/>
          </a:stretch>
        </p:blipFill>
        <p:spPr bwMode="auto">
          <a:xfrm>
            <a:off x="3109913" y="2781300"/>
            <a:ext cx="1503362" cy="1368425"/>
          </a:xfrm>
          <a:prstGeom prst="rect">
            <a:avLst/>
          </a:prstGeom>
          <a:noFill/>
          <a:ln w="9525">
            <a:noFill/>
            <a:miter lim="800000"/>
            <a:headEnd/>
            <a:tailEnd/>
          </a:ln>
        </p:spPr>
      </p:pic>
      <p:pic>
        <p:nvPicPr>
          <p:cNvPr id="37901" name="Picture 2" descr="happy heart DSCN8748.jpg"/>
          <p:cNvPicPr>
            <a:picLocks noChangeAspect="1"/>
          </p:cNvPicPr>
          <p:nvPr/>
        </p:nvPicPr>
        <p:blipFill>
          <a:blip r:embed="rId2" cstate="print"/>
          <a:srcRect l="14915" t="7269" r="14980" b="3275"/>
          <a:stretch>
            <a:fillRect/>
          </a:stretch>
        </p:blipFill>
        <p:spPr bwMode="auto">
          <a:xfrm>
            <a:off x="4598988" y="2781300"/>
            <a:ext cx="1501775" cy="1368425"/>
          </a:xfrm>
          <a:prstGeom prst="rect">
            <a:avLst/>
          </a:prstGeom>
          <a:noFill/>
          <a:ln w="9525">
            <a:noFill/>
            <a:miter lim="800000"/>
            <a:headEnd/>
            <a:tailEnd/>
          </a:ln>
        </p:spPr>
      </p:pic>
      <p:pic>
        <p:nvPicPr>
          <p:cNvPr id="37902" name="Picture 2" descr="happy heart DSCN8748.jpg"/>
          <p:cNvPicPr>
            <a:picLocks noChangeAspect="1"/>
          </p:cNvPicPr>
          <p:nvPr/>
        </p:nvPicPr>
        <p:blipFill>
          <a:blip r:embed="rId2" cstate="print"/>
          <a:srcRect l="14915" t="7269" r="14980" b="3275"/>
          <a:stretch>
            <a:fillRect/>
          </a:stretch>
        </p:blipFill>
        <p:spPr bwMode="auto">
          <a:xfrm>
            <a:off x="52388" y="4149725"/>
            <a:ext cx="1501775" cy="1366838"/>
          </a:xfrm>
          <a:prstGeom prst="rect">
            <a:avLst/>
          </a:prstGeom>
          <a:noFill/>
          <a:ln w="9525">
            <a:noFill/>
            <a:miter lim="800000"/>
            <a:headEnd/>
            <a:tailEnd/>
          </a:ln>
        </p:spPr>
      </p:pic>
      <p:pic>
        <p:nvPicPr>
          <p:cNvPr id="37903" name="Picture 2" descr="happy heart DSCN8748.jpg"/>
          <p:cNvPicPr>
            <a:picLocks noChangeAspect="1"/>
          </p:cNvPicPr>
          <p:nvPr/>
        </p:nvPicPr>
        <p:blipFill>
          <a:blip r:embed="rId2" cstate="print"/>
          <a:srcRect l="14915" t="7269" r="14980" b="3275"/>
          <a:stretch>
            <a:fillRect/>
          </a:stretch>
        </p:blipFill>
        <p:spPr bwMode="auto">
          <a:xfrm>
            <a:off x="1581150" y="4149725"/>
            <a:ext cx="1501775" cy="1366838"/>
          </a:xfrm>
          <a:prstGeom prst="rect">
            <a:avLst/>
          </a:prstGeom>
          <a:noFill/>
          <a:ln w="9525">
            <a:noFill/>
            <a:miter lim="800000"/>
            <a:headEnd/>
            <a:tailEnd/>
          </a:ln>
        </p:spPr>
      </p:pic>
      <p:pic>
        <p:nvPicPr>
          <p:cNvPr id="37904" name="Picture 2" descr="happy heart DSCN8748.jpg"/>
          <p:cNvPicPr>
            <a:picLocks noChangeAspect="1"/>
          </p:cNvPicPr>
          <p:nvPr/>
        </p:nvPicPr>
        <p:blipFill>
          <a:blip r:embed="rId2" cstate="print"/>
          <a:srcRect l="14915" t="7269" r="14980" b="3275"/>
          <a:stretch>
            <a:fillRect/>
          </a:stretch>
        </p:blipFill>
        <p:spPr bwMode="auto">
          <a:xfrm>
            <a:off x="3109913" y="4149725"/>
            <a:ext cx="1503362" cy="1366838"/>
          </a:xfrm>
          <a:prstGeom prst="rect">
            <a:avLst/>
          </a:prstGeom>
          <a:noFill/>
          <a:ln w="9525">
            <a:noFill/>
            <a:miter lim="800000"/>
            <a:headEnd/>
            <a:tailEnd/>
          </a:ln>
        </p:spPr>
      </p:pic>
      <p:pic>
        <p:nvPicPr>
          <p:cNvPr id="37905" name="Picture 2" descr="happy heart DSCN8748.jpg"/>
          <p:cNvPicPr>
            <a:picLocks noChangeAspect="1"/>
          </p:cNvPicPr>
          <p:nvPr/>
        </p:nvPicPr>
        <p:blipFill>
          <a:blip r:embed="rId2" cstate="print"/>
          <a:srcRect l="14915" t="7269" r="14980" b="3275"/>
          <a:stretch>
            <a:fillRect/>
          </a:stretch>
        </p:blipFill>
        <p:spPr bwMode="auto">
          <a:xfrm>
            <a:off x="4598988" y="4149725"/>
            <a:ext cx="1501775" cy="1366838"/>
          </a:xfrm>
          <a:prstGeom prst="rect">
            <a:avLst/>
          </a:prstGeom>
          <a:noFill/>
          <a:ln w="9525">
            <a:noFill/>
            <a:miter lim="800000"/>
            <a:headEnd/>
            <a:tailEnd/>
          </a:ln>
        </p:spPr>
      </p:pic>
      <p:pic>
        <p:nvPicPr>
          <p:cNvPr id="37906" name="Picture 2" descr="happy heart DSCN8748.jpg"/>
          <p:cNvPicPr>
            <a:picLocks noChangeAspect="1"/>
          </p:cNvPicPr>
          <p:nvPr/>
        </p:nvPicPr>
        <p:blipFill>
          <a:blip r:embed="rId2" cstate="print"/>
          <a:srcRect l="14915" t="7269" r="14980" b="3275"/>
          <a:stretch>
            <a:fillRect/>
          </a:stretch>
        </p:blipFill>
        <p:spPr bwMode="auto">
          <a:xfrm>
            <a:off x="6100763" y="2771775"/>
            <a:ext cx="1503362" cy="1366838"/>
          </a:xfrm>
          <a:prstGeom prst="rect">
            <a:avLst/>
          </a:prstGeom>
          <a:noFill/>
          <a:ln w="9525">
            <a:noFill/>
            <a:miter lim="800000"/>
            <a:headEnd/>
            <a:tailEnd/>
          </a:ln>
        </p:spPr>
      </p:pic>
      <p:pic>
        <p:nvPicPr>
          <p:cNvPr id="37907" name="Picture 2" descr="happy heart DSCN8748.jpg"/>
          <p:cNvPicPr>
            <a:picLocks noChangeAspect="1"/>
          </p:cNvPicPr>
          <p:nvPr/>
        </p:nvPicPr>
        <p:blipFill>
          <a:blip r:embed="rId2" cstate="print"/>
          <a:srcRect l="14915" t="7269" r="14980" b="3275"/>
          <a:stretch>
            <a:fillRect/>
          </a:stretch>
        </p:blipFill>
        <p:spPr bwMode="auto">
          <a:xfrm>
            <a:off x="6100763" y="4149725"/>
            <a:ext cx="1503362" cy="1366838"/>
          </a:xfrm>
          <a:prstGeom prst="rect">
            <a:avLst/>
          </a:prstGeom>
          <a:noFill/>
          <a:ln w="9525">
            <a:noFill/>
            <a:miter lim="800000"/>
            <a:headEnd/>
            <a:tailEnd/>
          </a:ln>
        </p:spPr>
      </p:pic>
      <p:pic>
        <p:nvPicPr>
          <p:cNvPr id="37908" name="Picture 2" descr="happy heart DSCN8748.jpg"/>
          <p:cNvPicPr>
            <a:picLocks noChangeAspect="1"/>
          </p:cNvPicPr>
          <p:nvPr/>
        </p:nvPicPr>
        <p:blipFill>
          <a:blip r:embed="rId2" cstate="print"/>
          <a:srcRect l="14915" t="7269" r="14980" b="3275"/>
          <a:stretch>
            <a:fillRect/>
          </a:stretch>
        </p:blipFill>
        <p:spPr bwMode="auto">
          <a:xfrm>
            <a:off x="7589838" y="44450"/>
            <a:ext cx="1501775" cy="1368425"/>
          </a:xfrm>
          <a:prstGeom prst="rect">
            <a:avLst/>
          </a:prstGeom>
          <a:noFill/>
          <a:ln w="9525">
            <a:noFill/>
            <a:miter lim="800000"/>
            <a:headEnd/>
            <a:tailEnd/>
          </a:ln>
        </p:spPr>
      </p:pic>
      <p:pic>
        <p:nvPicPr>
          <p:cNvPr id="37909" name="Picture 2" descr="happy heart DSCN8748.jpg"/>
          <p:cNvPicPr>
            <a:picLocks noChangeAspect="1"/>
          </p:cNvPicPr>
          <p:nvPr/>
        </p:nvPicPr>
        <p:blipFill>
          <a:blip r:embed="rId2" cstate="print"/>
          <a:srcRect l="14915" t="7269" r="14980" b="3275"/>
          <a:stretch>
            <a:fillRect/>
          </a:stretch>
        </p:blipFill>
        <p:spPr bwMode="auto">
          <a:xfrm>
            <a:off x="7589838" y="1412875"/>
            <a:ext cx="1501775" cy="1368425"/>
          </a:xfrm>
          <a:prstGeom prst="rect">
            <a:avLst/>
          </a:prstGeom>
          <a:noFill/>
          <a:ln w="9525">
            <a:noFill/>
            <a:miter lim="800000"/>
            <a:headEnd/>
            <a:tailEnd/>
          </a:ln>
        </p:spPr>
      </p:pic>
      <p:pic>
        <p:nvPicPr>
          <p:cNvPr id="37910" name="Picture 2" descr="happy heart DSCN8748.jpg"/>
          <p:cNvPicPr>
            <a:picLocks noChangeAspect="1"/>
          </p:cNvPicPr>
          <p:nvPr/>
        </p:nvPicPr>
        <p:blipFill>
          <a:blip r:embed="rId2" cstate="print"/>
          <a:srcRect l="14915" t="7269" r="14980" b="3275"/>
          <a:stretch>
            <a:fillRect/>
          </a:stretch>
        </p:blipFill>
        <p:spPr bwMode="auto">
          <a:xfrm>
            <a:off x="7589838" y="2781300"/>
            <a:ext cx="1501775" cy="1368425"/>
          </a:xfrm>
          <a:prstGeom prst="rect">
            <a:avLst/>
          </a:prstGeom>
          <a:noFill/>
          <a:ln w="9525">
            <a:noFill/>
            <a:miter lim="800000"/>
            <a:headEnd/>
            <a:tailEnd/>
          </a:ln>
        </p:spPr>
      </p:pic>
      <p:pic>
        <p:nvPicPr>
          <p:cNvPr id="37911" name="Picture 2" descr="happy heart DSCN8748.jpg"/>
          <p:cNvPicPr>
            <a:picLocks noChangeAspect="1"/>
          </p:cNvPicPr>
          <p:nvPr/>
        </p:nvPicPr>
        <p:blipFill>
          <a:blip r:embed="rId2" cstate="print"/>
          <a:srcRect l="14915" t="7269" r="14980" b="3275"/>
          <a:stretch>
            <a:fillRect/>
          </a:stretch>
        </p:blipFill>
        <p:spPr bwMode="auto">
          <a:xfrm>
            <a:off x="7589838" y="4149725"/>
            <a:ext cx="1501775" cy="1366838"/>
          </a:xfrm>
          <a:prstGeom prst="rect">
            <a:avLst/>
          </a:prstGeom>
          <a:noFill/>
          <a:ln w="9525">
            <a:noFill/>
            <a:miter lim="800000"/>
            <a:headEnd/>
            <a:tailEnd/>
          </a:ln>
        </p:spPr>
      </p:pic>
      <p:pic>
        <p:nvPicPr>
          <p:cNvPr id="37913" name="Picture 2" descr="happy heart DSCN8748.jpg"/>
          <p:cNvPicPr>
            <a:picLocks noChangeAspect="1"/>
          </p:cNvPicPr>
          <p:nvPr/>
        </p:nvPicPr>
        <p:blipFill>
          <a:blip r:embed="rId2" cstate="print"/>
          <a:srcRect l="14915" t="7269" r="14980" b="3275"/>
          <a:stretch>
            <a:fillRect/>
          </a:stretch>
        </p:blipFill>
        <p:spPr bwMode="auto">
          <a:xfrm>
            <a:off x="1581150" y="5516563"/>
            <a:ext cx="1501775" cy="1368425"/>
          </a:xfrm>
          <a:prstGeom prst="rect">
            <a:avLst/>
          </a:prstGeom>
          <a:noFill/>
          <a:ln w="9525">
            <a:noFill/>
            <a:miter lim="800000"/>
            <a:headEnd/>
            <a:tailEnd/>
          </a:ln>
        </p:spPr>
      </p:pic>
      <p:pic>
        <p:nvPicPr>
          <p:cNvPr id="37914" name="Picture 2" descr="happy heart DSCN8748.jpg"/>
          <p:cNvPicPr>
            <a:picLocks noChangeAspect="1"/>
          </p:cNvPicPr>
          <p:nvPr/>
        </p:nvPicPr>
        <p:blipFill>
          <a:blip r:embed="rId2" cstate="print"/>
          <a:srcRect l="14915" t="7269" r="14980" b="3275"/>
          <a:stretch>
            <a:fillRect/>
          </a:stretch>
        </p:blipFill>
        <p:spPr bwMode="auto">
          <a:xfrm>
            <a:off x="3109913" y="5516563"/>
            <a:ext cx="1503362" cy="1368425"/>
          </a:xfrm>
          <a:prstGeom prst="rect">
            <a:avLst/>
          </a:prstGeom>
          <a:noFill/>
          <a:ln w="9525">
            <a:noFill/>
            <a:miter lim="800000"/>
            <a:headEnd/>
            <a:tailEnd/>
          </a:ln>
        </p:spPr>
      </p:pic>
      <p:pic>
        <p:nvPicPr>
          <p:cNvPr id="37915" name="Picture 2" descr="happy heart DSCN8748.jpg"/>
          <p:cNvPicPr>
            <a:picLocks noChangeAspect="1"/>
          </p:cNvPicPr>
          <p:nvPr/>
        </p:nvPicPr>
        <p:blipFill>
          <a:blip r:embed="rId2" cstate="print"/>
          <a:srcRect l="14915" t="7269" r="14980" b="3275"/>
          <a:stretch>
            <a:fillRect/>
          </a:stretch>
        </p:blipFill>
        <p:spPr bwMode="auto">
          <a:xfrm>
            <a:off x="4598988" y="5516563"/>
            <a:ext cx="1501775" cy="1368425"/>
          </a:xfrm>
          <a:prstGeom prst="rect">
            <a:avLst/>
          </a:prstGeom>
          <a:noFill/>
          <a:ln w="9525">
            <a:noFill/>
            <a:miter lim="800000"/>
            <a:headEnd/>
            <a:tailEnd/>
          </a:ln>
        </p:spPr>
      </p:pic>
      <p:pic>
        <p:nvPicPr>
          <p:cNvPr id="37916" name="Picture 2" descr="happy heart DSCN8748.jpg"/>
          <p:cNvPicPr>
            <a:picLocks noChangeAspect="1"/>
          </p:cNvPicPr>
          <p:nvPr/>
        </p:nvPicPr>
        <p:blipFill>
          <a:blip r:embed="rId2" cstate="print"/>
          <a:srcRect l="14915" t="7269" r="14980" b="3275"/>
          <a:stretch>
            <a:fillRect/>
          </a:stretch>
        </p:blipFill>
        <p:spPr bwMode="auto">
          <a:xfrm>
            <a:off x="6100763" y="5516563"/>
            <a:ext cx="1503362" cy="1368425"/>
          </a:xfrm>
          <a:prstGeom prst="rect">
            <a:avLst/>
          </a:prstGeom>
          <a:noFill/>
          <a:ln w="9525">
            <a:noFill/>
            <a:miter lim="800000"/>
            <a:headEnd/>
            <a:tailEnd/>
          </a:ln>
        </p:spPr>
      </p:pic>
      <p:pic>
        <p:nvPicPr>
          <p:cNvPr id="37917" name="Picture 2" descr="happy heart DSCN8748.jpg"/>
          <p:cNvPicPr>
            <a:picLocks noChangeAspect="1"/>
          </p:cNvPicPr>
          <p:nvPr/>
        </p:nvPicPr>
        <p:blipFill>
          <a:blip r:embed="rId2" cstate="print"/>
          <a:srcRect l="14915" t="7269" r="14980" b="3275"/>
          <a:stretch>
            <a:fillRect/>
          </a:stretch>
        </p:blipFill>
        <p:spPr bwMode="auto">
          <a:xfrm>
            <a:off x="7589838" y="5516563"/>
            <a:ext cx="1501775" cy="1368425"/>
          </a:xfrm>
          <a:prstGeom prst="rect">
            <a:avLst/>
          </a:prstGeom>
          <a:noFill/>
          <a:ln w="9525">
            <a:noFill/>
            <a:miter lim="800000"/>
            <a:headEnd/>
            <a:tailEnd/>
          </a:ln>
        </p:spPr>
      </p:pic>
      <p:pic>
        <p:nvPicPr>
          <p:cNvPr id="37918" name="Picture 2" descr="happy heart DSCN8748.jpg"/>
          <p:cNvPicPr>
            <a:picLocks noChangeAspect="1"/>
          </p:cNvPicPr>
          <p:nvPr/>
        </p:nvPicPr>
        <p:blipFill>
          <a:blip r:embed="rId2" cstate="print"/>
          <a:srcRect l="14915" t="7269" r="14980" b="3275"/>
          <a:stretch>
            <a:fillRect/>
          </a:stretch>
        </p:blipFill>
        <p:spPr bwMode="auto">
          <a:xfrm>
            <a:off x="4598988" y="44450"/>
            <a:ext cx="1501775" cy="1368425"/>
          </a:xfrm>
          <a:prstGeom prst="rect">
            <a:avLst/>
          </a:prstGeom>
          <a:noFill/>
          <a:ln w="9525">
            <a:noFill/>
            <a:miter lim="800000"/>
            <a:headEnd/>
            <a:tailEnd/>
          </a:ln>
        </p:spPr>
      </p:pic>
      <p:pic>
        <p:nvPicPr>
          <p:cNvPr id="37919" name="Picture 2" descr="happy heart DSCN8748.jpg"/>
          <p:cNvPicPr>
            <a:picLocks noChangeAspect="1"/>
          </p:cNvPicPr>
          <p:nvPr/>
        </p:nvPicPr>
        <p:blipFill>
          <a:blip r:embed="rId2" cstate="print"/>
          <a:srcRect l="14915" t="7269" r="14980" b="3275"/>
          <a:stretch>
            <a:fillRect/>
          </a:stretch>
        </p:blipFill>
        <p:spPr bwMode="auto">
          <a:xfrm>
            <a:off x="6100763" y="44450"/>
            <a:ext cx="1503362" cy="1368425"/>
          </a:xfrm>
          <a:prstGeom prst="rect">
            <a:avLst/>
          </a:prstGeom>
          <a:noFill/>
          <a:ln w="9525">
            <a:noFill/>
            <a:miter lim="800000"/>
            <a:headEnd/>
            <a:tailEnd/>
          </a:ln>
        </p:spPr>
      </p:pic>
      <p:sp>
        <p:nvSpPr>
          <p:cNvPr id="37920" name="Title 4"/>
          <p:cNvSpPr txBox="1">
            <a:spLocks/>
          </p:cNvSpPr>
          <p:nvPr/>
        </p:nvSpPr>
        <p:spPr bwMode="auto">
          <a:xfrm>
            <a:off x="1475656" y="3573016"/>
            <a:ext cx="6217920" cy="676672"/>
          </a:xfrm>
          <a:prstGeom prst="rect">
            <a:avLst/>
          </a:prstGeom>
          <a:solidFill>
            <a:schemeClr val="bg1"/>
          </a:solidFill>
          <a:ln w="9525">
            <a:noFill/>
            <a:miter lim="800000"/>
            <a:headEnd/>
            <a:tailEnd/>
          </a:ln>
        </p:spPr>
        <p:txBody>
          <a:bodyPr/>
          <a:lstStyle/>
          <a:p>
            <a:pPr algn="ctr"/>
            <a:r>
              <a:rPr lang="en-CA" sz="2800" b="1" dirty="0" err="1" smtClean="0">
                <a:latin typeface="Calibri" pitchFamily="34" charset="0"/>
              </a:rPr>
              <a:t>Ef</a:t>
            </a:r>
            <a:r>
              <a:rPr lang="en-CA" sz="2800" b="1" dirty="0" smtClean="0">
                <a:latin typeface="Calibri" pitchFamily="34" charset="0"/>
              </a:rPr>
              <a:t> 2:19;  </a:t>
            </a:r>
            <a:r>
              <a:rPr lang="en-CA" sz="2800" b="1" dirty="0" err="1" smtClean="0">
                <a:latin typeface="Calibri" pitchFamily="34" charset="0"/>
              </a:rPr>
              <a:t>Rm</a:t>
            </a:r>
            <a:r>
              <a:rPr lang="en-CA" sz="2800" b="1" dirty="0" smtClean="0">
                <a:latin typeface="Calibri" pitchFamily="34" charset="0"/>
              </a:rPr>
              <a:t> 1:7; 8:27;  2 </a:t>
            </a:r>
            <a:r>
              <a:rPr lang="en-CA" sz="2800" b="1" dirty="0" err="1">
                <a:latin typeface="Calibri" pitchFamily="34" charset="0"/>
              </a:rPr>
              <a:t>K</a:t>
            </a:r>
            <a:r>
              <a:rPr lang="en-CA" sz="2800" b="1" dirty="0" err="1" smtClean="0">
                <a:latin typeface="Calibri" pitchFamily="34" charset="0"/>
              </a:rPr>
              <a:t>or</a:t>
            </a:r>
            <a:r>
              <a:rPr lang="en-CA" sz="2800" b="1" dirty="0" smtClean="0">
                <a:latin typeface="Calibri" pitchFamily="34" charset="0"/>
              </a:rPr>
              <a:t> 1:1</a:t>
            </a:r>
          </a:p>
        </p:txBody>
      </p:sp>
      <p:sp>
        <p:nvSpPr>
          <p:cNvPr id="33" name="Rectangle 32"/>
          <p:cNvSpPr/>
          <p:nvPr/>
        </p:nvSpPr>
        <p:spPr>
          <a:xfrm rot="19811255">
            <a:off x="7796906" y="6341775"/>
            <a:ext cx="1261884" cy="246221"/>
          </a:xfrm>
          <a:prstGeom prst="rect">
            <a:avLst/>
          </a:prstGeom>
        </p:spPr>
        <p:txBody>
          <a:bodyPr wrap="none">
            <a:spAutoFit/>
          </a:bodyPr>
          <a:lstStyle/>
          <a:p>
            <a:r>
              <a:rPr lang="en-CA" sz="1000" dirty="0" smtClean="0">
                <a:solidFill>
                  <a:schemeClr val="tx1">
                    <a:lumMod val="85000"/>
                  </a:schemeClr>
                </a:solidFill>
              </a:rPr>
              <a:t>photo John </a:t>
            </a:r>
            <a:r>
              <a:rPr lang="en-CA" sz="1000" dirty="0" err="1" smtClean="0">
                <a:solidFill>
                  <a:schemeClr val="tx1">
                    <a:lumMod val="85000"/>
                  </a:schemeClr>
                </a:solidFill>
              </a:rPr>
              <a:t>Crozier</a:t>
            </a:r>
            <a:endParaRPr lang="en-CA" sz="1000" dirty="0">
              <a:solidFill>
                <a:schemeClr val="tx1">
                  <a:lumMod val="85000"/>
                </a:schemeClr>
              </a:solidFill>
            </a:endParaRPr>
          </a:p>
        </p:txBody>
      </p:sp>
      <p:pic>
        <p:nvPicPr>
          <p:cNvPr id="34" name="Picture 33" descr="angry-face-01s.gif"/>
          <p:cNvPicPr>
            <a:picLocks noChangeAspect="1"/>
          </p:cNvPicPr>
          <p:nvPr/>
        </p:nvPicPr>
        <p:blipFill>
          <a:blip r:embed="rId3" cstate="print"/>
          <a:stretch>
            <a:fillRect/>
          </a:stretch>
        </p:blipFill>
        <p:spPr>
          <a:xfrm>
            <a:off x="323528" y="5805264"/>
            <a:ext cx="864096" cy="864096"/>
          </a:xfrm>
          <a:prstGeom prst="ellipse">
            <a:avLst/>
          </a:prstGeom>
        </p:spPr>
      </p:pic>
      <p:sp>
        <p:nvSpPr>
          <p:cNvPr id="35" name="TextBox 8"/>
          <p:cNvSpPr txBox="1">
            <a:spLocks noChangeArrowheads="1"/>
          </p:cNvSpPr>
          <p:nvPr/>
        </p:nvSpPr>
        <p:spPr bwMode="auto">
          <a:xfrm>
            <a:off x="179512" y="666994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endParaRPr lang="en-CA" sz="800" dirty="0">
              <a:solidFill>
                <a:schemeClr val="tx1">
                  <a:lumMod val="50000"/>
                </a:schemeClr>
              </a:solidFill>
            </a:endParaRPr>
          </a:p>
        </p:txBody>
      </p:sp>
      <p:sp>
        <p:nvSpPr>
          <p:cNvPr id="36" name="TextBox 35"/>
          <p:cNvSpPr txBox="1"/>
          <p:nvPr/>
        </p:nvSpPr>
        <p:spPr>
          <a:xfrm>
            <a:off x="252469" y="5733256"/>
            <a:ext cx="1079171"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39" name="Title 4"/>
          <p:cNvSpPr txBox="1">
            <a:spLocks/>
          </p:cNvSpPr>
          <p:nvPr/>
        </p:nvSpPr>
        <p:spPr bwMode="auto">
          <a:xfrm>
            <a:off x="1475656" y="2204864"/>
            <a:ext cx="6217920" cy="1371600"/>
          </a:xfrm>
          <a:prstGeom prst="rect">
            <a:avLst/>
          </a:prstGeom>
          <a:solidFill>
            <a:schemeClr val="tx1"/>
          </a:solidFill>
          <a:ln w="9525">
            <a:noFill/>
            <a:miter lim="800000"/>
            <a:headEnd/>
            <a:tailEnd/>
          </a:ln>
        </p:spPr>
        <p:txBody>
          <a:bodyPr/>
          <a:lstStyle/>
          <a:p>
            <a:pPr algn="ctr"/>
            <a:r>
              <a:rPr lang="en-CA" sz="2800" b="1" dirty="0" smtClean="0">
                <a:solidFill>
                  <a:srgbClr val="FF0000"/>
                </a:solidFill>
                <a:latin typeface="Calibri" pitchFamily="34" charset="0"/>
              </a:rPr>
              <a:t>80-82. </a:t>
            </a:r>
            <a:r>
              <a:rPr lang="en-CA" sz="2800" b="1" dirty="0" err="1" smtClean="0">
                <a:solidFill>
                  <a:srgbClr val="FF0000"/>
                </a:solidFill>
                <a:latin typeface="Calibri" pitchFamily="34" charset="0"/>
              </a:rPr>
              <a:t>Kawan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sewarga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dari</a:t>
            </a:r>
            <a:r>
              <a:rPr lang="en-CA" sz="2800" b="1" dirty="0" smtClean="0">
                <a:solidFill>
                  <a:srgbClr val="FF0000"/>
                </a:solidFill>
                <a:latin typeface="Calibri" pitchFamily="34" charset="0"/>
              </a:rPr>
              <a:t> </a:t>
            </a:r>
            <a:r>
              <a:rPr lang="en-CA" sz="2800" b="1" dirty="0" err="1" smtClean="0">
                <a:solidFill>
                  <a:srgbClr val="66FF33"/>
                </a:solidFill>
                <a:latin typeface="Calibri" pitchFamily="34" charset="0"/>
              </a:rPr>
              <a:t>orang-orang</a:t>
            </a:r>
            <a:r>
              <a:rPr lang="en-CA" sz="2800" b="1" smtClean="0">
                <a:solidFill>
                  <a:srgbClr val="66FF33"/>
                </a:solidFill>
                <a:latin typeface="Calibri" pitchFamily="34" charset="0"/>
              </a:rPr>
              <a:t> kudus</a:t>
            </a:r>
            <a:r>
              <a:rPr lang="en-CA" sz="2800" b="1" dirty="0" smtClean="0">
                <a:solidFill>
                  <a:srgbClr val="66FF33"/>
                </a:solidFill>
                <a:latin typeface="Calibri" pitchFamily="34" charset="0"/>
              </a:rPr>
              <a:t>, </a:t>
            </a:r>
            <a:r>
              <a:rPr lang="en-CA" sz="2800" b="1" dirty="0" err="1" smtClean="0">
                <a:solidFill>
                  <a:srgbClr val="FF0000"/>
                </a:solidFill>
                <a:latin typeface="Calibri" pitchFamily="34" charset="0"/>
              </a:rPr>
              <a:t>anggota-anggota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keluarga</a:t>
            </a:r>
            <a:r>
              <a:rPr lang="en-CA" sz="2800" b="1" dirty="0" smtClean="0">
                <a:solidFill>
                  <a:srgbClr val="FF0000"/>
                </a:solidFill>
                <a:latin typeface="Calibri" pitchFamily="34" charset="0"/>
              </a:rPr>
              <a:t> Allah.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p>
        </p:txBody>
      </p:sp>
    </p:spTree>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 name="Oval 1"/>
          <p:cNvSpPr/>
          <p:nvPr/>
        </p:nvSpPr>
        <p:spPr>
          <a:xfrm>
            <a:off x="5234880" y="1196752"/>
            <a:ext cx="3657600" cy="3657600"/>
          </a:xfrm>
          <a:prstGeom prst="ellipse">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sp>
        <p:nvSpPr>
          <p:cNvPr id="3" name="Title 12"/>
          <p:cNvSpPr txBox="1">
            <a:spLocks/>
          </p:cNvSpPr>
          <p:nvPr/>
        </p:nvSpPr>
        <p:spPr bwMode="auto">
          <a:xfrm>
            <a:off x="5940152" y="1340768"/>
            <a:ext cx="2286000" cy="4572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smtClean="0">
                <a:solidFill>
                  <a:srgbClr val="FF0000"/>
                </a:solidFill>
                <a:latin typeface="Calibri" pitchFamily="34" charset="0"/>
                <a:ea typeface="+mj-ea"/>
                <a:cs typeface="Calibri" pitchFamily="34" charset="0"/>
              </a:rPr>
              <a:t>d</a:t>
            </a: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Calibri" pitchFamily="34" charset="0"/>
              </a:rPr>
              <a:t>lm </a:t>
            </a:r>
            <a:r>
              <a:rPr kumimoji="0" lang="en-CA" sz="2800" b="1" i="0" u="none" strike="noStrike" kern="0" cap="none" spc="0" normalizeH="0" baseline="0" noProof="0" dirty="0" err="1" smtClean="0">
                <a:ln>
                  <a:noFill/>
                </a:ln>
                <a:solidFill>
                  <a:srgbClr val="FF0000"/>
                </a:solidFill>
                <a:effectLst/>
                <a:uLnTx/>
                <a:uFillTx/>
                <a:latin typeface="Calibri" pitchFamily="34" charset="0"/>
                <a:ea typeface="+mj-ea"/>
                <a:cs typeface="Calibri" pitchFamily="34" charset="0"/>
              </a:rPr>
              <a:t>Kristus</a:t>
            </a:r>
            <a:endParaRPr kumimoji="0" lang="en-CA" sz="2800" b="1" i="0" u="none" strike="noStrike" kern="0" cap="none" spc="0" normalizeH="0" baseline="0" noProof="0" dirty="0">
              <a:ln>
                <a:noFill/>
              </a:ln>
              <a:solidFill>
                <a:srgbClr val="FF0000"/>
              </a:solidFill>
              <a:effectLst/>
              <a:uLnTx/>
              <a:uFillTx/>
              <a:latin typeface="Calibri" pitchFamily="34" charset="0"/>
              <a:ea typeface="+mj-ea"/>
              <a:cs typeface="Calibri" pitchFamily="34" charset="0"/>
            </a:endParaRPr>
          </a:p>
        </p:txBody>
      </p:sp>
      <p:sp>
        <p:nvSpPr>
          <p:cNvPr id="5" name="Freeform 4"/>
          <p:cNvSpPr/>
          <p:nvPr/>
        </p:nvSpPr>
        <p:spPr>
          <a:xfrm flipV="1">
            <a:off x="179512" y="1124744"/>
            <a:ext cx="4023360" cy="3749040"/>
          </a:xfrm>
          <a:custGeom>
            <a:avLst/>
            <a:gdLst>
              <a:gd name="connsiteX0" fmla="*/ 1144423 w 4445683"/>
              <a:gd name="connsiteY0" fmla="*/ 370114 h 4146394"/>
              <a:gd name="connsiteX1" fmla="*/ 1111765 w 4445683"/>
              <a:gd name="connsiteY1" fmla="*/ 359228 h 4146394"/>
              <a:gd name="connsiteX2" fmla="*/ 1068223 w 4445683"/>
              <a:gd name="connsiteY2" fmla="*/ 337457 h 4146394"/>
              <a:gd name="connsiteX3" fmla="*/ 937594 w 4445683"/>
              <a:gd name="connsiteY3" fmla="*/ 326571 h 4146394"/>
              <a:gd name="connsiteX4" fmla="*/ 785194 w 4445683"/>
              <a:gd name="connsiteY4" fmla="*/ 315685 h 4146394"/>
              <a:gd name="connsiteX5" fmla="*/ 752537 w 4445683"/>
              <a:gd name="connsiteY5" fmla="*/ 326571 h 4146394"/>
              <a:gd name="connsiteX6" fmla="*/ 665451 w 4445683"/>
              <a:gd name="connsiteY6" fmla="*/ 348342 h 4146394"/>
              <a:gd name="connsiteX7" fmla="*/ 654565 w 4445683"/>
              <a:gd name="connsiteY7" fmla="*/ 381000 h 4146394"/>
              <a:gd name="connsiteX8" fmla="*/ 556594 w 4445683"/>
              <a:gd name="connsiteY8" fmla="*/ 457200 h 4146394"/>
              <a:gd name="connsiteX9" fmla="*/ 513051 w 4445683"/>
              <a:gd name="connsiteY9" fmla="*/ 522514 h 4146394"/>
              <a:gd name="connsiteX10" fmla="*/ 502165 w 4445683"/>
              <a:gd name="connsiteY10" fmla="*/ 555171 h 4146394"/>
              <a:gd name="connsiteX11" fmla="*/ 458623 w 4445683"/>
              <a:gd name="connsiteY11" fmla="*/ 587828 h 4146394"/>
              <a:gd name="connsiteX12" fmla="*/ 436851 w 4445683"/>
              <a:gd name="connsiteY12" fmla="*/ 609600 h 4146394"/>
              <a:gd name="connsiteX13" fmla="*/ 393308 w 4445683"/>
              <a:gd name="connsiteY13" fmla="*/ 620485 h 4146394"/>
              <a:gd name="connsiteX14" fmla="*/ 371537 w 4445683"/>
              <a:gd name="connsiteY14" fmla="*/ 642257 h 4146394"/>
              <a:gd name="connsiteX15" fmla="*/ 349765 w 4445683"/>
              <a:gd name="connsiteY15" fmla="*/ 707571 h 4146394"/>
              <a:gd name="connsiteX16" fmla="*/ 338880 w 4445683"/>
              <a:gd name="connsiteY16" fmla="*/ 751114 h 4146394"/>
              <a:gd name="connsiteX17" fmla="*/ 284451 w 4445683"/>
              <a:gd name="connsiteY17" fmla="*/ 783771 h 4146394"/>
              <a:gd name="connsiteX18" fmla="*/ 251794 w 4445683"/>
              <a:gd name="connsiteY18" fmla="*/ 805542 h 4146394"/>
              <a:gd name="connsiteX19" fmla="*/ 230023 w 4445683"/>
              <a:gd name="connsiteY19" fmla="*/ 838200 h 4146394"/>
              <a:gd name="connsiteX20" fmla="*/ 208251 w 4445683"/>
              <a:gd name="connsiteY20" fmla="*/ 859971 h 4146394"/>
              <a:gd name="connsiteX21" fmla="*/ 197365 w 4445683"/>
              <a:gd name="connsiteY21" fmla="*/ 1034142 h 4146394"/>
              <a:gd name="connsiteX22" fmla="*/ 186480 w 4445683"/>
              <a:gd name="connsiteY22" fmla="*/ 1066800 h 4146394"/>
              <a:gd name="connsiteX23" fmla="*/ 142937 w 4445683"/>
              <a:gd name="connsiteY23" fmla="*/ 1175657 h 4146394"/>
              <a:gd name="connsiteX24" fmla="*/ 132051 w 4445683"/>
              <a:gd name="connsiteY24" fmla="*/ 1208314 h 4146394"/>
              <a:gd name="connsiteX25" fmla="*/ 153823 w 4445683"/>
              <a:gd name="connsiteY25" fmla="*/ 1328057 h 4146394"/>
              <a:gd name="connsiteX26" fmla="*/ 88508 w 4445683"/>
              <a:gd name="connsiteY26" fmla="*/ 1415142 h 4146394"/>
              <a:gd name="connsiteX27" fmla="*/ 77623 w 4445683"/>
              <a:gd name="connsiteY27" fmla="*/ 1458685 h 4146394"/>
              <a:gd name="connsiteX28" fmla="*/ 55851 w 4445683"/>
              <a:gd name="connsiteY28" fmla="*/ 1534885 h 4146394"/>
              <a:gd name="connsiteX29" fmla="*/ 34080 w 4445683"/>
              <a:gd name="connsiteY29" fmla="*/ 1621971 h 4146394"/>
              <a:gd name="connsiteX30" fmla="*/ 12308 w 4445683"/>
              <a:gd name="connsiteY30" fmla="*/ 1654628 h 4146394"/>
              <a:gd name="connsiteX31" fmla="*/ 1423 w 4445683"/>
              <a:gd name="connsiteY31" fmla="*/ 1687285 h 4146394"/>
              <a:gd name="connsiteX32" fmla="*/ 44965 w 4445683"/>
              <a:gd name="connsiteY32" fmla="*/ 1774371 h 4146394"/>
              <a:gd name="connsiteX33" fmla="*/ 77623 w 4445683"/>
              <a:gd name="connsiteY33" fmla="*/ 1785257 h 4146394"/>
              <a:gd name="connsiteX34" fmla="*/ 44965 w 4445683"/>
              <a:gd name="connsiteY34" fmla="*/ 1872342 h 4146394"/>
              <a:gd name="connsiteX35" fmla="*/ 12308 w 4445683"/>
              <a:gd name="connsiteY35" fmla="*/ 1926771 h 4146394"/>
              <a:gd name="connsiteX36" fmla="*/ 23194 w 4445683"/>
              <a:gd name="connsiteY36" fmla="*/ 2122714 h 4146394"/>
              <a:gd name="connsiteX37" fmla="*/ 34080 w 4445683"/>
              <a:gd name="connsiteY37" fmla="*/ 2155371 h 4146394"/>
              <a:gd name="connsiteX38" fmla="*/ 77623 w 4445683"/>
              <a:gd name="connsiteY38" fmla="*/ 2220685 h 4146394"/>
              <a:gd name="connsiteX39" fmla="*/ 142937 w 4445683"/>
              <a:gd name="connsiteY39" fmla="*/ 2264228 h 4146394"/>
              <a:gd name="connsiteX40" fmla="*/ 110280 w 4445683"/>
              <a:gd name="connsiteY40" fmla="*/ 2351314 h 4146394"/>
              <a:gd name="connsiteX41" fmla="*/ 88508 w 4445683"/>
              <a:gd name="connsiteY41" fmla="*/ 2416628 h 4146394"/>
              <a:gd name="connsiteX42" fmla="*/ 77623 w 4445683"/>
              <a:gd name="connsiteY42" fmla="*/ 2449285 h 4146394"/>
              <a:gd name="connsiteX43" fmla="*/ 44965 w 4445683"/>
              <a:gd name="connsiteY43" fmla="*/ 2471057 h 4146394"/>
              <a:gd name="connsiteX44" fmla="*/ 23194 w 4445683"/>
              <a:gd name="connsiteY44" fmla="*/ 2503714 h 4146394"/>
              <a:gd name="connsiteX45" fmla="*/ 23194 w 4445683"/>
              <a:gd name="connsiteY45" fmla="*/ 2601685 h 4146394"/>
              <a:gd name="connsiteX46" fmla="*/ 55851 w 4445683"/>
              <a:gd name="connsiteY46" fmla="*/ 2634342 h 4146394"/>
              <a:gd name="connsiteX47" fmla="*/ 88508 w 4445683"/>
              <a:gd name="connsiteY47" fmla="*/ 2645228 h 4146394"/>
              <a:gd name="connsiteX48" fmla="*/ 175594 w 4445683"/>
              <a:gd name="connsiteY48" fmla="*/ 2710542 h 4146394"/>
              <a:gd name="connsiteX49" fmla="*/ 197365 w 4445683"/>
              <a:gd name="connsiteY49" fmla="*/ 2732314 h 4146394"/>
              <a:gd name="connsiteX50" fmla="*/ 208251 w 4445683"/>
              <a:gd name="connsiteY50" fmla="*/ 2797628 h 4146394"/>
              <a:gd name="connsiteX51" fmla="*/ 251794 w 4445683"/>
              <a:gd name="connsiteY51" fmla="*/ 2819400 h 4146394"/>
              <a:gd name="connsiteX52" fmla="*/ 219137 w 4445683"/>
              <a:gd name="connsiteY52" fmla="*/ 2841171 h 4146394"/>
              <a:gd name="connsiteX53" fmla="*/ 208251 w 4445683"/>
              <a:gd name="connsiteY53" fmla="*/ 2873828 h 4146394"/>
              <a:gd name="connsiteX54" fmla="*/ 186480 w 4445683"/>
              <a:gd name="connsiteY54" fmla="*/ 2895600 h 4146394"/>
              <a:gd name="connsiteX55" fmla="*/ 219137 w 4445683"/>
              <a:gd name="connsiteY55" fmla="*/ 3178628 h 4146394"/>
              <a:gd name="connsiteX56" fmla="*/ 262680 w 4445683"/>
              <a:gd name="connsiteY56" fmla="*/ 3243942 h 4146394"/>
              <a:gd name="connsiteX57" fmla="*/ 295337 w 4445683"/>
              <a:gd name="connsiteY57" fmla="*/ 3396342 h 4146394"/>
              <a:gd name="connsiteX58" fmla="*/ 327994 w 4445683"/>
              <a:gd name="connsiteY58" fmla="*/ 3407228 h 4146394"/>
              <a:gd name="connsiteX59" fmla="*/ 349765 w 4445683"/>
              <a:gd name="connsiteY59" fmla="*/ 3439885 h 4146394"/>
              <a:gd name="connsiteX60" fmla="*/ 382423 w 4445683"/>
              <a:gd name="connsiteY60" fmla="*/ 3450771 h 4146394"/>
              <a:gd name="connsiteX61" fmla="*/ 393308 w 4445683"/>
              <a:gd name="connsiteY61" fmla="*/ 3483428 h 4146394"/>
              <a:gd name="connsiteX62" fmla="*/ 415080 w 4445683"/>
              <a:gd name="connsiteY62" fmla="*/ 3505200 h 4146394"/>
              <a:gd name="connsiteX63" fmla="*/ 480394 w 4445683"/>
              <a:gd name="connsiteY63" fmla="*/ 3537857 h 4146394"/>
              <a:gd name="connsiteX64" fmla="*/ 502165 w 4445683"/>
              <a:gd name="connsiteY64" fmla="*/ 3570514 h 4146394"/>
              <a:gd name="connsiteX65" fmla="*/ 534823 w 4445683"/>
              <a:gd name="connsiteY65" fmla="*/ 3581400 h 4146394"/>
              <a:gd name="connsiteX66" fmla="*/ 578365 w 4445683"/>
              <a:gd name="connsiteY66" fmla="*/ 3603171 h 4146394"/>
              <a:gd name="connsiteX67" fmla="*/ 611023 w 4445683"/>
              <a:gd name="connsiteY67" fmla="*/ 3614057 h 4146394"/>
              <a:gd name="connsiteX68" fmla="*/ 752537 w 4445683"/>
              <a:gd name="connsiteY68" fmla="*/ 3668485 h 4146394"/>
              <a:gd name="connsiteX69" fmla="*/ 904937 w 4445683"/>
              <a:gd name="connsiteY69" fmla="*/ 3744685 h 4146394"/>
              <a:gd name="connsiteX70" fmla="*/ 948480 w 4445683"/>
              <a:gd name="connsiteY70" fmla="*/ 3788228 h 4146394"/>
              <a:gd name="connsiteX71" fmla="*/ 992023 w 4445683"/>
              <a:gd name="connsiteY71" fmla="*/ 3820885 h 4146394"/>
              <a:gd name="connsiteX72" fmla="*/ 1013794 w 4445683"/>
              <a:gd name="connsiteY72" fmla="*/ 3864428 h 4146394"/>
              <a:gd name="connsiteX73" fmla="*/ 1024680 w 4445683"/>
              <a:gd name="connsiteY73" fmla="*/ 3897085 h 4146394"/>
              <a:gd name="connsiteX74" fmla="*/ 1046451 w 4445683"/>
              <a:gd name="connsiteY74" fmla="*/ 3918857 h 4146394"/>
              <a:gd name="connsiteX75" fmla="*/ 1057337 w 4445683"/>
              <a:gd name="connsiteY75" fmla="*/ 3962400 h 4146394"/>
              <a:gd name="connsiteX76" fmla="*/ 1089994 w 4445683"/>
              <a:gd name="connsiteY76" fmla="*/ 3973285 h 4146394"/>
              <a:gd name="connsiteX77" fmla="*/ 1264165 w 4445683"/>
              <a:gd name="connsiteY77" fmla="*/ 3984171 h 4146394"/>
              <a:gd name="connsiteX78" fmla="*/ 1775794 w 4445683"/>
              <a:gd name="connsiteY78" fmla="*/ 4049485 h 4146394"/>
              <a:gd name="connsiteX79" fmla="*/ 1862880 w 4445683"/>
              <a:gd name="connsiteY79" fmla="*/ 4060371 h 4146394"/>
              <a:gd name="connsiteX80" fmla="*/ 2407165 w 4445683"/>
              <a:gd name="connsiteY80" fmla="*/ 4049485 h 4146394"/>
              <a:gd name="connsiteX81" fmla="*/ 2581337 w 4445683"/>
              <a:gd name="connsiteY81" fmla="*/ 4027714 h 4146394"/>
              <a:gd name="connsiteX82" fmla="*/ 2646651 w 4445683"/>
              <a:gd name="connsiteY82" fmla="*/ 4005942 h 4146394"/>
              <a:gd name="connsiteX83" fmla="*/ 2657537 w 4445683"/>
              <a:gd name="connsiteY83" fmla="*/ 3973285 h 4146394"/>
              <a:gd name="connsiteX84" fmla="*/ 2711965 w 4445683"/>
              <a:gd name="connsiteY84" fmla="*/ 3907971 h 4146394"/>
              <a:gd name="connsiteX85" fmla="*/ 2744623 w 4445683"/>
              <a:gd name="connsiteY85" fmla="*/ 3842657 h 4146394"/>
              <a:gd name="connsiteX86" fmla="*/ 2733737 w 4445683"/>
              <a:gd name="connsiteY86" fmla="*/ 3810000 h 4146394"/>
              <a:gd name="connsiteX87" fmla="*/ 2711965 w 4445683"/>
              <a:gd name="connsiteY87" fmla="*/ 3777342 h 4146394"/>
              <a:gd name="connsiteX88" fmla="*/ 2722851 w 4445683"/>
              <a:gd name="connsiteY88" fmla="*/ 3722914 h 4146394"/>
              <a:gd name="connsiteX89" fmla="*/ 3430423 w 4445683"/>
              <a:gd name="connsiteY89" fmla="*/ 3712028 h 4146394"/>
              <a:gd name="connsiteX90" fmla="*/ 3452194 w 4445683"/>
              <a:gd name="connsiteY90" fmla="*/ 3679371 h 4146394"/>
              <a:gd name="connsiteX91" fmla="*/ 3463080 w 4445683"/>
              <a:gd name="connsiteY91" fmla="*/ 3646714 h 4146394"/>
              <a:gd name="connsiteX92" fmla="*/ 3495737 w 4445683"/>
              <a:gd name="connsiteY92" fmla="*/ 3624942 h 4146394"/>
              <a:gd name="connsiteX93" fmla="*/ 3713451 w 4445683"/>
              <a:gd name="connsiteY93" fmla="*/ 3603171 h 4146394"/>
              <a:gd name="connsiteX94" fmla="*/ 3756994 w 4445683"/>
              <a:gd name="connsiteY94" fmla="*/ 3592285 h 4146394"/>
              <a:gd name="connsiteX95" fmla="*/ 3800537 w 4445683"/>
              <a:gd name="connsiteY95" fmla="*/ 3516085 h 4146394"/>
              <a:gd name="connsiteX96" fmla="*/ 3811423 w 4445683"/>
              <a:gd name="connsiteY96" fmla="*/ 3483428 h 4146394"/>
              <a:gd name="connsiteX97" fmla="*/ 3789651 w 4445683"/>
              <a:gd name="connsiteY97" fmla="*/ 3450771 h 4146394"/>
              <a:gd name="connsiteX98" fmla="*/ 3724337 w 4445683"/>
              <a:gd name="connsiteY98" fmla="*/ 3429000 h 4146394"/>
              <a:gd name="connsiteX99" fmla="*/ 3615480 w 4445683"/>
              <a:gd name="connsiteY99" fmla="*/ 3352800 h 4146394"/>
              <a:gd name="connsiteX100" fmla="*/ 3550165 w 4445683"/>
              <a:gd name="connsiteY100" fmla="*/ 3287485 h 4146394"/>
              <a:gd name="connsiteX101" fmla="*/ 3473965 w 4445683"/>
              <a:gd name="connsiteY101" fmla="*/ 3222171 h 4146394"/>
              <a:gd name="connsiteX102" fmla="*/ 3430423 w 4445683"/>
              <a:gd name="connsiteY102" fmla="*/ 3211285 h 4146394"/>
              <a:gd name="connsiteX103" fmla="*/ 3397765 w 4445683"/>
              <a:gd name="connsiteY103" fmla="*/ 3200400 h 4146394"/>
              <a:gd name="connsiteX104" fmla="*/ 3310680 w 4445683"/>
              <a:gd name="connsiteY104" fmla="*/ 3178628 h 4146394"/>
              <a:gd name="connsiteX105" fmla="*/ 3201823 w 4445683"/>
              <a:gd name="connsiteY105" fmla="*/ 3145971 h 4146394"/>
              <a:gd name="connsiteX106" fmla="*/ 3180051 w 4445683"/>
              <a:gd name="connsiteY106" fmla="*/ 3124200 h 4146394"/>
              <a:gd name="connsiteX107" fmla="*/ 3288908 w 4445683"/>
              <a:gd name="connsiteY107" fmla="*/ 3026228 h 4146394"/>
              <a:gd name="connsiteX108" fmla="*/ 3310680 w 4445683"/>
              <a:gd name="connsiteY108" fmla="*/ 2993571 h 4146394"/>
              <a:gd name="connsiteX109" fmla="*/ 3343337 w 4445683"/>
              <a:gd name="connsiteY109" fmla="*/ 2895600 h 4146394"/>
              <a:gd name="connsiteX110" fmla="*/ 3365108 w 4445683"/>
              <a:gd name="connsiteY110" fmla="*/ 2862942 h 4146394"/>
              <a:gd name="connsiteX111" fmla="*/ 3386880 w 4445683"/>
              <a:gd name="connsiteY111" fmla="*/ 2764971 h 4146394"/>
              <a:gd name="connsiteX112" fmla="*/ 3452194 w 4445683"/>
              <a:gd name="connsiteY112" fmla="*/ 2688771 h 4146394"/>
              <a:gd name="connsiteX113" fmla="*/ 3517508 w 4445683"/>
              <a:gd name="connsiteY113" fmla="*/ 2656114 h 4146394"/>
              <a:gd name="connsiteX114" fmla="*/ 3571937 w 4445683"/>
              <a:gd name="connsiteY114" fmla="*/ 2590800 h 4146394"/>
              <a:gd name="connsiteX115" fmla="*/ 3582823 w 4445683"/>
              <a:gd name="connsiteY115" fmla="*/ 2405742 h 4146394"/>
              <a:gd name="connsiteX116" fmla="*/ 3713451 w 4445683"/>
              <a:gd name="connsiteY116" fmla="*/ 2340428 h 4146394"/>
              <a:gd name="connsiteX117" fmla="*/ 3844080 w 4445683"/>
              <a:gd name="connsiteY117" fmla="*/ 2286000 h 4146394"/>
              <a:gd name="connsiteX118" fmla="*/ 3963823 w 4445683"/>
              <a:gd name="connsiteY118" fmla="*/ 2209800 h 4146394"/>
              <a:gd name="connsiteX119" fmla="*/ 3996480 w 4445683"/>
              <a:gd name="connsiteY119" fmla="*/ 2188028 h 4146394"/>
              <a:gd name="connsiteX120" fmla="*/ 4040023 w 4445683"/>
              <a:gd name="connsiteY120" fmla="*/ 2122714 h 4146394"/>
              <a:gd name="connsiteX121" fmla="*/ 4061794 w 4445683"/>
              <a:gd name="connsiteY121" fmla="*/ 2090057 h 4146394"/>
              <a:gd name="connsiteX122" fmla="*/ 4159765 w 4445683"/>
              <a:gd name="connsiteY122" fmla="*/ 2035628 h 4146394"/>
              <a:gd name="connsiteX123" fmla="*/ 4225080 w 4445683"/>
              <a:gd name="connsiteY123" fmla="*/ 1992085 h 4146394"/>
              <a:gd name="connsiteX124" fmla="*/ 4257737 w 4445683"/>
              <a:gd name="connsiteY124" fmla="*/ 1959428 h 4146394"/>
              <a:gd name="connsiteX125" fmla="*/ 4290394 w 4445683"/>
              <a:gd name="connsiteY125" fmla="*/ 1937657 h 4146394"/>
              <a:gd name="connsiteX126" fmla="*/ 4312165 w 4445683"/>
              <a:gd name="connsiteY126" fmla="*/ 1905000 h 4146394"/>
              <a:gd name="connsiteX127" fmla="*/ 4323051 w 4445683"/>
              <a:gd name="connsiteY127" fmla="*/ 1872342 h 4146394"/>
              <a:gd name="connsiteX128" fmla="*/ 4377480 w 4445683"/>
              <a:gd name="connsiteY128" fmla="*/ 1817914 h 4146394"/>
              <a:gd name="connsiteX129" fmla="*/ 4399251 w 4445683"/>
              <a:gd name="connsiteY129" fmla="*/ 1796142 h 4146394"/>
              <a:gd name="connsiteX130" fmla="*/ 4442794 w 4445683"/>
              <a:gd name="connsiteY130" fmla="*/ 1709057 h 4146394"/>
              <a:gd name="connsiteX131" fmla="*/ 4431908 w 4445683"/>
              <a:gd name="connsiteY131" fmla="*/ 1632857 h 4146394"/>
              <a:gd name="connsiteX132" fmla="*/ 4366594 w 4445683"/>
              <a:gd name="connsiteY132" fmla="*/ 1589314 h 4146394"/>
              <a:gd name="connsiteX133" fmla="*/ 4301280 w 4445683"/>
              <a:gd name="connsiteY133" fmla="*/ 1534885 h 4146394"/>
              <a:gd name="connsiteX134" fmla="*/ 4235965 w 4445683"/>
              <a:gd name="connsiteY134" fmla="*/ 1436914 h 4146394"/>
              <a:gd name="connsiteX135" fmla="*/ 4127108 w 4445683"/>
              <a:gd name="connsiteY135" fmla="*/ 1338942 h 4146394"/>
              <a:gd name="connsiteX136" fmla="*/ 4018251 w 4445683"/>
              <a:gd name="connsiteY136" fmla="*/ 1273628 h 4146394"/>
              <a:gd name="connsiteX137" fmla="*/ 3931165 w 4445683"/>
              <a:gd name="connsiteY137" fmla="*/ 1262742 h 4146394"/>
              <a:gd name="connsiteX138" fmla="*/ 3691680 w 4445683"/>
              <a:gd name="connsiteY138" fmla="*/ 1186542 h 4146394"/>
              <a:gd name="connsiteX139" fmla="*/ 3571937 w 4445683"/>
              <a:gd name="connsiteY139" fmla="*/ 1153885 h 4146394"/>
              <a:gd name="connsiteX140" fmla="*/ 3473965 w 4445683"/>
              <a:gd name="connsiteY140" fmla="*/ 1099457 h 4146394"/>
              <a:gd name="connsiteX141" fmla="*/ 3386880 w 4445683"/>
              <a:gd name="connsiteY141" fmla="*/ 1012371 h 4146394"/>
              <a:gd name="connsiteX142" fmla="*/ 3375994 w 4445683"/>
              <a:gd name="connsiteY142" fmla="*/ 968828 h 4146394"/>
              <a:gd name="connsiteX143" fmla="*/ 3365108 w 4445683"/>
              <a:gd name="connsiteY143" fmla="*/ 337457 h 4146394"/>
              <a:gd name="connsiteX144" fmla="*/ 3299794 w 4445683"/>
              <a:gd name="connsiteY144" fmla="*/ 326571 h 4146394"/>
              <a:gd name="connsiteX145" fmla="*/ 3288908 w 4445683"/>
              <a:gd name="connsiteY145" fmla="*/ 250371 h 4146394"/>
              <a:gd name="connsiteX146" fmla="*/ 3267137 w 4445683"/>
              <a:gd name="connsiteY146" fmla="*/ 217714 h 4146394"/>
              <a:gd name="connsiteX147" fmla="*/ 3180051 w 4445683"/>
              <a:gd name="connsiteY147" fmla="*/ 141514 h 4146394"/>
              <a:gd name="connsiteX148" fmla="*/ 3038537 w 4445683"/>
              <a:gd name="connsiteY148" fmla="*/ 119742 h 4146394"/>
              <a:gd name="connsiteX149" fmla="*/ 3016765 w 4445683"/>
              <a:gd name="connsiteY149" fmla="*/ 54428 h 4146394"/>
              <a:gd name="connsiteX150" fmla="*/ 2962337 w 4445683"/>
              <a:gd name="connsiteY150" fmla="*/ 65314 h 4146394"/>
              <a:gd name="connsiteX151" fmla="*/ 2918794 w 4445683"/>
              <a:gd name="connsiteY151" fmla="*/ 119742 h 4146394"/>
              <a:gd name="connsiteX152" fmla="*/ 2886137 w 4445683"/>
              <a:gd name="connsiteY152" fmla="*/ 130628 h 4146394"/>
              <a:gd name="connsiteX153" fmla="*/ 2842594 w 4445683"/>
              <a:gd name="connsiteY153" fmla="*/ 152400 h 4146394"/>
              <a:gd name="connsiteX154" fmla="*/ 2788165 w 4445683"/>
              <a:gd name="connsiteY154" fmla="*/ 250371 h 4146394"/>
              <a:gd name="connsiteX155" fmla="*/ 2668423 w 4445683"/>
              <a:gd name="connsiteY155" fmla="*/ 446314 h 4146394"/>
              <a:gd name="connsiteX156" fmla="*/ 2635765 w 4445683"/>
              <a:gd name="connsiteY156" fmla="*/ 478971 h 4146394"/>
              <a:gd name="connsiteX157" fmla="*/ 2548680 w 4445683"/>
              <a:gd name="connsiteY157" fmla="*/ 609600 h 4146394"/>
              <a:gd name="connsiteX158" fmla="*/ 2494251 w 4445683"/>
              <a:gd name="connsiteY158" fmla="*/ 696685 h 4146394"/>
              <a:gd name="connsiteX159" fmla="*/ 2483365 w 4445683"/>
              <a:gd name="connsiteY159" fmla="*/ 631371 h 4146394"/>
              <a:gd name="connsiteX160" fmla="*/ 2450708 w 4445683"/>
              <a:gd name="connsiteY160" fmla="*/ 620485 h 4146394"/>
              <a:gd name="connsiteX161" fmla="*/ 2396280 w 4445683"/>
              <a:gd name="connsiteY161" fmla="*/ 609600 h 4146394"/>
              <a:gd name="connsiteX162" fmla="*/ 2145908 w 4445683"/>
              <a:gd name="connsiteY162" fmla="*/ 576942 h 4146394"/>
              <a:gd name="connsiteX163" fmla="*/ 2080594 w 4445683"/>
              <a:gd name="connsiteY163" fmla="*/ 555171 h 4146394"/>
              <a:gd name="connsiteX164" fmla="*/ 2047937 w 4445683"/>
              <a:gd name="connsiteY164" fmla="*/ 544285 h 4146394"/>
              <a:gd name="connsiteX165" fmla="*/ 2015280 w 4445683"/>
              <a:gd name="connsiteY165" fmla="*/ 522514 h 4146394"/>
              <a:gd name="connsiteX166" fmla="*/ 1993508 w 4445683"/>
              <a:gd name="connsiteY166" fmla="*/ 489857 h 4146394"/>
              <a:gd name="connsiteX167" fmla="*/ 1949965 w 4445683"/>
              <a:gd name="connsiteY167" fmla="*/ 402771 h 4146394"/>
              <a:gd name="connsiteX168" fmla="*/ 1917308 w 4445683"/>
              <a:gd name="connsiteY168" fmla="*/ 337457 h 4146394"/>
              <a:gd name="connsiteX169" fmla="*/ 1754023 w 4445683"/>
              <a:gd name="connsiteY169" fmla="*/ 304800 h 4146394"/>
              <a:gd name="connsiteX170" fmla="*/ 1666937 w 4445683"/>
              <a:gd name="connsiteY170" fmla="*/ 228600 h 4146394"/>
              <a:gd name="connsiteX171" fmla="*/ 1612508 w 4445683"/>
              <a:gd name="connsiteY171" fmla="*/ 174171 h 4146394"/>
              <a:gd name="connsiteX172" fmla="*/ 1601623 w 4445683"/>
              <a:gd name="connsiteY172" fmla="*/ 141514 h 4146394"/>
              <a:gd name="connsiteX173" fmla="*/ 1579851 w 4445683"/>
              <a:gd name="connsiteY173" fmla="*/ 119742 h 4146394"/>
              <a:gd name="connsiteX174" fmla="*/ 1536308 w 4445683"/>
              <a:gd name="connsiteY174" fmla="*/ 32657 h 4146394"/>
              <a:gd name="connsiteX175" fmla="*/ 1525423 w 4445683"/>
              <a:gd name="connsiteY175" fmla="*/ 0 h 4146394"/>
              <a:gd name="connsiteX176" fmla="*/ 1503651 w 4445683"/>
              <a:gd name="connsiteY176" fmla="*/ 32657 h 4146394"/>
              <a:gd name="connsiteX177" fmla="*/ 1460108 w 4445683"/>
              <a:gd name="connsiteY177" fmla="*/ 119742 h 4146394"/>
              <a:gd name="connsiteX178" fmla="*/ 1449223 w 4445683"/>
              <a:gd name="connsiteY178" fmla="*/ 152400 h 4146394"/>
              <a:gd name="connsiteX179" fmla="*/ 1373023 w 4445683"/>
              <a:gd name="connsiteY179" fmla="*/ 261257 h 4146394"/>
              <a:gd name="connsiteX180" fmla="*/ 1351251 w 4445683"/>
              <a:gd name="connsiteY180" fmla="*/ 283028 h 4146394"/>
              <a:gd name="connsiteX181" fmla="*/ 1318594 w 4445683"/>
              <a:gd name="connsiteY181" fmla="*/ 293914 h 4146394"/>
              <a:gd name="connsiteX182" fmla="*/ 1285937 w 4445683"/>
              <a:gd name="connsiteY182" fmla="*/ 315685 h 4146394"/>
              <a:gd name="connsiteX183" fmla="*/ 1220623 w 4445683"/>
              <a:gd name="connsiteY183" fmla="*/ 337457 h 4146394"/>
              <a:gd name="connsiteX184" fmla="*/ 1198851 w 4445683"/>
              <a:gd name="connsiteY184" fmla="*/ 359228 h 4146394"/>
              <a:gd name="connsiteX185" fmla="*/ 1144423 w 4445683"/>
              <a:gd name="connsiteY185" fmla="*/ 370114 h 4146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445683" h="4146394">
                <a:moveTo>
                  <a:pt x="1144423" y="370114"/>
                </a:moveTo>
                <a:cubicBezTo>
                  <a:pt x="1129909" y="370114"/>
                  <a:pt x="1122312" y="363748"/>
                  <a:pt x="1111765" y="359228"/>
                </a:cubicBezTo>
                <a:cubicBezTo>
                  <a:pt x="1096850" y="352836"/>
                  <a:pt x="1084172" y="340447"/>
                  <a:pt x="1068223" y="337457"/>
                </a:cubicBezTo>
                <a:cubicBezTo>
                  <a:pt x="1025277" y="329405"/>
                  <a:pt x="981137" y="330200"/>
                  <a:pt x="937594" y="326571"/>
                </a:cubicBezTo>
                <a:cubicBezTo>
                  <a:pt x="844527" y="295549"/>
                  <a:pt x="895052" y="301954"/>
                  <a:pt x="785194" y="315685"/>
                </a:cubicBezTo>
                <a:cubicBezTo>
                  <a:pt x="774308" y="319314"/>
                  <a:pt x="763607" y="323552"/>
                  <a:pt x="752537" y="326571"/>
                </a:cubicBezTo>
                <a:cubicBezTo>
                  <a:pt x="723669" y="334444"/>
                  <a:pt x="691608" y="333811"/>
                  <a:pt x="665451" y="348342"/>
                </a:cubicBezTo>
                <a:cubicBezTo>
                  <a:pt x="655420" y="353915"/>
                  <a:pt x="661610" y="371942"/>
                  <a:pt x="654565" y="381000"/>
                </a:cubicBezTo>
                <a:cubicBezTo>
                  <a:pt x="603166" y="447085"/>
                  <a:pt x="610250" y="439314"/>
                  <a:pt x="556594" y="457200"/>
                </a:cubicBezTo>
                <a:cubicBezTo>
                  <a:pt x="542080" y="478971"/>
                  <a:pt x="521326" y="497691"/>
                  <a:pt x="513051" y="522514"/>
                </a:cubicBezTo>
                <a:cubicBezTo>
                  <a:pt x="509422" y="533400"/>
                  <a:pt x="509511" y="546356"/>
                  <a:pt x="502165" y="555171"/>
                </a:cubicBezTo>
                <a:cubicBezTo>
                  <a:pt x="490550" y="569109"/>
                  <a:pt x="472560" y="576213"/>
                  <a:pt x="458623" y="587828"/>
                </a:cubicBezTo>
                <a:cubicBezTo>
                  <a:pt x="450738" y="594399"/>
                  <a:pt x="446031" y="605010"/>
                  <a:pt x="436851" y="609600"/>
                </a:cubicBezTo>
                <a:cubicBezTo>
                  <a:pt x="423469" y="616291"/>
                  <a:pt x="407822" y="616857"/>
                  <a:pt x="393308" y="620485"/>
                </a:cubicBezTo>
                <a:cubicBezTo>
                  <a:pt x="386051" y="627742"/>
                  <a:pt x="376127" y="633077"/>
                  <a:pt x="371537" y="642257"/>
                </a:cubicBezTo>
                <a:cubicBezTo>
                  <a:pt x="361274" y="662783"/>
                  <a:pt x="355331" y="685307"/>
                  <a:pt x="349765" y="707571"/>
                </a:cubicBezTo>
                <a:cubicBezTo>
                  <a:pt x="346137" y="722085"/>
                  <a:pt x="345571" y="737733"/>
                  <a:pt x="338880" y="751114"/>
                </a:cubicBezTo>
                <a:cubicBezTo>
                  <a:pt x="324706" y="779462"/>
                  <a:pt x="309278" y="771357"/>
                  <a:pt x="284451" y="783771"/>
                </a:cubicBezTo>
                <a:cubicBezTo>
                  <a:pt x="272749" y="789622"/>
                  <a:pt x="262680" y="798285"/>
                  <a:pt x="251794" y="805542"/>
                </a:cubicBezTo>
                <a:cubicBezTo>
                  <a:pt x="244537" y="816428"/>
                  <a:pt x="238196" y="827984"/>
                  <a:pt x="230023" y="838200"/>
                </a:cubicBezTo>
                <a:cubicBezTo>
                  <a:pt x="223612" y="846214"/>
                  <a:pt x="209938" y="849847"/>
                  <a:pt x="208251" y="859971"/>
                </a:cubicBezTo>
                <a:cubicBezTo>
                  <a:pt x="198688" y="917350"/>
                  <a:pt x="203454" y="976291"/>
                  <a:pt x="197365" y="1034142"/>
                </a:cubicBezTo>
                <a:cubicBezTo>
                  <a:pt x="196164" y="1045554"/>
                  <a:pt x="189499" y="1055730"/>
                  <a:pt x="186480" y="1066800"/>
                </a:cubicBezTo>
                <a:cubicBezTo>
                  <a:pt x="159187" y="1166873"/>
                  <a:pt x="186905" y="1131687"/>
                  <a:pt x="142937" y="1175657"/>
                </a:cubicBezTo>
                <a:cubicBezTo>
                  <a:pt x="139308" y="1186543"/>
                  <a:pt x="132051" y="1196839"/>
                  <a:pt x="132051" y="1208314"/>
                </a:cubicBezTo>
                <a:cubicBezTo>
                  <a:pt x="132051" y="1269859"/>
                  <a:pt x="138514" y="1282131"/>
                  <a:pt x="153823" y="1328057"/>
                </a:cubicBezTo>
                <a:cubicBezTo>
                  <a:pt x="119983" y="1361896"/>
                  <a:pt x="110149" y="1366449"/>
                  <a:pt x="88508" y="1415142"/>
                </a:cubicBezTo>
                <a:cubicBezTo>
                  <a:pt x="82432" y="1428814"/>
                  <a:pt x="81733" y="1444300"/>
                  <a:pt x="77623" y="1458685"/>
                </a:cubicBezTo>
                <a:cubicBezTo>
                  <a:pt x="59436" y="1522341"/>
                  <a:pt x="72871" y="1458298"/>
                  <a:pt x="55851" y="1534885"/>
                </a:cubicBezTo>
                <a:cubicBezTo>
                  <a:pt x="50884" y="1557236"/>
                  <a:pt x="45749" y="1598632"/>
                  <a:pt x="34080" y="1621971"/>
                </a:cubicBezTo>
                <a:cubicBezTo>
                  <a:pt x="28229" y="1633673"/>
                  <a:pt x="19565" y="1643742"/>
                  <a:pt x="12308" y="1654628"/>
                </a:cubicBezTo>
                <a:cubicBezTo>
                  <a:pt x="8680" y="1665514"/>
                  <a:pt x="0" y="1675899"/>
                  <a:pt x="1423" y="1687285"/>
                </a:cubicBezTo>
                <a:cubicBezTo>
                  <a:pt x="2975" y="1699704"/>
                  <a:pt x="29145" y="1761715"/>
                  <a:pt x="44965" y="1774371"/>
                </a:cubicBezTo>
                <a:cubicBezTo>
                  <a:pt x="53925" y="1781539"/>
                  <a:pt x="66737" y="1781628"/>
                  <a:pt x="77623" y="1785257"/>
                </a:cubicBezTo>
                <a:cubicBezTo>
                  <a:pt x="52681" y="1934906"/>
                  <a:pt x="88096" y="1800456"/>
                  <a:pt x="44965" y="1872342"/>
                </a:cubicBezTo>
                <a:cubicBezTo>
                  <a:pt x="2572" y="1942998"/>
                  <a:pt x="67473" y="1871609"/>
                  <a:pt x="12308" y="1926771"/>
                </a:cubicBezTo>
                <a:cubicBezTo>
                  <a:pt x="15937" y="1992085"/>
                  <a:pt x="16992" y="2057594"/>
                  <a:pt x="23194" y="2122714"/>
                </a:cubicBezTo>
                <a:cubicBezTo>
                  <a:pt x="24282" y="2134137"/>
                  <a:pt x="28507" y="2145340"/>
                  <a:pt x="34080" y="2155371"/>
                </a:cubicBezTo>
                <a:cubicBezTo>
                  <a:pt x="46787" y="2178244"/>
                  <a:pt x="55852" y="2206171"/>
                  <a:pt x="77623" y="2220685"/>
                </a:cubicBezTo>
                <a:lnTo>
                  <a:pt x="142937" y="2264228"/>
                </a:lnTo>
                <a:cubicBezTo>
                  <a:pt x="119369" y="2358498"/>
                  <a:pt x="148228" y="2256444"/>
                  <a:pt x="110280" y="2351314"/>
                </a:cubicBezTo>
                <a:cubicBezTo>
                  <a:pt x="101757" y="2372622"/>
                  <a:pt x="95765" y="2394857"/>
                  <a:pt x="88508" y="2416628"/>
                </a:cubicBezTo>
                <a:cubicBezTo>
                  <a:pt x="84879" y="2427514"/>
                  <a:pt x="87170" y="2442920"/>
                  <a:pt x="77623" y="2449285"/>
                </a:cubicBezTo>
                <a:lnTo>
                  <a:pt x="44965" y="2471057"/>
                </a:lnTo>
                <a:cubicBezTo>
                  <a:pt x="37708" y="2481943"/>
                  <a:pt x="29045" y="2492012"/>
                  <a:pt x="23194" y="2503714"/>
                </a:cubicBezTo>
                <a:cubicBezTo>
                  <a:pt x="6983" y="2536135"/>
                  <a:pt x="7237" y="2565783"/>
                  <a:pt x="23194" y="2601685"/>
                </a:cubicBezTo>
                <a:cubicBezTo>
                  <a:pt x="29446" y="2615753"/>
                  <a:pt x="43042" y="2625803"/>
                  <a:pt x="55851" y="2634342"/>
                </a:cubicBezTo>
                <a:cubicBezTo>
                  <a:pt x="65398" y="2640707"/>
                  <a:pt x="77622" y="2641599"/>
                  <a:pt x="88508" y="2645228"/>
                </a:cubicBezTo>
                <a:cubicBezTo>
                  <a:pt x="151051" y="2707771"/>
                  <a:pt x="118595" y="2691544"/>
                  <a:pt x="175594" y="2710542"/>
                </a:cubicBezTo>
                <a:cubicBezTo>
                  <a:pt x="182851" y="2717799"/>
                  <a:pt x="193761" y="2722704"/>
                  <a:pt x="197365" y="2732314"/>
                </a:cubicBezTo>
                <a:cubicBezTo>
                  <a:pt x="205115" y="2752980"/>
                  <a:pt x="196553" y="2778911"/>
                  <a:pt x="208251" y="2797628"/>
                </a:cubicBezTo>
                <a:cubicBezTo>
                  <a:pt x="216852" y="2811389"/>
                  <a:pt x="237280" y="2812143"/>
                  <a:pt x="251794" y="2819400"/>
                </a:cubicBezTo>
                <a:cubicBezTo>
                  <a:pt x="240908" y="2826657"/>
                  <a:pt x="227310" y="2830955"/>
                  <a:pt x="219137" y="2841171"/>
                </a:cubicBezTo>
                <a:cubicBezTo>
                  <a:pt x="211969" y="2850131"/>
                  <a:pt x="214155" y="2863989"/>
                  <a:pt x="208251" y="2873828"/>
                </a:cubicBezTo>
                <a:cubicBezTo>
                  <a:pt x="202971" y="2882629"/>
                  <a:pt x="193737" y="2888343"/>
                  <a:pt x="186480" y="2895600"/>
                </a:cubicBezTo>
                <a:cubicBezTo>
                  <a:pt x="187991" y="2916753"/>
                  <a:pt x="199843" y="3149687"/>
                  <a:pt x="219137" y="3178628"/>
                </a:cubicBezTo>
                <a:lnTo>
                  <a:pt x="262680" y="3243942"/>
                </a:lnTo>
                <a:cubicBezTo>
                  <a:pt x="266551" y="3290396"/>
                  <a:pt x="244516" y="3365850"/>
                  <a:pt x="295337" y="3396342"/>
                </a:cubicBezTo>
                <a:cubicBezTo>
                  <a:pt x="305176" y="3402246"/>
                  <a:pt x="317108" y="3403599"/>
                  <a:pt x="327994" y="3407228"/>
                </a:cubicBezTo>
                <a:cubicBezTo>
                  <a:pt x="335251" y="3418114"/>
                  <a:pt x="339549" y="3431712"/>
                  <a:pt x="349765" y="3439885"/>
                </a:cubicBezTo>
                <a:cubicBezTo>
                  <a:pt x="358725" y="3447053"/>
                  <a:pt x="374309" y="3442657"/>
                  <a:pt x="382423" y="3450771"/>
                </a:cubicBezTo>
                <a:cubicBezTo>
                  <a:pt x="390537" y="3458885"/>
                  <a:pt x="387405" y="3473589"/>
                  <a:pt x="393308" y="3483428"/>
                </a:cubicBezTo>
                <a:cubicBezTo>
                  <a:pt x="398588" y="3492229"/>
                  <a:pt x="407066" y="3498789"/>
                  <a:pt x="415080" y="3505200"/>
                </a:cubicBezTo>
                <a:cubicBezTo>
                  <a:pt x="445225" y="3529316"/>
                  <a:pt x="445902" y="3526359"/>
                  <a:pt x="480394" y="3537857"/>
                </a:cubicBezTo>
                <a:cubicBezTo>
                  <a:pt x="487651" y="3548743"/>
                  <a:pt x="491949" y="3562341"/>
                  <a:pt x="502165" y="3570514"/>
                </a:cubicBezTo>
                <a:cubicBezTo>
                  <a:pt x="511125" y="3577682"/>
                  <a:pt x="524276" y="3576880"/>
                  <a:pt x="534823" y="3581400"/>
                </a:cubicBezTo>
                <a:cubicBezTo>
                  <a:pt x="549738" y="3587792"/>
                  <a:pt x="563450" y="3596779"/>
                  <a:pt x="578365" y="3603171"/>
                </a:cubicBezTo>
                <a:cubicBezTo>
                  <a:pt x="588912" y="3607691"/>
                  <a:pt x="600537" y="3609397"/>
                  <a:pt x="611023" y="3614057"/>
                </a:cubicBezTo>
                <a:cubicBezTo>
                  <a:pt x="831655" y="3712116"/>
                  <a:pt x="510014" y="3581871"/>
                  <a:pt x="752537" y="3668485"/>
                </a:cubicBezTo>
                <a:cubicBezTo>
                  <a:pt x="795882" y="3683965"/>
                  <a:pt x="867991" y="3717815"/>
                  <a:pt x="904937" y="3744685"/>
                </a:cubicBezTo>
                <a:cubicBezTo>
                  <a:pt x="921537" y="3756758"/>
                  <a:pt x="933032" y="3774711"/>
                  <a:pt x="948480" y="3788228"/>
                </a:cubicBezTo>
                <a:cubicBezTo>
                  <a:pt x="962134" y="3800175"/>
                  <a:pt x="977509" y="3809999"/>
                  <a:pt x="992023" y="3820885"/>
                </a:cubicBezTo>
                <a:cubicBezTo>
                  <a:pt x="999280" y="3835399"/>
                  <a:pt x="1007402" y="3849513"/>
                  <a:pt x="1013794" y="3864428"/>
                </a:cubicBezTo>
                <a:cubicBezTo>
                  <a:pt x="1018314" y="3874975"/>
                  <a:pt x="1018776" y="3887246"/>
                  <a:pt x="1024680" y="3897085"/>
                </a:cubicBezTo>
                <a:cubicBezTo>
                  <a:pt x="1029960" y="3905886"/>
                  <a:pt x="1039194" y="3911600"/>
                  <a:pt x="1046451" y="3918857"/>
                </a:cubicBezTo>
                <a:cubicBezTo>
                  <a:pt x="1050080" y="3933371"/>
                  <a:pt x="1047991" y="3950717"/>
                  <a:pt x="1057337" y="3962400"/>
                </a:cubicBezTo>
                <a:cubicBezTo>
                  <a:pt x="1064505" y="3971360"/>
                  <a:pt x="1078583" y="3972084"/>
                  <a:pt x="1089994" y="3973285"/>
                </a:cubicBezTo>
                <a:cubicBezTo>
                  <a:pt x="1147845" y="3979374"/>
                  <a:pt x="1206108" y="3980542"/>
                  <a:pt x="1264165" y="3984171"/>
                </a:cubicBezTo>
                <a:cubicBezTo>
                  <a:pt x="1426388" y="4146394"/>
                  <a:pt x="1292943" y="4037989"/>
                  <a:pt x="1775794" y="4049485"/>
                </a:cubicBezTo>
                <a:cubicBezTo>
                  <a:pt x="1858219" y="4090698"/>
                  <a:pt x="1780084" y="4063438"/>
                  <a:pt x="1862880" y="4060371"/>
                </a:cubicBezTo>
                <a:cubicBezTo>
                  <a:pt x="2044220" y="4053655"/>
                  <a:pt x="2225737" y="4053114"/>
                  <a:pt x="2407165" y="4049485"/>
                </a:cubicBezTo>
                <a:cubicBezTo>
                  <a:pt x="2501832" y="4017932"/>
                  <a:pt x="2357771" y="4063015"/>
                  <a:pt x="2581337" y="4027714"/>
                </a:cubicBezTo>
                <a:cubicBezTo>
                  <a:pt x="2604005" y="4024135"/>
                  <a:pt x="2646651" y="4005942"/>
                  <a:pt x="2646651" y="4005942"/>
                </a:cubicBezTo>
                <a:cubicBezTo>
                  <a:pt x="2650280" y="3995056"/>
                  <a:pt x="2651172" y="3982832"/>
                  <a:pt x="2657537" y="3973285"/>
                </a:cubicBezTo>
                <a:cubicBezTo>
                  <a:pt x="2705687" y="3901060"/>
                  <a:pt x="2676350" y="3979201"/>
                  <a:pt x="2711965" y="3907971"/>
                </a:cubicBezTo>
                <a:cubicBezTo>
                  <a:pt x="2757030" y="3817842"/>
                  <a:pt x="2682234" y="3936238"/>
                  <a:pt x="2744623" y="3842657"/>
                </a:cubicBezTo>
                <a:cubicBezTo>
                  <a:pt x="2740994" y="3831771"/>
                  <a:pt x="2738869" y="3820263"/>
                  <a:pt x="2733737" y="3810000"/>
                </a:cubicBezTo>
                <a:cubicBezTo>
                  <a:pt x="2727886" y="3798298"/>
                  <a:pt x="2713588" y="3790324"/>
                  <a:pt x="2711965" y="3777342"/>
                </a:cubicBezTo>
                <a:cubicBezTo>
                  <a:pt x="2709670" y="3758983"/>
                  <a:pt x="2704425" y="3724589"/>
                  <a:pt x="2722851" y="3722914"/>
                </a:cubicBezTo>
                <a:cubicBezTo>
                  <a:pt x="2957768" y="3701558"/>
                  <a:pt x="3194566" y="3715657"/>
                  <a:pt x="3430423" y="3712028"/>
                </a:cubicBezTo>
                <a:cubicBezTo>
                  <a:pt x="3437680" y="3701142"/>
                  <a:pt x="3446343" y="3691073"/>
                  <a:pt x="3452194" y="3679371"/>
                </a:cubicBezTo>
                <a:cubicBezTo>
                  <a:pt x="3457326" y="3669108"/>
                  <a:pt x="3455912" y="3655674"/>
                  <a:pt x="3463080" y="3646714"/>
                </a:cubicBezTo>
                <a:cubicBezTo>
                  <a:pt x="3471253" y="3636498"/>
                  <a:pt x="3484035" y="3630793"/>
                  <a:pt x="3495737" y="3624942"/>
                </a:cubicBezTo>
                <a:cubicBezTo>
                  <a:pt x="3552528" y="3596546"/>
                  <a:pt x="3702662" y="3603806"/>
                  <a:pt x="3713451" y="3603171"/>
                </a:cubicBezTo>
                <a:cubicBezTo>
                  <a:pt x="3727965" y="3599542"/>
                  <a:pt x="3744004" y="3599708"/>
                  <a:pt x="3756994" y="3592285"/>
                </a:cubicBezTo>
                <a:cubicBezTo>
                  <a:pt x="3796471" y="3569727"/>
                  <a:pt x="3789570" y="3554468"/>
                  <a:pt x="3800537" y="3516085"/>
                </a:cubicBezTo>
                <a:cubicBezTo>
                  <a:pt x="3803689" y="3505052"/>
                  <a:pt x="3807794" y="3494314"/>
                  <a:pt x="3811423" y="3483428"/>
                </a:cubicBezTo>
                <a:cubicBezTo>
                  <a:pt x="3804166" y="3472542"/>
                  <a:pt x="3800745" y="3457705"/>
                  <a:pt x="3789651" y="3450771"/>
                </a:cubicBezTo>
                <a:cubicBezTo>
                  <a:pt x="3770190" y="3438608"/>
                  <a:pt x="3724337" y="3429000"/>
                  <a:pt x="3724337" y="3429000"/>
                </a:cubicBezTo>
                <a:cubicBezTo>
                  <a:pt x="3703709" y="3415248"/>
                  <a:pt x="3638505" y="3373522"/>
                  <a:pt x="3615480" y="3352800"/>
                </a:cubicBezTo>
                <a:cubicBezTo>
                  <a:pt x="3592594" y="3332203"/>
                  <a:pt x="3571937" y="3309257"/>
                  <a:pt x="3550165" y="3287485"/>
                </a:cubicBezTo>
                <a:cubicBezTo>
                  <a:pt x="3528377" y="3265697"/>
                  <a:pt x="3501895" y="3236136"/>
                  <a:pt x="3473965" y="3222171"/>
                </a:cubicBezTo>
                <a:cubicBezTo>
                  <a:pt x="3460584" y="3215480"/>
                  <a:pt x="3444808" y="3215395"/>
                  <a:pt x="3430423" y="3211285"/>
                </a:cubicBezTo>
                <a:cubicBezTo>
                  <a:pt x="3419390" y="3208133"/>
                  <a:pt x="3408835" y="3203419"/>
                  <a:pt x="3397765" y="3200400"/>
                </a:cubicBezTo>
                <a:cubicBezTo>
                  <a:pt x="3368898" y="3192527"/>
                  <a:pt x="3339451" y="3186848"/>
                  <a:pt x="3310680" y="3178628"/>
                </a:cubicBezTo>
                <a:cubicBezTo>
                  <a:pt x="3125155" y="3125621"/>
                  <a:pt x="3336742" y="3179702"/>
                  <a:pt x="3201823" y="3145971"/>
                </a:cubicBezTo>
                <a:cubicBezTo>
                  <a:pt x="3194566" y="3138714"/>
                  <a:pt x="3175461" y="3133380"/>
                  <a:pt x="3180051" y="3124200"/>
                </a:cubicBezTo>
                <a:cubicBezTo>
                  <a:pt x="3208975" y="3066351"/>
                  <a:pt x="3249736" y="3065400"/>
                  <a:pt x="3288908" y="3026228"/>
                </a:cubicBezTo>
                <a:cubicBezTo>
                  <a:pt x="3298159" y="3016977"/>
                  <a:pt x="3303423" y="3004457"/>
                  <a:pt x="3310680" y="2993571"/>
                </a:cubicBezTo>
                <a:cubicBezTo>
                  <a:pt x="3321075" y="2951990"/>
                  <a:pt x="3322838" y="2936597"/>
                  <a:pt x="3343337" y="2895600"/>
                </a:cubicBezTo>
                <a:cubicBezTo>
                  <a:pt x="3349188" y="2883898"/>
                  <a:pt x="3357851" y="2873828"/>
                  <a:pt x="3365108" y="2862942"/>
                </a:cubicBezTo>
                <a:cubicBezTo>
                  <a:pt x="3366253" y="2857216"/>
                  <a:pt x="3381756" y="2775220"/>
                  <a:pt x="3386880" y="2764971"/>
                </a:cubicBezTo>
                <a:cubicBezTo>
                  <a:pt x="3394426" y="2749879"/>
                  <a:pt x="3435853" y="2699665"/>
                  <a:pt x="3452194" y="2688771"/>
                </a:cubicBezTo>
                <a:cubicBezTo>
                  <a:pt x="3550384" y="2623310"/>
                  <a:pt x="3414736" y="2741757"/>
                  <a:pt x="3517508" y="2656114"/>
                </a:cubicBezTo>
                <a:cubicBezTo>
                  <a:pt x="3548938" y="2629922"/>
                  <a:pt x="3550530" y="2622909"/>
                  <a:pt x="3571937" y="2590800"/>
                </a:cubicBezTo>
                <a:cubicBezTo>
                  <a:pt x="3575566" y="2529114"/>
                  <a:pt x="3552418" y="2459536"/>
                  <a:pt x="3582823" y="2405742"/>
                </a:cubicBezTo>
                <a:cubicBezTo>
                  <a:pt x="3606777" y="2363361"/>
                  <a:pt x="3671706" y="2365475"/>
                  <a:pt x="3713451" y="2340428"/>
                </a:cubicBezTo>
                <a:cubicBezTo>
                  <a:pt x="3816027" y="2278883"/>
                  <a:pt x="3715705" y="2332682"/>
                  <a:pt x="3844080" y="2286000"/>
                </a:cubicBezTo>
                <a:cubicBezTo>
                  <a:pt x="3889262" y="2269570"/>
                  <a:pt x="3925440" y="2237216"/>
                  <a:pt x="3963823" y="2209800"/>
                </a:cubicBezTo>
                <a:cubicBezTo>
                  <a:pt x="3974469" y="2202196"/>
                  <a:pt x="3985594" y="2195285"/>
                  <a:pt x="3996480" y="2188028"/>
                </a:cubicBezTo>
                <a:cubicBezTo>
                  <a:pt x="4016269" y="2108868"/>
                  <a:pt x="3989905" y="2172831"/>
                  <a:pt x="4040023" y="2122714"/>
                </a:cubicBezTo>
                <a:cubicBezTo>
                  <a:pt x="4049274" y="2113463"/>
                  <a:pt x="4051948" y="2098672"/>
                  <a:pt x="4061794" y="2090057"/>
                </a:cubicBezTo>
                <a:cubicBezTo>
                  <a:pt x="4107862" y="2049747"/>
                  <a:pt x="4114912" y="2050580"/>
                  <a:pt x="4159765" y="2035628"/>
                </a:cubicBezTo>
                <a:cubicBezTo>
                  <a:pt x="4218024" y="1977372"/>
                  <a:pt x="4132809" y="2057993"/>
                  <a:pt x="4225080" y="1992085"/>
                </a:cubicBezTo>
                <a:cubicBezTo>
                  <a:pt x="4237607" y="1983137"/>
                  <a:pt x="4245910" y="1969283"/>
                  <a:pt x="4257737" y="1959428"/>
                </a:cubicBezTo>
                <a:cubicBezTo>
                  <a:pt x="4267788" y="1951053"/>
                  <a:pt x="4279508" y="1944914"/>
                  <a:pt x="4290394" y="1937657"/>
                </a:cubicBezTo>
                <a:cubicBezTo>
                  <a:pt x="4297651" y="1926771"/>
                  <a:pt x="4306314" y="1916702"/>
                  <a:pt x="4312165" y="1905000"/>
                </a:cubicBezTo>
                <a:cubicBezTo>
                  <a:pt x="4317297" y="1894737"/>
                  <a:pt x="4316166" y="1881522"/>
                  <a:pt x="4323051" y="1872342"/>
                </a:cubicBezTo>
                <a:cubicBezTo>
                  <a:pt x="4338446" y="1851816"/>
                  <a:pt x="4359337" y="1836057"/>
                  <a:pt x="4377480" y="1817914"/>
                </a:cubicBezTo>
                <a:cubicBezTo>
                  <a:pt x="4384737" y="1810657"/>
                  <a:pt x="4394661" y="1805322"/>
                  <a:pt x="4399251" y="1796142"/>
                </a:cubicBezTo>
                <a:lnTo>
                  <a:pt x="4442794" y="1709057"/>
                </a:lnTo>
                <a:cubicBezTo>
                  <a:pt x="4439165" y="1683657"/>
                  <a:pt x="4445683" y="1654504"/>
                  <a:pt x="4431908" y="1632857"/>
                </a:cubicBezTo>
                <a:cubicBezTo>
                  <a:pt x="4417860" y="1610782"/>
                  <a:pt x="4387527" y="1605014"/>
                  <a:pt x="4366594" y="1589314"/>
                </a:cubicBezTo>
                <a:cubicBezTo>
                  <a:pt x="4343922" y="1572310"/>
                  <a:pt x="4321319" y="1554925"/>
                  <a:pt x="4301280" y="1534885"/>
                </a:cubicBezTo>
                <a:cubicBezTo>
                  <a:pt x="4247502" y="1481107"/>
                  <a:pt x="4287784" y="1499096"/>
                  <a:pt x="4235965" y="1436914"/>
                </a:cubicBezTo>
                <a:cubicBezTo>
                  <a:pt x="4156696" y="1341792"/>
                  <a:pt x="4187401" y="1384162"/>
                  <a:pt x="4127108" y="1338942"/>
                </a:cubicBezTo>
                <a:cubicBezTo>
                  <a:pt x="4080165" y="1303735"/>
                  <a:pt x="4075124" y="1286753"/>
                  <a:pt x="4018251" y="1273628"/>
                </a:cubicBezTo>
                <a:cubicBezTo>
                  <a:pt x="3989746" y="1267050"/>
                  <a:pt x="3960194" y="1266371"/>
                  <a:pt x="3931165" y="1262742"/>
                </a:cubicBezTo>
                <a:cubicBezTo>
                  <a:pt x="3821592" y="1218913"/>
                  <a:pt x="3880494" y="1240489"/>
                  <a:pt x="3691680" y="1186542"/>
                </a:cubicBezTo>
                <a:cubicBezTo>
                  <a:pt x="3651900" y="1175176"/>
                  <a:pt x="3571937" y="1153885"/>
                  <a:pt x="3571937" y="1153885"/>
                </a:cubicBezTo>
                <a:cubicBezTo>
                  <a:pt x="3539280" y="1135742"/>
                  <a:pt x="3503641" y="1122150"/>
                  <a:pt x="3473965" y="1099457"/>
                </a:cubicBezTo>
                <a:cubicBezTo>
                  <a:pt x="3441355" y="1074520"/>
                  <a:pt x="3386880" y="1012371"/>
                  <a:pt x="3386880" y="1012371"/>
                </a:cubicBezTo>
                <a:cubicBezTo>
                  <a:pt x="3383251" y="997857"/>
                  <a:pt x="3376476" y="983781"/>
                  <a:pt x="3375994" y="968828"/>
                </a:cubicBezTo>
                <a:cubicBezTo>
                  <a:pt x="3369207" y="758449"/>
                  <a:pt x="3389907" y="546479"/>
                  <a:pt x="3365108" y="337457"/>
                </a:cubicBezTo>
                <a:cubicBezTo>
                  <a:pt x="3362508" y="315539"/>
                  <a:pt x="3321565" y="330200"/>
                  <a:pt x="3299794" y="326571"/>
                </a:cubicBezTo>
                <a:cubicBezTo>
                  <a:pt x="3296165" y="301171"/>
                  <a:pt x="3296281" y="274947"/>
                  <a:pt x="3288908" y="250371"/>
                </a:cubicBezTo>
                <a:cubicBezTo>
                  <a:pt x="3285149" y="237840"/>
                  <a:pt x="3275752" y="227560"/>
                  <a:pt x="3267137" y="217714"/>
                </a:cubicBezTo>
                <a:cubicBezTo>
                  <a:pt x="3263072" y="213068"/>
                  <a:pt x="3203660" y="147416"/>
                  <a:pt x="3180051" y="141514"/>
                </a:cubicBezTo>
                <a:cubicBezTo>
                  <a:pt x="3133750" y="129939"/>
                  <a:pt x="3085708" y="126999"/>
                  <a:pt x="3038537" y="119742"/>
                </a:cubicBezTo>
                <a:cubicBezTo>
                  <a:pt x="3031280" y="97971"/>
                  <a:pt x="3035439" y="67767"/>
                  <a:pt x="3016765" y="54428"/>
                </a:cubicBezTo>
                <a:cubicBezTo>
                  <a:pt x="3001709" y="43674"/>
                  <a:pt x="2979343" y="58026"/>
                  <a:pt x="2962337" y="65314"/>
                </a:cubicBezTo>
                <a:cubicBezTo>
                  <a:pt x="2938434" y="75558"/>
                  <a:pt x="2937182" y="105031"/>
                  <a:pt x="2918794" y="119742"/>
                </a:cubicBezTo>
                <a:cubicBezTo>
                  <a:pt x="2909834" y="126910"/>
                  <a:pt x="2896684" y="126108"/>
                  <a:pt x="2886137" y="130628"/>
                </a:cubicBezTo>
                <a:cubicBezTo>
                  <a:pt x="2871222" y="137021"/>
                  <a:pt x="2857108" y="145143"/>
                  <a:pt x="2842594" y="152400"/>
                </a:cubicBezTo>
                <a:cubicBezTo>
                  <a:pt x="2779727" y="246702"/>
                  <a:pt x="2878014" y="96344"/>
                  <a:pt x="2788165" y="250371"/>
                </a:cubicBezTo>
                <a:cubicBezTo>
                  <a:pt x="2749596" y="316489"/>
                  <a:pt x="2708337" y="381000"/>
                  <a:pt x="2668423" y="446314"/>
                </a:cubicBezTo>
                <a:cubicBezTo>
                  <a:pt x="2660395" y="459450"/>
                  <a:pt x="2644869" y="466556"/>
                  <a:pt x="2635765" y="478971"/>
                </a:cubicBezTo>
                <a:cubicBezTo>
                  <a:pt x="2604818" y="521172"/>
                  <a:pt x="2572084" y="562793"/>
                  <a:pt x="2548680" y="609600"/>
                </a:cubicBezTo>
                <a:cubicBezTo>
                  <a:pt x="2518794" y="669369"/>
                  <a:pt x="2536644" y="640160"/>
                  <a:pt x="2494251" y="696685"/>
                </a:cubicBezTo>
                <a:cubicBezTo>
                  <a:pt x="2490622" y="674914"/>
                  <a:pt x="2494316" y="650535"/>
                  <a:pt x="2483365" y="631371"/>
                </a:cubicBezTo>
                <a:cubicBezTo>
                  <a:pt x="2477672" y="621408"/>
                  <a:pt x="2461840" y="623268"/>
                  <a:pt x="2450708" y="620485"/>
                </a:cubicBezTo>
                <a:cubicBezTo>
                  <a:pt x="2432758" y="615998"/>
                  <a:pt x="2414308" y="613760"/>
                  <a:pt x="2396280" y="609600"/>
                </a:cubicBezTo>
                <a:cubicBezTo>
                  <a:pt x="2239861" y="573503"/>
                  <a:pt x="2368971" y="591813"/>
                  <a:pt x="2145908" y="576942"/>
                </a:cubicBezTo>
                <a:lnTo>
                  <a:pt x="2080594" y="555171"/>
                </a:lnTo>
                <a:cubicBezTo>
                  <a:pt x="2069708" y="551542"/>
                  <a:pt x="2057484" y="550650"/>
                  <a:pt x="2047937" y="544285"/>
                </a:cubicBezTo>
                <a:lnTo>
                  <a:pt x="2015280" y="522514"/>
                </a:lnTo>
                <a:cubicBezTo>
                  <a:pt x="2008023" y="511628"/>
                  <a:pt x="1998822" y="501812"/>
                  <a:pt x="1993508" y="489857"/>
                </a:cubicBezTo>
                <a:cubicBezTo>
                  <a:pt x="1953481" y="399795"/>
                  <a:pt x="1994678" y="447482"/>
                  <a:pt x="1949965" y="402771"/>
                </a:cubicBezTo>
                <a:cubicBezTo>
                  <a:pt x="1944813" y="387313"/>
                  <a:pt x="1934192" y="345899"/>
                  <a:pt x="1917308" y="337457"/>
                </a:cubicBezTo>
                <a:cubicBezTo>
                  <a:pt x="1883711" y="320658"/>
                  <a:pt x="1792634" y="310315"/>
                  <a:pt x="1754023" y="304800"/>
                </a:cubicBezTo>
                <a:cubicBezTo>
                  <a:pt x="1623392" y="217713"/>
                  <a:pt x="1730437" y="301172"/>
                  <a:pt x="1666937" y="228600"/>
                </a:cubicBezTo>
                <a:cubicBezTo>
                  <a:pt x="1650041" y="209290"/>
                  <a:pt x="1612508" y="174171"/>
                  <a:pt x="1612508" y="174171"/>
                </a:cubicBezTo>
                <a:cubicBezTo>
                  <a:pt x="1608880" y="163285"/>
                  <a:pt x="1607526" y="151353"/>
                  <a:pt x="1601623" y="141514"/>
                </a:cubicBezTo>
                <a:cubicBezTo>
                  <a:pt x="1596343" y="132713"/>
                  <a:pt x="1584441" y="128922"/>
                  <a:pt x="1579851" y="119742"/>
                </a:cubicBezTo>
                <a:cubicBezTo>
                  <a:pt x="1529818" y="19676"/>
                  <a:pt x="1585496" y="81842"/>
                  <a:pt x="1536308" y="32657"/>
                </a:cubicBezTo>
                <a:cubicBezTo>
                  <a:pt x="1532680" y="21771"/>
                  <a:pt x="1536897" y="0"/>
                  <a:pt x="1525423" y="0"/>
                </a:cubicBezTo>
                <a:cubicBezTo>
                  <a:pt x="1512340" y="0"/>
                  <a:pt x="1508965" y="20702"/>
                  <a:pt x="1503651" y="32657"/>
                </a:cubicBezTo>
                <a:cubicBezTo>
                  <a:pt x="1463624" y="122718"/>
                  <a:pt x="1504821" y="75031"/>
                  <a:pt x="1460108" y="119742"/>
                </a:cubicBezTo>
                <a:cubicBezTo>
                  <a:pt x="1456480" y="130628"/>
                  <a:pt x="1454796" y="142369"/>
                  <a:pt x="1449223" y="152400"/>
                </a:cubicBezTo>
                <a:cubicBezTo>
                  <a:pt x="1437921" y="172744"/>
                  <a:pt x="1392046" y="238429"/>
                  <a:pt x="1373023" y="261257"/>
                </a:cubicBezTo>
                <a:cubicBezTo>
                  <a:pt x="1366453" y="269141"/>
                  <a:pt x="1360052" y="277748"/>
                  <a:pt x="1351251" y="283028"/>
                </a:cubicBezTo>
                <a:cubicBezTo>
                  <a:pt x="1341412" y="288932"/>
                  <a:pt x="1328857" y="288782"/>
                  <a:pt x="1318594" y="293914"/>
                </a:cubicBezTo>
                <a:cubicBezTo>
                  <a:pt x="1306892" y="299765"/>
                  <a:pt x="1297892" y="310372"/>
                  <a:pt x="1285937" y="315685"/>
                </a:cubicBezTo>
                <a:cubicBezTo>
                  <a:pt x="1264966" y="325006"/>
                  <a:pt x="1220623" y="337457"/>
                  <a:pt x="1220623" y="337457"/>
                </a:cubicBezTo>
                <a:cubicBezTo>
                  <a:pt x="1213366" y="344714"/>
                  <a:pt x="1207652" y="353948"/>
                  <a:pt x="1198851" y="359228"/>
                </a:cubicBezTo>
                <a:cubicBezTo>
                  <a:pt x="1174970" y="373556"/>
                  <a:pt x="1158937" y="370114"/>
                  <a:pt x="1144423" y="370114"/>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12"/>
          <p:cNvSpPr txBox="1">
            <a:spLocks/>
          </p:cNvSpPr>
          <p:nvPr/>
        </p:nvSpPr>
        <p:spPr bwMode="auto">
          <a:xfrm>
            <a:off x="755576" y="1412776"/>
            <a:ext cx="2286000" cy="4572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smtClean="0">
                <a:solidFill>
                  <a:schemeClr val="bg1">
                    <a:lumMod val="50000"/>
                    <a:lumOff val="50000"/>
                  </a:schemeClr>
                </a:solidFill>
                <a:latin typeface="Calibri" pitchFamily="34" charset="0"/>
                <a:ea typeface="+mj-ea"/>
                <a:cs typeface="Calibri" pitchFamily="34" charset="0"/>
              </a:rPr>
              <a:t>d</a:t>
            </a:r>
            <a:r>
              <a:rPr kumimoji="0" lang="en-CA" sz="2800" b="1" i="0" u="none" strike="noStrike" kern="0" cap="none" spc="0" normalizeH="0" baseline="0" noProof="0" dirty="0" smtClean="0">
                <a:ln>
                  <a:noFill/>
                </a:ln>
                <a:solidFill>
                  <a:schemeClr val="bg1">
                    <a:lumMod val="50000"/>
                    <a:lumOff val="50000"/>
                  </a:schemeClr>
                </a:solidFill>
                <a:effectLst/>
                <a:uLnTx/>
                <a:uFillTx/>
                <a:latin typeface="Calibri" pitchFamily="34" charset="0"/>
                <a:ea typeface="+mj-ea"/>
                <a:cs typeface="Calibri" pitchFamily="34" charset="0"/>
              </a:rPr>
              <a:t>lm </a:t>
            </a:r>
            <a:r>
              <a:rPr kumimoji="0" lang="en-CA" sz="2800" b="1" i="0" u="none" strike="noStrike" kern="0" cap="none" spc="0" normalizeH="0" baseline="0" noProof="0" dirty="0" err="1" smtClean="0">
                <a:ln>
                  <a:noFill/>
                </a:ln>
                <a:solidFill>
                  <a:schemeClr val="bg1">
                    <a:lumMod val="50000"/>
                    <a:lumOff val="50000"/>
                  </a:schemeClr>
                </a:solidFill>
                <a:effectLst/>
                <a:uLnTx/>
                <a:uFillTx/>
                <a:latin typeface="Calibri" pitchFamily="34" charset="0"/>
                <a:ea typeface="+mj-ea"/>
                <a:cs typeface="Calibri" pitchFamily="34" charset="0"/>
              </a:rPr>
              <a:t>dosa</a:t>
            </a:r>
            <a:endParaRPr kumimoji="0" lang="en-CA" sz="2800" b="1" i="0" u="none" strike="noStrike" kern="0" cap="none" spc="0" normalizeH="0" baseline="0" noProof="0" dirty="0">
              <a:ln>
                <a:noFill/>
              </a:ln>
              <a:solidFill>
                <a:schemeClr val="bg1">
                  <a:lumMod val="50000"/>
                  <a:lumOff val="50000"/>
                </a:schemeClr>
              </a:solidFill>
              <a:effectLst/>
              <a:uLnTx/>
              <a:uFillTx/>
              <a:latin typeface="Calibri" pitchFamily="34" charset="0"/>
              <a:ea typeface="+mj-ea"/>
              <a:cs typeface="Calibri" pitchFamily="34" charset="0"/>
            </a:endParaRPr>
          </a:p>
        </p:txBody>
      </p:sp>
      <p:pic>
        <p:nvPicPr>
          <p:cNvPr id="7" name="Picture 6" descr="red-angry-face-smiley-emoticon sherv.net.gif"/>
          <p:cNvPicPr>
            <a:picLocks noChangeAspect="1"/>
          </p:cNvPicPr>
          <p:nvPr/>
        </p:nvPicPr>
        <p:blipFill>
          <a:blip r:embed="rId2" cstate="print"/>
          <a:stretch>
            <a:fillRect/>
          </a:stretch>
        </p:blipFill>
        <p:spPr>
          <a:xfrm>
            <a:off x="539552" y="1916832"/>
            <a:ext cx="632368" cy="640080"/>
          </a:xfrm>
          <a:prstGeom prst="rect">
            <a:avLst/>
          </a:prstGeom>
        </p:spPr>
      </p:pic>
      <p:pic>
        <p:nvPicPr>
          <p:cNvPr id="8" name="Picture 7" descr="red-angry-face-smiley-emoticon sherv.net.gif"/>
          <p:cNvPicPr>
            <a:picLocks noChangeAspect="1"/>
          </p:cNvPicPr>
          <p:nvPr/>
        </p:nvPicPr>
        <p:blipFill>
          <a:blip r:embed="rId2" cstate="print"/>
          <a:stretch>
            <a:fillRect/>
          </a:stretch>
        </p:blipFill>
        <p:spPr>
          <a:xfrm>
            <a:off x="1475656" y="2132856"/>
            <a:ext cx="632368" cy="640080"/>
          </a:xfrm>
          <a:prstGeom prst="rect">
            <a:avLst/>
          </a:prstGeom>
        </p:spPr>
      </p:pic>
      <p:pic>
        <p:nvPicPr>
          <p:cNvPr id="9" name="Picture 8" descr="red-angry-face-smiley-emoticon sherv.net.gif"/>
          <p:cNvPicPr>
            <a:picLocks noChangeAspect="1"/>
          </p:cNvPicPr>
          <p:nvPr/>
        </p:nvPicPr>
        <p:blipFill>
          <a:blip r:embed="rId2" cstate="print"/>
          <a:stretch>
            <a:fillRect/>
          </a:stretch>
        </p:blipFill>
        <p:spPr>
          <a:xfrm>
            <a:off x="2427463" y="1988840"/>
            <a:ext cx="632369" cy="640080"/>
          </a:xfrm>
          <a:prstGeom prst="rect">
            <a:avLst/>
          </a:prstGeom>
        </p:spPr>
      </p:pic>
      <p:pic>
        <p:nvPicPr>
          <p:cNvPr id="10" name="Picture 9" descr="red-angry-face-smiley-emoticon sherv.net.gif"/>
          <p:cNvPicPr>
            <a:picLocks noChangeAspect="1"/>
          </p:cNvPicPr>
          <p:nvPr/>
        </p:nvPicPr>
        <p:blipFill>
          <a:blip r:embed="rId2" cstate="print"/>
          <a:stretch>
            <a:fillRect/>
          </a:stretch>
        </p:blipFill>
        <p:spPr>
          <a:xfrm>
            <a:off x="683568" y="3645024"/>
            <a:ext cx="632368" cy="640080"/>
          </a:xfrm>
          <a:prstGeom prst="rect">
            <a:avLst/>
          </a:prstGeom>
        </p:spPr>
      </p:pic>
      <p:pic>
        <p:nvPicPr>
          <p:cNvPr id="12" name="Picture 11" descr="red-angry-face-smiley-emoticon sherv.net.gif"/>
          <p:cNvPicPr>
            <a:picLocks noChangeAspect="1"/>
          </p:cNvPicPr>
          <p:nvPr/>
        </p:nvPicPr>
        <p:blipFill>
          <a:blip r:embed="rId2" cstate="print"/>
          <a:stretch>
            <a:fillRect/>
          </a:stretch>
        </p:blipFill>
        <p:spPr>
          <a:xfrm>
            <a:off x="2499472" y="3717032"/>
            <a:ext cx="632368" cy="640080"/>
          </a:xfrm>
          <a:prstGeom prst="rect">
            <a:avLst/>
          </a:prstGeom>
        </p:spPr>
      </p:pic>
      <p:pic>
        <p:nvPicPr>
          <p:cNvPr id="13" name="Picture 12" descr="red-angry-face-smiley-emoticon sherv.net.gif"/>
          <p:cNvPicPr>
            <a:picLocks noChangeAspect="1"/>
          </p:cNvPicPr>
          <p:nvPr/>
        </p:nvPicPr>
        <p:blipFill>
          <a:blip r:embed="rId2" cstate="print"/>
          <a:stretch>
            <a:fillRect/>
          </a:stretch>
        </p:blipFill>
        <p:spPr>
          <a:xfrm>
            <a:off x="3275856" y="2996952"/>
            <a:ext cx="632368" cy="640080"/>
          </a:xfrm>
          <a:prstGeom prst="rect">
            <a:avLst/>
          </a:prstGeom>
        </p:spPr>
      </p:pic>
      <p:pic>
        <p:nvPicPr>
          <p:cNvPr id="14" name="Picture 13" descr="red-angry-face-smiley-emoticon sherv.net.gif"/>
          <p:cNvPicPr>
            <a:picLocks noChangeAspect="1"/>
          </p:cNvPicPr>
          <p:nvPr/>
        </p:nvPicPr>
        <p:blipFill>
          <a:blip r:embed="rId2" cstate="print"/>
          <a:stretch>
            <a:fillRect/>
          </a:stretch>
        </p:blipFill>
        <p:spPr>
          <a:xfrm>
            <a:off x="771280" y="2780928"/>
            <a:ext cx="632368" cy="640080"/>
          </a:xfrm>
          <a:prstGeom prst="rect">
            <a:avLst/>
          </a:prstGeom>
        </p:spPr>
      </p:pic>
      <p:pic>
        <p:nvPicPr>
          <p:cNvPr id="15" name="Picture 14" descr="red-angry-face-smiley-emoticon sherv.net.gif"/>
          <p:cNvPicPr>
            <a:picLocks noChangeAspect="1"/>
          </p:cNvPicPr>
          <p:nvPr/>
        </p:nvPicPr>
        <p:blipFill>
          <a:blip r:embed="rId2" cstate="print"/>
          <a:stretch>
            <a:fillRect/>
          </a:stretch>
        </p:blipFill>
        <p:spPr>
          <a:xfrm>
            <a:off x="2195736" y="2852936"/>
            <a:ext cx="632368" cy="640080"/>
          </a:xfrm>
          <a:prstGeom prst="rect">
            <a:avLst/>
          </a:prstGeom>
        </p:spPr>
      </p:pic>
      <p:pic>
        <p:nvPicPr>
          <p:cNvPr id="16" name="Picture 15" descr="red-angry-face-smiley-emoticon sherv.net.gif"/>
          <p:cNvPicPr>
            <a:picLocks noChangeAspect="1"/>
          </p:cNvPicPr>
          <p:nvPr/>
        </p:nvPicPr>
        <p:blipFill>
          <a:blip r:embed="rId2" cstate="print"/>
          <a:stretch>
            <a:fillRect/>
          </a:stretch>
        </p:blipFill>
        <p:spPr>
          <a:xfrm>
            <a:off x="1635376" y="3509000"/>
            <a:ext cx="632368" cy="640080"/>
          </a:xfrm>
          <a:prstGeom prst="rect">
            <a:avLst/>
          </a:prstGeom>
        </p:spPr>
      </p:pic>
      <p:pic>
        <p:nvPicPr>
          <p:cNvPr id="17" name="Picture 16" descr="www.fg-a.com valentine 2-jumping-heart.gif"/>
          <p:cNvPicPr>
            <a:picLocks noChangeAspect="1"/>
          </p:cNvPicPr>
          <p:nvPr/>
        </p:nvPicPr>
        <p:blipFill>
          <a:blip r:embed="rId3" cstate="print"/>
          <a:stretch>
            <a:fillRect/>
          </a:stretch>
        </p:blipFill>
        <p:spPr>
          <a:xfrm>
            <a:off x="6444208" y="1484784"/>
            <a:ext cx="1143000" cy="1333500"/>
          </a:xfrm>
          <a:prstGeom prst="rect">
            <a:avLst/>
          </a:prstGeom>
        </p:spPr>
      </p:pic>
      <p:pic>
        <p:nvPicPr>
          <p:cNvPr id="18" name="Picture 17" descr="www.fg-a.com valentine 2-jumping-heart.gif"/>
          <p:cNvPicPr>
            <a:picLocks noChangeAspect="1"/>
          </p:cNvPicPr>
          <p:nvPr/>
        </p:nvPicPr>
        <p:blipFill>
          <a:blip r:embed="rId3" cstate="print"/>
          <a:stretch>
            <a:fillRect/>
          </a:stretch>
        </p:blipFill>
        <p:spPr>
          <a:xfrm>
            <a:off x="7020272" y="2492896"/>
            <a:ext cx="1143000" cy="1333500"/>
          </a:xfrm>
          <a:prstGeom prst="rect">
            <a:avLst/>
          </a:prstGeom>
        </p:spPr>
      </p:pic>
      <p:pic>
        <p:nvPicPr>
          <p:cNvPr id="19" name="Picture 18" descr="www.fg-a.com valentine 2-jumping-heart.gif"/>
          <p:cNvPicPr>
            <a:picLocks noChangeAspect="1"/>
          </p:cNvPicPr>
          <p:nvPr/>
        </p:nvPicPr>
        <p:blipFill>
          <a:blip r:embed="rId3" cstate="print"/>
          <a:stretch>
            <a:fillRect/>
          </a:stretch>
        </p:blipFill>
        <p:spPr>
          <a:xfrm>
            <a:off x="7812360" y="2492896"/>
            <a:ext cx="1143000" cy="1333500"/>
          </a:xfrm>
          <a:prstGeom prst="rect">
            <a:avLst/>
          </a:prstGeom>
        </p:spPr>
      </p:pic>
      <p:pic>
        <p:nvPicPr>
          <p:cNvPr id="21" name="Picture 20" descr="www.fg-a.com valentine 2-jumping-heart.gif"/>
          <p:cNvPicPr>
            <a:picLocks noChangeAspect="1"/>
          </p:cNvPicPr>
          <p:nvPr/>
        </p:nvPicPr>
        <p:blipFill>
          <a:blip r:embed="rId3" cstate="print"/>
          <a:stretch>
            <a:fillRect/>
          </a:stretch>
        </p:blipFill>
        <p:spPr>
          <a:xfrm>
            <a:off x="6876256" y="3429000"/>
            <a:ext cx="1143000" cy="1333500"/>
          </a:xfrm>
          <a:prstGeom prst="rect">
            <a:avLst/>
          </a:prstGeom>
        </p:spPr>
      </p:pic>
      <p:pic>
        <p:nvPicPr>
          <p:cNvPr id="22" name="Picture 21" descr="www.fg-a.com valentine 2-jumping-heart.gif"/>
          <p:cNvPicPr>
            <a:picLocks noChangeAspect="1"/>
          </p:cNvPicPr>
          <p:nvPr/>
        </p:nvPicPr>
        <p:blipFill>
          <a:blip r:embed="rId3" cstate="print"/>
          <a:stretch>
            <a:fillRect/>
          </a:stretch>
        </p:blipFill>
        <p:spPr>
          <a:xfrm>
            <a:off x="7389440" y="1484784"/>
            <a:ext cx="1143000" cy="1333500"/>
          </a:xfrm>
          <a:prstGeom prst="rect">
            <a:avLst/>
          </a:prstGeom>
        </p:spPr>
      </p:pic>
      <p:pic>
        <p:nvPicPr>
          <p:cNvPr id="23" name="Picture 22" descr="www.fg-a.com valentine 2-jumping-heart.gif"/>
          <p:cNvPicPr>
            <a:picLocks noChangeAspect="1"/>
          </p:cNvPicPr>
          <p:nvPr/>
        </p:nvPicPr>
        <p:blipFill>
          <a:blip r:embed="rId3" cstate="print"/>
          <a:stretch>
            <a:fillRect/>
          </a:stretch>
        </p:blipFill>
        <p:spPr>
          <a:xfrm>
            <a:off x="5148064" y="2492896"/>
            <a:ext cx="1143000" cy="1333500"/>
          </a:xfrm>
          <a:prstGeom prst="rect">
            <a:avLst/>
          </a:prstGeom>
        </p:spPr>
      </p:pic>
      <p:pic>
        <p:nvPicPr>
          <p:cNvPr id="24" name="Picture 23" descr="www.fg-a.com valentine 2-jumping-heart.gif"/>
          <p:cNvPicPr>
            <a:picLocks noChangeAspect="1"/>
          </p:cNvPicPr>
          <p:nvPr/>
        </p:nvPicPr>
        <p:blipFill>
          <a:blip r:embed="rId3" cstate="print"/>
          <a:stretch>
            <a:fillRect/>
          </a:stretch>
        </p:blipFill>
        <p:spPr>
          <a:xfrm>
            <a:off x="6012160" y="3429000"/>
            <a:ext cx="1143000" cy="1333500"/>
          </a:xfrm>
          <a:prstGeom prst="rect">
            <a:avLst/>
          </a:prstGeom>
        </p:spPr>
      </p:pic>
      <p:pic>
        <p:nvPicPr>
          <p:cNvPr id="25" name="Picture 24" descr="www.fg-a.com valentine 2-jumping-heart.gif"/>
          <p:cNvPicPr>
            <a:picLocks noChangeAspect="1"/>
          </p:cNvPicPr>
          <p:nvPr/>
        </p:nvPicPr>
        <p:blipFill>
          <a:blip r:embed="rId3" cstate="print"/>
          <a:stretch>
            <a:fillRect/>
          </a:stretch>
        </p:blipFill>
        <p:spPr>
          <a:xfrm>
            <a:off x="5580112" y="1484784"/>
            <a:ext cx="1143000" cy="1333500"/>
          </a:xfrm>
          <a:prstGeom prst="rect">
            <a:avLst/>
          </a:prstGeom>
        </p:spPr>
      </p:pic>
      <p:pic>
        <p:nvPicPr>
          <p:cNvPr id="26" name="Picture 25" descr="www.fg-a.com valentine 2-jumping-heart.gif"/>
          <p:cNvPicPr>
            <a:picLocks noChangeAspect="1"/>
          </p:cNvPicPr>
          <p:nvPr/>
        </p:nvPicPr>
        <p:blipFill>
          <a:blip r:embed="rId3" cstate="print"/>
          <a:stretch>
            <a:fillRect/>
          </a:stretch>
        </p:blipFill>
        <p:spPr>
          <a:xfrm>
            <a:off x="6084168" y="2492896"/>
            <a:ext cx="1143000" cy="1333500"/>
          </a:xfrm>
          <a:prstGeom prst="rect">
            <a:avLst/>
          </a:prstGeom>
        </p:spPr>
      </p:pic>
      <p:sp>
        <p:nvSpPr>
          <p:cNvPr id="32" name="Rectangle 31"/>
          <p:cNvSpPr/>
          <p:nvPr/>
        </p:nvSpPr>
        <p:spPr>
          <a:xfrm>
            <a:off x="4283968" y="2132856"/>
            <a:ext cx="274320" cy="1828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rot="16200000">
            <a:off x="4298816" y="1989976"/>
            <a:ext cx="274320" cy="128016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323528" y="44624"/>
            <a:ext cx="8496944" cy="954107"/>
          </a:xfrm>
          <a:prstGeom prst="rect">
            <a:avLst/>
          </a:prstGeom>
          <a:solidFill>
            <a:schemeClr val="tx1"/>
          </a:solidFill>
        </p:spPr>
        <p:txBody>
          <a:bodyPr wrap="square" rtlCol="0">
            <a:spAutoFit/>
          </a:bodyPr>
          <a:lstStyle/>
          <a:p>
            <a:pPr algn="ctr"/>
            <a:r>
              <a:rPr lang="en-US" sz="2800" b="1" dirty="0" err="1" smtClean="0">
                <a:solidFill>
                  <a:srgbClr val="FF0000"/>
                </a:solidFill>
                <a:latin typeface="Calibri" pitchFamily="34" charset="0"/>
                <a:cs typeface="Calibri" pitchFamily="34" charset="0"/>
              </a:rPr>
              <a:t>Apakah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kamu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orang-orang</a:t>
            </a:r>
            <a:r>
              <a:rPr lang="en-US" sz="2800" b="1" dirty="0" smtClean="0">
                <a:solidFill>
                  <a:srgbClr val="FF0000"/>
                </a:solidFill>
                <a:latin typeface="Calibri" pitchFamily="34" charset="0"/>
                <a:cs typeface="Calibri" pitchFamily="34" charset="0"/>
              </a:rPr>
              <a:t> kudus, </a:t>
            </a:r>
            <a:r>
              <a:rPr lang="en-US" sz="2800" b="1" dirty="0" err="1" smtClean="0">
                <a:solidFill>
                  <a:srgbClr val="FF0000"/>
                </a:solidFill>
                <a:latin typeface="Calibri" pitchFamily="34" charset="0"/>
                <a:cs typeface="Calibri" pitchFamily="34" charset="0"/>
              </a:rPr>
              <a:t>dipisahkan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dari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dosa</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Setan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dikuduskan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untuk</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dlm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Kristus</a:t>
            </a:r>
            <a:r>
              <a:rPr lang="en-US" sz="2800" b="1" dirty="0" smtClean="0">
                <a:solidFill>
                  <a:srgbClr val="FF0000"/>
                </a:solidFill>
                <a:latin typeface="Calibri" pitchFamily="34" charset="0"/>
                <a:cs typeface="Calibri" pitchFamily="34" charset="0"/>
              </a:rPr>
              <a:t> </a:t>
            </a:r>
            <a:endParaRPr lang="en-US" sz="2800" b="1" dirty="0">
              <a:solidFill>
                <a:srgbClr val="FF0000"/>
              </a:solidFill>
              <a:latin typeface="Calibri" pitchFamily="34" charset="0"/>
              <a:cs typeface="Calibri" pitchFamily="34" charset="0"/>
            </a:endParaRPr>
          </a:p>
        </p:txBody>
      </p:sp>
      <p:sp>
        <p:nvSpPr>
          <p:cNvPr id="35" name="TextBox 34"/>
          <p:cNvSpPr txBox="1"/>
          <p:nvPr/>
        </p:nvSpPr>
        <p:spPr>
          <a:xfrm>
            <a:off x="144016" y="4725144"/>
            <a:ext cx="8820472" cy="2123658"/>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dipanggil</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dijadikan</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orang-orang</a:t>
            </a:r>
            <a:r>
              <a:rPr lang="en-CA" sz="2800" b="1" dirty="0" smtClean="0">
                <a:solidFill>
                  <a:srgbClr val="FF0000"/>
                </a:solidFill>
                <a:latin typeface="Calibri" pitchFamily="34" charset="0"/>
                <a:cs typeface="Calibri" pitchFamily="34" charset="0"/>
              </a:rPr>
              <a:t> kudus</a:t>
            </a:r>
            <a:r>
              <a:rPr lang="en-CA" sz="2800" b="1" dirty="0" smtClean="0">
                <a:solidFill>
                  <a:schemeClr val="bg1"/>
                </a:solidFill>
                <a:latin typeface="Calibri" pitchFamily="34" charset="0"/>
                <a:cs typeface="Calibri" pitchFamily="34" charset="0"/>
              </a:rPr>
              <a:t> . . . </a:t>
            </a:r>
          </a:p>
          <a:p>
            <a:pPr algn="ct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berdoa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orang-orang</a:t>
            </a:r>
            <a:r>
              <a:rPr lang="en-CA" sz="2800" b="1" dirty="0" smtClean="0">
                <a:solidFill>
                  <a:srgbClr val="FF0000"/>
                </a:solidFill>
                <a:latin typeface="Calibri" pitchFamily="34" charset="0"/>
                <a:cs typeface="Calibri" pitchFamily="34" charset="0"/>
              </a:rPr>
              <a:t> kudus </a:t>
            </a:r>
            <a:r>
              <a:rPr lang="en-CA" sz="2800" b="1" dirty="0" smtClean="0">
                <a:solidFill>
                  <a:schemeClr val="bg1"/>
                </a:solidFill>
                <a:latin typeface="Calibri" pitchFamily="34" charset="0"/>
                <a:cs typeface="Calibri" pitchFamily="34" charset="0"/>
              </a:rPr>
              <a:t>. . . </a:t>
            </a:r>
          </a:p>
          <a:p>
            <a:pPr algn="ctr"/>
            <a:r>
              <a:rPr lang="en-CA" sz="2800" b="1" dirty="0" err="1" smtClean="0">
                <a:solidFill>
                  <a:srgbClr val="FF0000"/>
                </a:solidFill>
                <a:latin typeface="Calibri" pitchFamily="34" charset="0"/>
                <a:cs typeface="Calibri" pitchFamily="34" charset="0"/>
              </a:rPr>
              <a:t>disucikan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a:t>
            </a:r>
            <a:r>
              <a:rPr lang="en-CA" sz="2800" b="1" dirty="0" smtClean="0">
                <a:solidFill>
                  <a:srgbClr val="FF0000"/>
                </a:solidFill>
                <a:latin typeface="Calibri" pitchFamily="34" charset="0"/>
                <a:cs typeface="Calibri" pitchFamily="34" charset="0"/>
              </a:rPr>
              <a:t>Kudus</a:t>
            </a:r>
            <a:r>
              <a:rPr lang="en-CA" sz="2800" b="1" dirty="0" smtClean="0">
                <a:solidFill>
                  <a:schemeClr val="bg1"/>
                </a:solidFill>
                <a:latin typeface="Calibri" pitchFamily="34" charset="0"/>
                <a:cs typeface="Calibri" pitchFamily="34" charset="0"/>
              </a:rPr>
              <a:t> ”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1:7; 8:27; 15:16</a:t>
            </a:r>
          </a:p>
          <a:p>
            <a:pPr algn="ctr"/>
            <a:r>
              <a:rPr lang="en-US" sz="2400" dirty="0" smtClean="0">
                <a:latin typeface="Calibri" pitchFamily="34" charset="0"/>
                <a:cs typeface="Calibri" pitchFamily="34" charset="0"/>
              </a:rPr>
              <a:t>“</a:t>
            </a:r>
            <a:r>
              <a:rPr lang="en-US" sz="2400" dirty="0" err="1" smtClean="0">
                <a:latin typeface="Calibri" pitchFamily="34" charset="0"/>
                <a:cs typeface="Calibri" pitchFamily="34" charset="0"/>
              </a:rPr>
              <a:t>kepada</a:t>
            </a:r>
            <a:r>
              <a:rPr lang="en-US" sz="2400" dirty="0" smtClean="0">
                <a:latin typeface="Calibri" pitchFamily="34" charset="0"/>
                <a:cs typeface="Calibri" pitchFamily="34" charset="0"/>
              </a:rPr>
              <a:t> </a:t>
            </a:r>
            <a:r>
              <a:rPr lang="en-US" sz="2400" dirty="0" err="1" smtClean="0">
                <a:latin typeface="Calibri" pitchFamily="34" charset="0"/>
                <a:cs typeface="Calibri" pitchFamily="34" charset="0"/>
              </a:rPr>
              <a:t>jemaat</a:t>
            </a:r>
            <a:r>
              <a:rPr lang="en-US" sz="2400" dirty="0" smtClean="0">
                <a:latin typeface="Calibri" pitchFamily="34" charset="0"/>
                <a:cs typeface="Calibri" pitchFamily="34" charset="0"/>
              </a:rPr>
              <a:t> Allah . . . </a:t>
            </a:r>
            <a:r>
              <a:rPr lang="en-US" sz="2400" dirty="0" err="1" smtClean="0">
                <a:solidFill>
                  <a:srgbClr val="FF0000"/>
                </a:solidFill>
                <a:latin typeface="Calibri" pitchFamily="34" charset="0"/>
                <a:cs typeface="Calibri" pitchFamily="34" charset="0"/>
              </a:rPr>
              <a:t>dikuduskan</a:t>
            </a:r>
            <a:r>
              <a:rPr lang="en-US" sz="2400" dirty="0" smtClean="0">
                <a:latin typeface="Calibri" pitchFamily="34" charset="0"/>
                <a:cs typeface="Calibri" pitchFamily="34" charset="0"/>
              </a:rPr>
              <a:t> </a:t>
            </a:r>
            <a:r>
              <a:rPr lang="en-US" sz="2400" dirty="0" err="1" smtClean="0">
                <a:latin typeface="Calibri" pitchFamily="34" charset="0"/>
                <a:cs typeface="Calibri" pitchFamily="34" charset="0"/>
              </a:rPr>
              <a:t>dalam</a:t>
            </a:r>
            <a:r>
              <a:rPr lang="en-US" sz="2400" dirty="0" smtClean="0">
                <a:latin typeface="Calibri" pitchFamily="34" charset="0"/>
                <a:cs typeface="Calibri" pitchFamily="34" charset="0"/>
              </a:rPr>
              <a:t> </a:t>
            </a:r>
            <a:r>
              <a:rPr lang="en-US" sz="2400" dirty="0" err="1" smtClean="0">
                <a:latin typeface="Calibri" pitchFamily="34" charset="0"/>
                <a:cs typeface="Calibri" pitchFamily="34" charset="0"/>
              </a:rPr>
              <a:t>Kristus</a:t>
            </a:r>
            <a:r>
              <a:rPr lang="en-US" sz="2400" dirty="0" smtClean="0">
                <a:latin typeface="Calibri" pitchFamily="34" charset="0"/>
                <a:cs typeface="Calibri" pitchFamily="34" charset="0"/>
              </a:rPr>
              <a:t> </a:t>
            </a:r>
            <a:r>
              <a:rPr lang="en-US" sz="2400" dirty="0" err="1" smtClean="0">
                <a:latin typeface="Calibri" pitchFamily="34" charset="0"/>
                <a:cs typeface="Calibri" pitchFamily="34" charset="0"/>
              </a:rPr>
              <a:t>Yesus</a:t>
            </a:r>
            <a:r>
              <a:rPr lang="en-US" sz="2400" dirty="0" smtClean="0">
                <a:latin typeface="Calibri" pitchFamily="34" charset="0"/>
                <a:cs typeface="Calibri" pitchFamily="34" charset="0"/>
              </a:rPr>
              <a:t> </a:t>
            </a:r>
          </a:p>
          <a:p>
            <a:pPr algn="ctr"/>
            <a:r>
              <a:rPr lang="en-US" sz="2400" dirty="0" err="1" smtClean="0">
                <a:latin typeface="Calibri" pitchFamily="34" charset="0"/>
                <a:cs typeface="Calibri" pitchFamily="34" charset="0"/>
              </a:rPr>
              <a:t>dan</a:t>
            </a:r>
            <a:r>
              <a:rPr lang="en-US" sz="2400" dirty="0" smtClean="0">
                <a:latin typeface="Calibri" pitchFamily="34" charset="0"/>
                <a:cs typeface="Calibri" pitchFamily="34" charset="0"/>
              </a:rPr>
              <a:t> yang </a:t>
            </a:r>
            <a:r>
              <a:rPr lang="en-US" sz="2400" dirty="0" err="1" smtClean="0">
                <a:latin typeface="Calibri" pitchFamily="34" charset="0"/>
                <a:cs typeface="Calibri" pitchFamily="34" charset="0"/>
              </a:rPr>
              <a:t>dipanggil</a:t>
            </a:r>
            <a:r>
              <a:rPr lang="en-US" sz="2400" dirty="0" smtClean="0">
                <a:latin typeface="Calibri" pitchFamily="34" charset="0"/>
                <a:cs typeface="Calibri" pitchFamily="34" charset="0"/>
              </a:rPr>
              <a:t> </a:t>
            </a:r>
            <a:r>
              <a:rPr lang="en-US" sz="2400" dirty="0" err="1" smtClean="0">
                <a:latin typeface="Calibri" pitchFamily="34" charset="0"/>
                <a:cs typeface="Calibri" pitchFamily="34" charset="0"/>
              </a:rPr>
              <a:t>menjadi</a:t>
            </a:r>
            <a:r>
              <a:rPr lang="en-US" sz="2400" dirty="0" smtClean="0">
                <a:latin typeface="Calibri" pitchFamily="34" charset="0"/>
                <a:cs typeface="Calibri" pitchFamily="34" charset="0"/>
              </a:rPr>
              <a:t> </a:t>
            </a:r>
            <a:r>
              <a:rPr lang="en-US" sz="2400" dirty="0" err="1" smtClean="0">
                <a:solidFill>
                  <a:srgbClr val="FF0000"/>
                </a:solidFill>
                <a:latin typeface="Calibri" pitchFamily="34" charset="0"/>
                <a:cs typeface="Calibri" pitchFamily="34" charset="0"/>
              </a:rPr>
              <a:t>orang-orang</a:t>
            </a:r>
            <a:r>
              <a:rPr lang="en-US" sz="2400" dirty="0" smtClean="0">
                <a:solidFill>
                  <a:srgbClr val="FF0000"/>
                </a:solidFill>
                <a:latin typeface="Calibri" pitchFamily="34" charset="0"/>
                <a:cs typeface="Calibri" pitchFamily="34" charset="0"/>
              </a:rPr>
              <a:t> kudus</a:t>
            </a:r>
            <a:r>
              <a:rPr lang="en-US" sz="2400" dirty="0" smtClean="0">
                <a:latin typeface="Calibri" pitchFamily="34" charset="0"/>
                <a:cs typeface="Calibri" pitchFamily="34" charset="0"/>
              </a:rPr>
              <a:t>” 1 </a:t>
            </a:r>
            <a:r>
              <a:rPr lang="en-US" sz="2400" dirty="0" err="1" smtClean="0">
                <a:latin typeface="Calibri" pitchFamily="34" charset="0"/>
                <a:cs typeface="Calibri" pitchFamily="34" charset="0"/>
              </a:rPr>
              <a:t>Kor</a:t>
            </a:r>
            <a:r>
              <a:rPr lang="en-US" sz="2400" dirty="0" smtClean="0">
                <a:latin typeface="Calibri" pitchFamily="34" charset="0"/>
                <a:cs typeface="Calibri" pitchFamily="34" charset="0"/>
              </a:rPr>
              <a:t> 1:2</a:t>
            </a:r>
            <a:endParaRPr lang="en-US" sz="2800" b="1" dirty="0">
              <a:solidFill>
                <a:schemeClr val="bg1"/>
              </a:solidFill>
            </a:endParaRPr>
          </a:p>
        </p:txBody>
      </p:sp>
      <p:sp>
        <p:nvSpPr>
          <p:cNvPr id="36" name="TextBox 35"/>
          <p:cNvSpPr txBox="1"/>
          <p:nvPr/>
        </p:nvSpPr>
        <p:spPr>
          <a:xfrm>
            <a:off x="3419872" y="4293096"/>
            <a:ext cx="2088232" cy="369332"/>
          </a:xfrm>
          <a:prstGeom prst="rect">
            <a:avLst/>
          </a:prstGeom>
          <a:noFill/>
        </p:spPr>
        <p:txBody>
          <a:bodyPr wrap="square" rtlCol="0">
            <a:spAutoFit/>
          </a:bodyPr>
          <a:lstStyle/>
          <a:p>
            <a:pPr algn="ctr"/>
            <a:r>
              <a:rPr lang="en-CA" sz="900" dirty="0" smtClean="0">
                <a:solidFill>
                  <a:schemeClr val="tx1">
                    <a:lumMod val="85000"/>
                  </a:schemeClr>
                </a:solidFill>
              </a:rPr>
              <a:t>angry smiley © sherv.net</a:t>
            </a:r>
          </a:p>
          <a:p>
            <a:pPr algn="ctr"/>
            <a:r>
              <a:rPr lang="en-CA" sz="900" dirty="0" smtClean="0">
                <a:solidFill>
                  <a:schemeClr val="tx1">
                    <a:lumMod val="85000"/>
                  </a:schemeClr>
                </a:solidFill>
              </a:rPr>
              <a:t>Jumping heart © www.fg-a.com</a:t>
            </a:r>
          </a:p>
        </p:txBody>
      </p:sp>
      <p:sp>
        <p:nvSpPr>
          <p:cNvPr id="37" name="TextBox 36"/>
          <p:cNvSpPr txBox="1"/>
          <p:nvPr/>
        </p:nvSpPr>
        <p:spPr>
          <a:xfrm>
            <a:off x="2771800" y="908720"/>
            <a:ext cx="3246120" cy="523220"/>
          </a:xfrm>
          <a:prstGeom prst="rect">
            <a:avLst/>
          </a:prstGeom>
          <a:solidFill>
            <a:schemeClr val="tx1"/>
          </a:solidFill>
        </p:spPr>
        <p:txBody>
          <a:bodyPr wrap="square" rtlCol="0">
            <a:spAutoFit/>
          </a:bodyPr>
          <a:lstStyle/>
          <a:p>
            <a:pPr algn="ctr"/>
            <a:r>
              <a:rPr lang="en-US" sz="2800" b="1" dirty="0" err="1" smtClean="0">
                <a:solidFill>
                  <a:srgbClr val="FF0000"/>
                </a:solidFill>
                <a:latin typeface="Calibri" pitchFamily="34" charset="0"/>
                <a:cs typeface="Calibri" pitchFamily="34" charset="0"/>
              </a:rPr>
              <a:t>dlm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Roh</a:t>
            </a:r>
            <a:r>
              <a:rPr lang="en-US" sz="2800" b="1" dirty="0" smtClean="0">
                <a:solidFill>
                  <a:srgbClr val="FF0000"/>
                </a:solidFill>
                <a:latin typeface="Calibri" pitchFamily="34" charset="0"/>
                <a:cs typeface="Calibri" pitchFamily="34" charset="0"/>
              </a:rPr>
              <a:t> Kudus?</a:t>
            </a:r>
            <a:endParaRPr lang="en-US" sz="2800" b="1" dirty="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1115616" y="116632"/>
            <a:ext cx="7200800" cy="6571109"/>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en-US" sz="2000" b="1" dirty="0" smtClean="0">
              <a:solidFill>
                <a:schemeClr val="bg1"/>
              </a:solidFill>
            </a:endParaRPr>
          </a:p>
          <a:p>
            <a:pPr algn="ctr"/>
            <a:endParaRPr lang="en-US" sz="1000" b="1" dirty="0" smtClean="0">
              <a:solidFill>
                <a:schemeClr val="bg1"/>
              </a:solidFill>
            </a:endParaRPr>
          </a:p>
          <a:p>
            <a:pPr algn="ctr">
              <a:defRPr/>
            </a:pPr>
            <a:endParaRPr lang="en-US" dirty="0"/>
          </a:p>
        </p:txBody>
      </p:sp>
      <p:sp>
        <p:nvSpPr>
          <p:cNvPr id="5124" name="Text Box 3"/>
          <p:cNvSpPr txBox="1">
            <a:spLocks noChangeArrowheads="1"/>
          </p:cNvSpPr>
          <p:nvPr/>
        </p:nvSpPr>
        <p:spPr bwMode="auto">
          <a:xfrm>
            <a:off x="971600" y="695012"/>
            <a:ext cx="7488832" cy="4801314"/>
          </a:xfrm>
          <a:prstGeom prst="rect">
            <a:avLst/>
          </a:prstGeom>
          <a:noFill/>
          <a:ln w="9525">
            <a:noFill/>
            <a:miter lim="800000"/>
            <a:headEnd/>
            <a:tailEnd/>
          </a:ln>
        </p:spPr>
        <p:txBody>
          <a:bodyPr wrap="square">
            <a:spAutoFit/>
          </a:bodyPr>
          <a:lstStyle/>
          <a:p>
            <a:pPr algn="ctr"/>
            <a:endParaRPr lang="en-US" sz="1200" b="1" dirty="0" smtClean="0">
              <a:latin typeface="Calibri" pitchFamily="34" charset="0"/>
            </a:endParaRPr>
          </a:p>
          <a:p>
            <a:pPr algn="ctr"/>
            <a:endParaRPr lang="en-US" sz="1200" b="1" dirty="0" smtClean="0">
              <a:latin typeface="Calibri" pitchFamily="34" charset="0"/>
            </a:endParaRPr>
          </a:p>
          <a:p>
            <a:pPr algn="ctr">
              <a:lnSpc>
                <a:spcPct val="150000"/>
              </a:lnSpc>
            </a:pPr>
            <a:r>
              <a:rPr lang="en-US" sz="2800" b="1" dirty="0" err="1" smtClean="0">
                <a:solidFill>
                  <a:schemeClr val="bg1"/>
                </a:solidFill>
                <a:latin typeface="Calibri" pitchFamily="34" charset="0"/>
              </a:rPr>
              <a:t>anggota-angotta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tubuh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Kristus</a:t>
            </a:r>
            <a:r>
              <a:rPr lang="en-US" sz="2800" b="1" dirty="0" smtClean="0">
                <a:solidFill>
                  <a:schemeClr val="bg1"/>
                </a:solidFill>
                <a:latin typeface="Calibri" pitchFamily="34" charset="0"/>
              </a:rPr>
              <a:t>                        </a:t>
            </a:r>
          </a:p>
          <a:p>
            <a:pPr algn="ctr">
              <a:lnSpc>
                <a:spcPct val="150000"/>
              </a:lnSpc>
            </a:pPr>
            <a:r>
              <a:rPr lang="sv-SE" sz="2800" b="1" dirty="0" smtClean="0">
                <a:latin typeface="Calibri" pitchFamily="34" charset="0"/>
              </a:rPr>
              <a:t>saudara - saudari dalam Kristus</a:t>
            </a:r>
            <a:r>
              <a:rPr lang="en-US" sz="2800" b="1" dirty="0" smtClean="0">
                <a:latin typeface="Calibri" pitchFamily="34" charset="0"/>
              </a:rPr>
              <a:t>            </a:t>
            </a:r>
          </a:p>
          <a:p>
            <a:pPr algn="ctr">
              <a:lnSpc>
                <a:spcPct val="150000"/>
              </a:lnSpc>
            </a:pPr>
            <a:r>
              <a:rPr lang="en-CA" sz="2800" b="1" dirty="0" smtClean="0">
                <a:solidFill>
                  <a:schemeClr val="bg1"/>
                </a:solidFill>
                <a:latin typeface="Calibri" pitchFamily="34" charset="0"/>
                <a:cs typeface="Calibri" pitchFamily="34" charset="0"/>
              </a:rPr>
              <a:t>ranting-ranting </a:t>
            </a:r>
            <a:r>
              <a:rPr lang="en-CA" sz="2800" b="1" dirty="0" err="1" smtClean="0">
                <a:solidFill>
                  <a:schemeClr val="bg1"/>
                </a:solidFill>
                <a:latin typeface="Calibri" pitchFamily="34" charset="0"/>
                <a:cs typeface="Calibri" pitchFamily="34" charset="0"/>
              </a:rPr>
              <a:t>dlm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Pokok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Anggur</a:t>
            </a:r>
            <a:endParaRPr lang="en-CA" sz="2800" b="1" dirty="0" smtClean="0">
              <a:solidFill>
                <a:schemeClr val="bg1"/>
              </a:solidFill>
              <a:latin typeface="Calibri" pitchFamily="34" charset="0"/>
              <a:cs typeface="Calibri" pitchFamily="34" charset="0"/>
            </a:endParaRPr>
          </a:p>
          <a:p>
            <a:pPr algn="ctr"/>
            <a:endParaRPr lang="en-CA" sz="800" b="1" dirty="0" smtClean="0">
              <a:latin typeface="Calibri" pitchFamily="34" charset="0"/>
              <a:cs typeface="Calibri" pitchFamily="34" charset="0"/>
            </a:endParaRPr>
          </a:p>
          <a:p>
            <a:pPr algn="ctr"/>
            <a:r>
              <a:rPr lang="en-CA" sz="2800" b="1" dirty="0" err="1" smtClean="0">
                <a:latin typeface="Calibri" pitchFamily="34" charset="0"/>
                <a:cs typeface="Calibri" pitchFamily="34" charset="0"/>
              </a:rPr>
              <a:t>bangsa</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terpilih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imamat</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rajani</a:t>
            </a:r>
            <a:r>
              <a:rPr lang="en-CA" sz="2800" b="1" dirty="0" smtClean="0">
                <a:latin typeface="Calibri" pitchFamily="34" charset="0"/>
                <a:cs typeface="Calibri" pitchFamily="34" charset="0"/>
              </a:rPr>
              <a:t>, </a:t>
            </a:r>
          </a:p>
          <a:p>
            <a:pPr algn="ctr"/>
            <a:r>
              <a:rPr lang="en-CA" sz="2800" b="1" spc="-30" dirty="0" err="1" smtClean="0">
                <a:latin typeface="Calibri" pitchFamily="34" charset="0"/>
                <a:cs typeface="Calibri" pitchFamily="34" charset="0"/>
              </a:rPr>
              <a:t>bangsa</a:t>
            </a:r>
            <a:r>
              <a:rPr lang="en-CA" sz="2800" b="1" spc="-30" dirty="0" smtClean="0">
                <a:latin typeface="Calibri" pitchFamily="34" charset="0"/>
                <a:cs typeface="Calibri" pitchFamily="34" charset="0"/>
              </a:rPr>
              <a:t> yang kudus, </a:t>
            </a:r>
          </a:p>
          <a:p>
            <a:pPr algn="ctr"/>
            <a:r>
              <a:rPr lang="en-CA" sz="2800" b="1" spc="-30" dirty="0" err="1" smtClean="0">
                <a:latin typeface="Calibri" pitchFamily="34" charset="0"/>
                <a:cs typeface="Calibri" pitchFamily="34" charset="0"/>
              </a:rPr>
              <a:t>umat</a:t>
            </a:r>
            <a:r>
              <a:rPr lang="en-CA" sz="2800" b="1" spc="-30" dirty="0" smtClean="0">
                <a:latin typeface="Calibri" pitchFamily="34" charset="0"/>
                <a:cs typeface="Calibri" pitchFamily="34" charset="0"/>
              </a:rPr>
              <a:t> </a:t>
            </a:r>
            <a:r>
              <a:rPr lang="en-CA" sz="2800" b="1" spc="-30" dirty="0" err="1" smtClean="0">
                <a:latin typeface="Calibri" pitchFamily="34" charset="0"/>
                <a:cs typeface="Calibri" pitchFamily="34" charset="0"/>
              </a:rPr>
              <a:t>kepunyaan</a:t>
            </a:r>
            <a:r>
              <a:rPr lang="en-CA" sz="2800" b="1" spc="-30" dirty="0" smtClean="0">
                <a:latin typeface="Calibri" pitchFamily="34" charset="0"/>
                <a:cs typeface="Calibri" pitchFamily="34" charset="0"/>
              </a:rPr>
              <a:t> Allah </a:t>
            </a:r>
            <a:r>
              <a:rPr lang="en-CA" sz="2800" b="1" spc="-30" dirty="0" err="1" smtClean="0">
                <a:latin typeface="Calibri" pitchFamily="34" charset="0"/>
                <a:cs typeface="Calibri" pitchFamily="34" charset="0"/>
              </a:rPr>
              <a:t>sendiri</a:t>
            </a:r>
            <a:r>
              <a:rPr lang="en-CA" sz="2800" b="1" spc="-30" dirty="0" smtClean="0">
                <a:latin typeface="Calibri" pitchFamily="34" charset="0"/>
                <a:cs typeface="Calibri" pitchFamily="34" charset="0"/>
              </a:rPr>
              <a:t>, </a:t>
            </a:r>
            <a:r>
              <a:rPr lang="en-CA" sz="2800" b="1" dirty="0" err="1" smtClean="0">
                <a:latin typeface="Calibri" pitchFamily="34" charset="0"/>
                <a:cs typeface="Calibri" pitchFamily="34" charset="0"/>
              </a:rPr>
              <a:t>umat</a:t>
            </a:r>
            <a:r>
              <a:rPr lang="en-CA" sz="2800" b="1" dirty="0" smtClean="0">
                <a:latin typeface="Calibri" pitchFamily="34" charset="0"/>
                <a:cs typeface="Calibri" pitchFamily="34" charset="0"/>
              </a:rPr>
              <a:t> Allah</a:t>
            </a:r>
          </a:p>
          <a:p>
            <a:pPr algn="ctr"/>
            <a:endParaRPr lang="en-US" sz="800" b="1" dirty="0" smtClean="0">
              <a:solidFill>
                <a:schemeClr val="bg1"/>
              </a:solidFill>
              <a:latin typeface="Calibri" pitchFamily="34" charset="0"/>
            </a:endParaRPr>
          </a:p>
          <a:p>
            <a:pPr algn="ctr"/>
            <a:r>
              <a:rPr lang="en-US" sz="2800" b="1" dirty="0" err="1" smtClean="0">
                <a:solidFill>
                  <a:schemeClr val="bg1"/>
                </a:solidFill>
                <a:latin typeface="Calibri" pitchFamily="34" charset="0"/>
              </a:rPr>
              <a:t>kawan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sewarga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t>
            </a:r>
            <a:r>
              <a:rPr lang="en-US" sz="2800" b="1" dirty="0" err="1" smtClean="0">
                <a:solidFill>
                  <a:srgbClr val="FFFF00"/>
                </a:solidFill>
                <a:latin typeface="Calibri" pitchFamily="34" charset="0"/>
              </a:rPr>
              <a:t>orang-orang</a:t>
            </a:r>
            <a:r>
              <a:rPr lang="en-US" sz="2800" b="1" dirty="0" smtClean="0">
                <a:solidFill>
                  <a:srgbClr val="FFFF00"/>
                </a:solidFill>
                <a:latin typeface="Calibri" pitchFamily="34" charset="0"/>
              </a:rPr>
              <a:t> kudus, </a:t>
            </a:r>
          </a:p>
          <a:p>
            <a:pPr algn="ctr"/>
            <a:r>
              <a:rPr lang="en-US" sz="2800" b="1" dirty="0" err="1" smtClean="0">
                <a:solidFill>
                  <a:schemeClr val="bg1"/>
                </a:solidFill>
                <a:latin typeface="Calibri" pitchFamily="34" charset="0"/>
              </a:rPr>
              <a:t>anggota-anggota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keluarga</a:t>
            </a:r>
            <a:r>
              <a:rPr lang="en-US" sz="2800" b="1" dirty="0" smtClean="0">
                <a:solidFill>
                  <a:schemeClr val="bg1"/>
                </a:solidFill>
                <a:latin typeface="Calibri" pitchFamily="34" charset="0"/>
              </a:rPr>
              <a:t> Allah</a:t>
            </a:r>
            <a:endParaRPr lang="en-CA" sz="2800" b="1" dirty="0" smtClean="0">
              <a:solidFill>
                <a:schemeClr val="bg1"/>
              </a:solidFill>
              <a:latin typeface="Calibri" pitchFamily="34" charset="0"/>
            </a:endParaRPr>
          </a:p>
        </p:txBody>
      </p:sp>
      <p:sp>
        <p:nvSpPr>
          <p:cNvPr id="6" name="Right Arrow 5"/>
          <p:cNvSpPr/>
          <p:nvPr/>
        </p:nvSpPr>
        <p:spPr>
          <a:xfrm>
            <a:off x="539552" y="1268760"/>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5"/>
          <p:cNvSpPr txBox="1">
            <a:spLocks noChangeArrowheads="1"/>
          </p:cNvSpPr>
          <p:nvPr/>
        </p:nvSpPr>
        <p:spPr bwMode="auto">
          <a:xfrm>
            <a:off x="1043608" y="5787261"/>
            <a:ext cx="7344816" cy="954107"/>
          </a:xfrm>
          <a:prstGeom prst="rect">
            <a:avLst/>
          </a:prstGeom>
          <a:solidFill>
            <a:srgbClr val="7030A0"/>
          </a:solidFill>
          <a:ln w="9525">
            <a:noFill/>
            <a:miter lim="800000"/>
            <a:headEnd/>
            <a:tailEnd/>
          </a:ln>
        </p:spPr>
        <p:txBody>
          <a:bodyPr wrap="square">
            <a:spAutoFit/>
          </a:bodyPr>
          <a:lstStyle/>
          <a:p>
            <a:pPr algn="ctr"/>
            <a:r>
              <a:rPr lang="en-US" sz="2800" b="1" kern="0" dirty="0" smtClean="0">
                <a:latin typeface="Calibri" pitchFamily="34" charset="0"/>
                <a:cs typeface="Calibri" pitchFamily="34" charset="0"/>
              </a:rPr>
              <a:t>6. </a:t>
            </a:r>
            <a:r>
              <a:rPr lang="en-US" sz="2800" b="1" kern="0" dirty="0" err="1" smtClean="0">
                <a:latin typeface="Calibri" pitchFamily="34" charset="0"/>
                <a:cs typeface="Calibri" pitchFamily="34" charset="0"/>
              </a:rPr>
              <a:t>Berkat-berkat</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menjadi</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tubuh</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Kristus</a:t>
            </a:r>
            <a:r>
              <a:rPr lang="en-US" sz="2800" b="1" kern="0" dirty="0" smtClean="0">
                <a:latin typeface="Calibri" pitchFamily="34" charset="0"/>
                <a:cs typeface="Calibri" pitchFamily="34" charset="0"/>
              </a:rPr>
              <a:t>  72-82</a:t>
            </a:r>
            <a:r>
              <a:rPr lang="en-CA" sz="2800" b="1" kern="0" dirty="0" smtClean="0">
                <a:latin typeface="Calibri" pitchFamily="34" charset="0"/>
                <a:cs typeface="Calibri" pitchFamily="34" charset="0"/>
              </a:rPr>
              <a:t/>
            </a:r>
            <a:br>
              <a:rPr lang="en-CA" sz="2800" b="1" kern="0" dirty="0" smtClean="0">
                <a:latin typeface="Calibri" pitchFamily="34" charset="0"/>
                <a:cs typeface="Calibri" pitchFamily="34" charset="0"/>
              </a:rPr>
            </a:br>
            <a:r>
              <a:rPr lang="en-CA" sz="2800" b="1" kern="0" dirty="0" err="1" smtClean="0">
                <a:latin typeface="Calibri" pitchFamily="34" charset="0"/>
                <a:cs typeface="Calibri" pitchFamily="34" charset="0"/>
              </a:rPr>
              <a:t>Terima</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Kasih</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Tuhan</a:t>
            </a:r>
            <a:r>
              <a:rPr lang="en-CA" sz="2800" b="1" kern="0" dirty="0" smtClean="0">
                <a:latin typeface="Calibri" pitchFamily="34" charset="0"/>
                <a:cs typeface="Calibri" pitchFamily="34" charset="0"/>
              </a:rPr>
              <a:t>!</a:t>
            </a:r>
            <a:endParaRPr lang="en-CA" sz="2800" b="1" dirty="0">
              <a:latin typeface="Calibri" pitchFamily="34" charset="0"/>
            </a:endParaRPr>
          </a:p>
        </p:txBody>
      </p:sp>
      <p:sp>
        <p:nvSpPr>
          <p:cNvPr id="9" name="Text Box 4"/>
          <p:cNvSpPr txBox="1">
            <a:spLocks noChangeArrowheads="1"/>
          </p:cNvSpPr>
          <p:nvPr/>
        </p:nvSpPr>
        <p:spPr bwMode="auto">
          <a:xfrm>
            <a:off x="7092280" y="44624"/>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b="1" dirty="0" smtClean="0">
                <a:latin typeface="Calibri" pitchFamily="34" charset="0"/>
                <a:cs typeface="Calibri" pitchFamily="34" charset="0"/>
              </a:rPr>
              <a:t>72-82</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107504" y="140439"/>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3" name="Title 12"/>
          <p:cNvSpPr txBox="1">
            <a:spLocks/>
          </p:cNvSpPr>
          <p:nvPr/>
        </p:nvSpPr>
        <p:spPr bwMode="auto">
          <a:xfrm>
            <a:off x="2051720" y="-162272"/>
            <a:ext cx="541094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200" b="1" kern="0" dirty="0" err="1" smtClean="0">
                <a:solidFill>
                  <a:schemeClr val="bg1"/>
                </a:solidFill>
                <a:latin typeface="Calibri" pitchFamily="34" charset="0"/>
                <a:ea typeface="+mj-ea"/>
                <a:cs typeface="Calibri" pitchFamily="34" charset="0"/>
              </a:rPr>
              <a:t>d</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alam</a:t>
            </a:r>
            <a:r>
              <a:rPr kumimoji="0" lang="en-CA" sz="32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Kristus</a:t>
            </a:r>
            <a:endParaRPr kumimoji="0" lang="en-CA" sz="32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Muhammad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5" name="TextBox 14"/>
          <p:cNvSpPr txBox="1"/>
          <p:nvPr/>
        </p:nvSpPr>
        <p:spPr>
          <a:xfrm>
            <a:off x="179512" y="2336681"/>
            <a:ext cx="8964488" cy="3108543"/>
          </a:xfrm>
          <a:prstGeom prst="rect">
            <a:avLst/>
          </a:prstGeom>
          <a:noFill/>
        </p:spPr>
        <p:txBody>
          <a:bodyPr wrap="square" rtlCol="0">
            <a:spAutoFit/>
          </a:bodyPr>
          <a:lstStyle/>
          <a:p>
            <a:pPr algn="ctr"/>
            <a:r>
              <a:rPr lang="en-US" sz="2800" b="1" dirty="0" err="1" smtClean="0">
                <a:latin typeface="Calibri" pitchFamily="34" charset="0"/>
                <a:cs typeface="Calibri" pitchFamily="34" charset="0"/>
              </a:rPr>
              <a:t>Adakah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bisa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yang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pengorbanan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kali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selamanya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Allah yang </a:t>
            </a:r>
            <a:r>
              <a:rPr lang="en-US" sz="2800" b="1" dirty="0" err="1" smtClean="0">
                <a:latin typeface="Calibri" pitchFamily="34" charset="0"/>
                <a:cs typeface="Calibri" pitchFamily="34" charset="0"/>
              </a:rPr>
              <a:t>tak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terbatas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Mesias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bangkit</a:t>
            </a:r>
            <a:r>
              <a:rPr lang="en-US" sz="2800" b="1" dirty="0" smtClean="0">
                <a:latin typeface="Calibri" pitchFamily="34" charset="0"/>
                <a:cs typeface="Calibri" pitchFamily="34" charset="0"/>
              </a:rPr>
              <a:t>, </a:t>
            </a:r>
          </a:p>
          <a:p>
            <a:pPr algn="ctr"/>
            <a:r>
              <a:rPr lang="en-US" sz="2800" b="1" dirty="0" smtClean="0">
                <a:latin typeface="Calibri" pitchFamily="34" charset="0"/>
                <a:cs typeface="Calibri" pitchFamily="34" charset="0"/>
              </a:rPr>
              <a:t>yang </a:t>
            </a:r>
            <a:r>
              <a:rPr lang="en-US" sz="2800" b="1" dirty="0" err="1" smtClean="0">
                <a:latin typeface="Calibri" pitchFamily="34" charset="0"/>
                <a:cs typeface="Calibri" pitchFamily="34" charset="0"/>
              </a:rPr>
              <a:t>menyediakan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dirinya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sendiri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butuhkan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Allah?</a:t>
            </a:r>
            <a:endParaRPr lang="en-CA" sz="2800" b="1" dirty="0">
              <a:latin typeface="Calibri" pitchFamily="34" charset="0"/>
              <a:cs typeface="Calibri" pitchFamily="34" charset="0"/>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6512" y="2502024"/>
            <a:ext cx="2438400" cy="1143000"/>
          </a:xfrm>
        </p:spPr>
        <p:txBody>
          <a:bodyPr>
            <a:noAutofit/>
          </a:bodyPr>
          <a:lstStyle/>
          <a:p>
            <a:pPr lvl="0">
              <a:defRPr/>
            </a:pPr>
            <a:r>
              <a:rPr lang="en-US" sz="2800" b="1" dirty="0" err="1" smtClean="0">
                <a:solidFill>
                  <a:schemeClr val="tx1"/>
                </a:solidFill>
                <a:latin typeface="Calibri" pitchFamily="34" charset="0"/>
                <a:cs typeface="Calibri" pitchFamily="34" charset="0"/>
              </a:rPr>
              <a:t>Budha</a:t>
            </a:r>
            <a:r>
              <a:rPr lang="en-US" sz="2800" dirty="0" smtClean="0">
                <a:solidFill>
                  <a:schemeClr val="tx1"/>
                </a:solidFill>
                <a:latin typeface="Calibri" pitchFamily="34" charset="0"/>
                <a:cs typeface="Calibri" pitchFamily="34" charset="0"/>
              </a:rPr>
              <a:t> </a:t>
            </a:r>
            <a:br>
              <a:rPr lang="en-US" sz="2800" dirty="0" smtClean="0">
                <a:solidFill>
                  <a:schemeClr val="tx1"/>
                </a:solidFill>
                <a:latin typeface="Calibri" pitchFamily="34" charset="0"/>
                <a:cs typeface="Calibri" pitchFamily="34" charset="0"/>
              </a:rPr>
            </a:br>
            <a:r>
              <a:rPr lang="en-US" sz="2800" dirty="0" err="1" smtClean="0">
                <a:solidFill>
                  <a:schemeClr val="tx1"/>
                </a:solidFill>
                <a:latin typeface="Calibri" pitchFamily="34" charset="0"/>
                <a:cs typeface="Calibri" pitchFamily="34" charset="0"/>
              </a:rPr>
              <a:t>berkata</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Kamu lakukan</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Delapan</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jalur</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lipat</a:t>
            </a:r>
            <a:endParaRPr lang="en-US" sz="2800" dirty="0">
              <a:solidFill>
                <a:schemeClr val="tx1"/>
              </a:solidFill>
              <a:latin typeface="Calibri" pitchFamily="34" charset="0"/>
              <a:cs typeface="Calibri" pitchFamily="34" charset="0"/>
            </a:endParaRPr>
          </a:p>
        </p:txBody>
      </p:sp>
      <p:sp>
        <p:nvSpPr>
          <p:cNvPr id="3" name="Title 1"/>
          <p:cNvSpPr txBox="1">
            <a:spLocks/>
          </p:cNvSpPr>
          <p:nvPr/>
        </p:nvSpPr>
        <p:spPr>
          <a:xfrm>
            <a:off x="1763688" y="2492896"/>
            <a:ext cx="3276600"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Islam</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fi-FI" sz="2800" dirty="0" smtClean="0">
                <a:latin typeface="Calibri" pitchFamily="34" charset="0"/>
                <a:ea typeface="+mj-ea"/>
                <a:cs typeface="Calibri" pitchFamily="34" charset="0"/>
              </a:rPr>
              <a:t>melakukan </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semua yang </a:t>
            </a:r>
          </a:p>
          <a:p>
            <a:pPr lvl="0" algn="ctr">
              <a:spcBef>
                <a:spcPct val="0"/>
              </a:spcBef>
              <a:defRPr/>
            </a:pPr>
            <a:r>
              <a:rPr lang="fi-FI" sz="2800" dirty="0" smtClean="0">
                <a:latin typeface="Calibri" pitchFamily="34" charset="0"/>
                <a:ea typeface="+mj-ea"/>
                <a:cs typeface="Calibri" pitchFamily="34" charset="0"/>
              </a:rPr>
              <a:t>Allah </a:t>
            </a:r>
          </a:p>
          <a:p>
            <a:pPr lvl="0" algn="ctr">
              <a:spcBef>
                <a:spcPct val="0"/>
              </a:spcBef>
              <a:defRPr/>
            </a:pPr>
            <a:r>
              <a:rPr lang="fi-FI" sz="2800" dirty="0" smtClean="0">
                <a:latin typeface="Calibri" pitchFamily="34" charset="0"/>
                <a:ea typeface="+mj-ea"/>
                <a:cs typeface="Calibri" pitchFamily="34" charset="0"/>
              </a:rPr>
              <a:t>inginkan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Kamu</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lakukan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Lima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rukun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endParaRPr kumimoji="0" lang="en-US" sz="2800" b="0" i="0" u="none" strike="noStrike" kern="120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4" name="Title 1"/>
          <p:cNvSpPr txBox="1">
            <a:spLocks/>
          </p:cNvSpPr>
          <p:nvPr/>
        </p:nvSpPr>
        <p:spPr>
          <a:xfrm>
            <a:off x="6263952" y="2636912"/>
            <a:ext cx="3132584"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Y</a:t>
            </a:r>
            <a:r>
              <a:rPr kumimoji="0" lang="en-US" sz="2800" b="1"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esus</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en-US" sz="2800" dirty="0" smtClean="0">
                <a:latin typeface="Calibri" pitchFamily="34" charset="0"/>
                <a:ea typeface="+mj-ea"/>
                <a:cs typeface="Calibri" pitchFamily="34" charset="0"/>
              </a:rPr>
              <a:t>SELESAI.</a:t>
            </a:r>
          </a:p>
          <a:p>
            <a:pPr lvl="0" algn="ctr">
              <a:spcBef>
                <a:spcPct val="0"/>
              </a:spcBef>
              <a:defRPr/>
            </a:pPr>
            <a:r>
              <a:rPr lang="en-US" sz="2800" dirty="0" err="1" smtClean="0">
                <a:latin typeface="Calibri" pitchFamily="34" charset="0"/>
                <a:ea typeface="+mj-ea"/>
                <a:cs typeface="Calibri" pitchFamily="34" charset="0"/>
              </a:rPr>
              <a:t>Saya</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melakukan</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menerima</a:t>
            </a:r>
            <a:r>
              <a:rPr lang="en-US" sz="2800" dirty="0" smtClean="0">
                <a:latin typeface="Calibri" pitchFamily="34" charset="0"/>
                <a:ea typeface="+mj-ea"/>
                <a:cs typeface="Calibri" pitchFamily="34" charset="0"/>
              </a:rPr>
              <a:t>.</a:t>
            </a:r>
          </a:p>
          <a:p>
            <a:pPr lvl="0" algn="ctr">
              <a:spcBef>
                <a:spcPct val="0"/>
              </a:spcBef>
              <a:defRPr/>
            </a:pPr>
            <a:r>
              <a:rPr lang="en-US" sz="2800" dirty="0" smtClean="0">
                <a:latin typeface="Calibri" pitchFamily="34" charset="0"/>
                <a:ea typeface="+mj-ea"/>
                <a:cs typeface="Calibri" pitchFamily="34" charset="0"/>
              </a:rPr>
              <a:t>AKU </a:t>
            </a:r>
            <a:r>
              <a:rPr lang="en-US" sz="2800" dirty="0" err="1" smtClean="0">
                <a:latin typeface="Calibri" pitchFamily="34" charset="0"/>
                <a:ea typeface="+mj-ea"/>
                <a:cs typeface="Calibri" pitchFamily="34" charset="0"/>
              </a:rPr>
              <a:t>semua</a:t>
            </a:r>
            <a:r>
              <a:rPr lang="en-US" sz="2800" dirty="0" smtClean="0">
                <a:latin typeface="Calibri" pitchFamily="34" charset="0"/>
                <a:ea typeface="+mj-ea"/>
                <a:cs typeface="Calibri" pitchFamily="34" charset="0"/>
              </a:rPr>
              <a:t> yang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butuhkan</a:t>
            </a:r>
            <a:r>
              <a:rPr lang="en-US" sz="2800" dirty="0" smtClean="0">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r>
              <a:rPr lang="en-US" sz="2800" b="1" dirty="0" err="1" smtClean="0">
                <a:latin typeface="Calibri" pitchFamily="34" charset="0"/>
                <a:cs typeface="Calibri" pitchFamily="34" charset="0"/>
              </a:rPr>
              <a:t>Datang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a:t>
            </a:r>
          </a:p>
          <a:p>
            <a:pPr lvl="0" algn="ctr">
              <a:spcBef>
                <a:spcPct val="0"/>
              </a:spcBef>
              <a:defRPr/>
            </a:pP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a:t>
            </a:r>
            <a:endParaRPr kumimoji="0" lang="en-US" sz="2800" b="0" i="0" u="none" strike="noStrike" kern="1200" cap="none" spc="0" normalizeH="0" baseline="0" noProof="0" dirty="0">
              <a:ln>
                <a:noFill/>
              </a:ln>
              <a:effectLst/>
              <a:uLnTx/>
              <a:uFillTx/>
              <a:latin typeface="Calibri" pitchFamily="34" charset="0"/>
              <a:ea typeface="+mj-ea"/>
              <a:cs typeface="Calibri" pitchFamily="34" charset="0"/>
            </a:endParaRPr>
          </a:p>
        </p:txBody>
      </p:sp>
      <p:sp>
        <p:nvSpPr>
          <p:cNvPr id="7" name="TextBox 6"/>
          <p:cNvSpPr txBox="1"/>
          <p:nvPr/>
        </p:nvSpPr>
        <p:spPr>
          <a:xfrm>
            <a:off x="152400" y="6106180"/>
            <a:ext cx="4267200" cy="523220"/>
          </a:xfrm>
          <a:prstGeom prst="rect">
            <a:avLst/>
          </a:prstGeom>
          <a:noFill/>
        </p:spPr>
        <p:txBody>
          <a:bodyPr wrap="square" rtlCol="0">
            <a:spAutoFit/>
          </a:bodyPr>
          <a:lstStyle/>
          <a:p>
            <a:pPr algn="ctr"/>
            <a:r>
              <a:rPr lang="en-US" sz="1400" dirty="0" smtClean="0"/>
              <a:t>More free resources on the grace of God in Christ </a:t>
            </a:r>
            <a:r>
              <a:rPr lang="en-CA" sz="1400" dirty="0" smtClean="0">
                <a:latin typeface="Arial Narrow" pitchFamily="34" charset="0"/>
              </a:rPr>
              <a:t>@</a:t>
            </a:r>
            <a:r>
              <a:rPr lang="en-US" sz="1400" dirty="0" smtClean="0"/>
              <a:t> www.GraceGodChrist.com</a:t>
            </a:r>
            <a:endParaRPr lang="en-US" sz="1400" dirty="0"/>
          </a:p>
        </p:txBody>
      </p:sp>
      <p:sp>
        <p:nvSpPr>
          <p:cNvPr id="8" name="Title 1"/>
          <p:cNvSpPr txBox="1">
            <a:spLocks/>
          </p:cNvSpPr>
          <p:nvPr/>
        </p:nvSpPr>
        <p:spPr bwMode="auto">
          <a:xfrm>
            <a:off x="4365848" y="2492896"/>
            <a:ext cx="2438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Hinduism</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Kamu lakukan</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Banyak</a:t>
            </a:r>
            <a:endPar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kern="0" dirty="0" err="1" smtClean="0">
                <a:latin typeface="Calibri" pitchFamily="34" charset="0"/>
                <a:ea typeface="+mj-ea"/>
                <a:cs typeface="Calibri" pitchFamily="34" charset="0"/>
              </a:rPr>
              <a:t>jalan</a:t>
            </a:r>
            <a:endParaRPr kumimoji="0" lang="en-US" sz="28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9" name="Rectangle 8"/>
          <p:cNvSpPr/>
          <p:nvPr/>
        </p:nvSpPr>
        <p:spPr>
          <a:xfrm>
            <a:off x="7623760" y="3281536"/>
            <a:ext cx="548640" cy="2286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rot="16200000">
            <a:off x="7638608" y="2823200"/>
            <a:ext cx="548640" cy="21031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rot="5400000">
            <a:off x="6968299" y="4633101"/>
            <a:ext cx="1944216" cy="400110"/>
          </a:xfrm>
          <a:prstGeom prst="rect">
            <a:avLst/>
          </a:prstGeom>
          <a:noFill/>
        </p:spPr>
        <p:txBody>
          <a:bodyPr wrap="square" rtlCol="0">
            <a:spAutoFit/>
          </a:bodyPr>
          <a:lstStyle/>
          <a:p>
            <a:pPr algn="ctr"/>
            <a:r>
              <a:rPr lang="en-US" sz="2000" b="1" dirty="0" err="1" smtClean="0"/>
              <a:t>bagi</a:t>
            </a:r>
            <a:r>
              <a:rPr lang="en-US" sz="2000" b="1" dirty="0" smtClean="0"/>
              <a:t> </a:t>
            </a:r>
            <a:r>
              <a:rPr lang="en-US" sz="2000" b="1" dirty="0" err="1" smtClean="0"/>
              <a:t>kamu</a:t>
            </a:r>
            <a:endParaRPr lang="en-US" sz="2000" b="1" dirty="0"/>
          </a:p>
        </p:txBody>
      </p:sp>
      <p:sp>
        <p:nvSpPr>
          <p:cNvPr id="13" name="TextBox 12"/>
          <p:cNvSpPr txBox="1"/>
          <p:nvPr/>
        </p:nvSpPr>
        <p:spPr>
          <a:xfrm>
            <a:off x="6934200" y="3573016"/>
            <a:ext cx="1944216" cy="608885"/>
          </a:xfrm>
          <a:prstGeom prst="rect">
            <a:avLst/>
          </a:prstGeom>
          <a:noFill/>
        </p:spPr>
        <p:txBody>
          <a:bodyPr wrap="square" rtlCol="0">
            <a:spAutoFit/>
          </a:bodyPr>
          <a:lstStyle/>
          <a:p>
            <a:pPr algn="ctr">
              <a:lnSpc>
                <a:spcPts val="2000"/>
              </a:lnSpc>
            </a:pPr>
            <a:r>
              <a:rPr lang="en-US" sz="2000" b="1" dirty="0" err="1" smtClean="0"/>
              <a:t>Saya</a:t>
            </a:r>
            <a:r>
              <a:rPr lang="en-US" sz="2000" b="1" dirty="0" smtClean="0"/>
              <a:t> </a:t>
            </a:r>
            <a:r>
              <a:rPr lang="en-US" sz="2000" b="1" dirty="0" err="1" smtClean="0"/>
              <a:t>berbuat</a:t>
            </a:r>
            <a:r>
              <a:rPr lang="en-US" sz="2000" b="1" dirty="0" smtClean="0"/>
              <a:t> </a:t>
            </a:r>
            <a:r>
              <a:rPr lang="en-US" sz="2000" b="1" dirty="0" err="1" smtClean="0"/>
              <a:t>segala</a:t>
            </a:r>
            <a:endParaRPr lang="en-US" sz="2000" b="1" dirty="0"/>
          </a:p>
        </p:txBody>
      </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4480560" cy="3360420"/>
          </a:xfrm>
          <a:prstGeom prst="rect">
            <a:avLst/>
          </a:prstGeom>
        </p:spPr>
      </p:pic>
      <p:sp>
        <p:nvSpPr>
          <p:cNvPr id="26" name="Rectangle 25"/>
          <p:cNvSpPr/>
          <p:nvPr/>
        </p:nvSpPr>
        <p:spPr>
          <a:xfrm>
            <a:off x="2195736" y="191683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2132856"/>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sp>
        <p:nvSpPr>
          <p:cNvPr id="21" name="WordArt 2"/>
          <p:cNvSpPr>
            <a:spLocks noChangeArrowheads="1" noChangeShapeType="1" noTextEdit="1"/>
          </p:cNvSpPr>
          <p:nvPr/>
        </p:nvSpPr>
        <p:spPr bwMode="auto">
          <a:xfrm>
            <a:off x="1187624" y="105273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22" name="Picture 21" descr="egyptian.gif"/>
          <p:cNvPicPr>
            <a:picLocks noChangeAspect="1"/>
          </p:cNvPicPr>
          <p:nvPr/>
        </p:nvPicPr>
        <p:blipFill>
          <a:blip r:embed="rId15" cstate="print"/>
          <a:stretch>
            <a:fillRect/>
          </a:stretch>
        </p:blipFill>
        <p:spPr>
          <a:xfrm>
            <a:off x="1133872" y="988167"/>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2056766"/>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2028126"/>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628800"/>
            <a:ext cx="1143000" cy="1333500"/>
          </a:xfrm>
          <a:prstGeom prst="rect">
            <a:avLst/>
          </a:prstGeom>
        </p:spPr>
      </p:pic>
      <p:sp>
        <p:nvSpPr>
          <p:cNvPr id="29" name="Title 1"/>
          <p:cNvSpPr txBox="1">
            <a:spLocks/>
          </p:cNvSpPr>
          <p:nvPr/>
        </p:nvSpPr>
        <p:spPr>
          <a:xfrm>
            <a:off x="0" y="5229200"/>
            <a:ext cx="9144000" cy="1656184"/>
          </a:xfrm>
          <a:prstGeom prst="rect">
            <a:avLst/>
          </a:prstGeom>
          <a:solidFill>
            <a:srgbClr val="002060"/>
          </a:solidFill>
          <a:ln>
            <a:solidFill>
              <a:srgbClr val="002060"/>
            </a:solidFill>
          </a:ln>
        </p:spPr>
        <p:txBody>
          <a:bodyPr>
            <a:noAutofit/>
          </a:bodyPr>
          <a:lstStyle/>
          <a:p>
            <a:pPr algn="ct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kepuasan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adalah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dalam</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Kristus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bukan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kecantikan</a:t>
            </a:r>
            <a:r>
              <a:rPr lang="en-US" sz="2300" b="1" dirty="0" smtClean="0">
                <a:latin typeface="Calibri" pitchFamily="34" charset="0"/>
                <a:cs typeface="Calibri" pitchFamily="34" charset="0"/>
              </a:rPr>
              <a:t>, music, </a:t>
            </a:r>
            <a:r>
              <a:rPr lang="en-US" sz="2300" b="1" dirty="0" err="1" smtClean="0">
                <a:latin typeface="Calibri" pitchFamily="34" charset="0"/>
                <a:cs typeface="Calibri" pitchFamily="34" charset="0"/>
              </a:rPr>
              <a:t>ponsel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pintar</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olahraga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mobil-mobil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teman-teman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percintaan</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makanan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minuman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pesta-pesta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rumah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pekerjaan-pekerjaan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Yesus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memiliki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tertinggi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tanpa</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a:t>
            </a:r>
            <a:endParaRPr lang="en-CA" sz="2300" b="1" dirty="0" smtClean="0">
              <a:latin typeface="Calibri" pitchFamily="34" charset="0"/>
              <a:cs typeface="Calibri" pitchFamily="34" charset="0"/>
            </a:endParaRP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934797"/>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43000"/>
            <a:ext cx="6858000" cy="9144000"/>
          </a:xfrm>
          <a:prstGeom prst="rect">
            <a:avLst/>
          </a:prstGeom>
        </p:spPr>
      </p:pic>
      <p:sp>
        <p:nvSpPr>
          <p:cNvPr id="5" name="TextBox 4"/>
          <p:cNvSpPr txBox="1"/>
          <p:nvPr/>
        </p:nvSpPr>
        <p:spPr>
          <a:xfrm>
            <a:off x="1331640" y="5517232"/>
            <a:ext cx="3096344"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endParaRPr lang="en-CA" dirty="0">
              <a:solidFill>
                <a:srgbClr val="FF0000"/>
              </a:solidFill>
            </a:endParaRPr>
          </a:p>
        </p:txBody>
      </p:sp>
      <p:sp>
        <p:nvSpPr>
          <p:cNvPr id="9" name="TextBox 8"/>
          <p:cNvSpPr txBox="1"/>
          <p:nvPr/>
        </p:nvSpPr>
        <p:spPr>
          <a:xfrm>
            <a:off x="7668344" y="766445"/>
            <a:ext cx="1656184"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err="1" smtClean="0"/>
              <a:t>Damai</a:t>
            </a:r>
            <a:r>
              <a:rPr lang="en-CA" dirty="0" smtClean="0"/>
              <a:t> </a:t>
            </a:r>
            <a:r>
              <a:rPr lang="en-CA" dirty="0" err="1" smtClean="0"/>
              <a:t>dengan</a:t>
            </a:r>
            <a:r>
              <a:rPr lang="en-CA" dirty="0" smtClean="0"/>
              <a:t> 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endParaRPr lang="en-CA" dirty="0">
              <a:solidFill>
                <a:srgbClr val="FF0000"/>
              </a:solidFill>
            </a:endParaRPr>
          </a:p>
          <a:p>
            <a:pPr algn="ctr"/>
            <a:r>
              <a:rPr lang="en-CA" dirty="0" err="1" smtClean="0">
                <a:solidFill>
                  <a:srgbClr val="FF0000"/>
                </a:solidFill>
              </a:rPr>
              <a:t>Penebusan</a:t>
            </a:r>
            <a:r>
              <a:rPr lang="en-CA" dirty="0" smtClean="0">
                <a:solidFill>
                  <a:srgbClr val="FF0000"/>
                </a:solidFill>
              </a:rPr>
              <a:t> </a:t>
            </a:r>
            <a:r>
              <a:rPr lang="en-CA" dirty="0" err="1" smtClean="0">
                <a:solidFill>
                  <a:srgbClr val="FF0000"/>
                </a:solidFill>
              </a:rPr>
              <a:t>untuk</a:t>
            </a:r>
            <a:r>
              <a:rPr lang="en-CA" dirty="0" smtClean="0">
                <a:solidFill>
                  <a:srgbClr val="FF0000"/>
                </a:solidFill>
              </a:rPr>
              <a:t> </a:t>
            </a:r>
            <a:r>
              <a:rPr lang="en-CA" dirty="0" err="1" smtClean="0">
                <a:solidFill>
                  <a:srgbClr val="FF0000"/>
                </a:solidFill>
              </a:rPr>
              <a:t>Tuhan</a:t>
            </a:r>
            <a:endParaRPr lang="en-CA" dirty="0" smtClean="0">
              <a:solidFill>
                <a:srgbClr val="FF0000"/>
              </a:solidFill>
            </a:endParaRPr>
          </a:p>
          <a:p>
            <a:pPr algn="ctr"/>
            <a:r>
              <a:rPr lang="en-CA" dirty="0" err="1" smtClean="0">
                <a:solidFill>
                  <a:srgbClr val="FF0000"/>
                </a:solidFill>
              </a:rPr>
              <a:t>Murka</a:t>
            </a:r>
            <a:r>
              <a:rPr lang="en-CA" dirty="0" smtClean="0">
                <a:solidFill>
                  <a:srgbClr val="FF0000"/>
                </a:solidFill>
              </a:rPr>
              <a:t> Allah </a:t>
            </a:r>
            <a:r>
              <a:rPr lang="en-CA" dirty="0" err="1" smtClean="0">
                <a:solidFill>
                  <a:srgbClr val="FF0000"/>
                </a:solidFill>
              </a:rPr>
              <a:t>berpaling</a:t>
            </a:r>
            <a:r>
              <a:rPr lang="en-CA" dirty="0" smtClean="0">
                <a:solidFill>
                  <a:srgbClr val="FF0000"/>
                </a:solidFill>
              </a:rPr>
              <a:t> </a:t>
            </a:r>
          </a:p>
        </p:txBody>
      </p:sp>
      <p:sp>
        <p:nvSpPr>
          <p:cNvPr id="11" name="TextBox 10"/>
          <p:cNvSpPr txBox="1"/>
          <p:nvPr/>
        </p:nvSpPr>
        <p:spPr>
          <a:xfrm>
            <a:off x="-1353502" y="1844824"/>
            <a:ext cx="403244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r>
              <a:rPr lang="en-CA" dirty="0" smtClean="0"/>
              <a:t> </a:t>
            </a:r>
          </a:p>
          <a:p>
            <a:pPr algn="ctr"/>
            <a:r>
              <a:rPr lang="en-CA" dirty="0" err="1" smtClean="0"/>
              <a:t>dan</a:t>
            </a:r>
            <a:r>
              <a:rPr lang="en-CA" dirty="0" smtClean="0"/>
              <a:t> </a:t>
            </a:r>
          </a:p>
          <a:p>
            <a:pPr algn="ctr"/>
            <a:r>
              <a:rPr lang="en-CA" dirty="0" err="1" smtClean="0"/>
              <a:t>penebusan</a:t>
            </a:r>
            <a:endParaRPr lang="en-CA"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dirty="0" smtClean="0"/>
              <a:t> </a:t>
            </a:r>
            <a:r>
              <a:rPr lang="en-CA" dirty="0" err="1"/>
              <a:t>S</a:t>
            </a:r>
            <a:r>
              <a:rPr lang="en-CA" dirty="0" err="1" smtClean="0"/>
              <a:t>aya</a:t>
            </a:r>
            <a:r>
              <a:rPr lang="en-CA" dirty="0" smtClean="0"/>
              <a:t> </a:t>
            </a:r>
            <a:r>
              <a:rPr lang="en-CA" dirty="0" err="1" smtClean="0"/>
              <a:t>adalah</a:t>
            </a:r>
            <a:r>
              <a:rPr lang="en-CA" dirty="0" smtClean="0"/>
              <a:t>  </a:t>
            </a:r>
          </a:p>
          <a:p>
            <a:pPr algn="ctr"/>
            <a:r>
              <a:rPr lang="en-CA" dirty="0" err="1" smtClean="0"/>
              <a:t>diperdamaikan</a:t>
            </a:r>
            <a:endParaRPr lang="en-CA" dirty="0" smtClean="0"/>
          </a:p>
          <a:p>
            <a:pPr algn="ctr"/>
            <a:r>
              <a:rPr lang="en-CA" dirty="0" err="1" smtClean="0"/>
              <a:t>Untuk</a:t>
            </a:r>
            <a:r>
              <a:rPr lang="en-CA" dirty="0" smtClean="0"/>
              <a:t> Allah</a:t>
            </a:r>
            <a:endParaRPr lang="en-CA" dirty="0"/>
          </a:p>
        </p:txBody>
      </p:sp>
      <p:sp>
        <p:nvSpPr>
          <p:cNvPr id="13" name="TextBox 12"/>
          <p:cNvSpPr txBox="1"/>
          <p:nvPr/>
        </p:nvSpPr>
        <p:spPr>
          <a:xfrm>
            <a:off x="7668344" y="5733256"/>
            <a:ext cx="1440160"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endParaRPr lang="en-CA" dirty="0" smtClean="0"/>
          </a:p>
          <a:p>
            <a:pPr algn="ctr"/>
            <a:r>
              <a:rPr lang="en-CA" dirty="0" err="1" smtClean="0"/>
              <a:t>Kehidupan</a:t>
            </a:r>
            <a:r>
              <a:rPr lang="en-CA" dirty="0" smtClean="0"/>
              <a:t> </a:t>
            </a:r>
            <a:r>
              <a:rPr lang="en-CA" dirty="0" err="1" smtClean="0"/>
              <a:t>kekal</a:t>
            </a:r>
            <a:endParaRPr lang="en-CA" dirty="0" smtClean="0"/>
          </a:p>
        </p:txBody>
      </p:sp>
      <p:sp>
        <p:nvSpPr>
          <p:cNvPr id="15" name="TextBox 14"/>
          <p:cNvSpPr txBox="1"/>
          <p:nvPr/>
        </p:nvSpPr>
        <p:spPr>
          <a:xfrm>
            <a:off x="7524328" y="3212976"/>
            <a:ext cx="1584176" cy="2031325"/>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deibebaskan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kuasa</a:t>
            </a:r>
            <a:r>
              <a:rPr lang="en-CA" dirty="0" smtClean="0">
                <a:solidFill>
                  <a:srgbClr val="0000FF"/>
                </a:solidFill>
              </a:rPr>
              <a:t> </a:t>
            </a:r>
            <a:r>
              <a:rPr lang="en-CA" dirty="0" err="1" smtClean="0">
                <a:solidFill>
                  <a:srgbClr val="0000FF"/>
                </a:solidFill>
              </a:rPr>
              <a:t>kegelapan</a:t>
            </a:r>
            <a:r>
              <a:rPr lang="en-CA" dirty="0" smtClean="0">
                <a:solidFill>
                  <a:srgbClr val="0000FF"/>
                </a:solidFill>
              </a:rPr>
              <a:t> </a:t>
            </a:r>
            <a:r>
              <a:rPr lang="en-CA" dirty="0" err="1" smtClean="0">
                <a:solidFill>
                  <a:srgbClr val="0000FF"/>
                </a:solidFill>
              </a:rPr>
              <a:t>kedalam</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 </a:t>
            </a:r>
            <a:endParaRPr lang="en-CA" dirty="0">
              <a:solidFill>
                <a:srgbClr val="0000FF"/>
              </a:solidFill>
            </a:endParaRPr>
          </a:p>
        </p:txBody>
      </p:sp>
      <p:sp>
        <p:nvSpPr>
          <p:cNvPr id="16" name="TextBox 15"/>
          <p:cNvSpPr txBox="1"/>
          <p:nvPr/>
        </p:nvSpPr>
        <p:spPr>
          <a:xfrm>
            <a:off x="4788024" y="169226"/>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643935" y="5266075"/>
            <a:ext cx="2016225" cy="646331"/>
          </a:xfrm>
          <a:prstGeom prst="rect">
            <a:avLst/>
          </a:prstGeom>
          <a:noFill/>
        </p:spPr>
        <p:txBody>
          <a:bodyPr wrap="square" rtlCol="0">
            <a:spAutoFit/>
          </a:bodyPr>
          <a:lstStyle/>
          <a:p>
            <a:pPr algn="ctr"/>
            <a:r>
              <a:rPr lang="en-CA" dirty="0" err="1" smtClean="0">
                <a:solidFill>
                  <a:srgbClr val="FFFF00"/>
                </a:solidFill>
              </a:rPr>
              <a:t>Saya</a:t>
            </a:r>
            <a:r>
              <a:rPr lang="en-CA" dirty="0" smtClean="0">
                <a:solidFill>
                  <a:srgbClr val="FFFF00"/>
                </a:solidFill>
              </a:rPr>
              <a:t> </a:t>
            </a:r>
            <a:r>
              <a:rPr lang="en-CA" dirty="0" err="1" smtClean="0">
                <a:solidFill>
                  <a:srgbClr val="FFFF00"/>
                </a:solidFill>
              </a:rPr>
              <a:t>adalah</a:t>
            </a:r>
            <a:r>
              <a:rPr lang="en-CA" dirty="0" smtClean="0">
                <a:solidFill>
                  <a:srgbClr val="FFFF00"/>
                </a:solidFill>
              </a:rPr>
              <a:t> </a:t>
            </a:r>
            <a:r>
              <a:rPr lang="en-CA" dirty="0" err="1" smtClean="0">
                <a:solidFill>
                  <a:srgbClr val="FFFF00"/>
                </a:solidFill>
              </a:rPr>
              <a:t>pengampunan</a:t>
            </a:r>
            <a:endParaRPr lang="en-CA" dirty="0">
              <a:solidFill>
                <a:srgbClr val="FFFF00"/>
              </a:solidFill>
            </a:endParaRPr>
          </a:p>
        </p:txBody>
      </p:sp>
      <p:sp>
        <p:nvSpPr>
          <p:cNvPr id="18" name="Title 1"/>
          <p:cNvSpPr txBox="1">
            <a:spLocks/>
          </p:cNvSpPr>
          <p:nvPr/>
        </p:nvSpPr>
        <p:spPr bwMode="auto">
          <a:xfrm rot="19958346">
            <a:off x="1493356" y="1980310"/>
            <a:ext cx="6473064" cy="2286000"/>
          </a:xfrm>
          <a:prstGeom prst="rect">
            <a:avLst/>
          </a:prstGeom>
          <a:solidFill>
            <a:srgbClr val="FF00FF"/>
          </a:solidFill>
          <a:ln w="9525">
            <a:noFill/>
            <a:miter lim="800000"/>
            <a:headEnd/>
            <a:tailEnd/>
          </a:ln>
        </p:spPr>
        <p:txBody>
          <a:bodyPr vert="horz" wrap="square" lIns="91440" tIns="45720" rIns="91440" bIns="45720" numCol="1" anchor="ctr" anchorCtr="0" compatLnSpc="1">
            <a:prstTxWarp prst="textNoShape">
              <a:avLst/>
            </a:prstTxWarp>
          </a:bodyPr>
          <a:lstStyle/>
          <a:p>
            <a:pPr algn="ctr"/>
            <a:endParaRPr lang="en-US" sz="2800" dirty="0" smtClean="0">
              <a:solidFill>
                <a:schemeClr val="bg1"/>
              </a:solidFill>
              <a:latin typeface="Calibri" pitchFamily="34" charset="0"/>
              <a:cs typeface="Calibri" pitchFamily="34" charset="0"/>
            </a:endParaRPr>
          </a:p>
          <a:p>
            <a:pPr algn="ctr"/>
            <a:endParaRPr lang="en-US" sz="2800" dirty="0" smtClean="0">
              <a:solidFill>
                <a:schemeClr val="bg1"/>
              </a:solidFill>
              <a:latin typeface="Calibri" pitchFamily="34" charset="0"/>
              <a:cs typeface="Calibri" pitchFamily="34" charset="0"/>
            </a:endParaRPr>
          </a:p>
          <a:p>
            <a:pPr algn="ctr"/>
            <a:r>
              <a:rPr lang="en-US" sz="2800" dirty="0" err="1" smtClean="0">
                <a:solidFill>
                  <a:schemeClr val="bg1"/>
                </a:solidFill>
                <a:latin typeface="Calibri" pitchFamily="34" charset="0"/>
                <a:cs typeface="Calibri" pitchFamily="34" charset="0"/>
              </a:rPr>
              <a:t>Temukan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sukacita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kepuasan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Bukalah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berkat-berkat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Kristus</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menikmati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Allah yang </a:t>
            </a:r>
            <a:r>
              <a:rPr lang="en-US" sz="2800" dirty="0" err="1" smtClean="0">
                <a:solidFill>
                  <a:schemeClr val="bg1"/>
                </a:solidFill>
                <a:latin typeface="Calibri" pitchFamily="34" charset="0"/>
                <a:cs typeface="Calibri" pitchFamily="34" charset="0"/>
              </a:rPr>
              <a:t>dinyatakan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r>
              <a:rPr lang="en-US" sz="2800" dirty="0" smtClean="0">
                <a:solidFill>
                  <a:schemeClr val="bg1"/>
                </a:solidFill>
                <a:latin typeface="Calibri" pitchFamily="34" charset="0"/>
                <a:cs typeface="Calibri" pitchFamily="34" charset="0"/>
              </a:rPr>
              <a:t>! </a:t>
            </a:r>
          </a:p>
          <a:p>
            <a:pPr algn="ct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endParaRPr lang="en-CA" sz="2800" dirty="0" smtClean="0">
              <a:solidFill>
                <a:schemeClr val="bg1"/>
              </a:solidFill>
              <a:latin typeface="Calibri" pitchFamily="34" charset="0"/>
              <a:cs typeface="Calibri" pitchFamily="34" charset="0"/>
            </a:endParaRPr>
          </a:p>
          <a:p>
            <a:endParaRPr lang="en-US" sz="2800" dirty="0" smtClean="0"/>
          </a:p>
          <a:p>
            <a:endParaRPr lang="en-CA" sz="2800" dirty="0"/>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Allah </a:t>
            </a:r>
            <a:r>
              <a:rPr lang="en-CA" dirty="0" err="1" smtClean="0"/>
              <a:t>memberkatimu</a:t>
            </a:r>
            <a:endParaRPr lang="en-CA" dirty="0" smtClean="0"/>
          </a:p>
          <a:p>
            <a:pPr algn="ctr"/>
            <a:r>
              <a:rPr lang="en-CA" dirty="0" err="1" smtClean="0"/>
              <a:t>Dengan</a:t>
            </a:r>
            <a:r>
              <a:rPr lang="en-CA" dirty="0" smtClean="0"/>
              <a:t> </a:t>
            </a:r>
            <a:r>
              <a:rPr lang="en-CA" dirty="0" err="1" smtClean="0"/>
              <a:t>segala</a:t>
            </a:r>
            <a:r>
              <a:rPr lang="en-CA" dirty="0" smtClean="0"/>
              <a:t> </a:t>
            </a:r>
            <a:r>
              <a:rPr lang="en-CA" dirty="0" err="1" smtClean="0"/>
              <a:t>berkat</a:t>
            </a:r>
            <a:r>
              <a:rPr lang="en-CA" dirty="0" smtClean="0"/>
              <a:t> </a:t>
            </a:r>
            <a:r>
              <a:rPr lang="en-CA" dirty="0" err="1" smtClean="0"/>
              <a:t>rohani</a:t>
            </a:r>
            <a:r>
              <a:rPr lang="en-CA" dirty="0" smtClean="0"/>
              <a:t> </a:t>
            </a:r>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1026" name="Oval 2"/>
          <p:cNvSpPr>
            <a:spLocks noChangeArrowheads="1"/>
          </p:cNvSpPr>
          <p:nvPr/>
        </p:nvSpPr>
        <p:spPr bwMode="auto">
          <a:xfrm>
            <a:off x="35496" y="412576"/>
            <a:ext cx="7132320" cy="6309360"/>
          </a:xfrm>
          <a:prstGeom prst="ellipse">
            <a:avLst/>
          </a:prstGeom>
          <a:solidFill>
            <a:srgbClr val="FFFF00"/>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CA"/>
          </a:p>
        </p:txBody>
      </p:sp>
      <p:sp>
        <p:nvSpPr>
          <p:cNvPr id="7" name="Down Arrow 6"/>
          <p:cNvSpPr/>
          <p:nvPr/>
        </p:nvSpPr>
        <p:spPr>
          <a:xfrm>
            <a:off x="3419872" y="72008"/>
            <a:ext cx="360040" cy="365760"/>
          </a:xfrm>
          <a:prstGeom prst="down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108520" y="6535579"/>
            <a:ext cx="244827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johncrozieris@gmail.com  ©  2020 </a:t>
            </a:r>
            <a:endParaRPr lang="en-CA" sz="1200" dirty="0">
              <a:solidFill>
                <a:schemeClr val="bg1"/>
              </a:solidFill>
              <a:latin typeface="Arial Narrow" pitchFamily="34" charset="0"/>
            </a:endParaRPr>
          </a:p>
        </p:txBody>
      </p:sp>
      <p:sp>
        <p:nvSpPr>
          <p:cNvPr id="9743362" name="Text Box 2"/>
          <p:cNvSpPr txBox="1">
            <a:spLocks noChangeArrowheads="1"/>
          </p:cNvSpPr>
          <p:nvPr/>
        </p:nvSpPr>
        <p:spPr bwMode="auto">
          <a:xfrm>
            <a:off x="2771800" y="404664"/>
            <a:ext cx="1576388" cy="3077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dalam</a:t>
            </a:r>
            <a:r>
              <a:rPr kumimoji="0" lang="en-CA" altLang="ko-KR" sz="1400" b="1" i="0" u="none" strike="noStrike" cap="none" normalizeH="0" baseline="0" dirty="0" smtClean="0">
                <a:ln>
                  <a:noFill/>
                </a:ln>
                <a:solidFill>
                  <a:schemeClr val="bg1"/>
                </a:solidFill>
                <a:effectLst/>
                <a:latin typeface="Arial Black" pitchFamily="34" charset="0"/>
                <a:ea typeface="Malgun Gothic" pitchFamily="34" charset="-127"/>
                <a:cs typeface="Arial" pitchFamily="34" charset="0"/>
              </a:rPr>
              <a:t> </a:t>
            </a: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Kristus</a:t>
            </a:r>
            <a:endParaRPr kumimoji="0" lang="en-US" sz="1400" b="0" i="0" u="none" strike="noStrike" cap="none" normalizeH="0" baseline="0" dirty="0" smtClean="0">
              <a:ln>
                <a:noFill/>
              </a:ln>
              <a:solidFill>
                <a:schemeClr val="bg1"/>
              </a:solidFill>
              <a:effectLst/>
              <a:latin typeface="Arial" pitchFamily="34" charset="0"/>
              <a:cs typeface="Arial" pitchFamily="34" charset="0"/>
            </a:endParaRPr>
          </a:p>
        </p:txBody>
      </p:sp>
      <p:sp>
        <p:nvSpPr>
          <p:cNvPr id="2" name="Text Box 1"/>
          <p:cNvSpPr txBox="1">
            <a:spLocks noChangeArrowheads="1"/>
          </p:cNvSpPr>
          <p:nvPr/>
        </p:nvSpPr>
        <p:spPr bwMode="auto">
          <a:xfrm>
            <a:off x="107504" y="52810"/>
            <a:ext cx="7200800" cy="4238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Bertobat</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Allah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dan</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percaya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Yesus</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Kristus</a:t>
            </a:r>
            <a:endParaRPr kumimoji="0" lang="en-US" sz="2000" b="0" i="0" u="none" strike="noStrike" cap="none" normalizeH="0" baseline="0" dirty="0" smtClean="0">
              <a:ln>
                <a:noFill/>
              </a:ln>
              <a:solidFill>
                <a:schemeClr val="bg1"/>
              </a:solidFill>
              <a:effectLst/>
              <a:latin typeface="Arial" pitchFamily="34" charset="0"/>
              <a:cs typeface="Arial" pitchFamily="34" charset="0"/>
            </a:endParaRPr>
          </a:p>
        </p:txBody>
      </p:sp>
      <p:sp>
        <p:nvSpPr>
          <p:cNvPr id="20" name="Rectangle 19"/>
          <p:cNvSpPr/>
          <p:nvPr/>
        </p:nvSpPr>
        <p:spPr>
          <a:xfrm>
            <a:off x="3505592" y="3002280"/>
            <a:ext cx="18288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124200" y="3276600"/>
            <a:ext cx="9144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Text Box 3"/>
          <p:cNvSpPr txBox="1">
            <a:spLocks noChangeArrowheads="1"/>
          </p:cNvSpPr>
          <p:nvPr/>
        </p:nvSpPr>
        <p:spPr bwMode="auto">
          <a:xfrm>
            <a:off x="1907704"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a:t>
            </a:r>
            <a:r>
              <a:rPr lang="en-CA" altLang="ko-KR" sz="1200" b="1" dirty="0" err="1" smtClean="0">
                <a:solidFill>
                  <a:schemeClr val="bg1"/>
                </a:solidFill>
                <a:latin typeface="Calibri" pitchFamily="34" charset="0"/>
                <a:ea typeface="Malgun Gothic" pitchFamily="34" charset="-127"/>
                <a:cs typeface="Calibri" pitchFamily="34" charset="0"/>
              </a:rPr>
              <a:t>b</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cxnSp>
        <p:nvCxnSpPr>
          <p:cNvPr id="14" name="Straight Arrow Connector 13"/>
          <p:cNvCxnSpPr/>
          <p:nvPr/>
        </p:nvCxnSpPr>
        <p:spPr>
          <a:xfrm flipV="1">
            <a:off x="388620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flipV="1">
            <a:off x="292608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H="1">
            <a:off x="297180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91668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pic>
        <p:nvPicPr>
          <p:cNvPr id="24" name="Picture 23" descr="www.fg-a.com valentine 2-jumping-heart.gif"/>
          <p:cNvPicPr>
            <a:picLocks noChangeAspect="1"/>
          </p:cNvPicPr>
          <p:nvPr/>
        </p:nvPicPr>
        <p:blipFill>
          <a:blip r:embed="rId2" cstate="print"/>
          <a:stretch>
            <a:fillRect/>
          </a:stretch>
        </p:blipFill>
        <p:spPr>
          <a:xfrm>
            <a:off x="3059832" y="2996952"/>
            <a:ext cx="1049259" cy="1224136"/>
          </a:xfrm>
          <a:prstGeom prst="rect">
            <a:avLst/>
          </a:prstGeom>
        </p:spPr>
      </p:pic>
      <p:sp>
        <p:nvSpPr>
          <p:cNvPr id="26" name="TextBox 25"/>
          <p:cNvSpPr txBox="1"/>
          <p:nvPr/>
        </p:nvSpPr>
        <p:spPr>
          <a:xfrm>
            <a:off x="107504" y="6381328"/>
            <a:ext cx="208823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jumping heart © www.fg-a.com</a:t>
            </a:r>
          </a:p>
        </p:txBody>
      </p:sp>
      <p:sp>
        <p:nvSpPr>
          <p:cNvPr id="19" name="Title 3"/>
          <p:cNvSpPr txBox="1">
            <a:spLocks/>
          </p:cNvSpPr>
          <p:nvPr/>
        </p:nvSpPr>
        <p:spPr>
          <a:xfrm>
            <a:off x="7236296" y="-27384"/>
            <a:ext cx="2016224" cy="6949440"/>
          </a:xfrm>
          <a:prstGeom prst="rect">
            <a:avLst/>
          </a:prstGeom>
          <a:solidFill>
            <a:schemeClr val="bg1"/>
          </a:solidFill>
        </p:spPr>
        <p:txBody>
          <a:bodyPr/>
          <a:lstStyle/>
          <a:p>
            <a:pPr marL="0" marR="0" lvl="0" indent="0" algn="ctr" defTabSz="914400" rtl="0" eaLnBrk="0" fontAlgn="base" latinLnBrk="0" hangingPunct="0">
              <a:lnSpc>
                <a:spcPts val="3000"/>
              </a:lnSpc>
              <a:spcBef>
                <a:spcPct val="0"/>
              </a:spcBef>
              <a:spcAft>
                <a:spcPct val="0"/>
              </a:spcAft>
              <a:buClrTx/>
              <a:buSzTx/>
              <a:buFontTx/>
              <a:buNone/>
              <a:tabLst/>
              <a:defRPr/>
            </a:pPr>
            <a:endParaRPr lang="en-US" sz="2400" b="1" kern="0" dirty="0" smtClean="0">
              <a:solidFill>
                <a:srgbClr val="FFFF00"/>
              </a:solidFill>
              <a:latin typeface="Calibri" pitchFamily="34" charset="0"/>
              <a:ea typeface="+mj-ea"/>
              <a:cs typeface="+mj-cs"/>
            </a:endParaRPr>
          </a:p>
          <a:p>
            <a:pPr marL="0" marR="0" lvl="0" indent="0" algn="ctr" defTabSz="914400" rtl="0" eaLnBrk="0" fontAlgn="base" latinLnBrk="0" hangingPunct="0">
              <a:lnSpc>
                <a:spcPts val="3000"/>
              </a:lnSpc>
              <a:spcBef>
                <a:spcPct val="0"/>
              </a:spcBef>
              <a:spcAft>
                <a:spcPct val="0"/>
              </a:spcAft>
              <a:buClrTx/>
              <a:buSzTx/>
              <a:buFontTx/>
              <a:buNone/>
              <a:tabLst/>
              <a:defRPr/>
            </a:pPr>
            <a:r>
              <a:rPr lang="en-US" sz="2400" b="1" kern="0" dirty="0" err="1" smtClean="0">
                <a:solidFill>
                  <a:srgbClr val="FFFF00"/>
                </a:solidFill>
                <a:latin typeface="Calibri" pitchFamily="34" charset="0"/>
                <a:ea typeface="+mj-ea"/>
                <a:cs typeface="+mj-cs"/>
              </a:rPr>
              <a:t>Sudah</a:t>
            </a:r>
            <a:r>
              <a:rPr lang="en-US" sz="2400" b="1" kern="0" dirty="0" smtClean="0">
                <a:solidFill>
                  <a:srgbClr val="FFFF00"/>
                </a:solidFill>
                <a:latin typeface="Calibri" pitchFamily="34" charset="0"/>
                <a:ea typeface="+mj-ea"/>
                <a:cs typeface="+mj-cs"/>
              </a:rPr>
              <a:t> </a:t>
            </a:r>
            <a:r>
              <a:rPr lang="en-US" sz="2400" b="1" kern="0" dirty="0" err="1" smtClean="0">
                <a:solidFill>
                  <a:srgbClr val="FFFF00"/>
                </a:solidFill>
                <a:latin typeface="Calibri" pitchFamily="34" charset="0"/>
                <a:ea typeface="+mj-ea"/>
                <a:cs typeface="+mj-cs"/>
              </a:rPr>
              <a:t>selesai</a:t>
            </a:r>
            <a:r>
              <a:rPr lang="en-US" sz="2400" b="1" kern="0" dirty="0" smtClean="0">
                <a:solidFill>
                  <a:srgbClr val="FFFF00"/>
                </a:solidFill>
                <a:latin typeface="Calibri" pitchFamily="34" charset="0"/>
                <a:ea typeface="+mj-ea"/>
                <a:cs typeface="+mj-cs"/>
              </a:rPr>
              <a:t>!</a:t>
            </a:r>
          </a:p>
          <a:p>
            <a:pPr marL="0" marR="0" lvl="0" indent="0" algn="ctr" defTabSz="914400" rtl="0" eaLnBrk="0" fontAlgn="base" latinLnBrk="0" hangingPunct="0">
              <a:lnSpc>
                <a:spcPts val="3000"/>
              </a:lnSpc>
              <a:spcBef>
                <a:spcPct val="0"/>
              </a:spcBef>
              <a:spcAft>
                <a:spcPct val="0"/>
              </a:spcAft>
              <a:buClrTx/>
              <a:buSzTx/>
              <a:buFontTx/>
              <a:buNone/>
              <a:tabLst/>
              <a:defRPr/>
            </a:pP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FFFF00"/>
                </a:solidFill>
                <a:effectLst/>
                <a:uLnTx/>
                <a:uFillTx/>
                <a:latin typeface="Calibri" pitchFamily="34" charset="0"/>
                <a:ea typeface="+mj-ea"/>
                <a:cs typeface="+mj-cs"/>
              </a:rPr>
              <a:t>akankah</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FFFF00"/>
                </a:solidFill>
                <a:effectLst/>
                <a:uLnTx/>
                <a:uFillTx/>
                <a:latin typeface="Calibri" pitchFamily="34" charset="0"/>
                <a:ea typeface="+mj-ea"/>
                <a:cs typeface="+mj-cs"/>
              </a:rPr>
              <a:t>anda</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FFFF00"/>
                </a:solidFill>
                <a:effectLst/>
                <a:uLnTx/>
                <a:uFillTx/>
                <a:latin typeface="Calibri" pitchFamily="34" charset="0"/>
                <a:ea typeface="+mj-ea"/>
                <a:cs typeface="+mj-cs"/>
              </a:rPr>
              <a:t>menerima</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FFFF00"/>
                </a:solidFill>
                <a:effectLst/>
                <a:uLnTx/>
                <a:uFillTx/>
                <a:latin typeface="Calibri" pitchFamily="34" charset="0"/>
                <a:ea typeface="+mj-ea"/>
                <a:cs typeface="+mj-cs"/>
              </a:rPr>
              <a:t>dengan</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FFFF00"/>
                </a:solidFill>
                <a:effectLst/>
                <a:uLnTx/>
                <a:uFillTx/>
                <a:latin typeface="Calibri" pitchFamily="34" charset="0"/>
                <a:ea typeface="+mj-ea"/>
                <a:cs typeface="+mj-cs"/>
              </a:rPr>
              <a:t>sukacita</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FFFF00"/>
                </a:solidFill>
                <a:effectLst/>
                <a:uLnTx/>
                <a:uFillTx/>
                <a:latin typeface="Calibri" pitchFamily="34" charset="0"/>
                <a:ea typeface="+mj-ea"/>
                <a:cs typeface="+mj-cs"/>
              </a:rPr>
              <a:t>kekayaan</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FFFF00"/>
                </a:solidFill>
                <a:effectLst/>
                <a:uLnTx/>
                <a:uFillTx/>
                <a:latin typeface="Calibri" pitchFamily="34" charset="0"/>
                <a:ea typeface="+mj-ea"/>
                <a:cs typeface="+mj-cs"/>
              </a:rPr>
              <a:t>anugerah</a:t>
            </a:r>
            <a:r>
              <a:rPr kumimoji="0" lang="en-US" sz="2400" b="1" i="0" u="none" strike="noStrike" kern="0" cap="none" spc="0" normalizeH="0" noProof="0" dirty="0" smtClean="0">
                <a:ln>
                  <a:noFill/>
                </a:ln>
                <a:solidFill>
                  <a:srgbClr val="FFFF00"/>
                </a:solidFill>
                <a:effectLst/>
                <a:uLnTx/>
                <a:uFillTx/>
                <a:latin typeface="Calibri" pitchFamily="34" charset="0"/>
                <a:ea typeface="+mj-ea"/>
                <a:cs typeface="+mj-cs"/>
              </a:rPr>
              <a:t> Allah</a:t>
            </a:r>
            <a:r>
              <a:rPr lang="en-US" sz="2400" b="1" kern="0" dirty="0">
                <a:solidFill>
                  <a:srgbClr val="FFFF00"/>
                </a:solidFill>
                <a:latin typeface="Calibri" pitchFamily="34" charset="0"/>
                <a:ea typeface="+mj-ea"/>
                <a:cs typeface="+mj-cs"/>
              </a:rPr>
              <a:t> </a:t>
            </a:r>
            <a:r>
              <a:rPr lang="en-US" sz="2400" b="1" kern="0" dirty="0" err="1" smtClean="0">
                <a:solidFill>
                  <a:srgbClr val="FFFF00"/>
                </a:solidFill>
                <a:latin typeface="Calibri" pitchFamily="34" charset="0"/>
                <a:ea typeface="+mj-ea"/>
                <a:cs typeface="+mj-cs"/>
              </a:rPr>
              <a:t>diberikan</a:t>
            </a:r>
            <a:r>
              <a:rPr lang="en-US" sz="2400" b="1" kern="0" dirty="0" smtClean="0">
                <a:solidFill>
                  <a:srgbClr val="FFFF00"/>
                </a:solidFill>
                <a:latin typeface="Calibri" pitchFamily="34" charset="0"/>
                <a:ea typeface="+mj-ea"/>
                <a:cs typeface="+mj-cs"/>
              </a:rPr>
              <a:t> </a:t>
            </a:r>
            <a:r>
              <a:rPr lang="en-US" sz="2400" b="1" kern="0" dirty="0" err="1" smtClean="0">
                <a:solidFill>
                  <a:srgbClr val="FFFF00"/>
                </a:solidFill>
                <a:latin typeface="Calibri" pitchFamily="34" charset="0"/>
                <a:ea typeface="+mj-ea"/>
                <a:cs typeface="+mj-cs"/>
              </a:rPr>
              <a:t>pada</a:t>
            </a:r>
            <a:r>
              <a:rPr lang="en-US" sz="2400" b="1" kern="0" dirty="0" smtClean="0">
                <a:solidFill>
                  <a:srgbClr val="FFFF00"/>
                </a:solidFill>
                <a:latin typeface="Calibri" pitchFamily="34" charset="0"/>
                <a:ea typeface="+mj-ea"/>
                <a:cs typeface="+mj-cs"/>
              </a:rPr>
              <a:t> </a:t>
            </a:r>
            <a:r>
              <a:rPr lang="en-US" sz="2400" b="1" kern="0" dirty="0" err="1" smtClean="0">
                <a:solidFill>
                  <a:srgbClr val="FFFF00"/>
                </a:solidFill>
                <a:latin typeface="Calibri" pitchFamily="34" charset="0"/>
                <a:ea typeface="+mj-ea"/>
                <a:cs typeface="+mj-cs"/>
              </a:rPr>
              <a:t>saat</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b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b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baseline="0" noProof="0" dirty="0" err="1" smtClean="0">
                <a:ln>
                  <a:noFill/>
                </a:ln>
                <a:solidFill>
                  <a:srgbClr val="FFFF00"/>
                </a:solidFill>
                <a:effectLst/>
                <a:uLnTx/>
                <a:uFillTx/>
                <a:latin typeface="Calibri" pitchFamily="34" charset="0"/>
                <a:ea typeface="+mj-ea"/>
                <a:cs typeface="+mj-cs"/>
              </a:rPr>
              <a:t>menerima</a:t>
            </a:r>
            <a:r>
              <a:rPr kumimoji="0" lang="en-US" sz="2400" b="1" i="0" u="none" strike="noStrike" kern="0" cap="none" spc="0" normalizeH="0" noProof="0" dirty="0" smtClean="0">
                <a:ln>
                  <a:noFill/>
                </a:ln>
                <a:solidFill>
                  <a:srgbClr val="FFFF00"/>
                </a:solidFill>
                <a:effectLst/>
                <a:uLnTx/>
                <a:uFillTx/>
                <a:latin typeface="Calibri" pitchFamily="34" charset="0"/>
                <a:ea typeface="+mj-ea"/>
                <a:cs typeface="+mj-cs"/>
              </a:rPr>
              <a:t> </a:t>
            </a:r>
            <a:r>
              <a:rPr kumimoji="0" lang="en-US" sz="2400" b="1" i="0" u="none" strike="noStrike" kern="0" cap="none" spc="0" normalizeH="0" noProof="0" dirty="0" err="1" smtClean="0">
                <a:ln>
                  <a:noFill/>
                </a:ln>
                <a:solidFill>
                  <a:srgbClr val="FFFF00"/>
                </a:solidFill>
                <a:effectLst/>
                <a:uLnTx/>
                <a:uFillTx/>
                <a:latin typeface="Calibri" pitchFamily="34" charset="0"/>
                <a:ea typeface="+mj-ea"/>
                <a:cs typeface="+mj-cs"/>
              </a:rPr>
              <a:t>keselamatan</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lang="en-US" sz="2400" b="1" kern="0" dirty="0" err="1" smtClean="0">
                <a:solidFill>
                  <a:srgbClr val="FFFF00"/>
                </a:solidFill>
                <a:latin typeface="Calibri" pitchFamily="34" charset="0"/>
                <a:ea typeface="+mj-ea"/>
                <a:cs typeface="+mj-cs"/>
              </a:rPr>
              <a:t>dalam</a:t>
            </a:r>
            <a:r>
              <a:rPr lang="en-US" sz="2400" b="1" kern="0" dirty="0" smtClean="0">
                <a:solidFill>
                  <a:srgbClr val="FFFF00"/>
                </a:solidFill>
                <a:latin typeface="Calibri" pitchFamily="34" charset="0"/>
                <a:ea typeface="+mj-ea"/>
                <a:cs typeface="+mj-cs"/>
              </a:rPr>
              <a:t> </a:t>
            </a:r>
            <a:r>
              <a:rPr lang="en-US" sz="2400" b="1" kern="0" dirty="0" err="1" smtClean="0">
                <a:solidFill>
                  <a:srgbClr val="FFFF00"/>
                </a:solidFill>
                <a:latin typeface="Calibri" pitchFamily="34" charset="0"/>
                <a:ea typeface="+mj-ea"/>
                <a:cs typeface="+mj-cs"/>
              </a:rPr>
              <a:t>Kristus</a:t>
            </a:r>
            <a:r>
              <a:rPr kumimoji="0" lang="en-US" sz="2400" b="1" i="0" u="none" strike="noStrike" kern="0" cap="none" spc="0" normalizeH="0" baseline="0" noProof="0" dirty="0" smtClean="0">
                <a:ln>
                  <a:noFill/>
                </a:ln>
                <a:solidFill>
                  <a:srgbClr val="FFFF00"/>
                </a:solidFill>
                <a:effectLst/>
                <a:uLnTx/>
                <a:uFillTx/>
                <a:latin typeface="Calibri" pitchFamily="34" charset="0"/>
                <a:ea typeface="+mj-ea"/>
                <a:cs typeface="+mj-cs"/>
              </a:rPr>
              <a:t>?</a:t>
            </a:r>
            <a:endParaRPr kumimoji="0" lang="en-US" altLang="ko-KR" sz="2400" b="1" i="0" u="none" strike="noStrike" kern="0" cap="none" spc="0" normalizeH="0" baseline="0" noProof="0" dirty="0">
              <a:ln>
                <a:noFill/>
              </a:ln>
              <a:solidFill>
                <a:srgbClr val="FFFF00"/>
              </a:solidFill>
              <a:effectLst/>
              <a:uLnTx/>
              <a:uFillTx/>
              <a:latin typeface="Calibri" pitchFamily="34" charset="0"/>
              <a:ea typeface="굴림" pitchFamily="34" charset="-127"/>
              <a:cs typeface="+mj-cs"/>
            </a:endParaRPr>
          </a:p>
        </p:txBody>
      </p:sp>
      <p:sp>
        <p:nvSpPr>
          <p:cNvPr id="27"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lvl="0" algn="ctr">
              <a:lnSpc>
                <a:spcPts val="1340"/>
              </a:lnSpc>
              <a:spcAft>
                <a:spcPts val="0"/>
              </a:spcAf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tahta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segala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keperluan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dipenuhi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untuk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membantu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ditenggelamkan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4" name="TextBox 3"/>
          <p:cNvSpPr txBox="1"/>
          <p:nvPr/>
        </p:nvSpPr>
        <p:spPr>
          <a:xfrm>
            <a:off x="304800" y="296882"/>
            <a:ext cx="8534400" cy="3108543"/>
          </a:xfrm>
          <a:prstGeom prst="rect">
            <a:avLst/>
          </a:prstGeom>
          <a:noFill/>
        </p:spPr>
        <p:txBody>
          <a:bodyPr wrap="square" rtlCol="0">
            <a:spAutoFit/>
          </a:bodyPr>
          <a:lstStyle/>
          <a:p>
            <a:pPr algn="ctr"/>
            <a:r>
              <a:rPr lang="en-CA" sz="2800" b="1" dirty="0" err="1" smtClean="0">
                <a:latin typeface="Calibri" pitchFamily="34" charset="0"/>
                <a:cs typeface="Calibri" pitchFamily="34" charset="0"/>
              </a:rPr>
              <a:t>Sangat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direkomendasikan</a:t>
            </a:r>
            <a:r>
              <a:rPr lang="en-CA"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Kembangkan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kebiasaan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menikmati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kasih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karunia</a:t>
            </a:r>
            <a:r>
              <a:rPr lang="en-US" sz="2800" b="1" dirty="0" smtClean="0">
                <a:latin typeface="Calibri" pitchFamily="34" charset="0"/>
                <a:cs typeface="Calibri" pitchFamily="34" charset="0"/>
              </a:rPr>
              <a:t> Allah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Kristus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harian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Puji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1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2 </a:t>
            </a: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 .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bab</a:t>
            </a:r>
            <a:r>
              <a:rPr lang="en-US" sz="2800" b="1" dirty="0" smtClean="0">
                <a:latin typeface="Calibri" pitchFamily="34" charset="0"/>
                <a:cs typeface="Calibri" pitchFamily="34" charset="0"/>
              </a:rPr>
              <a:t> 7 </a:t>
            </a:r>
            <a:r>
              <a:rPr lang="en-US" sz="2800" b="1" dirty="0" err="1" smtClean="0">
                <a:latin typeface="Calibri" pitchFamily="34" charset="0"/>
                <a:cs typeface="Calibri" pitchFamily="34" charset="0"/>
              </a:rPr>
              <a:t>pada</a:t>
            </a:r>
            <a:r>
              <a:rPr lang="en-US" sz="2800" b="1" dirty="0" smtClean="0">
                <a:latin typeface="Calibri" pitchFamily="34" charset="0"/>
                <a:cs typeface="Calibri" pitchFamily="34" charset="0"/>
              </a:rPr>
              <a:t> </a:t>
            </a:r>
          </a:p>
          <a:p>
            <a:pPr algn="ctr"/>
            <a:r>
              <a:rPr lang="en-US" sz="2800" b="1" dirty="0" err="1" smtClean="0">
                <a:latin typeface="Calibri" pitchFamily="34" charset="0"/>
                <a:cs typeface="Calibri" pitchFamily="34" charset="0"/>
              </a:rPr>
              <a:t>hari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a:t>
            </a:r>
          </a:p>
          <a:p>
            <a:pPr algn="ctr"/>
            <a:endParaRPr lang="en-US" sz="2800" b="1" dirty="0" smtClean="0">
              <a:latin typeface="Calibri" pitchFamily="34" charset="0"/>
              <a:cs typeface="Calibri" pitchFamily="34" charset="0"/>
            </a:endParaRPr>
          </a:p>
        </p:txBody>
      </p:sp>
      <p:sp>
        <p:nvSpPr>
          <p:cNvPr id="3" name="TextBox 2"/>
          <p:cNvSpPr txBox="1"/>
          <p:nvPr/>
        </p:nvSpPr>
        <p:spPr>
          <a:xfrm>
            <a:off x="3275856" y="3068960"/>
            <a:ext cx="3168352" cy="3108543"/>
          </a:xfrm>
          <a:prstGeom prst="rect">
            <a:avLst/>
          </a:prstGeom>
          <a:noFill/>
        </p:spPr>
        <p:txBody>
          <a:bodyPr wrap="square" rtlCol="0">
            <a:spAutoFit/>
          </a:bodyPr>
          <a:lstStyle/>
          <a:p>
            <a:r>
              <a:rPr lang="en-US" sz="2800" b="1" dirty="0" err="1" smtClean="0">
                <a:latin typeface="Calibri" pitchFamily="34" charset="0"/>
                <a:cs typeface="Calibri" pitchFamily="34" charset="0"/>
              </a:rPr>
              <a:t>Senin</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1</a:t>
            </a:r>
          </a:p>
          <a:p>
            <a:r>
              <a:rPr lang="en-US" sz="2800" b="1" dirty="0" err="1" smtClean="0">
                <a:latin typeface="Calibri" pitchFamily="34" charset="0"/>
                <a:cs typeface="Calibri" pitchFamily="34" charset="0"/>
              </a:rPr>
              <a:t>Selasa</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2</a:t>
            </a:r>
          </a:p>
          <a:p>
            <a:r>
              <a:rPr lang="en-US" sz="2800" b="1" dirty="0" err="1" smtClean="0">
                <a:latin typeface="Calibri" pitchFamily="34" charset="0"/>
                <a:cs typeface="Calibri" pitchFamily="34" charset="0"/>
              </a:rPr>
              <a:t>Rabu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3 </a:t>
            </a:r>
            <a:r>
              <a:rPr lang="en-US" sz="2800" b="1" dirty="0" err="1" smtClean="0">
                <a:latin typeface="Calibri" pitchFamily="34" charset="0"/>
                <a:cs typeface="Calibri" pitchFamily="34" charset="0"/>
              </a:rPr>
              <a:t>Kamis</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4</a:t>
            </a:r>
          </a:p>
          <a:p>
            <a:r>
              <a:rPr lang="en-US" sz="2800" b="1" dirty="0" err="1" smtClean="0">
                <a:latin typeface="Calibri" pitchFamily="34" charset="0"/>
                <a:cs typeface="Calibri" pitchFamily="34" charset="0"/>
              </a:rPr>
              <a:t>Jumat</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5</a:t>
            </a:r>
          </a:p>
          <a:p>
            <a:r>
              <a:rPr lang="en-US" sz="2800" b="1" dirty="0" err="1" smtClean="0">
                <a:latin typeface="Calibri" pitchFamily="34" charset="0"/>
                <a:cs typeface="Calibri" pitchFamily="34" charset="0"/>
              </a:rPr>
              <a:t>Sabtu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6</a:t>
            </a:r>
          </a:p>
          <a:p>
            <a:r>
              <a:rPr lang="en-US" sz="2800" b="1" dirty="0" err="1" smtClean="0">
                <a:latin typeface="Calibri" pitchFamily="34" charset="0"/>
                <a:cs typeface="Calibri" pitchFamily="34" charset="0"/>
              </a:rPr>
              <a:t>Minggu</a:t>
            </a:r>
            <a:r>
              <a:rPr lang="en-US" sz="2800" b="1" dirty="0" smtClean="0">
                <a:latin typeface="Calibri" pitchFamily="34" charset="0"/>
                <a:cs typeface="Calibri" pitchFamily="34" charset="0"/>
              </a:rPr>
              <a:t> - </a:t>
            </a:r>
            <a:r>
              <a:rPr lang="en-US" sz="2800" b="1" dirty="0" err="1" smtClean="0">
                <a:latin typeface="Calibri" pitchFamily="34" charset="0"/>
                <a:cs typeface="Calibri" pitchFamily="34" charset="0"/>
              </a:rPr>
              <a:t>Bagian</a:t>
            </a:r>
            <a:r>
              <a:rPr lang="en-US" sz="2800" b="1" dirty="0" smtClean="0">
                <a:latin typeface="Calibri" pitchFamily="34" charset="0"/>
                <a:cs typeface="Calibri" pitchFamily="34" charset="0"/>
              </a:rPr>
              <a:t> 7</a:t>
            </a:r>
            <a:endParaRPr lang="en-US" sz="2800" b="1" dirty="0">
              <a:latin typeface="Calibri" pitchFamily="34" charset="0"/>
              <a:cs typeface="Calibri" pitchFamily="34" charset="0"/>
            </a:endParaRPr>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548680"/>
            <a:ext cx="9144000" cy="1143000"/>
          </a:xfrm>
        </p:spPr>
        <p:txBody>
          <a:bodyPr/>
          <a:lstStyle/>
          <a:p>
            <a:pPr>
              <a:spcAft>
                <a:spcPts val="0"/>
              </a:spcAft>
            </a:pP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a:t>
            </a: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 Allah Yang </a:t>
            </a:r>
            <a:r>
              <a:rPr lang="en-US" sz="2800" b="1" dirty="0" err="1" smtClean="0">
                <a:solidFill>
                  <a:srgbClr val="FFFF00"/>
                </a:solidFill>
                <a:latin typeface="Calibri" pitchFamily="34" charset="0"/>
                <a:cs typeface="Calibri" pitchFamily="34" charset="0"/>
              </a:rPr>
              <a:t>Menyenangkan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CA" sz="3200" dirty="0" smtClean="0">
                <a:solidFill>
                  <a:srgbClr val="FFFF00"/>
                </a:solidFill>
              </a:rPr>
              <a:t/>
            </a:r>
            <a:br>
              <a:rPr lang="en-CA" sz="3200" dirty="0" smtClean="0">
                <a:solidFill>
                  <a:srgbClr val="FFFF00"/>
                </a:solidFill>
              </a:rPr>
            </a:br>
            <a:r>
              <a:rPr lang="en-US" sz="1200" dirty="0" smtClean="0">
                <a:solidFill>
                  <a:srgbClr val="FFFF00"/>
                </a:solidFill>
              </a:rPr>
              <a:t/>
            </a:r>
            <a:br>
              <a:rPr lang="en-US" sz="1200" dirty="0" smtClean="0">
                <a:solidFill>
                  <a:srgbClr val="FFFF00"/>
                </a:solidFill>
              </a:rPr>
            </a:br>
            <a:r>
              <a:rPr lang="en-US" sz="2600" dirty="0" smtClean="0">
                <a:solidFill>
                  <a:srgbClr val="FFFF00"/>
                </a:solidFill>
                <a:latin typeface="Calibri" pitchFamily="34" charset="0"/>
                <a:cs typeface="Calibri" pitchFamily="34" charset="0"/>
              </a:rPr>
              <a:t>100 </a:t>
            </a:r>
            <a:r>
              <a:rPr lang="en-US" sz="2600" dirty="0" err="1" smtClean="0">
                <a:solidFill>
                  <a:srgbClr val="FFFF00"/>
                </a:solidFill>
                <a:latin typeface="Calibri" pitchFamily="34" charset="0"/>
                <a:cs typeface="Calibri" pitchFamily="34" charset="0"/>
              </a:rPr>
              <a:t>berkat-berkat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menyenangkan</a:t>
            </a:r>
            <a:r>
              <a:rPr lang="en-US" sz="2600" dirty="0" smtClean="0">
                <a:solidFill>
                  <a:srgbClr val="FFFF00"/>
                </a:solidFill>
                <a:latin typeface="Calibri" pitchFamily="34" charset="0"/>
                <a:cs typeface="Calibri" pitchFamily="34" charset="0"/>
              </a:rPr>
              <a:t> yang </a:t>
            </a:r>
            <a:r>
              <a:rPr lang="en-US" sz="2600" dirty="0" err="1" smtClean="0">
                <a:solidFill>
                  <a:srgbClr val="FFFF00"/>
                </a:solidFill>
                <a:latin typeface="Calibri" pitchFamily="34" charset="0"/>
                <a:cs typeface="Calibri" pitchFamily="34" charset="0"/>
              </a:rPr>
              <a:t>kami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terima</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dalam</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Tuhan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tentang</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Yesus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Kristus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disalibkan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dibangkitkan</a:t>
            </a:r>
            <a:r>
              <a:rPr lang="en-US" sz="2600" dirty="0" smtClean="0">
                <a:solidFill>
                  <a:srgbClr val="FFFF00"/>
                </a:solidFill>
                <a:latin typeface="Calibri" pitchFamily="34" charset="0"/>
                <a:cs typeface="Calibri" pitchFamily="34" charset="0"/>
              </a:rPr>
              <a:t>.</a:t>
            </a:r>
            <a:r>
              <a:rPr lang="en-CA" sz="3200" dirty="0" smtClean="0">
                <a:solidFill>
                  <a:srgbClr val="FFFF00"/>
                </a:solidFill>
              </a:rPr>
              <a:t/>
            </a:r>
            <a:br>
              <a:rPr lang="en-CA" sz="3200" dirty="0" smtClean="0">
                <a:solidFill>
                  <a:srgbClr val="FFFF00"/>
                </a:solidFill>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endParaRPr lang="en-CA" sz="2800" dirty="0">
              <a:latin typeface="Calibri" pitchFamily="34" charset="0"/>
              <a:cs typeface="Calibri" pitchFamily="34" charset="0"/>
            </a:endParaRPr>
          </a:p>
        </p:txBody>
      </p:sp>
      <p:sp>
        <p:nvSpPr>
          <p:cNvPr id="3" name="Title 1"/>
          <p:cNvSpPr txBox="1">
            <a:spLocks/>
          </p:cNvSpPr>
          <p:nvPr/>
        </p:nvSpPr>
        <p:spPr bwMode="auto">
          <a:xfrm>
            <a:off x="107504" y="3798168"/>
            <a:ext cx="8991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lnSpc>
                <a:spcPct val="150000"/>
              </a:lnSpc>
              <a:spcAft>
                <a:spcPts val="0"/>
              </a:spcAft>
              <a:defRPr/>
            </a:pPr>
            <a: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t/>
            </a:r>
            <a:b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1.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untuk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dasar</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teguh</a:t>
            </a:r>
            <a:r>
              <a:rPr lang="en-US" sz="2800" b="1" dirty="0" smtClean="0">
                <a:latin typeface="Calibri" pitchFamily="34" charset="0"/>
                <a:cs typeface="Calibri" pitchFamily="34" charset="0"/>
              </a:rPr>
              <a:t> </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1-14</a:t>
            </a:r>
            <a: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t/>
            </a:r>
            <a:b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2.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Bkt-bkt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berhubungan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Bapa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Anak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15-23  </a:t>
            </a:r>
            <a:b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3.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tahta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Allah  24-31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4.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dimerdekakan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dari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dosa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32-48</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5.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dalam</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Kudus  48-71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6.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menjadi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tubuh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Kristus</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72-82</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7.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Kemuliaan</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masa</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depan</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83-97</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Tiga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termasuk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lainnya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98-100</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endParaRPr kumimoji="0" lang="en-CA" sz="2800" b="0" i="0" u="none" strike="noStrike" kern="0" cap="none" spc="0" normalizeH="0" baseline="0" noProof="0" dirty="0">
              <a:ln>
                <a:noFill/>
              </a:ln>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1115616" y="116632"/>
            <a:ext cx="7776864" cy="6571109"/>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en-US" sz="2000" b="1" dirty="0" smtClean="0">
              <a:solidFill>
                <a:schemeClr val="bg1"/>
              </a:solidFill>
            </a:endParaRPr>
          </a:p>
          <a:p>
            <a:pPr algn="ctr"/>
            <a:endParaRPr lang="en-US" sz="1000" b="1" dirty="0" smtClean="0">
              <a:solidFill>
                <a:schemeClr val="bg1"/>
              </a:solidFill>
            </a:endParaRPr>
          </a:p>
          <a:p>
            <a:pPr algn="ctr">
              <a:defRPr/>
            </a:pPr>
            <a:endParaRPr lang="en-US" dirty="0"/>
          </a:p>
        </p:txBody>
      </p:sp>
      <p:sp>
        <p:nvSpPr>
          <p:cNvPr id="5124" name="Text Box 3"/>
          <p:cNvSpPr txBox="1">
            <a:spLocks noChangeArrowheads="1"/>
          </p:cNvSpPr>
          <p:nvPr/>
        </p:nvSpPr>
        <p:spPr bwMode="auto">
          <a:xfrm>
            <a:off x="1043608" y="623585"/>
            <a:ext cx="7920880" cy="5078763"/>
          </a:xfrm>
          <a:prstGeom prst="rect">
            <a:avLst/>
          </a:prstGeom>
          <a:noFill/>
          <a:ln w="9525">
            <a:noFill/>
            <a:miter lim="800000"/>
            <a:headEnd/>
            <a:tailEnd/>
          </a:ln>
        </p:spPr>
        <p:txBody>
          <a:bodyPr wrap="square">
            <a:spAutoFit/>
          </a:bodyPr>
          <a:lstStyle/>
          <a:p>
            <a:pPr algn="ctr">
              <a:lnSpc>
                <a:spcPts val="3000"/>
              </a:lnSpc>
            </a:pPr>
            <a:r>
              <a:rPr lang="en-CA" sz="2400" b="1" spc="-20" dirty="0" err="1" smtClean="0">
                <a:latin typeface="Calibri" pitchFamily="34" charset="0"/>
                <a:cs typeface="Calibri" pitchFamily="34" charset="0"/>
              </a:rPr>
              <a:t>k</a:t>
            </a:r>
            <a:r>
              <a:rPr lang="en-CA" sz="2400" b="1" dirty="0" err="1" smtClean="0">
                <a:latin typeface="Calibri" pitchFamily="34" charset="0"/>
                <a:cs typeface="Calibri" pitchFamily="34" charset="0"/>
              </a:rPr>
              <a:t>ewargaan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dalam</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sorga</a:t>
            </a:r>
            <a:r>
              <a:rPr lang="en-US" sz="2400" b="1" dirty="0" smtClean="0">
                <a:latin typeface="Calibri" pitchFamily="34" charset="0"/>
                <a:cs typeface="Calibri" pitchFamily="34" charset="0"/>
              </a:rPr>
              <a:t>    </a:t>
            </a:r>
          </a:p>
          <a:p>
            <a:pPr algn="ctr">
              <a:lnSpc>
                <a:spcPts val="3000"/>
              </a:lnSpc>
            </a:pPr>
            <a:r>
              <a:rPr lang="en-US" sz="2400" b="1" dirty="0" err="1" smtClean="0">
                <a:solidFill>
                  <a:schemeClr val="bg1"/>
                </a:solidFill>
                <a:latin typeface="Calibri" pitchFamily="34" charset="0"/>
                <a:cs typeface="Calibri" pitchFamily="34" charset="0"/>
              </a:rPr>
              <a:t>pengharapan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kemuliaan</a:t>
            </a:r>
            <a:r>
              <a:rPr lang="en-US" sz="2400" b="1" dirty="0" smtClean="0">
                <a:solidFill>
                  <a:schemeClr val="bg1"/>
                </a:solidFill>
                <a:latin typeface="Calibri" pitchFamily="34" charset="0"/>
                <a:cs typeface="Calibri" pitchFamily="34" charset="0"/>
              </a:rPr>
              <a:t>   </a:t>
            </a:r>
            <a:r>
              <a:rPr lang="en-US" sz="2400" b="1" dirty="0" smtClean="0">
                <a:latin typeface="Calibri" pitchFamily="34" charset="0"/>
                <a:cs typeface="Calibri" pitchFamily="34" charset="0"/>
              </a:rPr>
              <a:t>  </a:t>
            </a:r>
          </a:p>
          <a:p>
            <a:pPr algn="ctr">
              <a:lnSpc>
                <a:spcPts val="3000"/>
              </a:lnSpc>
            </a:pPr>
            <a:r>
              <a:rPr lang="en-US" sz="2400" b="1" dirty="0" err="1" smtClean="0">
                <a:latin typeface="Calibri" pitchFamily="34" charset="0"/>
                <a:cs typeface="Calibri" pitchFamily="34" charset="0"/>
              </a:rPr>
              <a:t>warisan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ahli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waris</a:t>
            </a:r>
            <a:r>
              <a:rPr lang="en-US" sz="2400" b="1" dirty="0" smtClean="0">
                <a:latin typeface="Calibri" pitchFamily="34" charset="0"/>
                <a:cs typeface="Calibri" pitchFamily="34" charset="0"/>
              </a:rPr>
              <a:t> Allah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p>
          <a:p>
            <a:pPr algn="ctr">
              <a:lnSpc>
                <a:spcPts val="3000"/>
              </a:lnSpc>
            </a:pPr>
            <a:r>
              <a:rPr lang="en-US" sz="2400" b="1" dirty="0" smtClean="0">
                <a:solidFill>
                  <a:schemeClr val="bg1"/>
                </a:solidFill>
                <a:latin typeface="Calibri" pitchFamily="34" charset="0"/>
                <a:cs typeface="Calibri" pitchFamily="34" charset="0"/>
              </a:rPr>
              <a:t>d</a:t>
            </a:r>
            <a:r>
              <a:rPr lang="en-CA" sz="2400" b="1" dirty="0" err="1" smtClean="0">
                <a:solidFill>
                  <a:schemeClr val="bg1"/>
                </a:solidFill>
                <a:latin typeface="Calibri" pitchFamily="34" charset="0"/>
                <a:cs typeface="Calibri" pitchFamily="34" charset="0"/>
              </a:rPr>
              <a:t>engan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ketika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mati</a:t>
            </a:r>
            <a:endParaRPr lang="en-CA" sz="2400" b="1" dirty="0" smtClean="0">
              <a:solidFill>
                <a:schemeClr val="bg1"/>
              </a:solidFill>
              <a:latin typeface="Calibri" pitchFamily="34" charset="0"/>
              <a:cs typeface="Calibri" pitchFamily="34" charset="0"/>
            </a:endParaRPr>
          </a:p>
          <a:p>
            <a:pPr algn="ctr">
              <a:lnSpc>
                <a:spcPts val="3000"/>
              </a:lnSpc>
            </a:pPr>
            <a:r>
              <a:rPr lang="en-US" sz="2400" b="1" dirty="0" err="1" smtClean="0">
                <a:latin typeface="Calibri" pitchFamily="34" charset="0"/>
                <a:cs typeface="Calibri" pitchFamily="34" charset="0"/>
              </a:rPr>
              <a:t>dijadikan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sempurna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hadirat</a:t>
            </a:r>
            <a:r>
              <a:rPr lang="en-US" sz="2400" b="1" dirty="0" smtClean="0">
                <a:latin typeface="Calibri" pitchFamily="34" charset="0"/>
                <a:cs typeface="Calibri" pitchFamily="34" charset="0"/>
              </a:rPr>
              <a:t> Allah</a:t>
            </a:r>
            <a:endParaRPr lang="en-CA" sz="2400" b="1" dirty="0" smtClean="0">
              <a:latin typeface="Calibri" pitchFamily="34" charset="0"/>
              <a:cs typeface="Calibri" pitchFamily="34" charset="0"/>
            </a:endParaRPr>
          </a:p>
          <a:p>
            <a:pPr algn="ctr">
              <a:lnSpc>
                <a:spcPts val="3000"/>
              </a:lnSpc>
            </a:pPr>
            <a:r>
              <a:rPr lang="en-CA" sz="2400" b="1" dirty="0" err="1" smtClean="0">
                <a:solidFill>
                  <a:schemeClr val="bg1"/>
                </a:solidFill>
                <a:latin typeface="Calibri" pitchFamily="34" charset="0"/>
                <a:cs typeface="Calibri" pitchFamily="34" charset="0"/>
              </a:rPr>
              <a:t>seperti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Yesus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gambaran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endParaRPr lang="en-US" sz="2400" b="1" dirty="0" smtClean="0">
              <a:solidFill>
                <a:schemeClr val="bg1"/>
              </a:solidFill>
              <a:latin typeface="Calibri" pitchFamily="34" charset="0"/>
              <a:cs typeface="Calibri" pitchFamily="34" charset="0"/>
            </a:endParaRPr>
          </a:p>
          <a:p>
            <a:pPr algn="ctr">
              <a:lnSpc>
                <a:spcPts val="3000"/>
              </a:lnSpc>
            </a:pPr>
            <a:r>
              <a:rPr lang="en-US" sz="2400" b="1" spc="-50" dirty="0" err="1" smtClean="0">
                <a:latin typeface="Calibri" pitchFamily="34" charset="0"/>
                <a:cs typeface="Calibri" pitchFamily="34" charset="0"/>
              </a:rPr>
              <a:t>ke</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dlm</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kerajaan</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sorgawi</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masuk</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dlm</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kebahagiaan</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Tuhan</a:t>
            </a:r>
            <a:r>
              <a:rPr lang="en-US" sz="2400" b="1" spc="-50" dirty="0" smtClean="0">
                <a:latin typeface="Calibri" pitchFamily="34" charset="0"/>
                <a:cs typeface="Calibri" pitchFamily="34" charset="0"/>
              </a:rPr>
              <a:t> </a:t>
            </a:r>
            <a:r>
              <a:rPr lang="en-US" sz="2400" b="1" spc="-50" dirty="0" err="1" smtClean="0">
                <a:solidFill>
                  <a:schemeClr val="bg1"/>
                </a:solidFill>
                <a:latin typeface="Calibri" pitchFamily="34" charset="0"/>
                <a:cs typeface="Calibri" pitchFamily="34" charset="0"/>
              </a:rPr>
              <a:t>d</a:t>
            </a:r>
            <a:r>
              <a:rPr lang="en-US" sz="2400" b="1" dirty="0" err="1" smtClean="0">
                <a:solidFill>
                  <a:schemeClr val="bg1"/>
                </a:solidFill>
                <a:latin typeface="Calibri" pitchFamily="34" charset="0"/>
                <a:cs typeface="Calibri" pitchFamily="34" charset="0"/>
              </a:rPr>
              <a:t>iselamatkan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murka</a:t>
            </a:r>
            <a:r>
              <a:rPr lang="en-US" sz="2400" b="1" dirty="0" smtClean="0">
                <a:solidFill>
                  <a:schemeClr val="bg1"/>
                </a:solidFill>
                <a:latin typeface="Calibri" pitchFamily="34" charset="0"/>
                <a:cs typeface="Calibri" pitchFamily="34" charset="0"/>
              </a:rPr>
              <a:t> Allah     </a:t>
            </a:r>
            <a:r>
              <a:rPr lang="en-US" sz="2400" b="1" dirty="0" err="1" smtClean="0">
                <a:solidFill>
                  <a:schemeClr val="bg1"/>
                </a:solidFill>
                <a:latin typeface="Calibri" pitchFamily="34" charset="0"/>
                <a:cs typeface="Calibri" pitchFamily="34" charset="0"/>
              </a:rPr>
              <a:t>karya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indah</a:t>
            </a:r>
            <a:r>
              <a:rPr lang="en-US" sz="2400" b="1" dirty="0" smtClean="0">
                <a:solidFill>
                  <a:schemeClr val="bg1"/>
                </a:solidFill>
                <a:latin typeface="Calibri" pitchFamily="34" charset="0"/>
                <a:cs typeface="Calibri" pitchFamily="34" charset="0"/>
              </a:rPr>
              <a:t> Allah </a:t>
            </a:r>
            <a:r>
              <a:rPr lang="en-US" sz="2400" b="1" dirty="0" err="1" smtClean="0">
                <a:solidFill>
                  <a:schemeClr val="bg1"/>
                </a:solidFill>
                <a:latin typeface="Calibri" pitchFamily="34" charset="0"/>
                <a:cs typeface="Calibri" pitchFamily="34" charset="0"/>
              </a:rPr>
              <a:t>selesai</a:t>
            </a:r>
            <a:r>
              <a:rPr lang="en-US" sz="2400" b="1" dirty="0" smtClean="0">
                <a:solidFill>
                  <a:schemeClr val="bg1"/>
                </a:solidFill>
                <a:latin typeface="Calibri" pitchFamily="34" charset="0"/>
                <a:cs typeface="Calibri" pitchFamily="34" charset="0"/>
              </a:rPr>
              <a:t>  </a:t>
            </a:r>
            <a:endParaRPr lang="en-CA" sz="2400" b="1" dirty="0" smtClean="0">
              <a:solidFill>
                <a:schemeClr val="bg1"/>
              </a:solidFill>
              <a:latin typeface="Calibri" pitchFamily="34" charset="0"/>
              <a:cs typeface="Calibri" pitchFamily="34" charset="0"/>
            </a:endParaRPr>
          </a:p>
          <a:p>
            <a:pPr algn="ctr">
              <a:lnSpc>
                <a:spcPts val="3000"/>
              </a:lnSpc>
            </a:pPr>
            <a:r>
              <a:rPr lang="en-CA" sz="2400" b="1" dirty="0" err="1" smtClean="0">
                <a:latin typeface="Calibri" pitchFamily="34" charset="0"/>
                <a:cs typeface="Calibri" pitchFamily="34" charset="0"/>
              </a:rPr>
              <a:t>tubuh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kebangkitan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seperti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Yesus</a:t>
            </a:r>
            <a:r>
              <a:rPr lang="en-CA" sz="2400" b="1" dirty="0" smtClean="0">
                <a:latin typeface="Calibri" pitchFamily="34" charset="0"/>
                <a:cs typeface="Calibri" pitchFamily="34" charset="0"/>
              </a:rPr>
              <a:t> </a:t>
            </a:r>
          </a:p>
          <a:p>
            <a:pPr algn="ctr">
              <a:lnSpc>
                <a:spcPts val="3000"/>
              </a:lnSpc>
            </a:pPr>
            <a:r>
              <a:rPr lang="en-US" sz="2400" b="1" dirty="0" smtClean="0">
                <a:solidFill>
                  <a:schemeClr val="bg1"/>
                </a:solidFill>
                <a:latin typeface="Calibri" pitchFamily="34" charset="0"/>
                <a:cs typeface="Calibri" pitchFamily="34" charset="0"/>
              </a:rPr>
              <a:t>k</a:t>
            </a:r>
            <a:r>
              <a:rPr lang="en-CA" sz="2400" b="1" dirty="0" err="1" smtClean="0">
                <a:solidFill>
                  <a:schemeClr val="bg1"/>
                </a:solidFill>
                <a:latin typeface="Calibri" pitchFamily="34" charset="0"/>
                <a:cs typeface="Calibri" pitchFamily="34" charset="0"/>
              </a:rPr>
              <a:t>awin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dengan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Anak</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Domba</a:t>
            </a:r>
            <a:r>
              <a:rPr lang="en-CA" sz="2400" b="1" dirty="0" smtClean="0">
                <a:solidFill>
                  <a:schemeClr val="bg1"/>
                </a:solidFill>
                <a:latin typeface="Calibri" pitchFamily="34" charset="0"/>
                <a:cs typeface="Calibri" pitchFamily="34" charset="0"/>
              </a:rPr>
              <a:t>  </a:t>
            </a:r>
          </a:p>
          <a:p>
            <a:pPr algn="ctr">
              <a:lnSpc>
                <a:spcPts val="3000"/>
              </a:lnSpc>
            </a:pPr>
            <a:r>
              <a:rPr lang="en-US" sz="2400" b="1" dirty="0" err="1" smtClean="0">
                <a:latin typeface="Calibri" pitchFamily="34" charset="0"/>
                <a:cs typeface="Calibri" pitchFamily="34" charset="0"/>
              </a:rPr>
              <a:t>segala</a:t>
            </a:r>
            <a:r>
              <a:rPr lang="en-US" sz="2400" b="1" dirty="0" smtClean="0">
                <a:latin typeface="Calibri" pitchFamily="34" charset="0"/>
                <a:cs typeface="Calibri" pitchFamily="34" charset="0"/>
              </a:rPr>
              <a:t> air </a:t>
            </a:r>
            <a:r>
              <a:rPr lang="en-US" sz="2400" b="1" dirty="0" err="1" smtClean="0">
                <a:latin typeface="Calibri" pitchFamily="34" charset="0"/>
                <a:cs typeface="Calibri" pitchFamily="34" charset="0"/>
              </a:rPr>
              <a:t>mata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dihapuskan</a:t>
            </a:r>
            <a:r>
              <a:rPr lang="en-US" sz="2400" b="1" dirty="0" smtClean="0">
                <a:latin typeface="Calibri" pitchFamily="34" charset="0"/>
                <a:cs typeface="Calibri" pitchFamily="34" charset="0"/>
              </a:rPr>
              <a:t> </a:t>
            </a:r>
            <a:endParaRPr lang="en-CA" sz="2400" b="1" dirty="0" smtClean="0">
              <a:solidFill>
                <a:schemeClr val="bg1"/>
              </a:solidFill>
              <a:latin typeface="Calibri" pitchFamily="34" charset="0"/>
              <a:cs typeface="Calibri" pitchFamily="34" charset="0"/>
            </a:endParaRPr>
          </a:p>
          <a:p>
            <a:pPr algn="ctr">
              <a:lnSpc>
                <a:spcPts val="3000"/>
              </a:lnSpc>
            </a:pPr>
            <a:r>
              <a:rPr lang="en-US" sz="2400" b="1" dirty="0" err="1" smtClean="0">
                <a:solidFill>
                  <a:schemeClr val="bg1"/>
                </a:solidFill>
                <a:latin typeface="Calibri" pitchFamily="34" charset="0"/>
                <a:cs typeface="Calibri" pitchFamily="34" charset="0"/>
              </a:rPr>
              <a:t>melihat</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wajah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Tuhan</a:t>
            </a:r>
            <a:endParaRPr lang="en-CA" sz="2400" b="1" dirty="0" smtClean="0">
              <a:solidFill>
                <a:schemeClr val="bg1"/>
              </a:solidFill>
              <a:latin typeface="Calibri" pitchFamily="34" charset="0"/>
              <a:cs typeface="Calibri" pitchFamily="34" charset="0"/>
            </a:endParaRPr>
          </a:p>
          <a:p>
            <a:pPr algn="ctr">
              <a:lnSpc>
                <a:spcPts val="3000"/>
              </a:lnSpc>
            </a:pPr>
            <a:r>
              <a:rPr lang="en-US" sz="2400" b="1" dirty="0" err="1" smtClean="0">
                <a:latin typeface="Calibri" pitchFamily="34" charset="0"/>
                <a:cs typeface="Calibri" pitchFamily="34" charset="0"/>
              </a:rPr>
              <a:t>memerintah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dengan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selamanya</a:t>
            </a:r>
            <a:endParaRPr lang="en-CA" sz="2400" b="1" dirty="0">
              <a:latin typeface="Calibri" pitchFamily="34" charset="0"/>
              <a:cs typeface="Calibri" pitchFamily="34" charset="0"/>
            </a:endParaRPr>
          </a:p>
        </p:txBody>
      </p:sp>
      <p:sp>
        <p:nvSpPr>
          <p:cNvPr id="6" name="Right Arrow 5"/>
          <p:cNvSpPr/>
          <p:nvPr/>
        </p:nvSpPr>
        <p:spPr>
          <a:xfrm>
            <a:off x="251520" y="1268760"/>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5"/>
          <p:cNvSpPr txBox="1">
            <a:spLocks noChangeArrowheads="1"/>
          </p:cNvSpPr>
          <p:nvPr/>
        </p:nvSpPr>
        <p:spPr bwMode="auto">
          <a:xfrm>
            <a:off x="1043608" y="5787261"/>
            <a:ext cx="7344816" cy="954107"/>
          </a:xfrm>
          <a:prstGeom prst="rect">
            <a:avLst/>
          </a:prstGeom>
          <a:solidFill>
            <a:srgbClr val="7030A0"/>
          </a:solidFill>
          <a:ln w="9525">
            <a:noFill/>
            <a:miter lim="800000"/>
            <a:headEnd/>
            <a:tailEnd/>
          </a:ln>
        </p:spPr>
        <p:txBody>
          <a:bodyPr wrap="square">
            <a:spAutoFit/>
          </a:bodyPr>
          <a:lstStyle/>
          <a:p>
            <a:pPr algn="ctr"/>
            <a:r>
              <a:rPr lang="en-US" sz="2800" b="1" kern="0" dirty="0" smtClean="0">
                <a:latin typeface="Calibri" pitchFamily="34" charset="0"/>
                <a:cs typeface="Calibri" pitchFamily="34" charset="0"/>
              </a:rPr>
              <a:t>7. </a:t>
            </a:r>
            <a:r>
              <a:rPr lang="en-US" sz="2800" b="1" kern="0" dirty="0" err="1" smtClean="0">
                <a:latin typeface="Calibri" pitchFamily="34" charset="0"/>
                <a:cs typeface="Calibri" pitchFamily="34" charset="0"/>
              </a:rPr>
              <a:t>Berkat-berkat</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Kemuliaan</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masa</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depan</a:t>
            </a:r>
            <a:r>
              <a:rPr lang="en-US" sz="2800" b="1" kern="0" dirty="0" smtClean="0">
                <a:latin typeface="Calibri" pitchFamily="34" charset="0"/>
                <a:cs typeface="Calibri" pitchFamily="34" charset="0"/>
              </a:rPr>
              <a:t> 83-97 </a:t>
            </a:r>
            <a:r>
              <a:rPr lang="en-CA" sz="2800" b="1" kern="0" dirty="0" smtClean="0">
                <a:latin typeface="Calibri" pitchFamily="34" charset="0"/>
                <a:cs typeface="Calibri" pitchFamily="34" charset="0"/>
              </a:rPr>
              <a:t/>
            </a:r>
            <a:br>
              <a:rPr lang="en-CA" sz="2800" b="1" kern="0" dirty="0" smtClean="0">
                <a:latin typeface="Calibri" pitchFamily="34" charset="0"/>
                <a:cs typeface="Calibri" pitchFamily="34" charset="0"/>
              </a:rPr>
            </a:br>
            <a:r>
              <a:rPr lang="en-CA" sz="2800" b="1" kern="0" dirty="0" err="1" smtClean="0">
                <a:latin typeface="Calibri" pitchFamily="34" charset="0"/>
                <a:cs typeface="Calibri" pitchFamily="34" charset="0"/>
              </a:rPr>
              <a:t>Terima</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Kasih</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Tuhan</a:t>
            </a:r>
            <a:r>
              <a:rPr lang="en-CA" sz="2800" b="1" kern="0" dirty="0" smtClean="0">
                <a:latin typeface="Calibri" pitchFamily="34" charset="0"/>
                <a:cs typeface="Calibri" pitchFamily="34" charset="0"/>
              </a:rPr>
              <a:t>!</a:t>
            </a:r>
            <a:endParaRPr lang="en-CA" sz="2800" b="1" dirty="0">
              <a:latin typeface="Calibri" pitchFamily="34" charset="0"/>
            </a:endParaRPr>
          </a:p>
        </p:txBody>
      </p:sp>
      <p:sp>
        <p:nvSpPr>
          <p:cNvPr id="9" name="Text Box 4"/>
          <p:cNvSpPr txBox="1">
            <a:spLocks noChangeArrowheads="1"/>
          </p:cNvSpPr>
          <p:nvPr/>
        </p:nvSpPr>
        <p:spPr bwMode="auto">
          <a:xfrm>
            <a:off x="7092280" y="44624"/>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b="1" dirty="0" smtClean="0">
                <a:latin typeface="Calibri" pitchFamily="34" charset="0"/>
                <a:cs typeface="Calibri" pitchFamily="34" charset="0"/>
              </a:rPr>
              <a:t>83-97</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107504" y="140439"/>
            <a:ext cx="2088232" cy="1200329"/>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3" name="Title 12"/>
          <p:cNvSpPr txBox="1">
            <a:spLocks/>
          </p:cNvSpPr>
          <p:nvPr/>
        </p:nvSpPr>
        <p:spPr bwMode="auto">
          <a:xfrm>
            <a:off x="2699792" y="-162272"/>
            <a:ext cx="45468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200" b="1" kern="0" dirty="0" err="1" smtClean="0">
                <a:solidFill>
                  <a:schemeClr val="bg1"/>
                </a:solidFill>
                <a:latin typeface="Calibri" pitchFamily="34" charset="0"/>
                <a:ea typeface="+mj-ea"/>
                <a:cs typeface="Calibri" pitchFamily="34" charset="0"/>
              </a:rPr>
              <a:t>d</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alam</a:t>
            </a:r>
            <a:r>
              <a:rPr kumimoji="0" lang="en-CA" sz="32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Kristus</a:t>
            </a:r>
            <a:endParaRPr kumimoji="0" lang="en-CA" sz="32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26" name="Explosion 1 25"/>
          <p:cNvSpPr/>
          <p:nvPr/>
        </p:nvSpPr>
        <p:spPr>
          <a:xfrm>
            <a:off x="6156176" y="44624"/>
            <a:ext cx="1584176" cy="1584176"/>
          </a:xfrm>
          <a:prstGeom prst="irregularSeal1">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Explosion 1 24"/>
          <p:cNvSpPr/>
          <p:nvPr/>
        </p:nvSpPr>
        <p:spPr>
          <a:xfrm>
            <a:off x="6156176" y="2276872"/>
            <a:ext cx="1584176" cy="1584176"/>
          </a:xfrm>
          <a:prstGeom prst="irregularSeal1">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9219" name="Picture 2" descr="abroad,atlases,destinations,documents,Fotolia,geography,holidays,international,maps,overseas,passports,Photographs,planning,travels,vacations,worlds"/>
          <p:cNvPicPr>
            <a:picLocks noChangeAspect="1" noChangeArrowheads="1"/>
          </p:cNvPicPr>
          <p:nvPr/>
        </p:nvPicPr>
        <p:blipFill>
          <a:blip r:embed="rId2" cstate="print"/>
          <a:srcRect t="23260" b="18587"/>
          <a:stretch>
            <a:fillRect/>
          </a:stretch>
        </p:blipFill>
        <p:spPr bwMode="auto">
          <a:xfrm>
            <a:off x="-17783" y="-285776"/>
            <a:ext cx="5741911" cy="3566160"/>
          </a:xfrm>
          <a:prstGeom prst="rect">
            <a:avLst/>
          </a:prstGeom>
          <a:noFill/>
          <a:ln w="9525">
            <a:noFill/>
            <a:miter lim="800000"/>
            <a:headEnd/>
            <a:tailEnd/>
          </a:ln>
        </p:spPr>
      </p:pic>
      <p:sp>
        <p:nvSpPr>
          <p:cNvPr id="4" name="TextBox 3"/>
          <p:cNvSpPr txBox="1"/>
          <p:nvPr/>
        </p:nvSpPr>
        <p:spPr>
          <a:xfrm rot="19560000">
            <a:off x="2479050" y="1296038"/>
            <a:ext cx="2313432" cy="1200329"/>
          </a:xfrm>
          <a:prstGeom prst="rect">
            <a:avLst/>
          </a:prstGeom>
          <a:solidFill>
            <a:schemeClr val="bg1"/>
          </a:solidFill>
        </p:spPr>
        <p:txBody>
          <a:bodyPr wrap="square">
            <a:spAutoFit/>
          </a:bodyPr>
          <a:lstStyle/>
          <a:p>
            <a:pPr algn="ctr">
              <a:defRPr/>
            </a:pPr>
            <a:r>
              <a:rPr lang="en-CA" sz="2400" b="1" cap="all" dirty="0" smtClean="0"/>
              <a:t>PASPOR</a:t>
            </a:r>
          </a:p>
          <a:p>
            <a:pPr algn="ctr">
              <a:defRPr/>
            </a:pPr>
            <a:r>
              <a:rPr lang="en-CA" sz="2400" b="1" cap="all" dirty="0" smtClean="0"/>
              <a:t>DARI </a:t>
            </a:r>
          </a:p>
          <a:p>
            <a:pPr algn="ctr">
              <a:defRPr/>
            </a:pPr>
            <a:r>
              <a:rPr lang="en-CA" sz="2400" b="1" cap="all" dirty="0" smtClean="0"/>
              <a:t>KRISTUS</a:t>
            </a:r>
            <a:endParaRPr lang="en-CA" sz="2400" b="1" i="1" cap="all" dirty="0"/>
          </a:p>
        </p:txBody>
      </p:sp>
      <p:sp>
        <p:nvSpPr>
          <p:cNvPr id="9222" name="TextBox 5"/>
          <p:cNvSpPr txBox="1">
            <a:spLocks noChangeArrowheads="1"/>
          </p:cNvSpPr>
          <p:nvPr/>
        </p:nvSpPr>
        <p:spPr bwMode="auto">
          <a:xfrm>
            <a:off x="2484438" y="3500438"/>
            <a:ext cx="2808287" cy="646112"/>
          </a:xfrm>
          <a:prstGeom prst="rect">
            <a:avLst/>
          </a:prstGeom>
          <a:solidFill>
            <a:srgbClr val="FFFF00"/>
          </a:solidFill>
          <a:ln w="9525">
            <a:noFill/>
            <a:miter lim="800000"/>
            <a:headEnd/>
            <a:tailEnd/>
          </a:ln>
        </p:spPr>
        <p:txBody>
          <a:bodyPr>
            <a:spAutoFit/>
          </a:bodyPr>
          <a:lstStyle/>
          <a:p>
            <a:r>
              <a:rPr lang="en-CA"/>
              <a:t>                                         </a:t>
            </a:r>
          </a:p>
          <a:p>
            <a:endParaRPr lang="en-CA"/>
          </a:p>
        </p:txBody>
      </p:sp>
      <p:sp>
        <p:nvSpPr>
          <p:cNvPr id="7" name="TextBox 6"/>
          <p:cNvSpPr txBox="1"/>
          <p:nvPr/>
        </p:nvSpPr>
        <p:spPr>
          <a:xfrm>
            <a:off x="2627784" y="188640"/>
            <a:ext cx="3456384" cy="215444"/>
          </a:xfrm>
          <a:prstGeom prst="rect">
            <a:avLst/>
          </a:prstGeom>
          <a:noFill/>
        </p:spPr>
        <p:txBody>
          <a:bodyPr wrap="square" rtlCol="0">
            <a:spAutoFit/>
          </a:bodyPr>
          <a:lstStyle/>
          <a:p>
            <a:pPr algn="ctr"/>
            <a:r>
              <a:rPr lang="en-CA" sz="800" dirty="0" smtClean="0">
                <a:solidFill>
                  <a:schemeClr val="tx1">
                    <a:lumMod val="65000"/>
                  </a:schemeClr>
                </a:solidFill>
              </a:rPr>
              <a:t>Microsoft clip art © 2013   Microsoft Corporation. </a:t>
            </a:r>
            <a:endParaRPr lang="en-CA" sz="800" dirty="0">
              <a:solidFill>
                <a:schemeClr val="tx1">
                  <a:lumMod val="65000"/>
                </a:schemeClr>
              </a:solidFill>
            </a:endParaRPr>
          </a:p>
        </p:txBody>
      </p:sp>
      <p:sp>
        <p:nvSpPr>
          <p:cNvPr id="15" name="TextBox 14"/>
          <p:cNvSpPr txBox="1"/>
          <p:nvPr/>
        </p:nvSpPr>
        <p:spPr>
          <a:xfrm>
            <a:off x="7524328" y="128826"/>
            <a:ext cx="1554480" cy="707886"/>
          </a:xfrm>
          <a:prstGeom prst="rect">
            <a:avLst/>
          </a:prstGeom>
          <a:noFill/>
        </p:spPr>
        <p:txBody>
          <a:bodyPr wrap="square" rtlCol="0">
            <a:spAutoFit/>
          </a:bodyPr>
          <a:lstStyle/>
          <a:p>
            <a:pPr algn="ctr"/>
            <a:r>
              <a:rPr lang="en-CA" sz="2000" dirty="0" err="1" smtClean="0">
                <a:solidFill>
                  <a:schemeClr val="bg1"/>
                </a:solidFill>
              </a:rPr>
              <a:t>Saya</a:t>
            </a:r>
            <a:r>
              <a:rPr lang="en-CA" sz="2000" dirty="0" smtClean="0">
                <a:solidFill>
                  <a:schemeClr val="bg1"/>
                </a:solidFill>
              </a:rPr>
              <a:t>, </a:t>
            </a:r>
            <a:r>
              <a:rPr lang="en-CA" sz="2000" dirty="0" err="1" smtClean="0">
                <a:solidFill>
                  <a:schemeClr val="bg1"/>
                </a:solidFill>
              </a:rPr>
              <a:t>Saya</a:t>
            </a:r>
            <a:r>
              <a:rPr lang="en-CA" sz="2000" dirty="0" smtClean="0">
                <a:solidFill>
                  <a:schemeClr val="bg1"/>
                </a:solidFill>
              </a:rPr>
              <a:t>, </a:t>
            </a:r>
            <a:r>
              <a:rPr lang="en-CA" sz="2000" dirty="0" err="1" smtClean="0">
                <a:solidFill>
                  <a:schemeClr val="bg1"/>
                </a:solidFill>
              </a:rPr>
              <a:t>Saya</a:t>
            </a:r>
            <a:r>
              <a:rPr lang="en-CA" sz="2000" dirty="0" smtClean="0">
                <a:solidFill>
                  <a:schemeClr val="bg1"/>
                </a:solidFill>
              </a:rPr>
              <a:t>!</a:t>
            </a:r>
            <a:endParaRPr lang="en-CA" sz="2000" dirty="0">
              <a:solidFill>
                <a:schemeClr val="bg1"/>
              </a:solidFill>
            </a:endParaRPr>
          </a:p>
        </p:txBody>
      </p:sp>
      <p:sp>
        <p:nvSpPr>
          <p:cNvPr id="22" name="Rectangle 21"/>
          <p:cNvSpPr/>
          <p:nvPr/>
        </p:nvSpPr>
        <p:spPr>
          <a:xfrm>
            <a:off x="8316416" y="2985512"/>
            <a:ext cx="137160" cy="7315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Rectangle 22"/>
          <p:cNvSpPr/>
          <p:nvPr/>
        </p:nvSpPr>
        <p:spPr>
          <a:xfrm flipH="1">
            <a:off x="8100392" y="3140968"/>
            <a:ext cx="54864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4"/>
          <p:cNvSpPr txBox="1">
            <a:spLocks noChangeArrowheads="1"/>
          </p:cNvSpPr>
          <p:nvPr/>
        </p:nvSpPr>
        <p:spPr bwMode="auto">
          <a:xfrm>
            <a:off x="467544" y="3260711"/>
            <a:ext cx="4846320" cy="954107"/>
          </a:xfrm>
          <a:prstGeom prst="rect">
            <a:avLst/>
          </a:prstGeom>
          <a:solidFill>
            <a:schemeClr val="tx1"/>
          </a:solidFill>
          <a:ln w="9525">
            <a:noFill/>
            <a:miter lim="800000"/>
            <a:headEnd/>
            <a:tailEnd/>
          </a:ln>
        </p:spPr>
        <p:txBody>
          <a:bodyPr wrap="square">
            <a:spAutoFit/>
          </a:bodyPr>
          <a:lstStyle/>
          <a:p>
            <a:r>
              <a:rPr lang="en-CA" sz="2800" b="1" spc="-20" dirty="0" smtClean="0">
                <a:solidFill>
                  <a:srgbClr val="FF0000"/>
                </a:solidFill>
                <a:latin typeface="Calibri" pitchFamily="34" charset="0"/>
                <a:cs typeface="Calibri" pitchFamily="34" charset="0"/>
              </a:rPr>
              <a:t>83. </a:t>
            </a:r>
            <a:r>
              <a:rPr lang="en-CA" sz="2800" b="1" spc="-20" dirty="0" err="1" smtClean="0">
                <a:solidFill>
                  <a:srgbClr val="FF0000"/>
                </a:solidFill>
                <a:latin typeface="Calibri" pitchFamily="34" charset="0"/>
                <a:cs typeface="Calibri" pitchFamily="34" charset="0"/>
              </a:rPr>
              <a:t>K</a:t>
            </a:r>
            <a:r>
              <a:rPr lang="en-CA" sz="2800" b="1" dirty="0" err="1" smtClean="0">
                <a:solidFill>
                  <a:srgbClr val="FF0000"/>
                </a:solidFill>
                <a:latin typeface="Calibri" pitchFamily="34" charset="0"/>
                <a:cs typeface="Calibri" pitchFamily="34" charset="0"/>
              </a:rPr>
              <a:t>ewargaan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di</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dalam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sorga</a:t>
            </a:r>
            <a:r>
              <a:rPr lang="en-CA" sz="2800" b="1" dirty="0" smtClean="0">
                <a:solidFill>
                  <a:srgbClr val="FF0000"/>
                </a:solidFill>
                <a:latin typeface="Calibri" pitchFamily="34" charset="0"/>
                <a:cs typeface="Calibri" pitchFamily="34" charset="0"/>
              </a:rPr>
              <a:t>.</a:t>
            </a:r>
            <a:endParaRPr lang="en-CA" sz="2800" b="1" spc="-20" dirty="0" smtClean="0">
              <a:solidFill>
                <a:srgbClr val="FF0000"/>
              </a:solidFill>
              <a:latin typeface="Calibri" pitchFamily="34" charset="0"/>
            </a:endParaRPr>
          </a:p>
          <a:p>
            <a:pPr algn="ctr"/>
            <a:r>
              <a:rPr lang="en-CA" sz="2800" b="1" spc="-20" dirty="0" err="1" smtClean="0">
                <a:solidFill>
                  <a:srgbClr val="FF0000"/>
                </a:solidFill>
                <a:latin typeface="Calibri" pitchFamily="34" charset="0"/>
              </a:rPr>
              <a:t>Terima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Kasih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Tuhan</a:t>
            </a:r>
            <a:r>
              <a:rPr lang="en-CA" sz="2800" b="1" spc="-20" dirty="0" smtClean="0">
                <a:solidFill>
                  <a:srgbClr val="FF0000"/>
                </a:solidFill>
                <a:latin typeface="Calibri" pitchFamily="34" charset="0"/>
              </a:rPr>
              <a:t>!</a:t>
            </a:r>
            <a:endParaRPr lang="en-CA" sz="2800" b="1" spc="-20" dirty="0">
              <a:solidFill>
                <a:srgbClr val="FF0000"/>
              </a:solidFill>
              <a:latin typeface="Calibri" pitchFamily="34" charset="0"/>
            </a:endParaRPr>
          </a:p>
        </p:txBody>
      </p:sp>
      <p:pic>
        <p:nvPicPr>
          <p:cNvPr id="20" name="Picture 19" descr="www.fg-a.com valentine 2-jumping-heart.gif"/>
          <p:cNvPicPr>
            <a:picLocks noChangeAspect="1"/>
          </p:cNvPicPr>
          <p:nvPr/>
        </p:nvPicPr>
        <p:blipFill>
          <a:blip r:embed="rId3" cstate="print"/>
          <a:stretch>
            <a:fillRect/>
          </a:stretch>
        </p:blipFill>
        <p:spPr>
          <a:xfrm>
            <a:off x="7821488" y="2420888"/>
            <a:ext cx="1143000" cy="1333500"/>
          </a:xfrm>
          <a:prstGeom prst="rect">
            <a:avLst/>
          </a:prstGeom>
        </p:spPr>
      </p:pic>
      <p:sp>
        <p:nvSpPr>
          <p:cNvPr id="28" name="TextBox 27"/>
          <p:cNvSpPr txBox="1"/>
          <p:nvPr/>
        </p:nvSpPr>
        <p:spPr>
          <a:xfrm>
            <a:off x="7668344" y="2289066"/>
            <a:ext cx="1368152" cy="707886"/>
          </a:xfrm>
          <a:prstGeom prst="rect">
            <a:avLst/>
          </a:prstGeom>
          <a:noFill/>
        </p:spPr>
        <p:txBody>
          <a:bodyPr wrap="square" rtlCol="0">
            <a:spAutoFit/>
          </a:bodyPr>
          <a:lstStyle/>
          <a:p>
            <a:pPr algn="ctr"/>
            <a:r>
              <a:rPr lang="en-CA" sz="2000" dirty="0" err="1" smtClean="0">
                <a:solidFill>
                  <a:schemeClr val="bg1"/>
                </a:solidFill>
              </a:rPr>
              <a:t>Aku</a:t>
            </a:r>
            <a:r>
              <a:rPr lang="en-CA" sz="2000" dirty="0" smtClean="0">
                <a:solidFill>
                  <a:schemeClr val="bg1"/>
                </a:solidFill>
              </a:rPr>
              <a:t> </a:t>
            </a:r>
            <a:r>
              <a:rPr lang="en-CA" sz="2000" dirty="0" err="1" smtClean="0">
                <a:solidFill>
                  <a:schemeClr val="bg1"/>
                </a:solidFill>
              </a:rPr>
              <a:t>mau</a:t>
            </a:r>
            <a:r>
              <a:rPr lang="en-CA" sz="2000" dirty="0" smtClean="0">
                <a:solidFill>
                  <a:schemeClr val="bg1"/>
                </a:solidFill>
              </a:rPr>
              <a:t> </a:t>
            </a:r>
            <a:r>
              <a:rPr lang="en-CA" sz="2000" dirty="0" err="1" smtClean="0">
                <a:solidFill>
                  <a:schemeClr val="bg1"/>
                </a:solidFill>
              </a:rPr>
              <a:t>Kamu</a:t>
            </a:r>
            <a:r>
              <a:rPr lang="en-CA" sz="2000" dirty="0" smtClean="0">
                <a:solidFill>
                  <a:schemeClr val="bg1"/>
                </a:solidFill>
              </a:rPr>
              <a:t>!</a:t>
            </a:r>
            <a:endParaRPr lang="en-CA" sz="2000" dirty="0">
              <a:solidFill>
                <a:schemeClr val="bg1"/>
              </a:solidFill>
            </a:endParaRPr>
          </a:p>
        </p:txBody>
      </p:sp>
      <p:sp>
        <p:nvSpPr>
          <p:cNvPr id="29" name="TextBox 28"/>
          <p:cNvSpPr txBox="1"/>
          <p:nvPr/>
        </p:nvSpPr>
        <p:spPr>
          <a:xfrm>
            <a:off x="6444208" y="4499828"/>
            <a:ext cx="2088232" cy="369332"/>
          </a:xfrm>
          <a:prstGeom prst="rect">
            <a:avLst/>
          </a:prstGeom>
          <a:noFill/>
        </p:spPr>
        <p:txBody>
          <a:bodyPr wrap="square" rtlCol="0">
            <a:spAutoFit/>
          </a:bodyPr>
          <a:lstStyle/>
          <a:p>
            <a:pPr algn="ctr"/>
            <a:r>
              <a:rPr lang="en-CA" sz="900" dirty="0" smtClean="0">
                <a:solidFill>
                  <a:schemeClr val="tx1">
                    <a:lumMod val="50000"/>
                  </a:schemeClr>
                </a:solidFill>
              </a:rPr>
              <a:t>angry smiley © sherv.net</a:t>
            </a:r>
          </a:p>
          <a:p>
            <a:pPr algn="ctr"/>
            <a:r>
              <a:rPr lang="en-CA" sz="900" dirty="0" smtClean="0">
                <a:solidFill>
                  <a:schemeClr val="tx1">
                    <a:lumMod val="50000"/>
                  </a:schemeClr>
                </a:solidFill>
              </a:rPr>
              <a:t>Jumping heart © www.fg-a.com</a:t>
            </a:r>
          </a:p>
        </p:txBody>
      </p:sp>
      <p:pic>
        <p:nvPicPr>
          <p:cNvPr id="30" name="Picture 29" descr="red-angry-face-smiley-emoticon sherv.net.gif"/>
          <p:cNvPicPr>
            <a:picLocks noChangeAspect="1"/>
          </p:cNvPicPr>
          <p:nvPr/>
        </p:nvPicPr>
        <p:blipFill>
          <a:blip r:embed="rId4" cstate="print"/>
          <a:stretch>
            <a:fillRect/>
          </a:stretch>
        </p:blipFill>
        <p:spPr>
          <a:xfrm>
            <a:off x="8028384" y="772696"/>
            <a:ext cx="632369" cy="640080"/>
          </a:xfrm>
          <a:prstGeom prst="rect">
            <a:avLst/>
          </a:prstGeom>
        </p:spPr>
      </p:pic>
      <p:sp>
        <p:nvSpPr>
          <p:cNvPr id="31" name="Title 1"/>
          <p:cNvSpPr txBox="1">
            <a:spLocks/>
          </p:cNvSpPr>
          <p:nvPr/>
        </p:nvSpPr>
        <p:spPr bwMode="auto">
          <a:xfrm>
            <a:off x="519113" y="5238328"/>
            <a:ext cx="80137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smtClean="0">
                <a:ln>
                  <a:noFill/>
                </a:ln>
                <a:solidFill>
                  <a:schemeClr val="bg1"/>
                </a:solidFill>
                <a:effectLst/>
                <a:uLnTx/>
                <a:uFillTx/>
                <a:latin typeface="Calibri" pitchFamily="34" charset="0"/>
                <a:ea typeface="+mj-ea"/>
                <a:cs typeface="Calibri" pitchFamily="34" charset="0"/>
              </a:rPr>
              <a:t>“Karena kewargaan kita adalah di dalam sorga, </a:t>
            </a:r>
            <a:br>
              <a:rPr kumimoji="0" lang="en-CA" sz="2800" b="1" i="0" u="none" strike="noStrike" kern="0" cap="none" spc="0" normalizeH="0" baseline="0" noProof="0" smtClean="0">
                <a:ln>
                  <a:noFill/>
                </a:ln>
                <a:solidFill>
                  <a:schemeClr val="bg1"/>
                </a:solidFill>
                <a:effectLst/>
                <a:uLnTx/>
                <a:uFillTx/>
                <a:latin typeface="Calibri" pitchFamily="34" charset="0"/>
                <a:ea typeface="+mj-ea"/>
                <a:cs typeface="Calibri" pitchFamily="34" charset="0"/>
              </a:rPr>
            </a:br>
            <a:r>
              <a:rPr kumimoji="0" lang="en-CA" sz="2800" b="1" i="0" u="none" strike="noStrike" kern="0" cap="none" spc="0" normalizeH="0" baseline="0" noProof="0" smtClean="0">
                <a:ln>
                  <a:noFill/>
                </a:ln>
                <a:solidFill>
                  <a:schemeClr val="bg1"/>
                </a:solidFill>
                <a:effectLst/>
                <a:uLnTx/>
                <a:uFillTx/>
                <a:latin typeface="Calibri" pitchFamily="34" charset="0"/>
                <a:ea typeface="+mj-ea"/>
                <a:cs typeface="Calibri" pitchFamily="34" charset="0"/>
              </a:rPr>
              <a:t>dan dari situ juga kita menantikan Tuhan Yesus Kristus sebagai Juruselamat”  </a:t>
            </a:r>
            <a:r>
              <a:rPr kumimoji="0" lang="en-US" sz="2800" b="1" i="0" u="none" strike="noStrike" kern="0" cap="none" spc="0" normalizeH="0" baseline="0" noProof="0" smtClean="0">
                <a:ln>
                  <a:noFill/>
                </a:ln>
                <a:solidFill>
                  <a:schemeClr val="bg1"/>
                </a:solidFill>
                <a:effectLst/>
                <a:uLnTx/>
                <a:uFillTx/>
                <a:latin typeface="Calibri" pitchFamily="34" charset="0"/>
                <a:ea typeface="+mj-ea"/>
                <a:cs typeface="+mj-cs"/>
              </a:rPr>
              <a:t>Flp 3:20 </a:t>
            </a:r>
            <a:r>
              <a:rPr kumimoji="0" lang="en-CA" sz="2800" b="0" i="0" u="none" strike="noStrike" kern="0" cap="none" spc="0" normalizeH="0" baseline="0" noProof="0" smtClean="0">
                <a:ln>
                  <a:noFill/>
                </a:ln>
                <a:solidFill>
                  <a:schemeClr val="bg1"/>
                </a:solidFill>
                <a:effectLst/>
                <a:uLnTx/>
                <a:uFillTx/>
                <a:latin typeface="Calibri" pitchFamily="34" charset="0"/>
                <a:ea typeface="+mj-ea"/>
                <a:cs typeface="+mj-cs"/>
              </a:rPr>
              <a:t/>
            </a:r>
            <a:br>
              <a:rPr kumimoji="0" lang="en-CA" sz="2800" b="0" i="0" u="none" strike="noStrike" kern="0" cap="none" spc="0" normalizeH="0" baseline="0" noProof="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smtClean="0">
              <a:ln>
                <a:noFill/>
              </a:ln>
              <a:solidFill>
                <a:schemeClr val="bg1"/>
              </a:solidFill>
              <a:effectLst/>
              <a:uLnTx/>
              <a:uFillTx/>
              <a:latin typeface="Calibri" pitchFamily="34" charset="0"/>
              <a:ea typeface="+mj-ea"/>
              <a:cs typeface="+mj-cs"/>
            </a:endParaRPr>
          </a:p>
        </p:txBody>
      </p:sp>
      <p:sp>
        <p:nvSpPr>
          <p:cNvPr id="32" name="TextBox 31"/>
          <p:cNvSpPr txBox="1"/>
          <p:nvPr/>
        </p:nvSpPr>
        <p:spPr>
          <a:xfrm>
            <a:off x="6372200" y="620688"/>
            <a:ext cx="1080120" cy="400110"/>
          </a:xfrm>
          <a:prstGeom prst="rect">
            <a:avLst/>
          </a:prstGeom>
          <a:noFill/>
        </p:spPr>
        <p:txBody>
          <a:bodyPr wrap="square" rtlCol="0">
            <a:spAutoFit/>
          </a:bodyPr>
          <a:lstStyle/>
          <a:p>
            <a:pPr algn="ctr">
              <a:lnSpc>
                <a:spcPts val="2400"/>
              </a:lnSpc>
            </a:pPr>
            <a:r>
              <a:rPr lang="en-CA" sz="2400" b="1" dirty="0" err="1" smtClean="0">
                <a:solidFill>
                  <a:schemeClr val="bg1"/>
                </a:solidFill>
              </a:rPr>
              <a:t>Tuhan</a:t>
            </a:r>
            <a:endParaRPr lang="en-CA" sz="2400" b="1" dirty="0">
              <a:solidFill>
                <a:schemeClr val="bg1"/>
              </a:solidFill>
            </a:endParaRPr>
          </a:p>
        </p:txBody>
      </p:sp>
      <p:sp>
        <p:nvSpPr>
          <p:cNvPr id="33" name="TextBox 32"/>
          <p:cNvSpPr txBox="1"/>
          <p:nvPr/>
        </p:nvSpPr>
        <p:spPr>
          <a:xfrm>
            <a:off x="6372200" y="2852936"/>
            <a:ext cx="1080120" cy="400110"/>
          </a:xfrm>
          <a:prstGeom prst="rect">
            <a:avLst/>
          </a:prstGeom>
          <a:noFill/>
        </p:spPr>
        <p:txBody>
          <a:bodyPr wrap="square" rtlCol="0">
            <a:spAutoFit/>
          </a:bodyPr>
          <a:lstStyle/>
          <a:p>
            <a:pPr algn="ctr">
              <a:lnSpc>
                <a:spcPts val="2400"/>
              </a:lnSpc>
            </a:pPr>
            <a:r>
              <a:rPr lang="en-CA" sz="2400" b="1" dirty="0" err="1" smtClean="0">
                <a:solidFill>
                  <a:schemeClr val="bg1"/>
                </a:solidFill>
              </a:rPr>
              <a:t>Tuhan</a:t>
            </a:r>
            <a:endParaRPr lang="en-CA" sz="2400" b="1" dirty="0">
              <a:solidFill>
                <a:schemeClr val="bg1"/>
              </a:solidFill>
            </a:endParaRPr>
          </a:p>
        </p:txBody>
      </p:sp>
      <p:sp>
        <p:nvSpPr>
          <p:cNvPr id="34" name="TextBox 33"/>
          <p:cNvSpPr txBox="1"/>
          <p:nvPr/>
        </p:nvSpPr>
        <p:spPr>
          <a:xfrm>
            <a:off x="5940152" y="1484784"/>
            <a:ext cx="2880320" cy="830997"/>
          </a:xfrm>
          <a:prstGeom prst="rect">
            <a:avLst/>
          </a:prstGeom>
          <a:noFill/>
        </p:spPr>
        <p:txBody>
          <a:bodyPr wrap="square" rtlCol="0">
            <a:spAutoFit/>
          </a:bodyPr>
          <a:lstStyle/>
          <a:p>
            <a:pPr algn="ctr"/>
            <a:r>
              <a:rPr lang="en-CA" sz="2400" b="1" dirty="0" smtClean="0">
                <a:solidFill>
                  <a:schemeClr val="bg1"/>
                </a:solidFill>
                <a:latin typeface="Calibri" pitchFamily="34" charset="0"/>
                <a:cs typeface="Calibri" pitchFamily="34" charset="0"/>
              </a:rPr>
              <a:t>“</a:t>
            </a:r>
            <a:r>
              <a:rPr lang="en-CA" sz="2400" b="1" dirty="0" err="1">
                <a:solidFill>
                  <a:schemeClr val="bg1"/>
                </a:solidFill>
                <a:latin typeface="Calibri" pitchFamily="34" charset="0"/>
                <a:cs typeface="Calibri" pitchFamily="34" charset="0"/>
              </a:rPr>
              <a:t>T</a:t>
            </a:r>
            <a:r>
              <a:rPr lang="en-CA" sz="2400" b="1" dirty="0" err="1" smtClean="0">
                <a:solidFill>
                  <a:schemeClr val="bg1"/>
                </a:solidFill>
                <a:latin typeface="Calibri" pitchFamily="34" charset="0"/>
                <a:cs typeface="Calibri" pitchFamily="34" charset="0"/>
              </a:rPr>
              <a:t>idak</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memiliki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kewarganegaraan</a:t>
            </a:r>
            <a:r>
              <a:rPr lang="en-CA" sz="2400" b="1" dirty="0" smtClean="0">
                <a:solidFill>
                  <a:schemeClr val="bg1"/>
                </a:solidFill>
                <a:latin typeface="Calibri" pitchFamily="34" charset="0"/>
                <a:cs typeface="Calibri" pitchFamily="34" charset="0"/>
              </a:rPr>
              <a:t>!”</a:t>
            </a:r>
            <a:endParaRPr lang="en-CA" sz="2400" b="1" dirty="0">
              <a:solidFill>
                <a:schemeClr val="bg1"/>
              </a:solidFill>
              <a:latin typeface="Calibri" pitchFamily="34" charset="0"/>
              <a:cs typeface="Calibri" pitchFamily="34" charset="0"/>
            </a:endParaRPr>
          </a:p>
        </p:txBody>
      </p:sp>
      <p:sp>
        <p:nvSpPr>
          <p:cNvPr id="35" name="TextBox 34"/>
          <p:cNvSpPr txBox="1"/>
          <p:nvPr/>
        </p:nvSpPr>
        <p:spPr>
          <a:xfrm>
            <a:off x="5927536" y="3678123"/>
            <a:ext cx="3108960" cy="830997"/>
          </a:xfrm>
          <a:prstGeom prst="rect">
            <a:avLst/>
          </a:prstGeom>
          <a:noFill/>
        </p:spPr>
        <p:txBody>
          <a:bodyPr wrap="square" rtlCol="0">
            <a:spAutoFit/>
          </a:bodyPr>
          <a:lstStyle/>
          <a:p>
            <a:pPr algn="ctr"/>
            <a:r>
              <a:rPr lang="en-CA" sz="2400" b="1" spc="-30" dirty="0" smtClean="0">
                <a:solidFill>
                  <a:schemeClr val="bg1"/>
                </a:solidFill>
                <a:latin typeface="Calibri" pitchFamily="34" charset="0"/>
                <a:cs typeface="Calibri" pitchFamily="34" charset="0"/>
              </a:rPr>
              <a:t>“</a:t>
            </a:r>
            <a:r>
              <a:rPr lang="en-CA" sz="2400" b="1" spc="-30" dirty="0" err="1" smtClean="0">
                <a:solidFill>
                  <a:schemeClr val="bg1"/>
                </a:solidFill>
                <a:latin typeface="Calibri" pitchFamily="34" charset="0"/>
                <a:cs typeface="Calibri" pitchFamily="34" charset="0"/>
              </a:rPr>
              <a:t>Engkau</a:t>
            </a:r>
            <a:r>
              <a:rPr lang="en-CA" sz="2400" b="1" spc="-30" dirty="0" smtClean="0">
                <a:solidFill>
                  <a:schemeClr val="bg1"/>
                </a:solidFill>
                <a:latin typeface="Calibri" pitchFamily="34" charset="0"/>
                <a:cs typeface="Calibri" pitchFamily="34" charset="0"/>
              </a:rPr>
              <a:t> </a:t>
            </a:r>
            <a:r>
              <a:rPr lang="en-CA" sz="2400" b="1" spc="-30" dirty="0" err="1" smtClean="0">
                <a:solidFill>
                  <a:schemeClr val="bg1"/>
                </a:solidFill>
                <a:latin typeface="Calibri" pitchFamily="34" charset="0"/>
                <a:cs typeface="Calibri" pitchFamily="34" charset="0"/>
              </a:rPr>
              <a:t>memiliki</a:t>
            </a:r>
            <a:r>
              <a:rPr lang="en-CA" sz="2400" b="1" spc="-30" dirty="0" smtClean="0">
                <a:solidFill>
                  <a:schemeClr val="bg1"/>
                </a:solidFill>
                <a:latin typeface="Calibri" pitchFamily="34" charset="0"/>
                <a:cs typeface="Calibri" pitchFamily="34" charset="0"/>
              </a:rPr>
              <a:t> </a:t>
            </a:r>
            <a:r>
              <a:rPr lang="en-CA" sz="2400" b="1" spc="-30" dirty="0" err="1" smtClean="0">
                <a:solidFill>
                  <a:schemeClr val="bg1"/>
                </a:solidFill>
                <a:latin typeface="Calibri" pitchFamily="34" charset="0"/>
                <a:cs typeface="Calibri" pitchFamily="34" charset="0"/>
              </a:rPr>
              <a:t>kewarganegaraan</a:t>
            </a:r>
            <a:r>
              <a:rPr lang="en-CA" sz="2400" b="1" spc="-30" dirty="0" smtClean="0">
                <a:solidFill>
                  <a:schemeClr val="bg1"/>
                </a:solidFill>
                <a:latin typeface="Calibri" pitchFamily="34" charset="0"/>
                <a:cs typeface="Calibri" pitchFamily="34" charset="0"/>
              </a:rPr>
              <a:t> !”</a:t>
            </a:r>
            <a:endParaRPr lang="en-CA" sz="2400" b="1" spc="-30" dirty="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26" name="Explosion 1 25"/>
          <p:cNvSpPr/>
          <p:nvPr/>
        </p:nvSpPr>
        <p:spPr>
          <a:xfrm>
            <a:off x="6156176" y="44624"/>
            <a:ext cx="1584176" cy="1584176"/>
          </a:xfrm>
          <a:prstGeom prst="irregularSeal1">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Explosion 1 24"/>
          <p:cNvSpPr/>
          <p:nvPr/>
        </p:nvSpPr>
        <p:spPr>
          <a:xfrm>
            <a:off x="6156176" y="2276872"/>
            <a:ext cx="1584176" cy="1584176"/>
          </a:xfrm>
          <a:prstGeom prst="irregularSeal1">
            <a:avLst/>
          </a:prstGeom>
          <a:solidFill>
            <a:schemeClr val="tx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9219" name="Picture 2" descr="abroad,atlases,destinations,documents,Fotolia,geography,holidays,international,maps,overseas,passports,Photographs,planning,travels,vacations,worlds"/>
          <p:cNvPicPr>
            <a:picLocks noChangeAspect="1" noChangeArrowheads="1"/>
          </p:cNvPicPr>
          <p:nvPr/>
        </p:nvPicPr>
        <p:blipFill>
          <a:blip r:embed="rId2" cstate="print"/>
          <a:srcRect t="23260" b="18587"/>
          <a:stretch>
            <a:fillRect/>
          </a:stretch>
        </p:blipFill>
        <p:spPr bwMode="auto">
          <a:xfrm>
            <a:off x="-17783" y="-285776"/>
            <a:ext cx="5741911" cy="3566160"/>
          </a:xfrm>
          <a:prstGeom prst="rect">
            <a:avLst/>
          </a:prstGeom>
          <a:noFill/>
          <a:ln w="9525">
            <a:noFill/>
            <a:miter lim="800000"/>
            <a:headEnd/>
            <a:tailEnd/>
          </a:ln>
        </p:spPr>
      </p:pic>
      <p:sp>
        <p:nvSpPr>
          <p:cNvPr id="4" name="TextBox 3"/>
          <p:cNvSpPr txBox="1"/>
          <p:nvPr/>
        </p:nvSpPr>
        <p:spPr>
          <a:xfrm rot="19560000">
            <a:off x="2479050" y="1296038"/>
            <a:ext cx="2313432" cy="1200329"/>
          </a:xfrm>
          <a:prstGeom prst="rect">
            <a:avLst/>
          </a:prstGeom>
          <a:solidFill>
            <a:schemeClr val="bg1"/>
          </a:solidFill>
        </p:spPr>
        <p:txBody>
          <a:bodyPr wrap="square">
            <a:spAutoFit/>
          </a:bodyPr>
          <a:lstStyle/>
          <a:p>
            <a:pPr algn="ctr">
              <a:defRPr/>
            </a:pPr>
            <a:r>
              <a:rPr lang="en-CA" sz="2400" b="1" cap="all" dirty="0" smtClean="0"/>
              <a:t>PASPOR</a:t>
            </a:r>
          </a:p>
          <a:p>
            <a:pPr algn="ctr">
              <a:defRPr/>
            </a:pPr>
            <a:r>
              <a:rPr lang="en-CA" sz="2400" b="1" cap="all" dirty="0" smtClean="0"/>
              <a:t>DARI </a:t>
            </a:r>
          </a:p>
          <a:p>
            <a:pPr algn="ctr">
              <a:defRPr/>
            </a:pPr>
            <a:r>
              <a:rPr lang="en-CA" sz="2400" b="1" cap="all" dirty="0" smtClean="0"/>
              <a:t>KRISTUS</a:t>
            </a:r>
            <a:endParaRPr lang="en-CA" sz="2400" b="1" i="1" cap="all" dirty="0"/>
          </a:p>
        </p:txBody>
      </p:sp>
      <p:sp>
        <p:nvSpPr>
          <p:cNvPr id="9222" name="TextBox 5"/>
          <p:cNvSpPr txBox="1">
            <a:spLocks noChangeArrowheads="1"/>
          </p:cNvSpPr>
          <p:nvPr/>
        </p:nvSpPr>
        <p:spPr bwMode="auto">
          <a:xfrm>
            <a:off x="2484438" y="3500438"/>
            <a:ext cx="2808287" cy="646112"/>
          </a:xfrm>
          <a:prstGeom prst="rect">
            <a:avLst/>
          </a:prstGeom>
          <a:solidFill>
            <a:srgbClr val="FFFF00"/>
          </a:solidFill>
          <a:ln w="9525">
            <a:noFill/>
            <a:miter lim="800000"/>
            <a:headEnd/>
            <a:tailEnd/>
          </a:ln>
        </p:spPr>
        <p:txBody>
          <a:bodyPr>
            <a:spAutoFit/>
          </a:bodyPr>
          <a:lstStyle/>
          <a:p>
            <a:r>
              <a:rPr lang="en-CA"/>
              <a:t>                                         </a:t>
            </a:r>
          </a:p>
          <a:p>
            <a:endParaRPr lang="en-CA"/>
          </a:p>
        </p:txBody>
      </p:sp>
      <p:sp>
        <p:nvSpPr>
          <p:cNvPr id="7" name="TextBox 6"/>
          <p:cNvSpPr txBox="1"/>
          <p:nvPr/>
        </p:nvSpPr>
        <p:spPr>
          <a:xfrm>
            <a:off x="2627784" y="188640"/>
            <a:ext cx="3456384" cy="215444"/>
          </a:xfrm>
          <a:prstGeom prst="rect">
            <a:avLst/>
          </a:prstGeom>
          <a:noFill/>
        </p:spPr>
        <p:txBody>
          <a:bodyPr wrap="square" rtlCol="0">
            <a:spAutoFit/>
          </a:bodyPr>
          <a:lstStyle/>
          <a:p>
            <a:pPr algn="ctr"/>
            <a:r>
              <a:rPr lang="en-CA" sz="800" dirty="0" smtClean="0">
                <a:solidFill>
                  <a:schemeClr val="tx1">
                    <a:lumMod val="65000"/>
                  </a:schemeClr>
                </a:solidFill>
              </a:rPr>
              <a:t>Microsoft clip art © 2013   Microsoft Corporation. </a:t>
            </a:r>
            <a:endParaRPr lang="en-CA" sz="800" dirty="0">
              <a:solidFill>
                <a:schemeClr val="tx1">
                  <a:lumMod val="65000"/>
                </a:schemeClr>
              </a:solidFill>
            </a:endParaRPr>
          </a:p>
        </p:txBody>
      </p:sp>
      <p:sp>
        <p:nvSpPr>
          <p:cNvPr id="15" name="TextBox 14"/>
          <p:cNvSpPr txBox="1"/>
          <p:nvPr/>
        </p:nvSpPr>
        <p:spPr>
          <a:xfrm>
            <a:off x="7524328" y="128826"/>
            <a:ext cx="1554480" cy="707886"/>
          </a:xfrm>
          <a:prstGeom prst="rect">
            <a:avLst/>
          </a:prstGeom>
          <a:noFill/>
        </p:spPr>
        <p:txBody>
          <a:bodyPr wrap="square" rtlCol="0">
            <a:spAutoFit/>
          </a:bodyPr>
          <a:lstStyle/>
          <a:p>
            <a:pPr algn="ctr"/>
            <a:r>
              <a:rPr lang="en-CA" sz="2000" dirty="0" err="1" smtClean="0">
                <a:solidFill>
                  <a:schemeClr val="bg1"/>
                </a:solidFill>
              </a:rPr>
              <a:t>Saya</a:t>
            </a:r>
            <a:r>
              <a:rPr lang="en-CA" sz="2000" dirty="0" smtClean="0">
                <a:solidFill>
                  <a:schemeClr val="bg1"/>
                </a:solidFill>
              </a:rPr>
              <a:t>, </a:t>
            </a:r>
            <a:r>
              <a:rPr lang="en-CA" sz="2000" dirty="0" err="1" smtClean="0">
                <a:solidFill>
                  <a:schemeClr val="bg1"/>
                </a:solidFill>
              </a:rPr>
              <a:t>Saya</a:t>
            </a:r>
            <a:r>
              <a:rPr lang="en-CA" sz="2000" dirty="0" smtClean="0">
                <a:solidFill>
                  <a:schemeClr val="bg1"/>
                </a:solidFill>
              </a:rPr>
              <a:t>, </a:t>
            </a:r>
            <a:r>
              <a:rPr lang="en-CA" sz="2000" dirty="0" err="1" smtClean="0">
                <a:solidFill>
                  <a:schemeClr val="bg1"/>
                </a:solidFill>
              </a:rPr>
              <a:t>Saya</a:t>
            </a:r>
            <a:r>
              <a:rPr lang="en-CA" sz="2000" dirty="0" smtClean="0">
                <a:solidFill>
                  <a:schemeClr val="bg1"/>
                </a:solidFill>
              </a:rPr>
              <a:t>!</a:t>
            </a:r>
            <a:endParaRPr lang="en-CA" sz="2000" dirty="0">
              <a:solidFill>
                <a:schemeClr val="bg1"/>
              </a:solidFill>
            </a:endParaRPr>
          </a:p>
        </p:txBody>
      </p:sp>
      <p:sp>
        <p:nvSpPr>
          <p:cNvPr id="22" name="Rectangle 21"/>
          <p:cNvSpPr/>
          <p:nvPr/>
        </p:nvSpPr>
        <p:spPr>
          <a:xfrm>
            <a:off x="8316416" y="2985512"/>
            <a:ext cx="137160" cy="7315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Rectangle 22"/>
          <p:cNvSpPr/>
          <p:nvPr/>
        </p:nvSpPr>
        <p:spPr>
          <a:xfrm flipH="1">
            <a:off x="8100392" y="3140968"/>
            <a:ext cx="548640" cy="13716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TextBox 4"/>
          <p:cNvSpPr txBox="1">
            <a:spLocks noChangeArrowheads="1"/>
          </p:cNvSpPr>
          <p:nvPr/>
        </p:nvSpPr>
        <p:spPr bwMode="auto">
          <a:xfrm>
            <a:off x="467544" y="3260711"/>
            <a:ext cx="4846320" cy="954107"/>
          </a:xfrm>
          <a:prstGeom prst="rect">
            <a:avLst/>
          </a:prstGeom>
          <a:solidFill>
            <a:schemeClr val="tx1"/>
          </a:solidFill>
          <a:ln w="9525">
            <a:noFill/>
            <a:miter lim="800000"/>
            <a:headEnd/>
            <a:tailEnd/>
          </a:ln>
        </p:spPr>
        <p:txBody>
          <a:bodyPr wrap="square">
            <a:spAutoFit/>
          </a:bodyPr>
          <a:lstStyle/>
          <a:p>
            <a:r>
              <a:rPr lang="en-CA" sz="2800" b="1" spc="-20" dirty="0" smtClean="0">
                <a:solidFill>
                  <a:srgbClr val="FF0000"/>
                </a:solidFill>
                <a:latin typeface="Calibri" pitchFamily="34" charset="0"/>
                <a:cs typeface="Calibri" pitchFamily="34" charset="0"/>
              </a:rPr>
              <a:t>83. </a:t>
            </a:r>
            <a:r>
              <a:rPr lang="en-CA" sz="2800" b="1" spc="-20" dirty="0" err="1" smtClean="0">
                <a:solidFill>
                  <a:srgbClr val="FF0000"/>
                </a:solidFill>
                <a:latin typeface="Calibri" pitchFamily="34" charset="0"/>
                <a:cs typeface="Calibri" pitchFamily="34" charset="0"/>
              </a:rPr>
              <a:t>K</a:t>
            </a:r>
            <a:r>
              <a:rPr lang="en-CA" sz="2800" b="1" dirty="0" err="1" smtClean="0">
                <a:solidFill>
                  <a:srgbClr val="FF0000"/>
                </a:solidFill>
                <a:latin typeface="Calibri" pitchFamily="34" charset="0"/>
                <a:cs typeface="Calibri" pitchFamily="34" charset="0"/>
              </a:rPr>
              <a:t>ewargaan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di</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dalam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sorga</a:t>
            </a:r>
            <a:r>
              <a:rPr lang="en-CA" sz="2800" b="1" dirty="0" smtClean="0">
                <a:solidFill>
                  <a:srgbClr val="FF0000"/>
                </a:solidFill>
                <a:latin typeface="Calibri" pitchFamily="34" charset="0"/>
                <a:cs typeface="Calibri" pitchFamily="34" charset="0"/>
              </a:rPr>
              <a:t>.</a:t>
            </a:r>
            <a:endParaRPr lang="en-CA" sz="2800" b="1" spc="-20" dirty="0" smtClean="0">
              <a:solidFill>
                <a:srgbClr val="FF0000"/>
              </a:solidFill>
              <a:latin typeface="Calibri" pitchFamily="34" charset="0"/>
            </a:endParaRPr>
          </a:p>
          <a:p>
            <a:pPr algn="ctr"/>
            <a:r>
              <a:rPr lang="en-CA" sz="2800" b="1" spc="-20" dirty="0" err="1" smtClean="0">
                <a:solidFill>
                  <a:srgbClr val="FF0000"/>
                </a:solidFill>
                <a:latin typeface="Calibri" pitchFamily="34" charset="0"/>
              </a:rPr>
              <a:t>Terima</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Kasih</a:t>
            </a:r>
            <a:r>
              <a:rPr lang="en-CA" sz="2800" b="1" spc="-20" dirty="0" smtClean="0">
                <a:solidFill>
                  <a:srgbClr val="FF0000"/>
                </a:solidFill>
                <a:latin typeface="Calibri" pitchFamily="34" charset="0"/>
              </a:rPr>
              <a:t>, </a:t>
            </a:r>
            <a:r>
              <a:rPr lang="en-CA" sz="2800" b="1" spc="-20" dirty="0" err="1" smtClean="0">
                <a:solidFill>
                  <a:srgbClr val="FF0000"/>
                </a:solidFill>
                <a:latin typeface="Calibri" pitchFamily="34" charset="0"/>
              </a:rPr>
              <a:t>Tuhan</a:t>
            </a:r>
            <a:r>
              <a:rPr lang="en-CA" sz="2800" b="1" spc="-20" dirty="0" smtClean="0">
                <a:solidFill>
                  <a:srgbClr val="FF0000"/>
                </a:solidFill>
                <a:latin typeface="Calibri" pitchFamily="34" charset="0"/>
              </a:rPr>
              <a:t>!</a:t>
            </a:r>
            <a:endParaRPr lang="en-CA" sz="2800" b="1" spc="-20" dirty="0">
              <a:solidFill>
                <a:srgbClr val="FF0000"/>
              </a:solidFill>
              <a:latin typeface="Calibri" pitchFamily="34" charset="0"/>
            </a:endParaRPr>
          </a:p>
        </p:txBody>
      </p:sp>
      <p:pic>
        <p:nvPicPr>
          <p:cNvPr id="20" name="Picture 19" descr="www.fg-a.com valentine 2-jumping-heart.gif"/>
          <p:cNvPicPr>
            <a:picLocks noChangeAspect="1"/>
          </p:cNvPicPr>
          <p:nvPr/>
        </p:nvPicPr>
        <p:blipFill>
          <a:blip r:embed="rId3" cstate="print"/>
          <a:stretch>
            <a:fillRect/>
          </a:stretch>
        </p:blipFill>
        <p:spPr>
          <a:xfrm>
            <a:off x="7821488" y="2420888"/>
            <a:ext cx="1143000" cy="1333500"/>
          </a:xfrm>
          <a:prstGeom prst="rect">
            <a:avLst/>
          </a:prstGeom>
        </p:spPr>
      </p:pic>
      <p:sp>
        <p:nvSpPr>
          <p:cNvPr id="28" name="TextBox 27"/>
          <p:cNvSpPr txBox="1"/>
          <p:nvPr/>
        </p:nvSpPr>
        <p:spPr>
          <a:xfrm>
            <a:off x="7668344" y="2289066"/>
            <a:ext cx="1368152" cy="707886"/>
          </a:xfrm>
          <a:prstGeom prst="rect">
            <a:avLst/>
          </a:prstGeom>
          <a:noFill/>
        </p:spPr>
        <p:txBody>
          <a:bodyPr wrap="square" rtlCol="0">
            <a:spAutoFit/>
          </a:bodyPr>
          <a:lstStyle/>
          <a:p>
            <a:pPr algn="ctr"/>
            <a:r>
              <a:rPr lang="en-CA" sz="2000" dirty="0" err="1" smtClean="0">
                <a:solidFill>
                  <a:schemeClr val="bg1"/>
                </a:solidFill>
              </a:rPr>
              <a:t>Aku</a:t>
            </a:r>
            <a:r>
              <a:rPr lang="en-CA" sz="2000" dirty="0" smtClean="0">
                <a:solidFill>
                  <a:schemeClr val="bg1"/>
                </a:solidFill>
              </a:rPr>
              <a:t> </a:t>
            </a:r>
            <a:r>
              <a:rPr lang="en-CA" sz="2000" dirty="0" err="1" smtClean="0">
                <a:solidFill>
                  <a:schemeClr val="bg1"/>
                </a:solidFill>
              </a:rPr>
              <a:t>mau</a:t>
            </a:r>
            <a:r>
              <a:rPr lang="en-CA" sz="2000" dirty="0" smtClean="0">
                <a:solidFill>
                  <a:schemeClr val="bg1"/>
                </a:solidFill>
              </a:rPr>
              <a:t> </a:t>
            </a:r>
            <a:r>
              <a:rPr lang="en-CA" sz="2000" dirty="0" err="1" smtClean="0">
                <a:solidFill>
                  <a:schemeClr val="bg1"/>
                </a:solidFill>
              </a:rPr>
              <a:t>Kamu</a:t>
            </a:r>
            <a:r>
              <a:rPr lang="en-CA" sz="2000" dirty="0" smtClean="0">
                <a:solidFill>
                  <a:schemeClr val="bg1"/>
                </a:solidFill>
              </a:rPr>
              <a:t>!</a:t>
            </a:r>
            <a:endParaRPr lang="en-CA" sz="2000" dirty="0">
              <a:solidFill>
                <a:schemeClr val="bg1"/>
              </a:solidFill>
            </a:endParaRPr>
          </a:p>
        </p:txBody>
      </p:sp>
      <p:sp>
        <p:nvSpPr>
          <p:cNvPr id="29" name="TextBox 28"/>
          <p:cNvSpPr txBox="1"/>
          <p:nvPr/>
        </p:nvSpPr>
        <p:spPr>
          <a:xfrm>
            <a:off x="6444208" y="4499828"/>
            <a:ext cx="2088232" cy="369332"/>
          </a:xfrm>
          <a:prstGeom prst="rect">
            <a:avLst/>
          </a:prstGeom>
          <a:noFill/>
        </p:spPr>
        <p:txBody>
          <a:bodyPr wrap="square" rtlCol="0">
            <a:spAutoFit/>
          </a:bodyPr>
          <a:lstStyle/>
          <a:p>
            <a:pPr algn="ctr"/>
            <a:r>
              <a:rPr lang="en-CA" sz="900" dirty="0" smtClean="0">
                <a:solidFill>
                  <a:schemeClr val="tx1">
                    <a:lumMod val="50000"/>
                  </a:schemeClr>
                </a:solidFill>
              </a:rPr>
              <a:t>angry smiley © sherv.net</a:t>
            </a:r>
          </a:p>
          <a:p>
            <a:pPr algn="ctr"/>
            <a:r>
              <a:rPr lang="en-CA" sz="900" dirty="0" smtClean="0">
                <a:solidFill>
                  <a:schemeClr val="tx1">
                    <a:lumMod val="50000"/>
                  </a:schemeClr>
                </a:solidFill>
              </a:rPr>
              <a:t>Jumping heart © www.fg-a.com</a:t>
            </a:r>
          </a:p>
        </p:txBody>
      </p:sp>
      <p:pic>
        <p:nvPicPr>
          <p:cNvPr id="30" name="Picture 29" descr="red-angry-face-smiley-emoticon sherv.net.gif"/>
          <p:cNvPicPr>
            <a:picLocks noChangeAspect="1"/>
          </p:cNvPicPr>
          <p:nvPr/>
        </p:nvPicPr>
        <p:blipFill>
          <a:blip r:embed="rId4" cstate="print"/>
          <a:stretch>
            <a:fillRect/>
          </a:stretch>
        </p:blipFill>
        <p:spPr>
          <a:xfrm>
            <a:off x="8028384" y="772696"/>
            <a:ext cx="632369" cy="640080"/>
          </a:xfrm>
          <a:prstGeom prst="rect">
            <a:avLst/>
          </a:prstGeom>
        </p:spPr>
      </p:pic>
      <p:sp>
        <p:nvSpPr>
          <p:cNvPr id="32" name="TextBox 31"/>
          <p:cNvSpPr txBox="1"/>
          <p:nvPr/>
        </p:nvSpPr>
        <p:spPr>
          <a:xfrm>
            <a:off x="6372200" y="620688"/>
            <a:ext cx="1080120" cy="400110"/>
          </a:xfrm>
          <a:prstGeom prst="rect">
            <a:avLst/>
          </a:prstGeom>
          <a:noFill/>
        </p:spPr>
        <p:txBody>
          <a:bodyPr wrap="square" rtlCol="0">
            <a:spAutoFit/>
          </a:bodyPr>
          <a:lstStyle/>
          <a:p>
            <a:pPr algn="ctr">
              <a:lnSpc>
                <a:spcPts val="2400"/>
              </a:lnSpc>
            </a:pPr>
            <a:r>
              <a:rPr lang="en-CA" sz="2400" b="1" dirty="0" err="1" smtClean="0">
                <a:solidFill>
                  <a:schemeClr val="bg1"/>
                </a:solidFill>
              </a:rPr>
              <a:t>Tuhan</a:t>
            </a:r>
            <a:endParaRPr lang="en-CA" sz="2400" b="1" dirty="0">
              <a:solidFill>
                <a:schemeClr val="bg1"/>
              </a:solidFill>
            </a:endParaRPr>
          </a:p>
        </p:txBody>
      </p:sp>
      <p:sp>
        <p:nvSpPr>
          <p:cNvPr id="33" name="TextBox 32"/>
          <p:cNvSpPr txBox="1"/>
          <p:nvPr/>
        </p:nvSpPr>
        <p:spPr>
          <a:xfrm>
            <a:off x="6372200" y="2852936"/>
            <a:ext cx="1080120" cy="400110"/>
          </a:xfrm>
          <a:prstGeom prst="rect">
            <a:avLst/>
          </a:prstGeom>
          <a:noFill/>
        </p:spPr>
        <p:txBody>
          <a:bodyPr wrap="square" rtlCol="0">
            <a:spAutoFit/>
          </a:bodyPr>
          <a:lstStyle/>
          <a:p>
            <a:pPr algn="ctr">
              <a:lnSpc>
                <a:spcPts val="2400"/>
              </a:lnSpc>
            </a:pPr>
            <a:r>
              <a:rPr lang="en-CA" sz="2400" b="1" dirty="0" err="1" smtClean="0">
                <a:solidFill>
                  <a:schemeClr val="bg1"/>
                </a:solidFill>
              </a:rPr>
              <a:t>Tuhan</a:t>
            </a:r>
            <a:endParaRPr lang="en-CA" sz="2400" b="1" dirty="0">
              <a:solidFill>
                <a:schemeClr val="bg1"/>
              </a:solidFill>
            </a:endParaRPr>
          </a:p>
        </p:txBody>
      </p:sp>
      <p:sp>
        <p:nvSpPr>
          <p:cNvPr id="34" name="TextBox 33"/>
          <p:cNvSpPr txBox="1"/>
          <p:nvPr/>
        </p:nvSpPr>
        <p:spPr>
          <a:xfrm>
            <a:off x="5940152" y="1484784"/>
            <a:ext cx="2880320" cy="830997"/>
          </a:xfrm>
          <a:prstGeom prst="rect">
            <a:avLst/>
          </a:prstGeom>
          <a:noFill/>
        </p:spPr>
        <p:txBody>
          <a:bodyPr wrap="square" rtlCol="0">
            <a:spAutoFit/>
          </a:bodyPr>
          <a:lstStyle/>
          <a:p>
            <a:pPr algn="ctr"/>
            <a:r>
              <a:rPr lang="en-CA" sz="2400" b="1" dirty="0" smtClean="0">
                <a:solidFill>
                  <a:schemeClr val="bg1"/>
                </a:solidFill>
                <a:latin typeface="Calibri" pitchFamily="34" charset="0"/>
                <a:cs typeface="Calibri" pitchFamily="34" charset="0"/>
              </a:rPr>
              <a:t>“</a:t>
            </a:r>
            <a:r>
              <a:rPr lang="en-CA" sz="2400" b="1" dirty="0" err="1">
                <a:solidFill>
                  <a:schemeClr val="bg1"/>
                </a:solidFill>
                <a:latin typeface="Calibri" pitchFamily="34" charset="0"/>
                <a:cs typeface="Calibri" pitchFamily="34" charset="0"/>
              </a:rPr>
              <a:t>T</a:t>
            </a:r>
            <a:r>
              <a:rPr lang="en-CA" sz="2400" b="1" dirty="0" err="1" smtClean="0">
                <a:solidFill>
                  <a:schemeClr val="bg1"/>
                </a:solidFill>
                <a:latin typeface="Calibri" pitchFamily="34" charset="0"/>
                <a:cs typeface="Calibri" pitchFamily="34" charset="0"/>
              </a:rPr>
              <a:t>idak</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memiliki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kewarganegaraan</a:t>
            </a:r>
            <a:r>
              <a:rPr lang="en-CA" sz="2400" b="1" dirty="0" smtClean="0">
                <a:solidFill>
                  <a:schemeClr val="bg1"/>
                </a:solidFill>
                <a:latin typeface="Calibri" pitchFamily="34" charset="0"/>
                <a:cs typeface="Calibri" pitchFamily="34" charset="0"/>
              </a:rPr>
              <a:t>!”</a:t>
            </a:r>
            <a:endParaRPr lang="en-CA" sz="2400" b="1" dirty="0">
              <a:solidFill>
                <a:schemeClr val="bg1"/>
              </a:solidFill>
              <a:latin typeface="Calibri" pitchFamily="34" charset="0"/>
              <a:cs typeface="Calibri" pitchFamily="34" charset="0"/>
            </a:endParaRPr>
          </a:p>
        </p:txBody>
      </p:sp>
      <p:sp>
        <p:nvSpPr>
          <p:cNvPr id="35" name="TextBox 34"/>
          <p:cNvSpPr txBox="1"/>
          <p:nvPr/>
        </p:nvSpPr>
        <p:spPr>
          <a:xfrm>
            <a:off x="5927536" y="3678123"/>
            <a:ext cx="3108960" cy="830997"/>
          </a:xfrm>
          <a:prstGeom prst="rect">
            <a:avLst/>
          </a:prstGeom>
          <a:noFill/>
        </p:spPr>
        <p:txBody>
          <a:bodyPr wrap="square" rtlCol="0">
            <a:spAutoFit/>
          </a:bodyPr>
          <a:lstStyle/>
          <a:p>
            <a:pPr algn="ctr"/>
            <a:r>
              <a:rPr lang="en-CA" sz="2400" b="1" spc="-30" dirty="0" smtClean="0">
                <a:solidFill>
                  <a:schemeClr val="bg1"/>
                </a:solidFill>
                <a:latin typeface="Calibri" pitchFamily="34" charset="0"/>
                <a:cs typeface="Calibri" pitchFamily="34" charset="0"/>
              </a:rPr>
              <a:t>“</a:t>
            </a:r>
            <a:r>
              <a:rPr lang="en-CA" sz="2400" b="1" spc="-30" dirty="0" err="1" smtClean="0">
                <a:solidFill>
                  <a:schemeClr val="bg1"/>
                </a:solidFill>
                <a:latin typeface="Calibri" pitchFamily="34" charset="0"/>
                <a:cs typeface="Calibri" pitchFamily="34" charset="0"/>
              </a:rPr>
              <a:t>Engkau</a:t>
            </a:r>
            <a:r>
              <a:rPr lang="en-CA" sz="2400" b="1" spc="-30" dirty="0" smtClean="0">
                <a:solidFill>
                  <a:schemeClr val="bg1"/>
                </a:solidFill>
                <a:latin typeface="Calibri" pitchFamily="34" charset="0"/>
                <a:cs typeface="Calibri" pitchFamily="34" charset="0"/>
              </a:rPr>
              <a:t> </a:t>
            </a:r>
            <a:r>
              <a:rPr lang="en-CA" sz="2400" b="1" spc="-30" dirty="0" err="1" smtClean="0">
                <a:solidFill>
                  <a:schemeClr val="bg1"/>
                </a:solidFill>
                <a:latin typeface="Calibri" pitchFamily="34" charset="0"/>
                <a:cs typeface="Calibri" pitchFamily="34" charset="0"/>
              </a:rPr>
              <a:t>memiliki</a:t>
            </a:r>
            <a:r>
              <a:rPr lang="en-CA" sz="2400" b="1" spc="-30" dirty="0" smtClean="0">
                <a:solidFill>
                  <a:schemeClr val="bg1"/>
                </a:solidFill>
                <a:latin typeface="Calibri" pitchFamily="34" charset="0"/>
                <a:cs typeface="Calibri" pitchFamily="34" charset="0"/>
              </a:rPr>
              <a:t> </a:t>
            </a:r>
            <a:r>
              <a:rPr lang="en-CA" sz="2400" b="1" spc="-30" dirty="0" err="1" smtClean="0">
                <a:solidFill>
                  <a:schemeClr val="bg1"/>
                </a:solidFill>
                <a:latin typeface="Calibri" pitchFamily="34" charset="0"/>
                <a:cs typeface="Calibri" pitchFamily="34" charset="0"/>
              </a:rPr>
              <a:t>kewarganegaraan</a:t>
            </a:r>
            <a:r>
              <a:rPr lang="en-CA" sz="2400" b="1" spc="-30" dirty="0" smtClean="0">
                <a:solidFill>
                  <a:schemeClr val="bg1"/>
                </a:solidFill>
                <a:latin typeface="Calibri" pitchFamily="34" charset="0"/>
                <a:cs typeface="Calibri" pitchFamily="34" charset="0"/>
              </a:rPr>
              <a:t> !”</a:t>
            </a:r>
            <a:endParaRPr lang="en-CA" sz="2400" b="1" spc="-30" dirty="0">
              <a:solidFill>
                <a:schemeClr val="bg1"/>
              </a:solidFill>
              <a:latin typeface="Calibri" pitchFamily="34" charset="0"/>
              <a:cs typeface="Calibri" pitchFamily="34" charset="0"/>
            </a:endParaRPr>
          </a:p>
        </p:txBody>
      </p:sp>
      <p:sp>
        <p:nvSpPr>
          <p:cNvPr id="36" name="Title 1"/>
          <p:cNvSpPr txBox="1">
            <a:spLocks/>
          </p:cNvSpPr>
          <p:nvPr/>
        </p:nvSpPr>
        <p:spPr>
          <a:xfrm>
            <a:off x="519113" y="4878288"/>
            <a:ext cx="8013700" cy="1143000"/>
          </a:xfrm>
          <a:prstGeom prst="rect">
            <a:avLst/>
          </a:prstGeom>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smtClean="0">
                <a:ln>
                  <a:noFill/>
                </a:ln>
                <a:solidFill>
                  <a:schemeClr val="bg1"/>
                </a:solidFill>
                <a:effectLst/>
                <a:uLnTx/>
                <a:uFillTx/>
                <a:latin typeface="Calibri" pitchFamily="34" charset="0"/>
                <a:ea typeface="+mj-ea"/>
                <a:cs typeface="Calibri" pitchFamily="34" charset="0"/>
              </a:rPr>
              <a:t>“dan kepada jemaat anak-anak sulung, yang namanya terdaftar di sorga” </a:t>
            </a:r>
            <a:r>
              <a:rPr kumimoji="0" lang="x-none" sz="2800" b="1" i="0" u="none" strike="noStrike" kern="0" cap="none" spc="0" normalizeH="0" baseline="0" noProof="0" smtClean="0">
                <a:ln>
                  <a:noFill/>
                </a:ln>
                <a:solidFill>
                  <a:schemeClr val="bg1"/>
                </a:solidFill>
                <a:effectLst/>
                <a:uLnTx/>
                <a:uFillTx/>
                <a:latin typeface="Calibri" pitchFamily="34" charset="0"/>
                <a:ea typeface="+mj-ea"/>
                <a:cs typeface="Calibri" pitchFamily="34" charset="0"/>
              </a:rPr>
              <a:t/>
            </a:r>
            <a:br>
              <a:rPr kumimoji="0" lang="x-none" sz="2800" b="1" i="0" u="none" strike="noStrike" kern="0" cap="none" spc="0" normalizeH="0" baseline="0" noProof="0" smtClean="0">
                <a:ln>
                  <a:noFill/>
                </a:ln>
                <a:solidFill>
                  <a:schemeClr val="bg1"/>
                </a:solidFill>
                <a:effectLst/>
                <a:uLnTx/>
                <a:uFillTx/>
                <a:latin typeface="Calibri" pitchFamily="34" charset="0"/>
                <a:ea typeface="+mj-ea"/>
                <a:cs typeface="Calibri" pitchFamily="34" charset="0"/>
              </a:rPr>
            </a:br>
            <a:r>
              <a:rPr kumimoji="0" lang="en-US" sz="2800" b="1" i="0" u="none" strike="noStrike" kern="0" cap="none" spc="0" normalizeH="0" baseline="0" noProof="0" smtClean="0">
                <a:ln>
                  <a:noFill/>
                </a:ln>
                <a:solidFill>
                  <a:schemeClr val="bg1"/>
                </a:solidFill>
                <a:effectLst/>
                <a:uLnTx/>
                <a:uFillTx/>
                <a:latin typeface="Calibri" pitchFamily="34" charset="0"/>
                <a:ea typeface="+mj-ea"/>
                <a:cs typeface="+mj-cs"/>
              </a:rPr>
              <a:t>Ibr 12:23</a:t>
            </a:r>
            <a:endParaRPr kumimoji="0" lang="en-CA" sz="2800" b="0" i="0" u="none" strike="noStrike" kern="0" cap="none" spc="0" normalizeH="0" baseline="0" noProof="0" dirty="0" smtClean="0">
              <a:ln>
                <a:noFill/>
              </a:ln>
              <a:solidFill>
                <a:schemeClr val="bg1"/>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bg>
      <p:bgPr>
        <a:solidFill>
          <a:srgbClr val="0070C0"/>
        </a:solidFill>
        <a:effectLst/>
      </p:bgPr>
    </p:bg>
    <p:spTree>
      <p:nvGrpSpPr>
        <p:cNvPr id="1" name=""/>
        <p:cNvGrpSpPr/>
        <p:nvPr/>
      </p:nvGrpSpPr>
      <p:grpSpPr>
        <a:xfrm>
          <a:off x="0" y="0"/>
          <a:ext cx="0" cy="0"/>
          <a:chOff x="0" y="0"/>
          <a:chExt cx="0" cy="0"/>
        </a:xfrm>
      </p:grpSpPr>
      <p:pic>
        <p:nvPicPr>
          <p:cNvPr id="11266" name="Picture 2" descr="marriage to Lamb kootation.com.jpg"/>
          <p:cNvPicPr>
            <a:picLocks noChangeAspect="1"/>
          </p:cNvPicPr>
          <p:nvPr/>
        </p:nvPicPr>
        <p:blipFill>
          <a:blip r:embed="rId2" cstate="print"/>
          <a:srcRect r="16231"/>
          <a:stretch>
            <a:fillRect/>
          </a:stretch>
        </p:blipFill>
        <p:spPr bwMode="auto">
          <a:xfrm>
            <a:off x="34925" y="115888"/>
            <a:ext cx="4465067" cy="6569075"/>
          </a:xfrm>
          <a:prstGeom prst="rect">
            <a:avLst/>
          </a:prstGeom>
          <a:noFill/>
          <a:ln w="9525">
            <a:noFill/>
            <a:miter lim="800000"/>
            <a:headEnd/>
            <a:tailEnd/>
          </a:ln>
        </p:spPr>
      </p:pic>
      <p:sp>
        <p:nvSpPr>
          <p:cNvPr id="4" name="TextBox 6"/>
          <p:cNvSpPr txBox="1">
            <a:spLocks noChangeArrowheads="1"/>
          </p:cNvSpPr>
          <p:nvPr/>
        </p:nvSpPr>
        <p:spPr bwMode="auto">
          <a:xfrm>
            <a:off x="2051720" y="6124575"/>
            <a:ext cx="3095625" cy="400050"/>
          </a:xfrm>
          <a:prstGeom prst="rect">
            <a:avLst/>
          </a:prstGeom>
          <a:noFill/>
          <a:ln w="9525">
            <a:noFill/>
            <a:miter lim="800000"/>
            <a:headEnd/>
            <a:tailEnd/>
          </a:ln>
        </p:spPr>
        <p:txBody>
          <a:bodyPr>
            <a:spAutoFit/>
          </a:bodyPr>
          <a:lstStyle/>
          <a:p>
            <a:pPr algn="ctr">
              <a:defRPr/>
            </a:pPr>
            <a:r>
              <a:rPr lang="en-CA" sz="1000" dirty="0">
                <a:solidFill>
                  <a:schemeClr val="tx1">
                    <a:lumMod val="65000"/>
                  </a:schemeClr>
                </a:solidFill>
              </a:rPr>
              <a:t>various copies on internet, </a:t>
            </a:r>
          </a:p>
          <a:p>
            <a:pPr algn="ctr">
              <a:defRPr/>
            </a:pPr>
            <a:r>
              <a:rPr lang="en-CA" sz="1000" dirty="0">
                <a:solidFill>
                  <a:schemeClr val="tx1">
                    <a:lumMod val="65000"/>
                  </a:schemeClr>
                </a:solidFill>
              </a:rPr>
              <a:t>original source unknown</a:t>
            </a:r>
          </a:p>
        </p:txBody>
      </p:sp>
      <p:sp>
        <p:nvSpPr>
          <p:cNvPr id="6" name="TextBox 5"/>
          <p:cNvSpPr txBox="1"/>
          <p:nvPr/>
        </p:nvSpPr>
        <p:spPr>
          <a:xfrm>
            <a:off x="5292080" y="404664"/>
            <a:ext cx="3291840" cy="1384995"/>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84. </a:t>
            </a:r>
            <a:r>
              <a:rPr lang="en-CA" sz="2800" b="1" dirty="0" err="1" smtClean="0">
                <a:solidFill>
                  <a:srgbClr val="FF0000"/>
                </a:solidFill>
                <a:latin typeface="Calibri" pitchFamily="34" charset="0"/>
              </a:rPr>
              <a:t>Pengharapan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akan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kemuliaan</a:t>
            </a:r>
            <a:r>
              <a:rPr lang="en-CA" sz="2800" b="1" dirty="0" smtClean="0">
                <a:solidFill>
                  <a:srgbClr val="FF0000"/>
                </a:solidFill>
                <a:latin typeface="Calibri" pitchFamily="34" charset="0"/>
              </a:rPr>
              <a:t>.</a:t>
            </a:r>
          </a:p>
          <a:p>
            <a:pPr algn="ct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yang </a:t>
            </a:r>
            <a:r>
              <a:rPr lang="en-CA" sz="2800" b="1" dirty="0" err="1" smtClean="0">
                <a:solidFill>
                  <a:srgbClr val="FF0000"/>
                </a:solidFill>
                <a:latin typeface="Calibri" pitchFamily="34" charset="0"/>
              </a:rPr>
              <a:t>Ajaib</a:t>
            </a:r>
            <a:r>
              <a:rPr lang="en-CA" sz="2800" b="1" dirty="0" smtClean="0">
                <a:solidFill>
                  <a:srgbClr val="FF0000"/>
                </a:solidFill>
                <a:latin typeface="Calibri" pitchFamily="34" charset="0"/>
              </a:rPr>
              <a:t>!</a:t>
            </a:r>
            <a:endParaRPr lang="en-CA" dirty="0"/>
          </a:p>
        </p:txBody>
      </p:sp>
      <p:pic>
        <p:nvPicPr>
          <p:cNvPr id="8" name="Picture 7" descr="angry-face-01s.gif"/>
          <p:cNvPicPr>
            <a:picLocks noChangeAspect="1"/>
          </p:cNvPicPr>
          <p:nvPr/>
        </p:nvPicPr>
        <p:blipFill>
          <a:blip r:embed="rId3" cstate="print"/>
          <a:stretch>
            <a:fillRect/>
          </a:stretch>
        </p:blipFill>
        <p:spPr>
          <a:xfrm>
            <a:off x="8028384" y="5733256"/>
            <a:ext cx="864096" cy="864096"/>
          </a:xfrm>
          <a:prstGeom prst="ellipse">
            <a:avLst/>
          </a:prstGeom>
        </p:spPr>
      </p:pic>
      <p:sp>
        <p:nvSpPr>
          <p:cNvPr id="9" name="TextBox 8"/>
          <p:cNvSpPr txBox="1">
            <a:spLocks noChangeArrowheads="1"/>
          </p:cNvSpPr>
          <p:nvPr/>
        </p:nvSpPr>
        <p:spPr bwMode="auto">
          <a:xfrm>
            <a:off x="7956376" y="65253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
        <p:nvSpPr>
          <p:cNvPr id="10" name="TextBox 9"/>
          <p:cNvSpPr txBox="1"/>
          <p:nvPr/>
        </p:nvSpPr>
        <p:spPr>
          <a:xfrm>
            <a:off x="8028384" y="569318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1" name="Title 1"/>
          <p:cNvSpPr txBox="1">
            <a:spLocks/>
          </p:cNvSpPr>
          <p:nvPr/>
        </p:nvSpPr>
        <p:spPr bwMode="auto">
          <a:xfrm>
            <a:off x="4572000" y="3356992"/>
            <a:ext cx="4463480" cy="1143000"/>
          </a:xfrm>
          <a:prstGeom prst="rect">
            <a:avLst/>
          </a:prstGeom>
          <a:noFill/>
          <a:ln w="9525">
            <a:noFill/>
            <a:miter lim="800000"/>
            <a:headEnd/>
            <a:tailEnd/>
          </a:ln>
        </p:spPr>
        <p:txBody>
          <a:bodyPr anchor="ct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kita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bermegah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dlm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pengharapan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menerima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kemuliaan</a:t>
            </a:r>
            <a:r>
              <a:rPr lang="en-CA" sz="2800" b="1" dirty="0" smtClean="0">
                <a:latin typeface="Calibri" pitchFamily="34" charset="0"/>
                <a:cs typeface="Calibri" pitchFamily="34" charset="0"/>
              </a:rPr>
              <a:t> </a:t>
            </a:r>
          </a:p>
          <a:p>
            <a:pPr algn="ctr"/>
            <a:r>
              <a:rPr lang="en-CA" sz="2800" b="1" dirty="0" smtClean="0">
                <a:latin typeface="Calibri" pitchFamily="34" charset="0"/>
                <a:cs typeface="Calibri" pitchFamily="34" charset="0"/>
              </a:rPr>
              <a:t>Allah. . . .</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penderitaan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zaman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sekarang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tidak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dapat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dibandingkan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dengan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kemuliaan</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dinyatakan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a:t>
            </a:r>
          </a:p>
          <a:p>
            <a:pPr algn="ctr"/>
            <a:r>
              <a:rPr lang="en-US" sz="2800" b="1" dirty="0" err="1" smtClean="0">
                <a:latin typeface="Calibri" pitchFamily="34" charset="0"/>
                <a:cs typeface="Calibri" pitchFamily="34" charset="0"/>
              </a:rPr>
              <a:t>Rm</a:t>
            </a:r>
            <a:r>
              <a:rPr lang="en-US" sz="2800" b="1" dirty="0" smtClean="0">
                <a:latin typeface="Calibri" pitchFamily="34" charset="0"/>
                <a:cs typeface="Calibri" pitchFamily="34" charset="0"/>
              </a:rPr>
              <a:t> 5:2; 8:18</a:t>
            </a:r>
          </a:p>
        </p:txBody>
      </p:sp>
    </p:spTree>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bg>
      <p:bgPr>
        <a:solidFill>
          <a:srgbClr val="0070C0"/>
        </a:solidFill>
        <a:effectLst/>
      </p:bgPr>
    </p:bg>
    <p:spTree>
      <p:nvGrpSpPr>
        <p:cNvPr id="1" name=""/>
        <p:cNvGrpSpPr/>
        <p:nvPr/>
      </p:nvGrpSpPr>
      <p:grpSpPr>
        <a:xfrm>
          <a:off x="0" y="0"/>
          <a:ext cx="0" cy="0"/>
          <a:chOff x="0" y="0"/>
          <a:chExt cx="0" cy="0"/>
        </a:xfrm>
      </p:grpSpPr>
      <p:pic>
        <p:nvPicPr>
          <p:cNvPr id="11266" name="Picture 2" descr="marriage to Lamb kootation.com.jpg"/>
          <p:cNvPicPr>
            <a:picLocks noChangeAspect="1"/>
          </p:cNvPicPr>
          <p:nvPr/>
        </p:nvPicPr>
        <p:blipFill>
          <a:blip r:embed="rId2" cstate="print"/>
          <a:srcRect r="16231"/>
          <a:stretch>
            <a:fillRect/>
          </a:stretch>
        </p:blipFill>
        <p:spPr bwMode="auto">
          <a:xfrm>
            <a:off x="34925" y="115888"/>
            <a:ext cx="4465067" cy="6569075"/>
          </a:xfrm>
          <a:prstGeom prst="rect">
            <a:avLst/>
          </a:prstGeom>
          <a:noFill/>
          <a:ln w="9525">
            <a:noFill/>
            <a:miter lim="800000"/>
            <a:headEnd/>
            <a:tailEnd/>
          </a:ln>
        </p:spPr>
      </p:pic>
      <p:sp>
        <p:nvSpPr>
          <p:cNvPr id="4" name="TextBox 6"/>
          <p:cNvSpPr txBox="1">
            <a:spLocks noChangeArrowheads="1"/>
          </p:cNvSpPr>
          <p:nvPr/>
        </p:nvSpPr>
        <p:spPr bwMode="auto">
          <a:xfrm>
            <a:off x="2051720" y="6124575"/>
            <a:ext cx="3095625" cy="400050"/>
          </a:xfrm>
          <a:prstGeom prst="rect">
            <a:avLst/>
          </a:prstGeom>
          <a:noFill/>
          <a:ln w="9525">
            <a:noFill/>
            <a:miter lim="800000"/>
            <a:headEnd/>
            <a:tailEnd/>
          </a:ln>
        </p:spPr>
        <p:txBody>
          <a:bodyPr>
            <a:spAutoFit/>
          </a:bodyPr>
          <a:lstStyle/>
          <a:p>
            <a:pPr algn="ctr">
              <a:defRPr/>
            </a:pPr>
            <a:r>
              <a:rPr lang="en-CA" sz="1000" dirty="0">
                <a:solidFill>
                  <a:schemeClr val="tx1">
                    <a:lumMod val="65000"/>
                  </a:schemeClr>
                </a:solidFill>
              </a:rPr>
              <a:t>various copies on internet, </a:t>
            </a:r>
          </a:p>
          <a:p>
            <a:pPr algn="ctr">
              <a:defRPr/>
            </a:pPr>
            <a:r>
              <a:rPr lang="en-CA" sz="1000" dirty="0">
                <a:solidFill>
                  <a:schemeClr val="tx1">
                    <a:lumMod val="65000"/>
                  </a:schemeClr>
                </a:solidFill>
              </a:rPr>
              <a:t>original source unknown</a:t>
            </a:r>
          </a:p>
        </p:txBody>
      </p:sp>
      <p:sp>
        <p:nvSpPr>
          <p:cNvPr id="5" name="Title 1"/>
          <p:cNvSpPr txBox="1">
            <a:spLocks/>
          </p:cNvSpPr>
          <p:nvPr/>
        </p:nvSpPr>
        <p:spPr bwMode="auto">
          <a:xfrm>
            <a:off x="4644009" y="3573016"/>
            <a:ext cx="4392042" cy="1143000"/>
          </a:xfrm>
          <a:prstGeom prst="rect">
            <a:avLst/>
          </a:prstGeom>
          <a:noFill/>
          <a:ln w="9525">
            <a:noFill/>
            <a:miter lim="800000"/>
            <a:headEnd/>
            <a:tailEnd/>
          </a:ln>
        </p:spPr>
        <p:txBody>
          <a:bodyPr anchor="ct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Semoga</a:t>
            </a:r>
            <a:r>
              <a:rPr lang="en-CA" sz="2800" b="1" dirty="0" smtClean="0">
                <a:latin typeface="Calibri" pitchFamily="34" charset="0"/>
                <a:cs typeface="Calibri" pitchFamily="34" charset="0"/>
              </a:rPr>
              <a:t> Allah, </a:t>
            </a:r>
            <a:r>
              <a:rPr lang="en-CA" sz="2800" b="1" dirty="0" err="1" smtClean="0">
                <a:latin typeface="Calibri" pitchFamily="34" charset="0"/>
                <a:cs typeface="Calibri" pitchFamily="34" charset="0"/>
              </a:rPr>
              <a:t>sumber</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pengharapan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memenuhi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dengan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segala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sukacita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damai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sejahtera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iman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supaya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oleh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kekuatan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Roh</a:t>
            </a:r>
            <a:r>
              <a:rPr lang="en-CA" sz="2800" b="1" dirty="0" smtClean="0">
                <a:latin typeface="Calibri" pitchFamily="34" charset="0"/>
                <a:cs typeface="Calibri" pitchFamily="34" charset="0"/>
              </a:rPr>
              <a:t> Kudus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berlimpah-limpah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pengharapan</a:t>
            </a:r>
            <a:r>
              <a:rPr lang="en-CA" sz="2800" b="1" dirty="0" smtClean="0">
                <a:latin typeface="Calibri" pitchFamily="34" charset="0"/>
                <a:cs typeface="Calibri" pitchFamily="34" charset="0"/>
              </a:rPr>
              <a:t>.”</a:t>
            </a:r>
            <a:endParaRPr lang="x-none" sz="2800" b="1" smtClean="0">
              <a:latin typeface="Calibri" pitchFamily="34" charset="0"/>
              <a:cs typeface="Calibri" pitchFamily="34" charset="0"/>
            </a:endParaRPr>
          </a:p>
          <a:p>
            <a:pPr algn="ctr"/>
            <a:r>
              <a:rPr lang="en-CA" sz="2800" b="1" dirty="0" err="1" smtClean="0">
                <a:latin typeface="Calibri" pitchFamily="34" charset="0"/>
              </a:rPr>
              <a:t>Rm</a:t>
            </a:r>
            <a:r>
              <a:rPr lang="en-CA" sz="2800" b="1" dirty="0" smtClean="0">
                <a:latin typeface="Calibri" pitchFamily="34" charset="0"/>
              </a:rPr>
              <a:t> 15:13</a:t>
            </a:r>
            <a:endParaRPr lang="en-CA" sz="2800" dirty="0">
              <a:latin typeface="Calibri" pitchFamily="34" charset="0"/>
            </a:endParaRPr>
          </a:p>
        </p:txBody>
      </p:sp>
      <p:sp>
        <p:nvSpPr>
          <p:cNvPr id="6" name="TextBox 5"/>
          <p:cNvSpPr txBox="1"/>
          <p:nvPr/>
        </p:nvSpPr>
        <p:spPr>
          <a:xfrm>
            <a:off x="5292080" y="404664"/>
            <a:ext cx="3291840" cy="1384995"/>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84. </a:t>
            </a:r>
            <a:r>
              <a:rPr lang="en-CA" sz="2800" b="1" dirty="0" err="1" smtClean="0">
                <a:solidFill>
                  <a:srgbClr val="FF0000"/>
                </a:solidFill>
                <a:latin typeface="Calibri" pitchFamily="34" charset="0"/>
              </a:rPr>
              <a:t>Pengharapan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akan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kemuliaan</a:t>
            </a:r>
            <a:r>
              <a:rPr lang="en-CA" sz="2800" b="1" dirty="0" smtClean="0">
                <a:solidFill>
                  <a:srgbClr val="FF0000"/>
                </a:solidFill>
                <a:latin typeface="Calibri" pitchFamily="34" charset="0"/>
              </a:rPr>
              <a:t>.</a:t>
            </a:r>
          </a:p>
          <a:p>
            <a:pPr algn="ct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yang </a:t>
            </a:r>
            <a:r>
              <a:rPr lang="en-CA" sz="2800" b="1" dirty="0" err="1" smtClean="0">
                <a:solidFill>
                  <a:srgbClr val="FF0000"/>
                </a:solidFill>
                <a:latin typeface="Calibri" pitchFamily="34" charset="0"/>
              </a:rPr>
              <a:t>Ajaib</a:t>
            </a:r>
            <a:r>
              <a:rPr lang="en-CA" sz="2800" b="1" dirty="0" smtClean="0">
                <a:solidFill>
                  <a:srgbClr val="FF0000"/>
                </a:solidFill>
                <a:latin typeface="Calibri" pitchFamily="34" charset="0"/>
              </a:rPr>
              <a:t>!</a:t>
            </a:r>
            <a:endParaRPr lang="en-CA" dirty="0"/>
          </a:p>
        </p:txBody>
      </p:sp>
      <p:pic>
        <p:nvPicPr>
          <p:cNvPr id="8" name="Picture 7" descr="angry-face-01s.gif"/>
          <p:cNvPicPr>
            <a:picLocks noChangeAspect="1"/>
          </p:cNvPicPr>
          <p:nvPr/>
        </p:nvPicPr>
        <p:blipFill>
          <a:blip r:embed="rId3" cstate="print"/>
          <a:stretch>
            <a:fillRect/>
          </a:stretch>
        </p:blipFill>
        <p:spPr>
          <a:xfrm>
            <a:off x="8028384" y="5733256"/>
            <a:ext cx="864096" cy="864096"/>
          </a:xfrm>
          <a:prstGeom prst="ellipse">
            <a:avLst/>
          </a:prstGeom>
        </p:spPr>
      </p:pic>
      <p:sp>
        <p:nvSpPr>
          <p:cNvPr id="9" name="TextBox 8"/>
          <p:cNvSpPr txBox="1">
            <a:spLocks noChangeArrowheads="1"/>
          </p:cNvSpPr>
          <p:nvPr/>
        </p:nvSpPr>
        <p:spPr bwMode="auto">
          <a:xfrm>
            <a:off x="7956376" y="65253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
        <p:nvSpPr>
          <p:cNvPr id="10" name="TextBox 9"/>
          <p:cNvSpPr txBox="1"/>
          <p:nvPr/>
        </p:nvSpPr>
        <p:spPr>
          <a:xfrm>
            <a:off x="8028384" y="5693186"/>
            <a:ext cx="914400" cy="707886"/>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bg>
      <p:bgPr>
        <a:solidFill>
          <a:srgbClr val="0070C0"/>
        </a:solidFill>
        <a:effectLst/>
      </p:bgPr>
    </p:bg>
    <p:spTree>
      <p:nvGrpSpPr>
        <p:cNvPr id="1" name=""/>
        <p:cNvGrpSpPr/>
        <p:nvPr/>
      </p:nvGrpSpPr>
      <p:grpSpPr>
        <a:xfrm>
          <a:off x="0" y="0"/>
          <a:ext cx="0" cy="0"/>
          <a:chOff x="0" y="0"/>
          <a:chExt cx="0" cy="0"/>
        </a:xfrm>
      </p:grpSpPr>
      <p:pic>
        <p:nvPicPr>
          <p:cNvPr id="11266" name="Picture 2" descr="marriage to Lamb kootation.com.jpg"/>
          <p:cNvPicPr>
            <a:picLocks noChangeAspect="1"/>
          </p:cNvPicPr>
          <p:nvPr/>
        </p:nvPicPr>
        <p:blipFill>
          <a:blip r:embed="rId2" cstate="print"/>
          <a:srcRect r="16231"/>
          <a:stretch>
            <a:fillRect/>
          </a:stretch>
        </p:blipFill>
        <p:spPr bwMode="auto">
          <a:xfrm>
            <a:off x="34925" y="115888"/>
            <a:ext cx="4465067" cy="6569075"/>
          </a:xfrm>
          <a:prstGeom prst="rect">
            <a:avLst/>
          </a:prstGeom>
          <a:noFill/>
          <a:ln w="9525">
            <a:noFill/>
            <a:miter lim="800000"/>
            <a:headEnd/>
            <a:tailEnd/>
          </a:ln>
        </p:spPr>
      </p:pic>
      <p:sp>
        <p:nvSpPr>
          <p:cNvPr id="4" name="TextBox 6"/>
          <p:cNvSpPr txBox="1">
            <a:spLocks noChangeArrowheads="1"/>
          </p:cNvSpPr>
          <p:nvPr/>
        </p:nvSpPr>
        <p:spPr bwMode="auto">
          <a:xfrm>
            <a:off x="2051720" y="6124575"/>
            <a:ext cx="3095625" cy="400050"/>
          </a:xfrm>
          <a:prstGeom prst="rect">
            <a:avLst/>
          </a:prstGeom>
          <a:noFill/>
          <a:ln w="9525">
            <a:noFill/>
            <a:miter lim="800000"/>
            <a:headEnd/>
            <a:tailEnd/>
          </a:ln>
        </p:spPr>
        <p:txBody>
          <a:bodyPr>
            <a:spAutoFit/>
          </a:bodyPr>
          <a:lstStyle/>
          <a:p>
            <a:pPr algn="ctr">
              <a:defRPr/>
            </a:pPr>
            <a:r>
              <a:rPr lang="en-CA" sz="1000" dirty="0">
                <a:solidFill>
                  <a:schemeClr val="tx1">
                    <a:lumMod val="65000"/>
                  </a:schemeClr>
                </a:solidFill>
              </a:rPr>
              <a:t>various copies on internet, </a:t>
            </a:r>
          </a:p>
          <a:p>
            <a:pPr algn="ctr">
              <a:defRPr/>
            </a:pPr>
            <a:r>
              <a:rPr lang="en-CA" sz="1000" dirty="0">
                <a:solidFill>
                  <a:schemeClr val="tx1">
                    <a:lumMod val="65000"/>
                  </a:schemeClr>
                </a:solidFill>
              </a:rPr>
              <a:t>original source unknown</a:t>
            </a:r>
          </a:p>
        </p:txBody>
      </p:sp>
      <p:sp>
        <p:nvSpPr>
          <p:cNvPr id="5" name="Title 1"/>
          <p:cNvSpPr txBox="1">
            <a:spLocks/>
          </p:cNvSpPr>
          <p:nvPr/>
        </p:nvSpPr>
        <p:spPr bwMode="auto">
          <a:xfrm>
            <a:off x="4716017" y="3212976"/>
            <a:ext cx="4320034" cy="1143000"/>
          </a:xfrm>
          <a:prstGeom prst="rect">
            <a:avLst/>
          </a:prstGeom>
          <a:noFill/>
          <a:ln w="9525">
            <a:noFill/>
            <a:miter lim="800000"/>
            <a:headEnd/>
            <a:tailEnd/>
          </a:ln>
        </p:spPr>
        <p:txBody>
          <a:bodyPr anchor="ct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ada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a:t>
            </a:r>
            <a:r>
              <a:rPr lang="en-CA" sz="2800" b="1" dirty="0" smtClean="0">
                <a:latin typeface="Calibri" pitchFamily="34" charset="0"/>
                <a:cs typeface="Calibri" pitchFamily="34" charset="0"/>
              </a:rPr>
              <a:t> </a:t>
            </a:r>
          </a:p>
          <a:p>
            <a:pPr algn="ctr"/>
            <a:r>
              <a:rPr lang="en-CA" sz="2800" b="1" dirty="0" err="1" smtClean="0">
                <a:latin typeface="Calibri" pitchFamily="34" charset="0"/>
                <a:cs typeface="Calibri" pitchFamily="34" charset="0"/>
              </a:rPr>
              <a:t>tengah-tengah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Kristus</a:t>
            </a:r>
            <a:r>
              <a:rPr lang="en-CA" sz="2800" b="1" dirty="0" smtClean="0">
                <a:latin typeface="Calibri" pitchFamily="34" charset="0"/>
                <a:cs typeface="Calibri" pitchFamily="34" charset="0"/>
              </a:rPr>
              <a:t> yang </a:t>
            </a:r>
            <a:r>
              <a:rPr lang="en-CA" sz="2800" b="1" dirty="0" err="1" smtClean="0">
                <a:latin typeface="Calibri" pitchFamily="34" charset="0"/>
                <a:cs typeface="Calibri" pitchFamily="34" charset="0"/>
              </a:rPr>
              <a:t>adalah</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pengharapan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akan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kemuliaan</a:t>
            </a:r>
            <a:r>
              <a:rPr lang="en-CA" sz="2800" b="1" dirty="0" smtClean="0">
                <a:latin typeface="Calibri" pitchFamily="34" charset="0"/>
                <a:cs typeface="Calibri" pitchFamily="34" charset="0"/>
              </a:rPr>
              <a:t>!”</a:t>
            </a:r>
          </a:p>
          <a:p>
            <a:pPr algn="ctr"/>
            <a:r>
              <a:rPr lang="en-US" sz="2800" b="1" dirty="0" err="1" smtClean="0">
                <a:latin typeface="Calibri" pitchFamily="34" charset="0"/>
              </a:rPr>
              <a:t>Kol</a:t>
            </a:r>
            <a:r>
              <a:rPr lang="en-US" sz="2800" b="1" dirty="0" smtClean="0">
                <a:latin typeface="Calibri" pitchFamily="34" charset="0"/>
              </a:rPr>
              <a:t> 1:27</a:t>
            </a:r>
            <a:endParaRPr lang="en-CA" sz="2800" dirty="0">
              <a:latin typeface="Calibri" pitchFamily="34" charset="0"/>
            </a:endParaRPr>
          </a:p>
          <a:p>
            <a:pPr algn="ctr"/>
            <a:r>
              <a:rPr lang="en-US" sz="2800" b="1" dirty="0">
                <a:latin typeface="Calibri" pitchFamily="34" charset="0"/>
              </a:rPr>
              <a:t> </a:t>
            </a:r>
            <a:endParaRPr lang="en-CA" sz="2800" dirty="0">
              <a:latin typeface="Calibri" pitchFamily="34" charset="0"/>
            </a:endParaRPr>
          </a:p>
        </p:txBody>
      </p:sp>
      <p:sp>
        <p:nvSpPr>
          <p:cNvPr id="6" name="TextBox 5"/>
          <p:cNvSpPr txBox="1"/>
          <p:nvPr/>
        </p:nvSpPr>
        <p:spPr>
          <a:xfrm>
            <a:off x="5292080" y="404664"/>
            <a:ext cx="3291840" cy="1384995"/>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84. </a:t>
            </a:r>
            <a:r>
              <a:rPr lang="en-CA" sz="2800" b="1" dirty="0" err="1" smtClean="0">
                <a:solidFill>
                  <a:srgbClr val="FF0000"/>
                </a:solidFill>
                <a:latin typeface="Calibri" pitchFamily="34" charset="0"/>
              </a:rPr>
              <a:t>Pengharapan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akan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kemuliaan</a:t>
            </a:r>
            <a:r>
              <a:rPr lang="en-CA" sz="2800" b="1" dirty="0" smtClean="0">
                <a:solidFill>
                  <a:srgbClr val="FF0000"/>
                </a:solidFill>
                <a:latin typeface="Calibri" pitchFamily="34" charset="0"/>
              </a:rPr>
              <a:t>.</a:t>
            </a:r>
          </a:p>
          <a:p>
            <a:pPr algn="ct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yang </a:t>
            </a:r>
            <a:r>
              <a:rPr lang="en-CA" sz="2800" b="1" dirty="0" err="1" smtClean="0">
                <a:solidFill>
                  <a:srgbClr val="FF0000"/>
                </a:solidFill>
                <a:latin typeface="Calibri" pitchFamily="34" charset="0"/>
              </a:rPr>
              <a:t>Ajaib</a:t>
            </a:r>
            <a:r>
              <a:rPr lang="en-CA" sz="2800" b="1" dirty="0" smtClean="0">
                <a:solidFill>
                  <a:srgbClr val="FF0000"/>
                </a:solidFill>
                <a:latin typeface="Calibri" pitchFamily="34" charset="0"/>
              </a:rPr>
              <a:t>!</a:t>
            </a:r>
            <a:endParaRPr lang="en-CA" dirty="0"/>
          </a:p>
        </p:txBody>
      </p:sp>
      <p:pic>
        <p:nvPicPr>
          <p:cNvPr id="8" name="Picture 7" descr="angry-face-01s.gif"/>
          <p:cNvPicPr>
            <a:picLocks noChangeAspect="1"/>
          </p:cNvPicPr>
          <p:nvPr/>
        </p:nvPicPr>
        <p:blipFill>
          <a:blip r:embed="rId3" cstate="print"/>
          <a:stretch>
            <a:fillRect/>
          </a:stretch>
        </p:blipFill>
        <p:spPr>
          <a:xfrm>
            <a:off x="8028384" y="5733256"/>
            <a:ext cx="864096" cy="864096"/>
          </a:xfrm>
          <a:prstGeom prst="ellipse">
            <a:avLst/>
          </a:prstGeom>
        </p:spPr>
      </p:pic>
      <p:sp>
        <p:nvSpPr>
          <p:cNvPr id="9" name="TextBox 8"/>
          <p:cNvSpPr txBox="1">
            <a:spLocks noChangeArrowheads="1"/>
          </p:cNvSpPr>
          <p:nvPr/>
        </p:nvSpPr>
        <p:spPr bwMode="auto">
          <a:xfrm>
            <a:off x="7956376" y="65253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
        <p:nvSpPr>
          <p:cNvPr id="10" name="TextBox 9"/>
          <p:cNvSpPr txBox="1"/>
          <p:nvPr/>
        </p:nvSpPr>
        <p:spPr>
          <a:xfrm>
            <a:off x="8028384" y="5693186"/>
            <a:ext cx="914400" cy="707886"/>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Tree>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2052" name="Title 1"/>
          <p:cNvSpPr>
            <a:spLocks noGrp="1"/>
          </p:cNvSpPr>
          <p:nvPr>
            <p:ph type="title"/>
          </p:nvPr>
        </p:nvSpPr>
        <p:spPr>
          <a:xfrm>
            <a:off x="6156176" y="116632"/>
            <a:ext cx="2915816" cy="3108960"/>
          </a:xfrm>
          <a:solidFill>
            <a:schemeClr val="tx1"/>
          </a:solidFill>
        </p:spPr>
        <p:txBody>
          <a:bodyPr/>
          <a:lstStyle/>
          <a:p>
            <a:r>
              <a:rPr lang="en-CA" sz="2800" b="1" dirty="0" smtClean="0">
                <a:solidFill>
                  <a:srgbClr val="FF0000"/>
                </a:solidFill>
                <a:latin typeface="Calibri" pitchFamily="34" charset="0"/>
              </a:rPr>
              <a:t>85. </a:t>
            </a:r>
            <a:r>
              <a:rPr lang="en-CA" sz="2800" b="1" dirty="0" err="1" smtClean="0">
                <a:solidFill>
                  <a:srgbClr val="FF0000"/>
                </a:solidFill>
                <a:latin typeface="Calibri" pitchFamily="34" charset="0"/>
              </a:rPr>
              <a:t>Warisan</a:t>
            </a:r>
            <a:r>
              <a:rPr lang="en-CA" sz="2800" b="1" dirty="0" smtClean="0">
                <a:solidFill>
                  <a:srgbClr val="FF0000"/>
                </a:solidFill>
                <a:latin typeface="Calibri" pitchFamily="34" charset="0"/>
              </a:rPr>
              <a:t>, </a:t>
            </a:r>
            <a:br>
              <a:rPr lang="en-CA" sz="2800" b="1" dirty="0" smtClean="0">
                <a:solidFill>
                  <a:srgbClr val="FF0000"/>
                </a:solidFill>
                <a:latin typeface="Calibri" pitchFamily="34" charset="0"/>
              </a:rPr>
            </a:br>
            <a:r>
              <a:rPr lang="en-CA" sz="2800" b="1" dirty="0" err="1" smtClean="0">
                <a:solidFill>
                  <a:srgbClr val="FF0000"/>
                </a:solidFill>
                <a:latin typeface="Calibri" pitchFamily="34" charset="0"/>
              </a:rPr>
              <a:t>ahli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waris</a:t>
            </a:r>
            <a:r>
              <a:rPr lang="en-CA" sz="2800" b="1" dirty="0" smtClean="0">
                <a:solidFill>
                  <a:srgbClr val="FF0000"/>
                </a:solidFill>
                <a:latin typeface="Calibri" pitchFamily="34" charset="0"/>
              </a:rPr>
              <a:t> Allah, </a:t>
            </a:r>
            <a:r>
              <a:rPr lang="en-CA" sz="2800" b="1" dirty="0" err="1" smtClean="0">
                <a:solidFill>
                  <a:srgbClr val="FF0000"/>
                </a:solidFill>
                <a:latin typeface="Calibri" pitchFamily="34" charset="0"/>
              </a:rPr>
              <a:t>ahli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waris</a:t>
            </a:r>
            <a:r>
              <a:rPr lang="en-CA" sz="2800" b="1" dirty="0" smtClean="0">
                <a:solidFill>
                  <a:srgbClr val="FF0000"/>
                </a:solidFill>
                <a:latin typeface="Calibri" pitchFamily="34" charset="0"/>
              </a:rPr>
              <a:t> </a:t>
            </a:r>
            <a:br>
              <a:rPr lang="en-CA" sz="2800" b="1" dirty="0" smtClean="0">
                <a:solidFill>
                  <a:srgbClr val="FF0000"/>
                </a:solidFill>
                <a:latin typeface="Calibri" pitchFamily="34" charset="0"/>
              </a:rPr>
            </a:br>
            <a:r>
              <a:rPr lang="en-CA" sz="2800" b="1" dirty="0" err="1" smtClean="0">
                <a:solidFill>
                  <a:srgbClr val="FF0000"/>
                </a:solidFill>
                <a:latin typeface="Calibri" pitchFamily="34" charset="0"/>
              </a:rPr>
              <a:t>dengan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p>
        </p:txBody>
      </p:sp>
      <p:sp>
        <p:nvSpPr>
          <p:cNvPr id="2053" name="Rectangle 2"/>
          <p:cNvSpPr>
            <a:spLocks noChangeArrowheads="1"/>
          </p:cNvSpPr>
          <p:nvPr/>
        </p:nvSpPr>
        <p:spPr bwMode="auto">
          <a:xfrm>
            <a:off x="0" y="0"/>
            <a:ext cx="9144000" cy="0"/>
          </a:xfrm>
          <a:prstGeom prst="rect">
            <a:avLst/>
          </a:prstGeom>
          <a:noFill/>
          <a:ln w="9525">
            <a:noFill/>
            <a:miter lim="800000"/>
            <a:headEnd/>
            <a:tailEnd/>
          </a:ln>
        </p:spPr>
        <p:txBody>
          <a:bodyPr wrap="none" anchor="ctr">
            <a:spAutoFit/>
          </a:bodyPr>
          <a:lstStyle/>
          <a:p>
            <a:endParaRPr lang="en-CA"/>
          </a:p>
        </p:txBody>
      </p:sp>
      <p:sp>
        <p:nvSpPr>
          <p:cNvPr id="2054" name="TextBox 4"/>
          <p:cNvSpPr txBox="1">
            <a:spLocks noChangeArrowheads="1"/>
          </p:cNvSpPr>
          <p:nvPr/>
        </p:nvSpPr>
        <p:spPr bwMode="auto">
          <a:xfrm>
            <a:off x="107504" y="4581128"/>
            <a:ext cx="8640960" cy="2616101"/>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“Dan </a:t>
            </a:r>
            <a:r>
              <a:rPr lang="en-CA" sz="2800" b="1" dirty="0" err="1" smtClean="0">
                <a:solidFill>
                  <a:schemeClr val="bg1"/>
                </a:solidFill>
                <a:latin typeface="Calibri" pitchFamily="34" charset="0"/>
                <a:cs typeface="Calibri" pitchFamily="34" charset="0"/>
              </a:rPr>
              <a:t>jika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juga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ahli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waris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maksudnya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orang-orang</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berhak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menerima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janji-janji</a:t>
            </a:r>
            <a:r>
              <a:rPr lang="en-CA" sz="2800" b="1" dirty="0" smtClean="0">
                <a:solidFill>
                  <a:schemeClr val="bg1"/>
                </a:solidFill>
                <a:latin typeface="Calibri" pitchFamily="34" charset="0"/>
                <a:cs typeface="Calibri" pitchFamily="34" charset="0"/>
              </a:rPr>
              <a:t> Allah, yang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menerimanya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bersama-sama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Rm</a:t>
            </a:r>
            <a:r>
              <a:rPr lang="en-US" sz="2800" b="1" dirty="0" smtClean="0">
                <a:solidFill>
                  <a:schemeClr val="bg1"/>
                </a:solidFill>
                <a:latin typeface="Calibri" pitchFamily="34" charset="0"/>
                <a:cs typeface="Calibri" pitchFamily="34" charset="0"/>
              </a:rPr>
              <a:t> 8:17 </a:t>
            </a:r>
          </a:p>
          <a:p>
            <a:pPr algn="ctr"/>
            <a:r>
              <a:rPr lang="en-US" sz="2400" b="1" dirty="0" smtClean="0">
                <a:solidFill>
                  <a:schemeClr val="bg1"/>
                </a:solidFill>
                <a:latin typeface="Calibri" pitchFamily="34" charset="0"/>
                <a:cs typeface="Calibri" pitchFamily="34" charset="0"/>
              </a:rPr>
              <a:t>(</a:t>
            </a:r>
            <a:r>
              <a:rPr lang="en-US" sz="2400" b="1" dirty="0" err="1" smtClean="0">
                <a:solidFill>
                  <a:schemeClr val="bg1"/>
                </a:solidFill>
                <a:latin typeface="Calibri" pitchFamily="34" charset="0"/>
                <a:cs typeface="Calibri" pitchFamily="34" charset="0"/>
              </a:rPr>
              <a:t>juga</a:t>
            </a:r>
            <a:r>
              <a:rPr lang="en-US" sz="2400" b="1" dirty="0" smtClean="0">
                <a:solidFill>
                  <a:schemeClr val="bg1"/>
                </a:solidFill>
                <a:latin typeface="Calibri" pitchFamily="34" charset="0"/>
                <a:cs typeface="Calibri" pitchFamily="34" charset="0"/>
              </a:rPr>
              <a:t> 1 </a:t>
            </a:r>
            <a:r>
              <a:rPr lang="en-US" sz="2400" b="1" dirty="0" err="1" smtClean="0">
                <a:solidFill>
                  <a:schemeClr val="bg1"/>
                </a:solidFill>
                <a:latin typeface="Calibri" pitchFamily="34" charset="0"/>
                <a:cs typeface="Calibri" pitchFamily="34" charset="0"/>
              </a:rPr>
              <a:t>Ptr</a:t>
            </a:r>
            <a:r>
              <a:rPr lang="en-US" sz="2400" b="1" dirty="0" smtClean="0">
                <a:solidFill>
                  <a:schemeClr val="bg1"/>
                </a:solidFill>
                <a:latin typeface="Calibri" pitchFamily="34" charset="0"/>
                <a:cs typeface="Calibri" pitchFamily="34" charset="0"/>
              </a:rPr>
              <a:t> 1:4; Mat 25:34; </a:t>
            </a:r>
            <a:r>
              <a:rPr lang="en-US" sz="2400" b="1" dirty="0" err="1" smtClean="0">
                <a:solidFill>
                  <a:schemeClr val="bg1"/>
                </a:solidFill>
                <a:latin typeface="Calibri" pitchFamily="34" charset="0"/>
                <a:cs typeface="Calibri" pitchFamily="34" charset="0"/>
              </a:rPr>
              <a:t>Kis</a:t>
            </a:r>
            <a:r>
              <a:rPr lang="en-US" sz="2400" b="1" dirty="0" smtClean="0">
                <a:solidFill>
                  <a:schemeClr val="bg1"/>
                </a:solidFill>
                <a:latin typeface="Calibri" pitchFamily="34" charset="0"/>
                <a:cs typeface="Calibri" pitchFamily="34" charset="0"/>
              </a:rPr>
              <a:t> 20:32; </a:t>
            </a:r>
            <a:r>
              <a:rPr lang="en-US" sz="2400" b="1" dirty="0" err="1" smtClean="0">
                <a:solidFill>
                  <a:schemeClr val="bg1"/>
                </a:solidFill>
                <a:latin typeface="Calibri" pitchFamily="34" charset="0"/>
                <a:cs typeface="Calibri" pitchFamily="34" charset="0"/>
              </a:rPr>
              <a:t>Ef</a:t>
            </a:r>
            <a:r>
              <a:rPr lang="en-US" sz="2400" b="1" dirty="0" smtClean="0">
                <a:solidFill>
                  <a:schemeClr val="bg1"/>
                </a:solidFill>
                <a:latin typeface="Calibri" pitchFamily="34" charset="0"/>
                <a:cs typeface="Calibri" pitchFamily="34" charset="0"/>
              </a:rPr>
              <a:t> 1:14,18; </a:t>
            </a:r>
            <a:r>
              <a:rPr lang="en-US" sz="2400" b="1" dirty="0" err="1" smtClean="0">
                <a:solidFill>
                  <a:schemeClr val="bg1"/>
                </a:solidFill>
                <a:latin typeface="Calibri" pitchFamily="34" charset="0"/>
                <a:cs typeface="Calibri" pitchFamily="34" charset="0"/>
              </a:rPr>
              <a:t>Kol</a:t>
            </a:r>
            <a:r>
              <a:rPr lang="en-US" sz="2400" b="1" dirty="0" smtClean="0">
                <a:solidFill>
                  <a:schemeClr val="bg1"/>
                </a:solidFill>
                <a:latin typeface="Calibri" pitchFamily="34" charset="0"/>
                <a:cs typeface="Calibri" pitchFamily="34" charset="0"/>
              </a:rPr>
              <a:t> 1:12; </a:t>
            </a:r>
            <a:r>
              <a:rPr lang="en-US" sz="2400" b="1" dirty="0" err="1" smtClean="0">
                <a:solidFill>
                  <a:schemeClr val="bg1"/>
                </a:solidFill>
                <a:latin typeface="Calibri" pitchFamily="34" charset="0"/>
                <a:cs typeface="Calibri" pitchFamily="34" charset="0"/>
              </a:rPr>
              <a:t>Ibr</a:t>
            </a:r>
            <a:r>
              <a:rPr lang="en-US" sz="2400" b="1" dirty="0" smtClean="0">
                <a:solidFill>
                  <a:schemeClr val="bg1"/>
                </a:solidFill>
                <a:latin typeface="Calibri" pitchFamily="34" charset="0"/>
                <a:cs typeface="Calibri" pitchFamily="34" charset="0"/>
              </a:rPr>
              <a:t> 9:15) </a:t>
            </a:r>
            <a:endParaRPr lang="en-CA" sz="2400" b="1" dirty="0" smtClean="0">
              <a:solidFill>
                <a:schemeClr val="bg1"/>
              </a:solidFill>
              <a:latin typeface="Calibri" pitchFamily="34" charset="0"/>
              <a:cs typeface="Calibri" pitchFamily="34" charset="0"/>
            </a:endParaRPr>
          </a:p>
          <a:p>
            <a:pPr algn="ctr"/>
            <a:endParaRPr lang="en-CA" sz="2800" dirty="0">
              <a:solidFill>
                <a:schemeClr val="bg1"/>
              </a:solidFill>
              <a:latin typeface="Calibri" pitchFamily="34" charset="0"/>
            </a:endParaRPr>
          </a:p>
        </p:txBody>
      </p:sp>
      <p:pic>
        <p:nvPicPr>
          <p:cNvPr id="6" name="Picture 5" descr="angry-face-01s.gif"/>
          <p:cNvPicPr>
            <a:picLocks noChangeAspect="1"/>
          </p:cNvPicPr>
          <p:nvPr/>
        </p:nvPicPr>
        <p:blipFill>
          <a:blip r:embed="rId3" cstate="print"/>
          <a:stretch>
            <a:fillRect/>
          </a:stretch>
        </p:blipFill>
        <p:spPr>
          <a:xfrm>
            <a:off x="8028384" y="4077072"/>
            <a:ext cx="864096" cy="864096"/>
          </a:xfrm>
          <a:prstGeom prst="ellipse">
            <a:avLst/>
          </a:prstGeom>
        </p:spPr>
      </p:pic>
      <p:sp>
        <p:nvSpPr>
          <p:cNvPr id="7" name="TextBox 6"/>
          <p:cNvSpPr txBox="1"/>
          <p:nvPr/>
        </p:nvSpPr>
        <p:spPr>
          <a:xfrm>
            <a:off x="8028384" y="4077072"/>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8" name="TextBox 7"/>
          <p:cNvSpPr txBox="1">
            <a:spLocks noChangeArrowheads="1"/>
          </p:cNvSpPr>
          <p:nvPr/>
        </p:nvSpPr>
        <p:spPr bwMode="auto">
          <a:xfrm>
            <a:off x="7956376" y="4869160"/>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
        <p:nvSpPr>
          <p:cNvPr id="8760620" name="Rectangle 300"/>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8760621" name="Rectangle 301"/>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graphicFrame>
        <p:nvGraphicFramePr>
          <p:cNvPr id="2" name="Object 300"/>
          <p:cNvGraphicFramePr>
            <a:graphicFrameLocks noChangeAspect="1"/>
          </p:cNvGraphicFramePr>
          <p:nvPr/>
        </p:nvGraphicFramePr>
        <p:xfrm>
          <a:off x="35496" y="44624"/>
          <a:ext cx="6048672" cy="4533347"/>
        </p:xfrm>
        <a:graphic>
          <a:graphicData uri="http://schemas.openxmlformats.org/presentationml/2006/ole">
            <p:oleObj spid="_x0000_s10665986" name="Slide" r:id="rId4" imgW="4570544" imgH="3427393" progId="">
              <p:embed/>
            </p:oleObj>
          </a:graphicData>
        </a:graphic>
      </p:graphicFrame>
    </p:spTree>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7" name="Picture 6" descr="657049.jpg"/>
          <p:cNvPicPr>
            <a:picLocks noChangeAspect="1"/>
          </p:cNvPicPr>
          <p:nvPr/>
        </p:nvPicPr>
        <p:blipFill>
          <a:blip r:embed="rId2" cstate="print"/>
          <a:srcRect b="4716"/>
          <a:stretch>
            <a:fillRect/>
          </a:stretch>
        </p:blipFill>
        <p:spPr>
          <a:xfrm>
            <a:off x="611560" y="0"/>
            <a:ext cx="7848873" cy="4449052"/>
          </a:xfrm>
          <a:prstGeom prst="rect">
            <a:avLst/>
          </a:prstGeom>
        </p:spPr>
      </p:pic>
      <p:sp>
        <p:nvSpPr>
          <p:cNvPr id="13315" name="Rectangle 3"/>
          <p:cNvSpPr>
            <a:spLocks noChangeArrowheads="1"/>
          </p:cNvSpPr>
          <p:nvPr/>
        </p:nvSpPr>
        <p:spPr bwMode="auto">
          <a:xfrm>
            <a:off x="107504" y="4941168"/>
            <a:ext cx="8926512" cy="1384995"/>
          </a:xfrm>
          <a:prstGeom prst="rect">
            <a:avLst/>
          </a:prstGeom>
          <a:noFill/>
          <a:ln w="9525">
            <a:noFill/>
            <a:miter lim="800000"/>
            <a:headEnd/>
            <a:tailEnd/>
          </a:ln>
        </p:spPr>
        <p:txBody>
          <a:bodyPr wrap="square" anchor="ctr">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ingin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bersama-sama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jauh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lebih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baik</a:t>
            </a:r>
            <a:r>
              <a:rPr lang="en-CA" sz="2800" b="1" dirty="0" smtClean="0">
                <a:solidFill>
                  <a:schemeClr val="bg1"/>
                </a:solidFill>
                <a:latin typeface="Calibri" pitchFamily="34" charset="0"/>
                <a:cs typeface="Calibri" pitchFamily="34" charset="0"/>
              </a:rPr>
              <a:t>”</a:t>
            </a:r>
            <a:endParaRPr lang="x-none" sz="2800" b="1" smtClean="0">
              <a:solidFill>
                <a:schemeClr val="bg1"/>
              </a:solidFill>
              <a:latin typeface="Calibri" pitchFamily="34" charset="0"/>
              <a:cs typeface="Calibri" pitchFamily="34" charset="0"/>
            </a:endParaRPr>
          </a:p>
          <a:p>
            <a:pPr algn="ctr" eaLnBrk="0" hangingPunct="0"/>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Flp</a:t>
            </a:r>
            <a:r>
              <a:rPr lang="en-US" sz="2800" b="1" dirty="0" smtClean="0">
                <a:solidFill>
                  <a:schemeClr val="bg1"/>
                </a:solidFill>
                <a:latin typeface="Calibri" pitchFamily="34" charset="0"/>
              </a:rPr>
              <a:t> 1:23 </a:t>
            </a:r>
            <a:endParaRPr lang="en-US" sz="2800" b="1" dirty="0">
              <a:solidFill>
                <a:schemeClr val="bg1"/>
              </a:solidFill>
              <a:latin typeface="Calibri" pitchFamily="34" charset="0"/>
            </a:endParaRPr>
          </a:p>
        </p:txBody>
      </p:sp>
      <p:sp>
        <p:nvSpPr>
          <p:cNvPr id="13316" name="TextBox 3"/>
          <p:cNvSpPr txBox="1">
            <a:spLocks noChangeArrowheads="1"/>
          </p:cNvSpPr>
          <p:nvPr/>
        </p:nvSpPr>
        <p:spPr bwMode="auto">
          <a:xfrm>
            <a:off x="35496" y="115888"/>
            <a:ext cx="2664296" cy="1384995"/>
          </a:xfrm>
          <a:prstGeom prst="rect">
            <a:avLst/>
          </a:prstGeom>
          <a:noFill/>
          <a:ln w="9525">
            <a:noFill/>
            <a:miter lim="800000"/>
            <a:headEnd/>
            <a:tailEnd/>
          </a:ln>
        </p:spPr>
        <p:txBody>
          <a:bodyPr wrap="square">
            <a:spAutoFit/>
          </a:bodyPr>
          <a:lstStyle/>
          <a:p>
            <a:pPr algn="ctr"/>
            <a:r>
              <a:rPr lang="en-CA" sz="2800" b="1" dirty="0" smtClean="0">
                <a:solidFill>
                  <a:srgbClr val="FF0000"/>
                </a:solidFill>
                <a:latin typeface="Calibri" pitchFamily="34" charset="0"/>
              </a:rPr>
              <a:t> 86. </a:t>
            </a:r>
            <a:r>
              <a:rPr lang="en-CA" sz="2800" b="1" dirty="0" err="1" smtClean="0">
                <a:solidFill>
                  <a:srgbClr val="FF0000"/>
                </a:solidFill>
                <a:latin typeface="Calibri" pitchFamily="34" charset="0"/>
              </a:rPr>
              <a:t>Dengan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ketika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mati</a:t>
            </a:r>
            <a:endParaRPr lang="en-CA" sz="2800" b="1" dirty="0" smtClean="0">
              <a:solidFill>
                <a:srgbClr val="FF0000"/>
              </a:solidFill>
              <a:latin typeface="Calibri" pitchFamily="34" charset="0"/>
            </a:endParaRPr>
          </a:p>
        </p:txBody>
      </p:sp>
      <p:sp>
        <p:nvSpPr>
          <p:cNvPr id="8" name="TextBox 7"/>
          <p:cNvSpPr txBox="1"/>
          <p:nvPr/>
        </p:nvSpPr>
        <p:spPr>
          <a:xfrm>
            <a:off x="1043608" y="4334907"/>
            <a:ext cx="7056784" cy="246221"/>
          </a:xfrm>
          <a:prstGeom prst="rect">
            <a:avLst/>
          </a:prstGeom>
          <a:noFill/>
        </p:spPr>
        <p:txBody>
          <a:bodyPr wrap="square" rtlCol="0">
            <a:spAutoFit/>
          </a:bodyPr>
          <a:lstStyle/>
          <a:p>
            <a:pPr algn="ctr"/>
            <a:r>
              <a:rPr lang="en-CA" sz="1000" dirty="0" smtClean="0">
                <a:solidFill>
                  <a:schemeClr val="tx1">
                    <a:lumMod val="50000"/>
                  </a:schemeClr>
                </a:solidFill>
              </a:rPr>
              <a:t>© iclickart.co.kr with permission  from </a:t>
            </a:r>
            <a:r>
              <a:rPr lang="en-CA" sz="1000" dirty="0" err="1" smtClean="0">
                <a:solidFill>
                  <a:schemeClr val="tx1">
                    <a:lumMod val="50000"/>
                  </a:schemeClr>
                </a:solidFill>
              </a:rPr>
              <a:t>Iregihwek</a:t>
            </a:r>
            <a:r>
              <a:rPr lang="ko-KR" altLang="en-US" sz="1000" dirty="0" smtClean="0">
                <a:solidFill>
                  <a:schemeClr val="tx1">
                    <a:lumMod val="50000"/>
                  </a:schemeClr>
                </a:solidFill>
              </a:rPr>
              <a:t> </a:t>
            </a:r>
            <a:r>
              <a:rPr lang="en-CA" sz="1000" dirty="0" smtClean="0">
                <a:solidFill>
                  <a:schemeClr val="tx1">
                    <a:lumMod val="50000"/>
                  </a:schemeClr>
                </a:solidFill>
              </a:rPr>
              <a:t>print shop in </a:t>
            </a:r>
            <a:r>
              <a:rPr lang="en-CA" sz="1000" dirty="0" err="1" smtClean="0">
                <a:solidFill>
                  <a:schemeClr val="tx1">
                    <a:lumMod val="50000"/>
                  </a:schemeClr>
                </a:solidFill>
              </a:rPr>
              <a:t>Yeosu</a:t>
            </a:r>
            <a:r>
              <a:rPr lang="en-CA" sz="1000" dirty="0" smtClean="0">
                <a:solidFill>
                  <a:schemeClr val="tx1">
                    <a:lumMod val="50000"/>
                  </a:schemeClr>
                </a:solidFill>
              </a:rPr>
              <a:t>, South Korea</a:t>
            </a:r>
            <a:endParaRPr lang="en-CA" sz="1000" dirty="0">
              <a:solidFill>
                <a:schemeClr val="tx1">
                  <a:lumMod val="50000"/>
                </a:schemeClr>
              </a:solidFill>
            </a:endParaRPr>
          </a:p>
        </p:txBody>
      </p:sp>
      <p:pic>
        <p:nvPicPr>
          <p:cNvPr id="6" name="Picture 5"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9" name="TextBox 8"/>
          <p:cNvSpPr txBox="1">
            <a:spLocks noChangeArrowheads="1"/>
          </p:cNvSpPr>
          <p:nvPr/>
        </p:nvSpPr>
        <p:spPr bwMode="auto">
          <a:xfrm>
            <a:off x="8100392" y="659793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
        <p:nvSpPr>
          <p:cNvPr id="10" name="TextBox 9"/>
          <p:cNvSpPr txBox="1"/>
          <p:nvPr/>
        </p:nvSpPr>
        <p:spPr>
          <a:xfrm>
            <a:off x="8172400" y="57332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2" name="TextBox 3"/>
          <p:cNvSpPr txBox="1">
            <a:spLocks noChangeArrowheads="1"/>
          </p:cNvSpPr>
          <p:nvPr/>
        </p:nvSpPr>
        <p:spPr bwMode="auto">
          <a:xfrm>
            <a:off x="6300192" y="116632"/>
            <a:ext cx="2664296" cy="1384995"/>
          </a:xfrm>
          <a:prstGeom prst="rect">
            <a:avLst/>
          </a:prstGeom>
          <a:noFill/>
          <a:ln w="9525">
            <a:noFill/>
            <a:miter lim="800000"/>
            <a:headEnd/>
            <a:tailEnd/>
          </a:ln>
        </p:spPr>
        <p:txBody>
          <a:bodyPr wrap="square">
            <a:spAutoFit/>
          </a:bodyPr>
          <a:lstStyle/>
          <a:p>
            <a:pPr algn="ct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Segala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pujian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untukMu</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7" name="Picture 6" descr="657049.jpg"/>
          <p:cNvPicPr>
            <a:picLocks noChangeAspect="1"/>
          </p:cNvPicPr>
          <p:nvPr/>
        </p:nvPicPr>
        <p:blipFill>
          <a:blip r:embed="rId2" cstate="print"/>
          <a:srcRect b="4716"/>
          <a:stretch>
            <a:fillRect/>
          </a:stretch>
        </p:blipFill>
        <p:spPr>
          <a:xfrm>
            <a:off x="611560" y="0"/>
            <a:ext cx="7848873" cy="4449052"/>
          </a:xfrm>
          <a:prstGeom prst="rect">
            <a:avLst/>
          </a:prstGeom>
        </p:spPr>
      </p:pic>
      <p:sp>
        <p:nvSpPr>
          <p:cNvPr id="13315" name="Rectangle 3"/>
          <p:cNvSpPr>
            <a:spLocks noChangeArrowheads="1"/>
          </p:cNvSpPr>
          <p:nvPr/>
        </p:nvSpPr>
        <p:spPr bwMode="auto">
          <a:xfrm>
            <a:off x="107504" y="4853478"/>
            <a:ext cx="8926512" cy="1815882"/>
          </a:xfrm>
          <a:prstGeom prst="rect">
            <a:avLst/>
          </a:prstGeom>
          <a:noFill/>
          <a:ln w="9525">
            <a:noFill/>
            <a:miter lim="800000"/>
            <a:headEnd/>
            <a:tailEnd/>
          </a:ln>
        </p:spPr>
        <p:txBody>
          <a:bodyPr wrap="square" anchor="ctr">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selama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mendiami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tubuh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jauh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suka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beralih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tubuh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menetap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a:t>
            </a:r>
          </a:p>
          <a:p>
            <a:pPr algn="ctr"/>
            <a:r>
              <a:rPr lang="en-US" sz="2800" b="1" dirty="0" smtClean="0">
                <a:solidFill>
                  <a:schemeClr val="bg1"/>
                </a:solidFill>
                <a:latin typeface="Calibri" pitchFamily="34" charset="0"/>
              </a:rPr>
              <a:t>  2 </a:t>
            </a:r>
            <a:r>
              <a:rPr lang="en-US" sz="2800" b="1" dirty="0" err="1">
                <a:solidFill>
                  <a:schemeClr val="bg1"/>
                </a:solidFill>
                <a:latin typeface="Calibri" pitchFamily="34" charset="0"/>
              </a:rPr>
              <a:t>K</a:t>
            </a:r>
            <a:r>
              <a:rPr lang="en-US" sz="2800" b="1" dirty="0" err="1" smtClean="0">
                <a:solidFill>
                  <a:schemeClr val="bg1"/>
                </a:solidFill>
                <a:latin typeface="Calibri" pitchFamily="34" charset="0"/>
              </a:rPr>
              <a:t>or</a:t>
            </a:r>
            <a:r>
              <a:rPr lang="en-US" sz="2800" b="1" dirty="0" smtClean="0">
                <a:solidFill>
                  <a:schemeClr val="bg1"/>
                </a:solidFill>
                <a:latin typeface="Calibri" pitchFamily="34" charset="0"/>
              </a:rPr>
              <a:t> </a:t>
            </a:r>
            <a:r>
              <a:rPr lang="en-US" sz="2800" b="1" dirty="0">
                <a:solidFill>
                  <a:schemeClr val="bg1"/>
                </a:solidFill>
                <a:latin typeface="Calibri" pitchFamily="34" charset="0"/>
              </a:rPr>
              <a:t>5:6, </a:t>
            </a:r>
            <a:r>
              <a:rPr lang="en-US" sz="2800" b="1" dirty="0" smtClean="0">
                <a:solidFill>
                  <a:schemeClr val="bg1"/>
                </a:solidFill>
                <a:latin typeface="Calibri" pitchFamily="34" charset="0"/>
              </a:rPr>
              <a:t>8</a:t>
            </a:r>
            <a:endParaRPr lang="en-CA" sz="2800" dirty="0">
              <a:solidFill>
                <a:schemeClr val="bg1"/>
              </a:solidFill>
              <a:latin typeface="Calibri" pitchFamily="34" charset="0"/>
            </a:endParaRPr>
          </a:p>
        </p:txBody>
      </p:sp>
      <p:sp>
        <p:nvSpPr>
          <p:cNvPr id="13316" name="TextBox 3"/>
          <p:cNvSpPr txBox="1">
            <a:spLocks noChangeArrowheads="1"/>
          </p:cNvSpPr>
          <p:nvPr/>
        </p:nvSpPr>
        <p:spPr bwMode="auto">
          <a:xfrm>
            <a:off x="35496" y="115888"/>
            <a:ext cx="2664296" cy="1384995"/>
          </a:xfrm>
          <a:prstGeom prst="rect">
            <a:avLst/>
          </a:prstGeom>
          <a:noFill/>
          <a:ln w="9525">
            <a:noFill/>
            <a:miter lim="800000"/>
            <a:headEnd/>
            <a:tailEnd/>
          </a:ln>
        </p:spPr>
        <p:txBody>
          <a:bodyPr wrap="square">
            <a:spAutoFit/>
          </a:bodyPr>
          <a:lstStyle/>
          <a:p>
            <a:pPr algn="ctr"/>
            <a:r>
              <a:rPr lang="en-CA" sz="2800" b="1" dirty="0" smtClean="0">
                <a:solidFill>
                  <a:srgbClr val="FF0000"/>
                </a:solidFill>
                <a:latin typeface="Calibri" pitchFamily="34" charset="0"/>
              </a:rPr>
              <a:t> 86. </a:t>
            </a:r>
            <a:r>
              <a:rPr lang="en-CA" sz="2800" b="1" dirty="0" err="1" smtClean="0">
                <a:solidFill>
                  <a:srgbClr val="FF0000"/>
                </a:solidFill>
                <a:latin typeface="Calibri" pitchFamily="34" charset="0"/>
              </a:rPr>
              <a:t>Dengan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ketika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mati</a:t>
            </a:r>
            <a:endParaRPr lang="en-CA" sz="2800" b="1" dirty="0" smtClean="0">
              <a:solidFill>
                <a:srgbClr val="FF0000"/>
              </a:solidFill>
              <a:latin typeface="Calibri" pitchFamily="34" charset="0"/>
            </a:endParaRPr>
          </a:p>
        </p:txBody>
      </p:sp>
      <p:sp>
        <p:nvSpPr>
          <p:cNvPr id="8" name="TextBox 7"/>
          <p:cNvSpPr txBox="1"/>
          <p:nvPr/>
        </p:nvSpPr>
        <p:spPr>
          <a:xfrm>
            <a:off x="1043608" y="4334907"/>
            <a:ext cx="7056784" cy="246221"/>
          </a:xfrm>
          <a:prstGeom prst="rect">
            <a:avLst/>
          </a:prstGeom>
          <a:noFill/>
        </p:spPr>
        <p:txBody>
          <a:bodyPr wrap="square" rtlCol="0">
            <a:spAutoFit/>
          </a:bodyPr>
          <a:lstStyle/>
          <a:p>
            <a:pPr algn="ctr"/>
            <a:r>
              <a:rPr lang="en-CA" sz="1000" dirty="0" smtClean="0">
                <a:solidFill>
                  <a:schemeClr val="tx1">
                    <a:lumMod val="50000"/>
                  </a:schemeClr>
                </a:solidFill>
              </a:rPr>
              <a:t>© iclickart.co.kr with permission  from </a:t>
            </a:r>
            <a:r>
              <a:rPr lang="en-CA" sz="1000" dirty="0" err="1" smtClean="0">
                <a:solidFill>
                  <a:schemeClr val="tx1">
                    <a:lumMod val="50000"/>
                  </a:schemeClr>
                </a:solidFill>
              </a:rPr>
              <a:t>Iregihwek</a:t>
            </a:r>
            <a:r>
              <a:rPr lang="ko-KR" altLang="en-US" sz="1000" dirty="0" smtClean="0">
                <a:solidFill>
                  <a:schemeClr val="tx1">
                    <a:lumMod val="50000"/>
                  </a:schemeClr>
                </a:solidFill>
              </a:rPr>
              <a:t> </a:t>
            </a:r>
            <a:r>
              <a:rPr lang="en-CA" sz="1000" dirty="0" smtClean="0">
                <a:solidFill>
                  <a:schemeClr val="tx1">
                    <a:lumMod val="50000"/>
                  </a:schemeClr>
                </a:solidFill>
              </a:rPr>
              <a:t>print shop in </a:t>
            </a:r>
            <a:r>
              <a:rPr lang="en-CA" sz="1000" dirty="0" err="1" smtClean="0">
                <a:solidFill>
                  <a:schemeClr val="tx1">
                    <a:lumMod val="50000"/>
                  </a:schemeClr>
                </a:solidFill>
              </a:rPr>
              <a:t>Yeosu</a:t>
            </a:r>
            <a:r>
              <a:rPr lang="en-CA" sz="1000" dirty="0" smtClean="0">
                <a:solidFill>
                  <a:schemeClr val="tx1">
                    <a:lumMod val="50000"/>
                  </a:schemeClr>
                </a:solidFill>
              </a:rPr>
              <a:t>, South Korea</a:t>
            </a:r>
            <a:endParaRPr lang="en-CA" sz="1000" dirty="0">
              <a:solidFill>
                <a:schemeClr val="tx1">
                  <a:lumMod val="50000"/>
                </a:schemeClr>
              </a:solidFill>
            </a:endParaRPr>
          </a:p>
        </p:txBody>
      </p:sp>
      <p:pic>
        <p:nvPicPr>
          <p:cNvPr id="6" name="Picture 5" descr="angry-face-01s.gif"/>
          <p:cNvPicPr>
            <a:picLocks noChangeAspect="1"/>
          </p:cNvPicPr>
          <p:nvPr/>
        </p:nvPicPr>
        <p:blipFill>
          <a:blip r:embed="rId3" cstate="print"/>
          <a:stretch>
            <a:fillRect/>
          </a:stretch>
        </p:blipFill>
        <p:spPr>
          <a:xfrm>
            <a:off x="8172400" y="5877272"/>
            <a:ext cx="864096" cy="864096"/>
          </a:xfrm>
          <a:prstGeom prst="ellipse">
            <a:avLst/>
          </a:prstGeom>
        </p:spPr>
      </p:pic>
      <p:sp>
        <p:nvSpPr>
          <p:cNvPr id="9" name="TextBox 8"/>
          <p:cNvSpPr txBox="1">
            <a:spLocks noChangeArrowheads="1"/>
          </p:cNvSpPr>
          <p:nvPr/>
        </p:nvSpPr>
        <p:spPr bwMode="auto">
          <a:xfrm>
            <a:off x="8100392" y="659793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
        <p:nvSpPr>
          <p:cNvPr id="10" name="TextBox 9"/>
          <p:cNvSpPr txBox="1"/>
          <p:nvPr/>
        </p:nvSpPr>
        <p:spPr>
          <a:xfrm>
            <a:off x="8172400" y="5733256"/>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2" name="TextBox 3"/>
          <p:cNvSpPr txBox="1">
            <a:spLocks noChangeArrowheads="1"/>
          </p:cNvSpPr>
          <p:nvPr/>
        </p:nvSpPr>
        <p:spPr bwMode="auto">
          <a:xfrm>
            <a:off x="6300192" y="116632"/>
            <a:ext cx="2664296" cy="1384995"/>
          </a:xfrm>
          <a:prstGeom prst="rect">
            <a:avLst/>
          </a:prstGeom>
          <a:noFill/>
          <a:ln w="9525">
            <a:noFill/>
            <a:miter lim="800000"/>
            <a:headEnd/>
            <a:tailEnd/>
          </a:ln>
        </p:spPr>
        <p:txBody>
          <a:bodyPr wrap="square">
            <a:spAutoFit/>
          </a:bodyPr>
          <a:lstStyle/>
          <a:p>
            <a:pPr algn="ct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Segala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pujian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untukMu</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2" name="Heart 1"/>
          <p:cNvSpPr/>
          <p:nvPr/>
        </p:nvSpPr>
        <p:spPr>
          <a:xfrm>
            <a:off x="5292080" y="1340768"/>
            <a:ext cx="3456384" cy="3024336"/>
          </a:xfrm>
          <a:prstGeom prst="hear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Freeform 2"/>
          <p:cNvSpPr/>
          <p:nvPr/>
        </p:nvSpPr>
        <p:spPr>
          <a:xfrm>
            <a:off x="899592" y="1345246"/>
            <a:ext cx="1339641" cy="1723714"/>
          </a:xfrm>
          <a:custGeom>
            <a:avLst/>
            <a:gdLst>
              <a:gd name="connsiteX0" fmla="*/ 1107413 w 1339641"/>
              <a:gd name="connsiteY0" fmla="*/ 738341 h 1723714"/>
              <a:gd name="connsiteX1" fmla="*/ 1092899 w 1339641"/>
              <a:gd name="connsiteY1" fmla="*/ 694798 h 1723714"/>
              <a:gd name="connsiteX2" fmla="*/ 1063870 w 1339641"/>
              <a:gd name="connsiteY2" fmla="*/ 578683 h 1723714"/>
              <a:gd name="connsiteX3" fmla="*/ 1034841 w 1339641"/>
              <a:gd name="connsiteY3" fmla="*/ 535141 h 1723714"/>
              <a:gd name="connsiteX4" fmla="*/ 991299 w 1339641"/>
              <a:gd name="connsiteY4" fmla="*/ 520626 h 1723714"/>
              <a:gd name="connsiteX5" fmla="*/ 918727 w 1339641"/>
              <a:gd name="connsiteY5" fmla="*/ 404512 h 1723714"/>
              <a:gd name="connsiteX6" fmla="*/ 889699 w 1339641"/>
              <a:gd name="connsiteY6" fmla="*/ 360969 h 1723714"/>
              <a:gd name="connsiteX7" fmla="*/ 846156 w 1339641"/>
              <a:gd name="connsiteY7" fmla="*/ 331941 h 1723714"/>
              <a:gd name="connsiteX8" fmla="*/ 802613 w 1339641"/>
              <a:gd name="connsiteY8" fmla="*/ 244855 h 1723714"/>
              <a:gd name="connsiteX9" fmla="*/ 671984 w 1339641"/>
              <a:gd name="connsiteY9" fmla="*/ 172283 h 1723714"/>
              <a:gd name="connsiteX10" fmla="*/ 628441 w 1339641"/>
              <a:gd name="connsiteY10" fmla="*/ 143255 h 1723714"/>
              <a:gd name="connsiteX11" fmla="*/ 584899 w 1339641"/>
              <a:gd name="connsiteY11" fmla="*/ 99712 h 1723714"/>
              <a:gd name="connsiteX12" fmla="*/ 497813 w 1339641"/>
              <a:gd name="connsiteY12" fmla="*/ 70683 h 1723714"/>
              <a:gd name="connsiteX13" fmla="*/ 396213 w 1339641"/>
              <a:gd name="connsiteY13" fmla="*/ 41655 h 1723714"/>
              <a:gd name="connsiteX14" fmla="*/ 294613 w 1339641"/>
              <a:gd name="connsiteY14" fmla="*/ 12626 h 1723714"/>
              <a:gd name="connsiteX15" fmla="*/ 47870 w 1339641"/>
              <a:gd name="connsiteY15" fmla="*/ 27141 h 1723714"/>
              <a:gd name="connsiteX16" fmla="*/ 4327 w 1339641"/>
              <a:gd name="connsiteY16" fmla="*/ 41655 h 1723714"/>
              <a:gd name="connsiteX17" fmla="*/ 33356 w 1339641"/>
              <a:gd name="connsiteY17" fmla="*/ 128741 h 1723714"/>
              <a:gd name="connsiteX18" fmla="*/ 62384 w 1339641"/>
              <a:gd name="connsiteY18" fmla="*/ 404512 h 1723714"/>
              <a:gd name="connsiteX19" fmla="*/ 91413 w 1339641"/>
              <a:gd name="connsiteY19" fmla="*/ 491598 h 1723714"/>
              <a:gd name="connsiteX20" fmla="*/ 105927 w 1339641"/>
              <a:gd name="connsiteY20" fmla="*/ 535141 h 1723714"/>
              <a:gd name="connsiteX21" fmla="*/ 120441 w 1339641"/>
              <a:gd name="connsiteY21" fmla="*/ 622226 h 1723714"/>
              <a:gd name="connsiteX22" fmla="*/ 193013 w 1339641"/>
              <a:gd name="connsiteY22" fmla="*/ 752855 h 1723714"/>
              <a:gd name="connsiteX23" fmla="*/ 251070 w 1339641"/>
              <a:gd name="connsiteY23" fmla="*/ 839941 h 1723714"/>
              <a:gd name="connsiteX24" fmla="*/ 280099 w 1339641"/>
              <a:gd name="connsiteY24" fmla="*/ 985083 h 1723714"/>
              <a:gd name="connsiteX25" fmla="*/ 338156 w 1339641"/>
              <a:gd name="connsiteY25" fmla="*/ 1159255 h 1723714"/>
              <a:gd name="connsiteX26" fmla="*/ 352670 w 1339641"/>
              <a:gd name="connsiteY26" fmla="*/ 1202798 h 1723714"/>
              <a:gd name="connsiteX27" fmla="*/ 367184 w 1339641"/>
              <a:gd name="connsiteY27" fmla="*/ 1246341 h 1723714"/>
              <a:gd name="connsiteX28" fmla="*/ 381699 w 1339641"/>
              <a:gd name="connsiteY28" fmla="*/ 1318912 h 1723714"/>
              <a:gd name="connsiteX29" fmla="*/ 425241 w 1339641"/>
              <a:gd name="connsiteY29" fmla="*/ 1391483 h 1723714"/>
              <a:gd name="connsiteX30" fmla="*/ 468784 w 1339641"/>
              <a:gd name="connsiteY30" fmla="*/ 1507598 h 1723714"/>
              <a:gd name="connsiteX31" fmla="*/ 497813 w 1339641"/>
              <a:gd name="connsiteY31" fmla="*/ 1565655 h 1723714"/>
              <a:gd name="connsiteX32" fmla="*/ 570384 w 1339641"/>
              <a:gd name="connsiteY32" fmla="*/ 1667255 h 1723714"/>
              <a:gd name="connsiteX33" fmla="*/ 584899 w 1339641"/>
              <a:gd name="connsiteY33" fmla="*/ 1710798 h 1723714"/>
              <a:gd name="connsiteX34" fmla="*/ 686499 w 1339641"/>
              <a:gd name="connsiteY34" fmla="*/ 1565655 h 1723714"/>
              <a:gd name="connsiteX35" fmla="*/ 744556 w 1339641"/>
              <a:gd name="connsiteY35" fmla="*/ 1478569 h 1723714"/>
              <a:gd name="connsiteX36" fmla="*/ 846156 w 1339641"/>
              <a:gd name="connsiteY36" fmla="*/ 1435026 h 1723714"/>
              <a:gd name="connsiteX37" fmla="*/ 889699 w 1339641"/>
              <a:gd name="connsiteY37" fmla="*/ 1405998 h 1723714"/>
              <a:gd name="connsiteX38" fmla="*/ 947756 w 1339641"/>
              <a:gd name="connsiteY38" fmla="*/ 1391483 h 1723714"/>
              <a:gd name="connsiteX39" fmla="*/ 1034841 w 1339641"/>
              <a:gd name="connsiteY39" fmla="*/ 1333426 h 1723714"/>
              <a:gd name="connsiteX40" fmla="*/ 1121927 w 1339641"/>
              <a:gd name="connsiteY40" fmla="*/ 1304398 h 1723714"/>
              <a:gd name="connsiteX41" fmla="*/ 1165470 w 1339641"/>
              <a:gd name="connsiteY41" fmla="*/ 1260855 h 1723714"/>
              <a:gd name="connsiteX42" fmla="*/ 1209013 w 1339641"/>
              <a:gd name="connsiteY42" fmla="*/ 1246341 h 1723714"/>
              <a:gd name="connsiteX43" fmla="*/ 1296099 w 1339641"/>
              <a:gd name="connsiteY43" fmla="*/ 1188283 h 1723714"/>
              <a:gd name="connsiteX44" fmla="*/ 1339641 w 1339641"/>
              <a:gd name="connsiteY44" fmla="*/ 1159255 h 1723714"/>
              <a:gd name="connsiteX45" fmla="*/ 1310613 w 1339641"/>
              <a:gd name="connsiteY45" fmla="*/ 1028626 h 1723714"/>
              <a:gd name="connsiteX46" fmla="*/ 1252556 w 1339641"/>
              <a:gd name="connsiteY46" fmla="*/ 941541 h 1723714"/>
              <a:gd name="connsiteX47" fmla="*/ 1179984 w 1339641"/>
              <a:gd name="connsiteY47" fmla="*/ 854455 h 1723714"/>
              <a:gd name="connsiteX48" fmla="*/ 1165470 w 1339641"/>
              <a:gd name="connsiteY48" fmla="*/ 810912 h 1723714"/>
              <a:gd name="connsiteX49" fmla="*/ 1107413 w 1339641"/>
              <a:gd name="connsiteY49" fmla="*/ 738341 h 17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39641" h="1723714">
                <a:moveTo>
                  <a:pt x="1107413" y="738341"/>
                </a:moveTo>
                <a:cubicBezTo>
                  <a:pt x="1095318" y="718989"/>
                  <a:pt x="1096610" y="709641"/>
                  <a:pt x="1092899" y="694798"/>
                </a:cubicBezTo>
                <a:cubicBezTo>
                  <a:pt x="1084620" y="661682"/>
                  <a:pt x="1080457" y="611856"/>
                  <a:pt x="1063870" y="578683"/>
                </a:cubicBezTo>
                <a:cubicBezTo>
                  <a:pt x="1056069" y="563081"/>
                  <a:pt x="1048462" y="546038"/>
                  <a:pt x="1034841" y="535141"/>
                </a:cubicBezTo>
                <a:cubicBezTo>
                  <a:pt x="1022894" y="525584"/>
                  <a:pt x="1005813" y="525464"/>
                  <a:pt x="991299" y="520626"/>
                </a:cubicBezTo>
                <a:cubicBezTo>
                  <a:pt x="956754" y="416992"/>
                  <a:pt x="987730" y="450514"/>
                  <a:pt x="918727" y="404512"/>
                </a:cubicBezTo>
                <a:cubicBezTo>
                  <a:pt x="909051" y="389998"/>
                  <a:pt x="902034" y="373304"/>
                  <a:pt x="889699" y="360969"/>
                </a:cubicBezTo>
                <a:cubicBezTo>
                  <a:pt x="877364" y="348634"/>
                  <a:pt x="857053" y="345562"/>
                  <a:pt x="846156" y="331941"/>
                </a:cubicBezTo>
                <a:cubicBezTo>
                  <a:pt x="787488" y="258608"/>
                  <a:pt x="884179" y="316226"/>
                  <a:pt x="802613" y="244855"/>
                </a:cubicBezTo>
                <a:cubicBezTo>
                  <a:pt x="680585" y="138080"/>
                  <a:pt x="758365" y="215474"/>
                  <a:pt x="671984" y="172283"/>
                </a:cubicBezTo>
                <a:cubicBezTo>
                  <a:pt x="656382" y="164482"/>
                  <a:pt x="641842" y="154422"/>
                  <a:pt x="628441" y="143255"/>
                </a:cubicBezTo>
                <a:cubicBezTo>
                  <a:pt x="612672" y="130114"/>
                  <a:pt x="602842" y="109680"/>
                  <a:pt x="584899" y="99712"/>
                </a:cubicBezTo>
                <a:cubicBezTo>
                  <a:pt x="558151" y="84852"/>
                  <a:pt x="526842" y="80359"/>
                  <a:pt x="497813" y="70683"/>
                </a:cubicBezTo>
                <a:cubicBezTo>
                  <a:pt x="393428" y="35888"/>
                  <a:pt x="523766" y="78098"/>
                  <a:pt x="396213" y="41655"/>
                </a:cubicBezTo>
                <a:cubicBezTo>
                  <a:pt x="250416" y="0"/>
                  <a:pt x="476161" y="58015"/>
                  <a:pt x="294613" y="12626"/>
                </a:cubicBezTo>
                <a:cubicBezTo>
                  <a:pt x="212365" y="17464"/>
                  <a:pt x="129851" y="18943"/>
                  <a:pt x="47870" y="27141"/>
                </a:cubicBezTo>
                <a:cubicBezTo>
                  <a:pt x="32647" y="28663"/>
                  <a:pt x="6491" y="26509"/>
                  <a:pt x="4327" y="41655"/>
                </a:cubicBezTo>
                <a:cubicBezTo>
                  <a:pt x="0" y="71946"/>
                  <a:pt x="33356" y="128741"/>
                  <a:pt x="33356" y="128741"/>
                </a:cubicBezTo>
                <a:cubicBezTo>
                  <a:pt x="37234" y="175273"/>
                  <a:pt x="47545" y="340212"/>
                  <a:pt x="62384" y="404512"/>
                </a:cubicBezTo>
                <a:cubicBezTo>
                  <a:pt x="69264" y="434327"/>
                  <a:pt x="81737" y="462569"/>
                  <a:pt x="91413" y="491598"/>
                </a:cubicBezTo>
                <a:cubicBezTo>
                  <a:pt x="96251" y="506112"/>
                  <a:pt x="103412" y="520050"/>
                  <a:pt x="105927" y="535141"/>
                </a:cubicBezTo>
                <a:cubicBezTo>
                  <a:pt x="110765" y="564169"/>
                  <a:pt x="113303" y="593676"/>
                  <a:pt x="120441" y="622226"/>
                </a:cubicBezTo>
                <a:cubicBezTo>
                  <a:pt x="153103" y="752871"/>
                  <a:pt x="129751" y="671518"/>
                  <a:pt x="193013" y="752855"/>
                </a:cubicBezTo>
                <a:cubicBezTo>
                  <a:pt x="214432" y="780394"/>
                  <a:pt x="251070" y="839941"/>
                  <a:pt x="251070" y="839941"/>
                </a:cubicBezTo>
                <a:cubicBezTo>
                  <a:pt x="260746" y="888322"/>
                  <a:pt x="264497" y="938276"/>
                  <a:pt x="280099" y="985083"/>
                </a:cubicBezTo>
                <a:lnTo>
                  <a:pt x="338156" y="1159255"/>
                </a:lnTo>
                <a:lnTo>
                  <a:pt x="352670" y="1202798"/>
                </a:lnTo>
                <a:cubicBezTo>
                  <a:pt x="357508" y="1217312"/>
                  <a:pt x="364183" y="1231339"/>
                  <a:pt x="367184" y="1246341"/>
                </a:cubicBezTo>
                <a:cubicBezTo>
                  <a:pt x="372022" y="1270531"/>
                  <a:pt x="372537" y="1296007"/>
                  <a:pt x="381699" y="1318912"/>
                </a:cubicBezTo>
                <a:cubicBezTo>
                  <a:pt x="392176" y="1345105"/>
                  <a:pt x="412625" y="1366251"/>
                  <a:pt x="425241" y="1391483"/>
                </a:cubicBezTo>
                <a:cubicBezTo>
                  <a:pt x="485393" y="1511789"/>
                  <a:pt x="431092" y="1419649"/>
                  <a:pt x="468784" y="1507598"/>
                </a:cubicBezTo>
                <a:cubicBezTo>
                  <a:pt x="477307" y="1527485"/>
                  <a:pt x="486346" y="1547307"/>
                  <a:pt x="497813" y="1565655"/>
                </a:cubicBezTo>
                <a:cubicBezTo>
                  <a:pt x="514256" y="1591963"/>
                  <a:pt x="555027" y="1636542"/>
                  <a:pt x="570384" y="1667255"/>
                </a:cubicBezTo>
                <a:cubicBezTo>
                  <a:pt x="577226" y="1680939"/>
                  <a:pt x="580061" y="1696284"/>
                  <a:pt x="584899" y="1710798"/>
                </a:cubicBezTo>
                <a:cubicBezTo>
                  <a:pt x="680374" y="1647146"/>
                  <a:pt x="581127" y="1723714"/>
                  <a:pt x="686499" y="1565655"/>
                </a:cubicBezTo>
                <a:cubicBezTo>
                  <a:pt x="705851" y="1536626"/>
                  <a:pt x="711458" y="1489601"/>
                  <a:pt x="744556" y="1478569"/>
                </a:cubicBezTo>
                <a:cubicBezTo>
                  <a:pt x="793409" y="1462285"/>
                  <a:pt x="795934" y="1463724"/>
                  <a:pt x="846156" y="1435026"/>
                </a:cubicBezTo>
                <a:cubicBezTo>
                  <a:pt x="861302" y="1426371"/>
                  <a:pt x="873666" y="1412870"/>
                  <a:pt x="889699" y="1405998"/>
                </a:cubicBezTo>
                <a:cubicBezTo>
                  <a:pt x="908034" y="1398140"/>
                  <a:pt x="928404" y="1396321"/>
                  <a:pt x="947756" y="1391483"/>
                </a:cubicBezTo>
                <a:cubicBezTo>
                  <a:pt x="976784" y="1372131"/>
                  <a:pt x="1001743" y="1344458"/>
                  <a:pt x="1034841" y="1333426"/>
                </a:cubicBezTo>
                <a:lnTo>
                  <a:pt x="1121927" y="1304398"/>
                </a:lnTo>
                <a:cubicBezTo>
                  <a:pt x="1136441" y="1289884"/>
                  <a:pt x="1148391" y="1272241"/>
                  <a:pt x="1165470" y="1260855"/>
                </a:cubicBezTo>
                <a:cubicBezTo>
                  <a:pt x="1178200" y="1252368"/>
                  <a:pt x="1195639" y="1253771"/>
                  <a:pt x="1209013" y="1246341"/>
                </a:cubicBezTo>
                <a:cubicBezTo>
                  <a:pt x="1239511" y="1229398"/>
                  <a:pt x="1267070" y="1207636"/>
                  <a:pt x="1296099" y="1188283"/>
                </a:cubicBezTo>
                <a:lnTo>
                  <a:pt x="1339641" y="1159255"/>
                </a:lnTo>
                <a:cubicBezTo>
                  <a:pt x="1335703" y="1135628"/>
                  <a:pt x="1327627" y="1059252"/>
                  <a:pt x="1310613" y="1028626"/>
                </a:cubicBezTo>
                <a:cubicBezTo>
                  <a:pt x="1293670" y="998129"/>
                  <a:pt x="1277225" y="966210"/>
                  <a:pt x="1252556" y="941541"/>
                </a:cubicBezTo>
                <a:cubicBezTo>
                  <a:pt x="1196678" y="885663"/>
                  <a:pt x="1220399" y="915077"/>
                  <a:pt x="1179984" y="854455"/>
                </a:cubicBezTo>
                <a:cubicBezTo>
                  <a:pt x="1175146" y="839941"/>
                  <a:pt x="1172900" y="824286"/>
                  <a:pt x="1165470" y="810912"/>
                </a:cubicBezTo>
                <a:cubicBezTo>
                  <a:pt x="1148527" y="780414"/>
                  <a:pt x="1119508" y="757693"/>
                  <a:pt x="1107413" y="738341"/>
                </a:cubicBezTo>
                <a:close/>
              </a:path>
            </a:pathLst>
          </a:custGeom>
          <a:solidFill>
            <a:srgbClr val="FF0000"/>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 name="Freeform 3"/>
          <p:cNvSpPr/>
          <p:nvPr/>
        </p:nvSpPr>
        <p:spPr>
          <a:xfrm>
            <a:off x="251520" y="1412776"/>
            <a:ext cx="2017485" cy="2948819"/>
          </a:xfrm>
          <a:custGeom>
            <a:avLst/>
            <a:gdLst>
              <a:gd name="connsiteX0" fmla="*/ 624114 w 2017485"/>
              <a:gd name="connsiteY0" fmla="*/ 2419 h 2948819"/>
              <a:gd name="connsiteX1" fmla="*/ 508000 w 2017485"/>
              <a:gd name="connsiteY1" fmla="*/ 45961 h 2948819"/>
              <a:gd name="connsiteX2" fmla="*/ 420914 w 2017485"/>
              <a:gd name="connsiteY2" fmla="*/ 89504 h 2948819"/>
              <a:gd name="connsiteX3" fmla="*/ 377371 w 2017485"/>
              <a:gd name="connsiteY3" fmla="*/ 104019 h 2948819"/>
              <a:gd name="connsiteX4" fmla="*/ 290285 w 2017485"/>
              <a:gd name="connsiteY4" fmla="*/ 162076 h 2948819"/>
              <a:gd name="connsiteX5" fmla="*/ 217714 w 2017485"/>
              <a:gd name="connsiteY5" fmla="*/ 292704 h 2948819"/>
              <a:gd name="connsiteX6" fmla="*/ 174171 w 2017485"/>
              <a:gd name="connsiteY6" fmla="*/ 307219 h 2948819"/>
              <a:gd name="connsiteX7" fmla="*/ 145142 w 2017485"/>
              <a:gd name="connsiteY7" fmla="*/ 350761 h 2948819"/>
              <a:gd name="connsiteX8" fmla="*/ 130628 w 2017485"/>
              <a:gd name="connsiteY8" fmla="*/ 394304 h 2948819"/>
              <a:gd name="connsiteX9" fmla="*/ 72571 w 2017485"/>
              <a:gd name="connsiteY9" fmla="*/ 481390 h 2948819"/>
              <a:gd name="connsiteX10" fmla="*/ 14514 w 2017485"/>
              <a:gd name="connsiteY10" fmla="*/ 612019 h 2948819"/>
              <a:gd name="connsiteX11" fmla="*/ 0 w 2017485"/>
              <a:gd name="connsiteY11" fmla="*/ 757161 h 2948819"/>
              <a:gd name="connsiteX12" fmla="*/ 29028 w 2017485"/>
              <a:gd name="connsiteY12" fmla="*/ 974876 h 2948819"/>
              <a:gd name="connsiteX13" fmla="*/ 72571 w 2017485"/>
              <a:gd name="connsiteY13" fmla="*/ 1192590 h 2948819"/>
              <a:gd name="connsiteX14" fmla="*/ 101600 w 2017485"/>
              <a:gd name="connsiteY14" fmla="*/ 1279676 h 2948819"/>
              <a:gd name="connsiteX15" fmla="*/ 130628 w 2017485"/>
              <a:gd name="connsiteY15" fmla="*/ 1323219 h 2948819"/>
              <a:gd name="connsiteX16" fmla="*/ 159657 w 2017485"/>
              <a:gd name="connsiteY16" fmla="*/ 1468361 h 2948819"/>
              <a:gd name="connsiteX17" fmla="*/ 188685 w 2017485"/>
              <a:gd name="connsiteY17" fmla="*/ 1511904 h 2948819"/>
              <a:gd name="connsiteX18" fmla="*/ 232228 w 2017485"/>
              <a:gd name="connsiteY18" fmla="*/ 1598990 h 2948819"/>
              <a:gd name="connsiteX19" fmla="*/ 275771 w 2017485"/>
              <a:gd name="connsiteY19" fmla="*/ 1628019 h 2948819"/>
              <a:gd name="connsiteX20" fmla="*/ 290285 w 2017485"/>
              <a:gd name="connsiteY20" fmla="*/ 1671561 h 2948819"/>
              <a:gd name="connsiteX21" fmla="*/ 333828 w 2017485"/>
              <a:gd name="connsiteY21" fmla="*/ 1700590 h 2948819"/>
              <a:gd name="connsiteX22" fmla="*/ 362857 w 2017485"/>
              <a:gd name="connsiteY22" fmla="*/ 1744133 h 2948819"/>
              <a:gd name="connsiteX23" fmla="*/ 391885 w 2017485"/>
              <a:gd name="connsiteY23" fmla="*/ 1831219 h 2948819"/>
              <a:gd name="connsiteX24" fmla="*/ 478971 w 2017485"/>
              <a:gd name="connsiteY24" fmla="*/ 1889276 h 2948819"/>
              <a:gd name="connsiteX25" fmla="*/ 522514 w 2017485"/>
              <a:gd name="connsiteY25" fmla="*/ 1990876 h 2948819"/>
              <a:gd name="connsiteX26" fmla="*/ 566057 w 2017485"/>
              <a:gd name="connsiteY26" fmla="*/ 2005390 h 2948819"/>
              <a:gd name="connsiteX27" fmla="*/ 624114 w 2017485"/>
              <a:gd name="connsiteY27" fmla="*/ 2077961 h 2948819"/>
              <a:gd name="connsiteX28" fmla="*/ 725714 w 2017485"/>
              <a:gd name="connsiteY28" fmla="*/ 2194076 h 2948819"/>
              <a:gd name="connsiteX29" fmla="*/ 769257 w 2017485"/>
              <a:gd name="connsiteY29" fmla="*/ 2208590 h 2948819"/>
              <a:gd name="connsiteX30" fmla="*/ 885371 w 2017485"/>
              <a:gd name="connsiteY30" fmla="*/ 2310190 h 2948819"/>
              <a:gd name="connsiteX31" fmla="*/ 928914 w 2017485"/>
              <a:gd name="connsiteY31" fmla="*/ 2339219 h 2948819"/>
              <a:gd name="connsiteX32" fmla="*/ 943428 w 2017485"/>
              <a:gd name="connsiteY32" fmla="*/ 2382761 h 2948819"/>
              <a:gd name="connsiteX33" fmla="*/ 1030514 w 2017485"/>
              <a:gd name="connsiteY33" fmla="*/ 2411790 h 2948819"/>
              <a:gd name="connsiteX34" fmla="*/ 1059542 w 2017485"/>
              <a:gd name="connsiteY34" fmla="*/ 2455333 h 2948819"/>
              <a:gd name="connsiteX35" fmla="*/ 1103085 w 2017485"/>
              <a:gd name="connsiteY35" fmla="*/ 2484361 h 2948819"/>
              <a:gd name="connsiteX36" fmla="*/ 1204685 w 2017485"/>
              <a:gd name="connsiteY36" fmla="*/ 2600476 h 2948819"/>
              <a:gd name="connsiteX37" fmla="*/ 1277257 w 2017485"/>
              <a:gd name="connsiteY37" fmla="*/ 2658533 h 2948819"/>
              <a:gd name="connsiteX38" fmla="*/ 1364342 w 2017485"/>
              <a:gd name="connsiteY38" fmla="*/ 2716590 h 2948819"/>
              <a:gd name="connsiteX39" fmla="*/ 1407885 w 2017485"/>
              <a:gd name="connsiteY39" fmla="*/ 2745619 h 2948819"/>
              <a:gd name="connsiteX40" fmla="*/ 1451428 w 2017485"/>
              <a:gd name="connsiteY40" fmla="*/ 2760133 h 2948819"/>
              <a:gd name="connsiteX41" fmla="*/ 1494971 w 2017485"/>
              <a:gd name="connsiteY41" fmla="*/ 2803676 h 2948819"/>
              <a:gd name="connsiteX42" fmla="*/ 1582057 w 2017485"/>
              <a:gd name="connsiteY42" fmla="*/ 2832704 h 2948819"/>
              <a:gd name="connsiteX43" fmla="*/ 1698171 w 2017485"/>
              <a:gd name="connsiteY43" fmla="*/ 2934304 h 2948819"/>
              <a:gd name="connsiteX44" fmla="*/ 1741714 w 2017485"/>
              <a:gd name="connsiteY44" fmla="*/ 2948819 h 2948819"/>
              <a:gd name="connsiteX45" fmla="*/ 1756228 w 2017485"/>
              <a:gd name="connsiteY45" fmla="*/ 2905276 h 2948819"/>
              <a:gd name="connsiteX46" fmla="*/ 1785257 w 2017485"/>
              <a:gd name="connsiteY46" fmla="*/ 2644019 h 2948819"/>
              <a:gd name="connsiteX47" fmla="*/ 1770742 w 2017485"/>
              <a:gd name="connsiteY47" fmla="*/ 1918304 h 2948819"/>
              <a:gd name="connsiteX48" fmla="*/ 1654628 w 2017485"/>
              <a:gd name="connsiteY48" fmla="*/ 1903790 h 2948819"/>
              <a:gd name="connsiteX49" fmla="*/ 1625600 w 2017485"/>
              <a:gd name="connsiteY49" fmla="*/ 1860247 h 2948819"/>
              <a:gd name="connsiteX50" fmla="*/ 1640114 w 2017485"/>
              <a:gd name="connsiteY50" fmla="*/ 1729619 h 2948819"/>
              <a:gd name="connsiteX51" fmla="*/ 1683657 w 2017485"/>
              <a:gd name="connsiteY51" fmla="*/ 1700590 h 2948819"/>
              <a:gd name="connsiteX52" fmla="*/ 1741714 w 2017485"/>
              <a:gd name="connsiteY52" fmla="*/ 1671561 h 2948819"/>
              <a:gd name="connsiteX53" fmla="*/ 1785257 w 2017485"/>
              <a:gd name="connsiteY53" fmla="*/ 1657047 h 2948819"/>
              <a:gd name="connsiteX54" fmla="*/ 1872342 w 2017485"/>
              <a:gd name="connsiteY54" fmla="*/ 1598990 h 2948819"/>
              <a:gd name="connsiteX55" fmla="*/ 1915885 w 2017485"/>
              <a:gd name="connsiteY55" fmla="*/ 1569961 h 2948819"/>
              <a:gd name="connsiteX56" fmla="*/ 1959428 w 2017485"/>
              <a:gd name="connsiteY56" fmla="*/ 1526419 h 2948819"/>
              <a:gd name="connsiteX57" fmla="*/ 2002971 w 2017485"/>
              <a:gd name="connsiteY57" fmla="*/ 1439333 h 2948819"/>
              <a:gd name="connsiteX58" fmla="*/ 2017485 w 2017485"/>
              <a:gd name="connsiteY58" fmla="*/ 1395790 h 2948819"/>
              <a:gd name="connsiteX59" fmla="*/ 2002971 w 2017485"/>
              <a:gd name="connsiteY59" fmla="*/ 1265161 h 2948819"/>
              <a:gd name="connsiteX60" fmla="*/ 1973942 w 2017485"/>
              <a:gd name="connsiteY60" fmla="*/ 1178076 h 2948819"/>
              <a:gd name="connsiteX61" fmla="*/ 1930400 w 2017485"/>
              <a:gd name="connsiteY61" fmla="*/ 1163561 h 2948819"/>
              <a:gd name="connsiteX62" fmla="*/ 1886857 w 2017485"/>
              <a:gd name="connsiteY62" fmla="*/ 1192590 h 2948819"/>
              <a:gd name="connsiteX63" fmla="*/ 1857828 w 2017485"/>
              <a:gd name="connsiteY63" fmla="*/ 1236133 h 2948819"/>
              <a:gd name="connsiteX64" fmla="*/ 1814285 w 2017485"/>
              <a:gd name="connsiteY64" fmla="*/ 1250647 h 2948819"/>
              <a:gd name="connsiteX65" fmla="*/ 1785257 w 2017485"/>
              <a:gd name="connsiteY65" fmla="*/ 1294190 h 2948819"/>
              <a:gd name="connsiteX66" fmla="*/ 1698171 w 2017485"/>
              <a:gd name="connsiteY66" fmla="*/ 1323219 h 2948819"/>
              <a:gd name="connsiteX67" fmla="*/ 1654628 w 2017485"/>
              <a:gd name="connsiteY67" fmla="*/ 1337733 h 2948819"/>
              <a:gd name="connsiteX68" fmla="*/ 1611085 w 2017485"/>
              <a:gd name="connsiteY68" fmla="*/ 1366761 h 2948819"/>
              <a:gd name="connsiteX69" fmla="*/ 1524000 w 2017485"/>
              <a:gd name="connsiteY69" fmla="*/ 1439333 h 2948819"/>
              <a:gd name="connsiteX70" fmla="*/ 1436914 w 2017485"/>
              <a:gd name="connsiteY70" fmla="*/ 1468361 h 2948819"/>
              <a:gd name="connsiteX71" fmla="*/ 1393371 w 2017485"/>
              <a:gd name="connsiteY71" fmla="*/ 1482876 h 2948819"/>
              <a:gd name="connsiteX72" fmla="*/ 1378857 w 2017485"/>
              <a:gd name="connsiteY72" fmla="*/ 1526419 h 2948819"/>
              <a:gd name="connsiteX73" fmla="*/ 1320800 w 2017485"/>
              <a:gd name="connsiteY73" fmla="*/ 1613504 h 2948819"/>
              <a:gd name="connsiteX74" fmla="*/ 1277257 w 2017485"/>
              <a:gd name="connsiteY74" fmla="*/ 1700590 h 2948819"/>
              <a:gd name="connsiteX75" fmla="*/ 1219200 w 2017485"/>
              <a:gd name="connsiteY75" fmla="*/ 1686076 h 2948819"/>
              <a:gd name="connsiteX76" fmla="*/ 1175657 w 2017485"/>
              <a:gd name="connsiteY76" fmla="*/ 1598990 h 2948819"/>
              <a:gd name="connsiteX77" fmla="*/ 1103085 w 2017485"/>
              <a:gd name="connsiteY77" fmla="*/ 1526419 h 2948819"/>
              <a:gd name="connsiteX78" fmla="*/ 1088571 w 2017485"/>
              <a:gd name="connsiteY78" fmla="*/ 1482876 h 2948819"/>
              <a:gd name="connsiteX79" fmla="*/ 1016000 w 2017485"/>
              <a:gd name="connsiteY79" fmla="*/ 1395790 h 2948819"/>
              <a:gd name="connsiteX80" fmla="*/ 1001485 w 2017485"/>
              <a:gd name="connsiteY80" fmla="*/ 1352247 h 2948819"/>
              <a:gd name="connsiteX81" fmla="*/ 986971 w 2017485"/>
              <a:gd name="connsiteY81" fmla="*/ 1120019 h 2948819"/>
              <a:gd name="connsiteX82" fmla="*/ 943428 w 2017485"/>
              <a:gd name="connsiteY82" fmla="*/ 1105504 h 2948819"/>
              <a:gd name="connsiteX83" fmla="*/ 899885 w 2017485"/>
              <a:gd name="connsiteY83" fmla="*/ 1076476 h 2948819"/>
              <a:gd name="connsiteX84" fmla="*/ 885371 w 2017485"/>
              <a:gd name="connsiteY84" fmla="*/ 902304 h 2948819"/>
              <a:gd name="connsiteX85" fmla="*/ 841828 w 2017485"/>
              <a:gd name="connsiteY85" fmla="*/ 858761 h 2948819"/>
              <a:gd name="connsiteX86" fmla="*/ 798285 w 2017485"/>
              <a:gd name="connsiteY86" fmla="*/ 771676 h 2948819"/>
              <a:gd name="connsiteX87" fmla="*/ 769257 w 2017485"/>
              <a:gd name="connsiteY87" fmla="*/ 626533 h 2948819"/>
              <a:gd name="connsiteX88" fmla="*/ 740228 w 2017485"/>
              <a:gd name="connsiteY88" fmla="*/ 582990 h 2948819"/>
              <a:gd name="connsiteX89" fmla="*/ 711200 w 2017485"/>
              <a:gd name="connsiteY89" fmla="*/ 292704 h 2948819"/>
              <a:gd name="connsiteX90" fmla="*/ 696685 w 2017485"/>
              <a:gd name="connsiteY90" fmla="*/ 249161 h 2948819"/>
              <a:gd name="connsiteX91" fmla="*/ 653142 w 2017485"/>
              <a:gd name="connsiteY91" fmla="*/ 220133 h 2948819"/>
              <a:gd name="connsiteX92" fmla="*/ 638628 w 2017485"/>
              <a:gd name="connsiteY92" fmla="*/ 176590 h 2948819"/>
              <a:gd name="connsiteX93" fmla="*/ 609600 w 2017485"/>
              <a:gd name="connsiteY93" fmla="*/ 31447 h 2948819"/>
              <a:gd name="connsiteX94" fmla="*/ 624114 w 2017485"/>
              <a:gd name="connsiteY94" fmla="*/ 2419 h 294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017485" h="2948819">
                <a:moveTo>
                  <a:pt x="624114" y="2419"/>
                </a:moveTo>
                <a:cubicBezTo>
                  <a:pt x="607181" y="4838"/>
                  <a:pt x="608439" y="20851"/>
                  <a:pt x="508000" y="45961"/>
                </a:cubicBezTo>
                <a:cubicBezTo>
                  <a:pt x="435041" y="64201"/>
                  <a:pt x="491858" y="54032"/>
                  <a:pt x="420914" y="89504"/>
                </a:cubicBezTo>
                <a:cubicBezTo>
                  <a:pt x="407230" y="96346"/>
                  <a:pt x="390745" y="96589"/>
                  <a:pt x="377371" y="104019"/>
                </a:cubicBezTo>
                <a:cubicBezTo>
                  <a:pt x="346873" y="120962"/>
                  <a:pt x="290285" y="162076"/>
                  <a:pt x="290285" y="162076"/>
                </a:cubicBezTo>
                <a:cubicBezTo>
                  <a:pt x="277505" y="200416"/>
                  <a:pt x="255146" y="280226"/>
                  <a:pt x="217714" y="292704"/>
                </a:cubicBezTo>
                <a:lnTo>
                  <a:pt x="174171" y="307219"/>
                </a:lnTo>
                <a:cubicBezTo>
                  <a:pt x="164495" y="321733"/>
                  <a:pt x="152943" y="335159"/>
                  <a:pt x="145142" y="350761"/>
                </a:cubicBezTo>
                <a:cubicBezTo>
                  <a:pt x="138300" y="364445"/>
                  <a:pt x="138058" y="380930"/>
                  <a:pt x="130628" y="394304"/>
                </a:cubicBezTo>
                <a:cubicBezTo>
                  <a:pt x="113685" y="424802"/>
                  <a:pt x="72571" y="481390"/>
                  <a:pt x="72571" y="481390"/>
                </a:cubicBezTo>
                <a:cubicBezTo>
                  <a:pt x="38026" y="585025"/>
                  <a:pt x="60515" y="543016"/>
                  <a:pt x="14514" y="612019"/>
                </a:cubicBezTo>
                <a:cubicBezTo>
                  <a:pt x="9676" y="660400"/>
                  <a:pt x="0" y="708539"/>
                  <a:pt x="0" y="757161"/>
                </a:cubicBezTo>
                <a:cubicBezTo>
                  <a:pt x="0" y="899225"/>
                  <a:pt x="237" y="888500"/>
                  <a:pt x="29028" y="974876"/>
                </a:cubicBezTo>
                <a:cubicBezTo>
                  <a:pt x="41183" y="1059962"/>
                  <a:pt x="44575" y="1108604"/>
                  <a:pt x="72571" y="1192590"/>
                </a:cubicBezTo>
                <a:cubicBezTo>
                  <a:pt x="82247" y="1221619"/>
                  <a:pt x="84627" y="1254216"/>
                  <a:pt x="101600" y="1279676"/>
                </a:cubicBezTo>
                <a:lnTo>
                  <a:pt x="130628" y="1323219"/>
                </a:lnTo>
                <a:cubicBezTo>
                  <a:pt x="135978" y="1360671"/>
                  <a:pt x="139389" y="1427825"/>
                  <a:pt x="159657" y="1468361"/>
                </a:cubicBezTo>
                <a:cubicBezTo>
                  <a:pt x="167458" y="1483963"/>
                  <a:pt x="180884" y="1496302"/>
                  <a:pt x="188685" y="1511904"/>
                </a:cubicBezTo>
                <a:cubicBezTo>
                  <a:pt x="212293" y="1559120"/>
                  <a:pt x="190635" y="1557397"/>
                  <a:pt x="232228" y="1598990"/>
                </a:cubicBezTo>
                <a:cubicBezTo>
                  <a:pt x="244563" y="1611325"/>
                  <a:pt x="261257" y="1618343"/>
                  <a:pt x="275771" y="1628019"/>
                </a:cubicBezTo>
                <a:cubicBezTo>
                  <a:pt x="280609" y="1642533"/>
                  <a:pt x="280728" y="1659614"/>
                  <a:pt x="290285" y="1671561"/>
                </a:cubicBezTo>
                <a:cubicBezTo>
                  <a:pt x="301182" y="1685183"/>
                  <a:pt x="321493" y="1688255"/>
                  <a:pt x="333828" y="1700590"/>
                </a:cubicBezTo>
                <a:cubicBezTo>
                  <a:pt x="346163" y="1712925"/>
                  <a:pt x="353181" y="1729619"/>
                  <a:pt x="362857" y="1744133"/>
                </a:cubicBezTo>
                <a:cubicBezTo>
                  <a:pt x="372533" y="1773162"/>
                  <a:pt x="366425" y="1814246"/>
                  <a:pt x="391885" y="1831219"/>
                </a:cubicBezTo>
                <a:lnTo>
                  <a:pt x="478971" y="1889276"/>
                </a:lnTo>
                <a:cubicBezTo>
                  <a:pt x="487687" y="1924139"/>
                  <a:pt x="491190" y="1965817"/>
                  <a:pt x="522514" y="1990876"/>
                </a:cubicBezTo>
                <a:cubicBezTo>
                  <a:pt x="534461" y="2000433"/>
                  <a:pt x="551543" y="2000552"/>
                  <a:pt x="566057" y="2005390"/>
                </a:cubicBezTo>
                <a:cubicBezTo>
                  <a:pt x="598742" y="2103448"/>
                  <a:pt x="553412" y="1997159"/>
                  <a:pt x="624114" y="2077961"/>
                </a:cubicBezTo>
                <a:cubicBezTo>
                  <a:pt x="691847" y="2155370"/>
                  <a:pt x="653143" y="2157790"/>
                  <a:pt x="725714" y="2194076"/>
                </a:cubicBezTo>
                <a:cubicBezTo>
                  <a:pt x="739398" y="2200918"/>
                  <a:pt x="754743" y="2203752"/>
                  <a:pt x="769257" y="2208590"/>
                </a:cubicBezTo>
                <a:cubicBezTo>
                  <a:pt x="817637" y="2281162"/>
                  <a:pt x="783770" y="2242456"/>
                  <a:pt x="885371" y="2310190"/>
                </a:cubicBezTo>
                <a:lnTo>
                  <a:pt x="928914" y="2339219"/>
                </a:lnTo>
                <a:cubicBezTo>
                  <a:pt x="933752" y="2353733"/>
                  <a:pt x="930979" y="2373869"/>
                  <a:pt x="943428" y="2382761"/>
                </a:cubicBezTo>
                <a:cubicBezTo>
                  <a:pt x="968327" y="2400546"/>
                  <a:pt x="1030514" y="2411790"/>
                  <a:pt x="1030514" y="2411790"/>
                </a:cubicBezTo>
                <a:cubicBezTo>
                  <a:pt x="1040190" y="2426304"/>
                  <a:pt x="1047207" y="2442998"/>
                  <a:pt x="1059542" y="2455333"/>
                </a:cubicBezTo>
                <a:cubicBezTo>
                  <a:pt x="1071877" y="2467668"/>
                  <a:pt x="1091598" y="2471233"/>
                  <a:pt x="1103085" y="2484361"/>
                </a:cubicBezTo>
                <a:cubicBezTo>
                  <a:pt x="1221621" y="2619830"/>
                  <a:pt x="1106712" y="2535160"/>
                  <a:pt x="1204685" y="2600476"/>
                </a:cubicBezTo>
                <a:cubicBezTo>
                  <a:pt x="1258323" y="2680932"/>
                  <a:pt x="1203025" y="2617293"/>
                  <a:pt x="1277257" y="2658533"/>
                </a:cubicBezTo>
                <a:cubicBezTo>
                  <a:pt x="1307754" y="2675476"/>
                  <a:pt x="1335314" y="2697238"/>
                  <a:pt x="1364342" y="2716590"/>
                </a:cubicBezTo>
                <a:cubicBezTo>
                  <a:pt x="1378856" y="2726266"/>
                  <a:pt x="1391336" y="2740103"/>
                  <a:pt x="1407885" y="2745619"/>
                </a:cubicBezTo>
                <a:lnTo>
                  <a:pt x="1451428" y="2760133"/>
                </a:lnTo>
                <a:cubicBezTo>
                  <a:pt x="1465942" y="2774647"/>
                  <a:pt x="1477028" y="2793708"/>
                  <a:pt x="1494971" y="2803676"/>
                </a:cubicBezTo>
                <a:cubicBezTo>
                  <a:pt x="1521719" y="2818536"/>
                  <a:pt x="1582057" y="2832704"/>
                  <a:pt x="1582057" y="2832704"/>
                </a:cubicBezTo>
                <a:cubicBezTo>
                  <a:pt x="1655908" y="2943481"/>
                  <a:pt x="1603564" y="2907273"/>
                  <a:pt x="1698171" y="2934304"/>
                </a:cubicBezTo>
                <a:cubicBezTo>
                  <a:pt x="1712882" y="2938507"/>
                  <a:pt x="1727200" y="2943981"/>
                  <a:pt x="1741714" y="2948819"/>
                </a:cubicBezTo>
                <a:cubicBezTo>
                  <a:pt x="1746552" y="2934305"/>
                  <a:pt x="1754064" y="2920422"/>
                  <a:pt x="1756228" y="2905276"/>
                </a:cubicBezTo>
                <a:cubicBezTo>
                  <a:pt x="1768620" y="2818535"/>
                  <a:pt x="1785257" y="2644019"/>
                  <a:pt x="1785257" y="2644019"/>
                </a:cubicBezTo>
                <a:cubicBezTo>
                  <a:pt x="1780419" y="2402114"/>
                  <a:pt x="1812790" y="2156576"/>
                  <a:pt x="1770742" y="1918304"/>
                </a:cubicBezTo>
                <a:cubicBezTo>
                  <a:pt x="1763963" y="1879892"/>
                  <a:pt x="1690844" y="1918276"/>
                  <a:pt x="1654628" y="1903790"/>
                </a:cubicBezTo>
                <a:cubicBezTo>
                  <a:pt x="1638432" y="1897311"/>
                  <a:pt x="1635276" y="1874761"/>
                  <a:pt x="1625600" y="1860247"/>
                </a:cubicBezTo>
                <a:cubicBezTo>
                  <a:pt x="1630438" y="1816704"/>
                  <a:pt x="1625142" y="1770792"/>
                  <a:pt x="1640114" y="1729619"/>
                </a:cubicBezTo>
                <a:cubicBezTo>
                  <a:pt x="1646075" y="1713225"/>
                  <a:pt x="1668511" y="1709245"/>
                  <a:pt x="1683657" y="1700590"/>
                </a:cubicBezTo>
                <a:cubicBezTo>
                  <a:pt x="1702443" y="1689855"/>
                  <a:pt x="1721827" y="1680084"/>
                  <a:pt x="1741714" y="1671561"/>
                </a:cubicBezTo>
                <a:cubicBezTo>
                  <a:pt x="1755776" y="1665534"/>
                  <a:pt x="1771883" y="1664477"/>
                  <a:pt x="1785257" y="1657047"/>
                </a:cubicBezTo>
                <a:cubicBezTo>
                  <a:pt x="1815754" y="1640104"/>
                  <a:pt x="1843314" y="1618342"/>
                  <a:pt x="1872342" y="1598990"/>
                </a:cubicBezTo>
                <a:cubicBezTo>
                  <a:pt x="1886856" y="1589314"/>
                  <a:pt x="1903550" y="1582296"/>
                  <a:pt x="1915885" y="1569961"/>
                </a:cubicBezTo>
                <a:lnTo>
                  <a:pt x="1959428" y="1526419"/>
                </a:lnTo>
                <a:cubicBezTo>
                  <a:pt x="1995909" y="1416973"/>
                  <a:pt x="1946698" y="1551879"/>
                  <a:pt x="2002971" y="1439333"/>
                </a:cubicBezTo>
                <a:cubicBezTo>
                  <a:pt x="2009813" y="1425649"/>
                  <a:pt x="2012647" y="1410304"/>
                  <a:pt x="2017485" y="1395790"/>
                </a:cubicBezTo>
                <a:cubicBezTo>
                  <a:pt x="2012647" y="1352247"/>
                  <a:pt x="2011563" y="1308121"/>
                  <a:pt x="2002971" y="1265161"/>
                </a:cubicBezTo>
                <a:cubicBezTo>
                  <a:pt x="1996970" y="1235157"/>
                  <a:pt x="2002970" y="1187753"/>
                  <a:pt x="1973942" y="1178076"/>
                </a:cubicBezTo>
                <a:lnTo>
                  <a:pt x="1930400" y="1163561"/>
                </a:lnTo>
                <a:cubicBezTo>
                  <a:pt x="1915886" y="1173237"/>
                  <a:pt x="1899192" y="1180255"/>
                  <a:pt x="1886857" y="1192590"/>
                </a:cubicBezTo>
                <a:cubicBezTo>
                  <a:pt x="1874522" y="1204925"/>
                  <a:pt x="1871450" y="1225236"/>
                  <a:pt x="1857828" y="1236133"/>
                </a:cubicBezTo>
                <a:cubicBezTo>
                  <a:pt x="1845881" y="1245690"/>
                  <a:pt x="1828799" y="1245809"/>
                  <a:pt x="1814285" y="1250647"/>
                </a:cubicBezTo>
                <a:cubicBezTo>
                  <a:pt x="1804609" y="1265161"/>
                  <a:pt x="1800049" y="1284945"/>
                  <a:pt x="1785257" y="1294190"/>
                </a:cubicBezTo>
                <a:cubicBezTo>
                  <a:pt x="1759309" y="1310408"/>
                  <a:pt x="1727200" y="1313543"/>
                  <a:pt x="1698171" y="1323219"/>
                </a:cubicBezTo>
                <a:cubicBezTo>
                  <a:pt x="1683657" y="1328057"/>
                  <a:pt x="1667358" y="1329247"/>
                  <a:pt x="1654628" y="1337733"/>
                </a:cubicBezTo>
                <a:cubicBezTo>
                  <a:pt x="1640114" y="1347409"/>
                  <a:pt x="1624486" y="1355594"/>
                  <a:pt x="1611085" y="1366761"/>
                </a:cubicBezTo>
                <a:cubicBezTo>
                  <a:pt x="1572025" y="1399311"/>
                  <a:pt x="1570329" y="1418742"/>
                  <a:pt x="1524000" y="1439333"/>
                </a:cubicBezTo>
                <a:cubicBezTo>
                  <a:pt x="1496038" y="1451760"/>
                  <a:pt x="1465943" y="1458685"/>
                  <a:pt x="1436914" y="1468361"/>
                </a:cubicBezTo>
                <a:lnTo>
                  <a:pt x="1393371" y="1482876"/>
                </a:lnTo>
                <a:cubicBezTo>
                  <a:pt x="1388533" y="1497390"/>
                  <a:pt x="1386287" y="1513045"/>
                  <a:pt x="1378857" y="1526419"/>
                </a:cubicBezTo>
                <a:cubicBezTo>
                  <a:pt x="1361914" y="1556916"/>
                  <a:pt x="1331833" y="1580407"/>
                  <a:pt x="1320800" y="1613504"/>
                </a:cubicBezTo>
                <a:cubicBezTo>
                  <a:pt x="1300769" y="1673596"/>
                  <a:pt x="1314772" y="1644317"/>
                  <a:pt x="1277257" y="1700590"/>
                </a:cubicBezTo>
                <a:cubicBezTo>
                  <a:pt x="1257905" y="1695752"/>
                  <a:pt x="1235798" y="1697141"/>
                  <a:pt x="1219200" y="1686076"/>
                </a:cubicBezTo>
                <a:cubicBezTo>
                  <a:pt x="1188001" y="1665277"/>
                  <a:pt x="1190147" y="1627969"/>
                  <a:pt x="1175657" y="1598990"/>
                </a:cubicBezTo>
                <a:cubicBezTo>
                  <a:pt x="1151467" y="1550609"/>
                  <a:pt x="1146628" y="1555447"/>
                  <a:pt x="1103085" y="1526419"/>
                </a:cubicBezTo>
                <a:cubicBezTo>
                  <a:pt x="1098247" y="1511905"/>
                  <a:pt x="1095413" y="1496560"/>
                  <a:pt x="1088571" y="1482876"/>
                </a:cubicBezTo>
                <a:cubicBezTo>
                  <a:pt x="1068365" y="1442463"/>
                  <a:pt x="1048098" y="1427888"/>
                  <a:pt x="1016000" y="1395790"/>
                </a:cubicBezTo>
                <a:cubicBezTo>
                  <a:pt x="1011162" y="1381276"/>
                  <a:pt x="1003087" y="1367462"/>
                  <a:pt x="1001485" y="1352247"/>
                </a:cubicBezTo>
                <a:cubicBezTo>
                  <a:pt x="993365" y="1275113"/>
                  <a:pt x="1004735" y="1195518"/>
                  <a:pt x="986971" y="1120019"/>
                </a:cubicBezTo>
                <a:cubicBezTo>
                  <a:pt x="983467" y="1105126"/>
                  <a:pt x="957112" y="1112346"/>
                  <a:pt x="943428" y="1105504"/>
                </a:cubicBezTo>
                <a:cubicBezTo>
                  <a:pt x="927826" y="1097703"/>
                  <a:pt x="914399" y="1086152"/>
                  <a:pt x="899885" y="1076476"/>
                </a:cubicBezTo>
                <a:cubicBezTo>
                  <a:pt x="895047" y="1018419"/>
                  <a:pt x="900382" y="958595"/>
                  <a:pt x="885371" y="902304"/>
                </a:cubicBezTo>
                <a:cubicBezTo>
                  <a:pt x="880082" y="882471"/>
                  <a:pt x="854969" y="874530"/>
                  <a:pt x="841828" y="858761"/>
                </a:cubicBezTo>
                <a:cubicBezTo>
                  <a:pt x="810566" y="821247"/>
                  <a:pt x="812832" y="815315"/>
                  <a:pt x="798285" y="771676"/>
                </a:cubicBezTo>
                <a:cubicBezTo>
                  <a:pt x="792937" y="734237"/>
                  <a:pt x="789522" y="667064"/>
                  <a:pt x="769257" y="626533"/>
                </a:cubicBezTo>
                <a:cubicBezTo>
                  <a:pt x="761456" y="610931"/>
                  <a:pt x="749904" y="597504"/>
                  <a:pt x="740228" y="582990"/>
                </a:cubicBezTo>
                <a:cubicBezTo>
                  <a:pt x="696798" y="452698"/>
                  <a:pt x="742026" y="600963"/>
                  <a:pt x="711200" y="292704"/>
                </a:cubicBezTo>
                <a:cubicBezTo>
                  <a:pt x="709678" y="277480"/>
                  <a:pt x="706243" y="261108"/>
                  <a:pt x="696685" y="249161"/>
                </a:cubicBezTo>
                <a:cubicBezTo>
                  <a:pt x="685788" y="235540"/>
                  <a:pt x="667656" y="229809"/>
                  <a:pt x="653142" y="220133"/>
                </a:cubicBezTo>
                <a:cubicBezTo>
                  <a:pt x="648304" y="205619"/>
                  <a:pt x="641628" y="191592"/>
                  <a:pt x="638628" y="176590"/>
                </a:cubicBezTo>
                <a:cubicBezTo>
                  <a:pt x="629715" y="132023"/>
                  <a:pt x="631460" y="75166"/>
                  <a:pt x="609600" y="31447"/>
                </a:cubicBezTo>
                <a:cubicBezTo>
                  <a:pt x="606540" y="25327"/>
                  <a:pt x="641047" y="0"/>
                  <a:pt x="624114" y="2419"/>
                </a:cubicBezTo>
                <a:close/>
              </a:path>
            </a:pathLst>
          </a:custGeom>
          <a:solidFill>
            <a:srgbClr val="FF0000"/>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Freeform 6"/>
          <p:cNvSpPr/>
          <p:nvPr/>
        </p:nvSpPr>
        <p:spPr>
          <a:xfrm>
            <a:off x="2123728" y="1430008"/>
            <a:ext cx="1727200" cy="1638952"/>
          </a:xfrm>
          <a:custGeom>
            <a:avLst/>
            <a:gdLst>
              <a:gd name="connsiteX0" fmla="*/ 1596572 w 1727200"/>
              <a:gd name="connsiteY0" fmla="*/ 1378857 h 1638952"/>
              <a:gd name="connsiteX1" fmla="*/ 1683657 w 1727200"/>
              <a:gd name="connsiteY1" fmla="*/ 1117600 h 1638952"/>
              <a:gd name="connsiteX2" fmla="*/ 1712686 w 1727200"/>
              <a:gd name="connsiteY2" fmla="*/ 1030515 h 1638952"/>
              <a:gd name="connsiteX3" fmla="*/ 1727200 w 1727200"/>
              <a:gd name="connsiteY3" fmla="*/ 986972 h 1638952"/>
              <a:gd name="connsiteX4" fmla="*/ 1712686 w 1727200"/>
              <a:gd name="connsiteY4" fmla="*/ 841829 h 1638952"/>
              <a:gd name="connsiteX5" fmla="*/ 1698172 w 1727200"/>
              <a:gd name="connsiteY5" fmla="*/ 551543 h 1638952"/>
              <a:gd name="connsiteX6" fmla="*/ 1683657 w 1727200"/>
              <a:gd name="connsiteY6" fmla="*/ 508000 h 1638952"/>
              <a:gd name="connsiteX7" fmla="*/ 1640114 w 1727200"/>
              <a:gd name="connsiteY7" fmla="*/ 493486 h 1638952"/>
              <a:gd name="connsiteX8" fmla="*/ 1625600 w 1727200"/>
              <a:gd name="connsiteY8" fmla="*/ 362857 h 1638952"/>
              <a:gd name="connsiteX9" fmla="*/ 1538514 w 1727200"/>
              <a:gd name="connsiteY9" fmla="*/ 333829 h 1638952"/>
              <a:gd name="connsiteX10" fmla="*/ 1509486 w 1727200"/>
              <a:gd name="connsiteY10" fmla="*/ 290286 h 1638952"/>
              <a:gd name="connsiteX11" fmla="*/ 1524000 w 1727200"/>
              <a:gd name="connsiteY11" fmla="*/ 246743 h 1638952"/>
              <a:gd name="connsiteX12" fmla="*/ 1451429 w 1727200"/>
              <a:gd name="connsiteY12" fmla="*/ 188686 h 1638952"/>
              <a:gd name="connsiteX13" fmla="*/ 1407886 w 1727200"/>
              <a:gd name="connsiteY13" fmla="*/ 159657 h 1638952"/>
              <a:gd name="connsiteX14" fmla="*/ 1277257 w 1727200"/>
              <a:gd name="connsiteY14" fmla="*/ 116115 h 1638952"/>
              <a:gd name="connsiteX15" fmla="*/ 1233714 w 1727200"/>
              <a:gd name="connsiteY15" fmla="*/ 101600 h 1638952"/>
              <a:gd name="connsiteX16" fmla="*/ 1190172 w 1727200"/>
              <a:gd name="connsiteY16" fmla="*/ 87086 h 1638952"/>
              <a:gd name="connsiteX17" fmla="*/ 1161143 w 1727200"/>
              <a:gd name="connsiteY17" fmla="*/ 43543 h 1638952"/>
              <a:gd name="connsiteX18" fmla="*/ 1074057 w 1727200"/>
              <a:gd name="connsiteY18" fmla="*/ 0 h 1638952"/>
              <a:gd name="connsiteX19" fmla="*/ 870857 w 1727200"/>
              <a:gd name="connsiteY19" fmla="*/ 14515 h 1638952"/>
              <a:gd name="connsiteX20" fmla="*/ 783772 w 1727200"/>
              <a:gd name="connsiteY20" fmla="*/ 43543 h 1638952"/>
              <a:gd name="connsiteX21" fmla="*/ 638629 w 1727200"/>
              <a:gd name="connsiteY21" fmla="*/ 87086 h 1638952"/>
              <a:gd name="connsiteX22" fmla="*/ 508000 w 1727200"/>
              <a:gd name="connsiteY22" fmla="*/ 130629 h 1638952"/>
              <a:gd name="connsiteX23" fmla="*/ 464457 w 1727200"/>
              <a:gd name="connsiteY23" fmla="*/ 145143 h 1638952"/>
              <a:gd name="connsiteX24" fmla="*/ 377372 w 1727200"/>
              <a:gd name="connsiteY24" fmla="*/ 217715 h 1638952"/>
              <a:gd name="connsiteX25" fmla="*/ 348343 w 1727200"/>
              <a:gd name="connsiteY25" fmla="*/ 261257 h 1638952"/>
              <a:gd name="connsiteX26" fmla="*/ 261257 w 1727200"/>
              <a:gd name="connsiteY26" fmla="*/ 319315 h 1638952"/>
              <a:gd name="connsiteX27" fmla="*/ 217714 w 1727200"/>
              <a:gd name="connsiteY27" fmla="*/ 348343 h 1638952"/>
              <a:gd name="connsiteX28" fmla="*/ 116114 w 1727200"/>
              <a:gd name="connsiteY28" fmla="*/ 464457 h 1638952"/>
              <a:gd name="connsiteX29" fmla="*/ 43543 w 1727200"/>
              <a:gd name="connsiteY29" fmla="*/ 595086 h 1638952"/>
              <a:gd name="connsiteX30" fmla="*/ 14514 w 1727200"/>
              <a:gd name="connsiteY30" fmla="*/ 638629 h 1638952"/>
              <a:gd name="connsiteX31" fmla="*/ 0 w 1727200"/>
              <a:gd name="connsiteY31" fmla="*/ 682172 h 1638952"/>
              <a:gd name="connsiteX32" fmla="*/ 72572 w 1727200"/>
              <a:gd name="connsiteY32" fmla="*/ 841829 h 1638952"/>
              <a:gd name="connsiteX33" fmla="*/ 101600 w 1727200"/>
              <a:gd name="connsiteY33" fmla="*/ 885372 h 1638952"/>
              <a:gd name="connsiteX34" fmla="*/ 145143 w 1727200"/>
              <a:gd name="connsiteY34" fmla="*/ 972457 h 1638952"/>
              <a:gd name="connsiteX35" fmla="*/ 188686 w 1727200"/>
              <a:gd name="connsiteY35" fmla="*/ 1059543 h 1638952"/>
              <a:gd name="connsiteX36" fmla="*/ 232229 w 1727200"/>
              <a:gd name="connsiteY36" fmla="*/ 1219200 h 1638952"/>
              <a:gd name="connsiteX37" fmla="*/ 261257 w 1727200"/>
              <a:gd name="connsiteY37" fmla="*/ 1306286 h 1638952"/>
              <a:gd name="connsiteX38" fmla="*/ 246743 w 1727200"/>
              <a:gd name="connsiteY38" fmla="*/ 1393372 h 1638952"/>
              <a:gd name="connsiteX39" fmla="*/ 217714 w 1727200"/>
              <a:gd name="connsiteY39" fmla="*/ 1436915 h 1638952"/>
              <a:gd name="connsiteX40" fmla="*/ 232229 w 1727200"/>
              <a:gd name="connsiteY40" fmla="*/ 1509486 h 1638952"/>
              <a:gd name="connsiteX41" fmla="*/ 435429 w 1727200"/>
              <a:gd name="connsiteY41" fmla="*/ 1524000 h 1638952"/>
              <a:gd name="connsiteX42" fmla="*/ 537029 w 1727200"/>
              <a:gd name="connsiteY42" fmla="*/ 1538515 h 1638952"/>
              <a:gd name="connsiteX43" fmla="*/ 580572 w 1727200"/>
              <a:gd name="connsiteY43" fmla="*/ 1553029 h 1638952"/>
              <a:gd name="connsiteX44" fmla="*/ 609600 w 1727200"/>
              <a:gd name="connsiteY44" fmla="*/ 1596572 h 1638952"/>
              <a:gd name="connsiteX45" fmla="*/ 653143 w 1727200"/>
              <a:gd name="connsiteY45" fmla="*/ 1625600 h 1638952"/>
              <a:gd name="connsiteX46" fmla="*/ 856343 w 1727200"/>
              <a:gd name="connsiteY46" fmla="*/ 1611086 h 1638952"/>
              <a:gd name="connsiteX47" fmla="*/ 943429 w 1727200"/>
              <a:gd name="connsiteY47" fmla="*/ 1494972 h 1638952"/>
              <a:gd name="connsiteX48" fmla="*/ 972457 w 1727200"/>
              <a:gd name="connsiteY48" fmla="*/ 1451429 h 1638952"/>
              <a:gd name="connsiteX49" fmla="*/ 1059543 w 1727200"/>
              <a:gd name="connsiteY49" fmla="*/ 1378857 h 1638952"/>
              <a:gd name="connsiteX50" fmla="*/ 1132114 w 1727200"/>
              <a:gd name="connsiteY50" fmla="*/ 1233715 h 1638952"/>
              <a:gd name="connsiteX51" fmla="*/ 1407886 w 1727200"/>
              <a:gd name="connsiteY51" fmla="*/ 1262743 h 1638952"/>
              <a:gd name="connsiteX52" fmla="*/ 1451429 w 1727200"/>
              <a:gd name="connsiteY52" fmla="*/ 1291772 h 1638952"/>
              <a:gd name="connsiteX53" fmla="*/ 1494972 w 1727200"/>
              <a:gd name="connsiteY53" fmla="*/ 1306286 h 1638952"/>
              <a:gd name="connsiteX54" fmla="*/ 1538514 w 1727200"/>
              <a:gd name="connsiteY54" fmla="*/ 1335315 h 1638952"/>
              <a:gd name="connsiteX55" fmla="*/ 1582057 w 1727200"/>
              <a:gd name="connsiteY55" fmla="*/ 1349829 h 1638952"/>
              <a:gd name="connsiteX56" fmla="*/ 1596572 w 1727200"/>
              <a:gd name="connsiteY56" fmla="*/ 1378857 h 1638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727200" h="1638952">
                <a:moveTo>
                  <a:pt x="1596572" y="1378857"/>
                </a:moveTo>
                <a:lnTo>
                  <a:pt x="1683657" y="1117600"/>
                </a:lnTo>
                <a:lnTo>
                  <a:pt x="1712686" y="1030515"/>
                </a:lnTo>
                <a:lnTo>
                  <a:pt x="1727200" y="986972"/>
                </a:lnTo>
                <a:cubicBezTo>
                  <a:pt x="1722362" y="938591"/>
                  <a:pt x="1715920" y="890344"/>
                  <a:pt x="1712686" y="841829"/>
                </a:cubicBezTo>
                <a:cubicBezTo>
                  <a:pt x="1706242" y="745161"/>
                  <a:pt x="1706565" y="648062"/>
                  <a:pt x="1698172" y="551543"/>
                </a:cubicBezTo>
                <a:cubicBezTo>
                  <a:pt x="1696847" y="536301"/>
                  <a:pt x="1694475" y="518818"/>
                  <a:pt x="1683657" y="508000"/>
                </a:cubicBezTo>
                <a:cubicBezTo>
                  <a:pt x="1672839" y="497182"/>
                  <a:pt x="1654628" y="498324"/>
                  <a:pt x="1640114" y="493486"/>
                </a:cubicBezTo>
                <a:cubicBezTo>
                  <a:pt x="1635276" y="449943"/>
                  <a:pt x="1649121" y="399819"/>
                  <a:pt x="1625600" y="362857"/>
                </a:cubicBezTo>
                <a:cubicBezTo>
                  <a:pt x="1609172" y="337042"/>
                  <a:pt x="1538514" y="333829"/>
                  <a:pt x="1538514" y="333829"/>
                </a:cubicBezTo>
                <a:cubicBezTo>
                  <a:pt x="1528838" y="319315"/>
                  <a:pt x="1512354" y="307493"/>
                  <a:pt x="1509486" y="290286"/>
                </a:cubicBezTo>
                <a:cubicBezTo>
                  <a:pt x="1506971" y="275195"/>
                  <a:pt x="1526515" y="261834"/>
                  <a:pt x="1524000" y="246743"/>
                </a:cubicBezTo>
                <a:cubicBezTo>
                  <a:pt x="1516276" y="200400"/>
                  <a:pt x="1485392" y="200007"/>
                  <a:pt x="1451429" y="188686"/>
                </a:cubicBezTo>
                <a:cubicBezTo>
                  <a:pt x="1436915" y="179010"/>
                  <a:pt x="1423827" y="166742"/>
                  <a:pt x="1407886" y="159657"/>
                </a:cubicBezTo>
                <a:cubicBezTo>
                  <a:pt x="1407881" y="159655"/>
                  <a:pt x="1299031" y="123373"/>
                  <a:pt x="1277257" y="116115"/>
                </a:cubicBezTo>
                <a:lnTo>
                  <a:pt x="1233714" y="101600"/>
                </a:lnTo>
                <a:lnTo>
                  <a:pt x="1190172" y="87086"/>
                </a:lnTo>
                <a:cubicBezTo>
                  <a:pt x="1180496" y="72572"/>
                  <a:pt x="1173478" y="55878"/>
                  <a:pt x="1161143" y="43543"/>
                </a:cubicBezTo>
                <a:cubicBezTo>
                  <a:pt x="1133008" y="15408"/>
                  <a:pt x="1109470" y="11805"/>
                  <a:pt x="1074057" y="0"/>
                </a:cubicBezTo>
                <a:cubicBezTo>
                  <a:pt x="1006324" y="4838"/>
                  <a:pt x="938012" y="4442"/>
                  <a:pt x="870857" y="14515"/>
                </a:cubicBezTo>
                <a:cubicBezTo>
                  <a:pt x="840597" y="19054"/>
                  <a:pt x="813457" y="36122"/>
                  <a:pt x="783772" y="43543"/>
                </a:cubicBezTo>
                <a:cubicBezTo>
                  <a:pt x="696025" y="65479"/>
                  <a:pt x="744645" y="51747"/>
                  <a:pt x="638629" y="87086"/>
                </a:cubicBezTo>
                <a:lnTo>
                  <a:pt x="508000" y="130629"/>
                </a:lnTo>
                <a:lnTo>
                  <a:pt x="464457" y="145143"/>
                </a:lnTo>
                <a:cubicBezTo>
                  <a:pt x="421641" y="173687"/>
                  <a:pt x="412297" y="175805"/>
                  <a:pt x="377372" y="217715"/>
                </a:cubicBezTo>
                <a:cubicBezTo>
                  <a:pt x="366205" y="231116"/>
                  <a:pt x="361471" y="249770"/>
                  <a:pt x="348343" y="261257"/>
                </a:cubicBezTo>
                <a:cubicBezTo>
                  <a:pt x="322087" y="284231"/>
                  <a:pt x="290286" y="299962"/>
                  <a:pt x="261257" y="319315"/>
                </a:cubicBezTo>
                <a:lnTo>
                  <a:pt x="217714" y="348343"/>
                </a:lnTo>
                <a:cubicBezTo>
                  <a:pt x="149981" y="449943"/>
                  <a:pt x="188686" y="416077"/>
                  <a:pt x="116114" y="464457"/>
                </a:cubicBezTo>
                <a:cubicBezTo>
                  <a:pt x="90568" y="541097"/>
                  <a:pt x="110086" y="495271"/>
                  <a:pt x="43543" y="595086"/>
                </a:cubicBezTo>
                <a:lnTo>
                  <a:pt x="14514" y="638629"/>
                </a:lnTo>
                <a:cubicBezTo>
                  <a:pt x="9676" y="653143"/>
                  <a:pt x="0" y="666873"/>
                  <a:pt x="0" y="682172"/>
                </a:cubicBezTo>
                <a:cubicBezTo>
                  <a:pt x="0" y="756921"/>
                  <a:pt x="31032" y="779519"/>
                  <a:pt x="72572" y="841829"/>
                </a:cubicBezTo>
                <a:cubicBezTo>
                  <a:pt x="82248" y="856343"/>
                  <a:pt x="96084" y="868823"/>
                  <a:pt x="101600" y="885372"/>
                </a:cubicBezTo>
                <a:cubicBezTo>
                  <a:pt x="121630" y="945464"/>
                  <a:pt x="107627" y="916185"/>
                  <a:pt x="145143" y="972457"/>
                </a:cubicBezTo>
                <a:cubicBezTo>
                  <a:pt x="198075" y="1131257"/>
                  <a:pt x="113656" y="890724"/>
                  <a:pt x="188686" y="1059543"/>
                </a:cubicBezTo>
                <a:cubicBezTo>
                  <a:pt x="229962" y="1152414"/>
                  <a:pt x="208128" y="1130829"/>
                  <a:pt x="232229" y="1219200"/>
                </a:cubicBezTo>
                <a:cubicBezTo>
                  <a:pt x="240280" y="1248721"/>
                  <a:pt x="261257" y="1306286"/>
                  <a:pt x="261257" y="1306286"/>
                </a:cubicBezTo>
                <a:cubicBezTo>
                  <a:pt x="256419" y="1335315"/>
                  <a:pt x="256049" y="1365453"/>
                  <a:pt x="246743" y="1393372"/>
                </a:cubicBezTo>
                <a:cubicBezTo>
                  <a:pt x="241227" y="1409921"/>
                  <a:pt x="219878" y="1419606"/>
                  <a:pt x="217714" y="1436915"/>
                </a:cubicBezTo>
                <a:cubicBezTo>
                  <a:pt x="214654" y="1461394"/>
                  <a:pt x="209324" y="1500324"/>
                  <a:pt x="232229" y="1509486"/>
                </a:cubicBezTo>
                <a:cubicBezTo>
                  <a:pt x="295278" y="1534705"/>
                  <a:pt x="367696" y="1519162"/>
                  <a:pt x="435429" y="1524000"/>
                </a:cubicBezTo>
                <a:cubicBezTo>
                  <a:pt x="469296" y="1528838"/>
                  <a:pt x="503483" y="1531806"/>
                  <a:pt x="537029" y="1538515"/>
                </a:cubicBezTo>
                <a:cubicBezTo>
                  <a:pt x="552031" y="1541516"/>
                  <a:pt x="568625" y="1543472"/>
                  <a:pt x="580572" y="1553029"/>
                </a:cubicBezTo>
                <a:cubicBezTo>
                  <a:pt x="594193" y="1563926"/>
                  <a:pt x="597265" y="1584237"/>
                  <a:pt x="609600" y="1596572"/>
                </a:cubicBezTo>
                <a:cubicBezTo>
                  <a:pt x="621935" y="1608907"/>
                  <a:pt x="638629" y="1615924"/>
                  <a:pt x="653143" y="1625600"/>
                </a:cubicBezTo>
                <a:cubicBezTo>
                  <a:pt x="720876" y="1620762"/>
                  <a:pt x="794418" y="1638952"/>
                  <a:pt x="856343" y="1611086"/>
                </a:cubicBezTo>
                <a:cubicBezTo>
                  <a:pt x="900463" y="1591232"/>
                  <a:pt x="916593" y="1535228"/>
                  <a:pt x="943429" y="1494972"/>
                </a:cubicBezTo>
                <a:cubicBezTo>
                  <a:pt x="953105" y="1480458"/>
                  <a:pt x="961290" y="1464830"/>
                  <a:pt x="972457" y="1451429"/>
                </a:cubicBezTo>
                <a:cubicBezTo>
                  <a:pt x="1007380" y="1409521"/>
                  <a:pt x="1016730" y="1407400"/>
                  <a:pt x="1059543" y="1378857"/>
                </a:cubicBezTo>
                <a:cubicBezTo>
                  <a:pt x="1092803" y="1245820"/>
                  <a:pt x="1055377" y="1284873"/>
                  <a:pt x="1132114" y="1233715"/>
                </a:cubicBezTo>
                <a:cubicBezTo>
                  <a:pt x="1142111" y="1234484"/>
                  <a:pt x="1355630" y="1245324"/>
                  <a:pt x="1407886" y="1262743"/>
                </a:cubicBezTo>
                <a:cubicBezTo>
                  <a:pt x="1424435" y="1268259"/>
                  <a:pt x="1435827" y="1283971"/>
                  <a:pt x="1451429" y="1291772"/>
                </a:cubicBezTo>
                <a:cubicBezTo>
                  <a:pt x="1465113" y="1298614"/>
                  <a:pt x="1480458" y="1301448"/>
                  <a:pt x="1494972" y="1306286"/>
                </a:cubicBezTo>
                <a:cubicBezTo>
                  <a:pt x="1509486" y="1315962"/>
                  <a:pt x="1522912" y="1327514"/>
                  <a:pt x="1538514" y="1335315"/>
                </a:cubicBezTo>
                <a:cubicBezTo>
                  <a:pt x="1552198" y="1342157"/>
                  <a:pt x="1569817" y="1340650"/>
                  <a:pt x="1582057" y="1349829"/>
                </a:cubicBezTo>
                <a:cubicBezTo>
                  <a:pt x="1590712" y="1356320"/>
                  <a:pt x="1591734" y="1369181"/>
                  <a:pt x="1596572" y="1378857"/>
                </a:cubicBezTo>
                <a:close/>
              </a:path>
            </a:pathLst>
          </a:custGeom>
          <a:solidFill>
            <a:srgbClr val="FF0000"/>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Freeform 8"/>
          <p:cNvSpPr/>
          <p:nvPr/>
        </p:nvSpPr>
        <p:spPr>
          <a:xfrm>
            <a:off x="1923843" y="2717374"/>
            <a:ext cx="1712053" cy="1791746"/>
          </a:xfrm>
          <a:custGeom>
            <a:avLst/>
            <a:gdLst>
              <a:gd name="connsiteX0" fmla="*/ 1712053 w 1712053"/>
              <a:gd name="connsiteY0" fmla="*/ 166146 h 1791746"/>
              <a:gd name="connsiteX1" fmla="*/ 1668510 w 1712053"/>
              <a:gd name="connsiteY1" fmla="*/ 122603 h 1791746"/>
              <a:gd name="connsiteX2" fmla="*/ 1624968 w 1712053"/>
              <a:gd name="connsiteY2" fmla="*/ 108089 h 1791746"/>
              <a:gd name="connsiteX3" fmla="*/ 1595939 w 1712053"/>
              <a:gd name="connsiteY3" fmla="*/ 64546 h 1791746"/>
              <a:gd name="connsiteX4" fmla="*/ 1407253 w 1712053"/>
              <a:gd name="connsiteY4" fmla="*/ 21003 h 1791746"/>
              <a:gd name="connsiteX5" fmla="*/ 1334682 w 1712053"/>
              <a:gd name="connsiteY5" fmla="*/ 6489 h 1791746"/>
              <a:gd name="connsiteX6" fmla="*/ 1233082 w 1712053"/>
              <a:gd name="connsiteY6" fmla="*/ 21003 h 1791746"/>
              <a:gd name="connsiteX7" fmla="*/ 1204053 w 1712053"/>
              <a:gd name="connsiteY7" fmla="*/ 108089 h 1791746"/>
              <a:gd name="connsiteX8" fmla="*/ 1116968 w 1712053"/>
              <a:gd name="connsiteY8" fmla="*/ 180660 h 1791746"/>
              <a:gd name="connsiteX9" fmla="*/ 1058910 w 1712053"/>
              <a:gd name="connsiteY9" fmla="*/ 311289 h 1791746"/>
              <a:gd name="connsiteX10" fmla="*/ 1015368 w 1712053"/>
              <a:gd name="connsiteY10" fmla="*/ 398375 h 1791746"/>
              <a:gd name="connsiteX11" fmla="*/ 971825 w 1712053"/>
              <a:gd name="connsiteY11" fmla="*/ 412889 h 1791746"/>
              <a:gd name="connsiteX12" fmla="*/ 739596 w 1712053"/>
              <a:gd name="connsiteY12" fmla="*/ 398375 h 1791746"/>
              <a:gd name="connsiteX13" fmla="*/ 681539 w 1712053"/>
              <a:gd name="connsiteY13" fmla="*/ 311289 h 1791746"/>
              <a:gd name="connsiteX14" fmla="*/ 275139 w 1712053"/>
              <a:gd name="connsiteY14" fmla="*/ 325803 h 1791746"/>
              <a:gd name="connsiteX15" fmla="*/ 260625 w 1712053"/>
              <a:gd name="connsiteY15" fmla="*/ 369346 h 1791746"/>
              <a:gd name="connsiteX16" fmla="*/ 217082 w 1712053"/>
              <a:gd name="connsiteY16" fmla="*/ 412889 h 1791746"/>
              <a:gd name="connsiteX17" fmla="*/ 129996 w 1712053"/>
              <a:gd name="connsiteY17" fmla="*/ 470946 h 1791746"/>
              <a:gd name="connsiteX18" fmla="*/ 100968 w 1712053"/>
              <a:gd name="connsiteY18" fmla="*/ 514489 h 1791746"/>
              <a:gd name="connsiteX19" fmla="*/ 13882 w 1712053"/>
              <a:gd name="connsiteY19" fmla="*/ 572546 h 1791746"/>
              <a:gd name="connsiteX20" fmla="*/ 28396 w 1712053"/>
              <a:gd name="connsiteY20" fmla="*/ 645117 h 1791746"/>
              <a:gd name="connsiteX21" fmla="*/ 115482 w 1712053"/>
              <a:gd name="connsiteY21" fmla="*/ 674146 h 1791746"/>
              <a:gd name="connsiteX22" fmla="*/ 129996 w 1712053"/>
              <a:gd name="connsiteY22" fmla="*/ 877346 h 1791746"/>
              <a:gd name="connsiteX23" fmla="*/ 159025 w 1712053"/>
              <a:gd name="connsiteY23" fmla="*/ 964432 h 1791746"/>
              <a:gd name="connsiteX24" fmla="*/ 173539 w 1712053"/>
              <a:gd name="connsiteY24" fmla="*/ 1022489 h 1791746"/>
              <a:gd name="connsiteX25" fmla="*/ 159025 w 1712053"/>
              <a:gd name="connsiteY25" fmla="*/ 1182146 h 1791746"/>
              <a:gd name="connsiteX26" fmla="*/ 173539 w 1712053"/>
              <a:gd name="connsiteY26" fmla="*/ 1283746 h 1791746"/>
              <a:gd name="connsiteX27" fmla="*/ 188053 w 1712053"/>
              <a:gd name="connsiteY27" fmla="*/ 1399860 h 1791746"/>
              <a:gd name="connsiteX28" fmla="*/ 173539 w 1712053"/>
              <a:gd name="connsiteY28" fmla="*/ 1530489 h 1791746"/>
              <a:gd name="connsiteX29" fmla="*/ 159025 w 1712053"/>
              <a:gd name="connsiteY29" fmla="*/ 1574032 h 1791746"/>
              <a:gd name="connsiteX30" fmla="*/ 173539 w 1712053"/>
              <a:gd name="connsiteY30" fmla="*/ 1791746 h 1791746"/>
              <a:gd name="connsiteX31" fmla="*/ 217082 w 1712053"/>
              <a:gd name="connsiteY31" fmla="*/ 1777232 h 1791746"/>
              <a:gd name="connsiteX32" fmla="*/ 304168 w 1712053"/>
              <a:gd name="connsiteY32" fmla="*/ 1719175 h 1791746"/>
              <a:gd name="connsiteX33" fmla="*/ 376739 w 1712053"/>
              <a:gd name="connsiteY33" fmla="*/ 1661117 h 1791746"/>
              <a:gd name="connsiteX34" fmla="*/ 405768 w 1712053"/>
              <a:gd name="connsiteY34" fmla="*/ 1617575 h 1791746"/>
              <a:gd name="connsiteX35" fmla="*/ 449310 w 1712053"/>
              <a:gd name="connsiteY35" fmla="*/ 1603060 h 1791746"/>
              <a:gd name="connsiteX36" fmla="*/ 536396 w 1712053"/>
              <a:gd name="connsiteY36" fmla="*/ 1545003 h 1791746"/>
              <a:gd name="connsiteX37" fmla="*/ 579939 w 1712053"/>
              <a:gd name="connsiteY37" fmla="*/ 1515975 h 1791746"/>
              <a:gd name="connsiteX38" fmla="*/ 608968 w 1712053"/>
              <a:gd name="connsiteY38" fmla="*/ 1472432 h 1791746"/>
              <a:gd name="connsiteX39" fmla="*/ 696053 w 1712053"/>
              <a:gd name="connsiteY39" fmla="*/ 1414375 h 1791746"/>
              <a:gd name="connsiteX40" fmla="*/ 826682 w 1712053"/>
              <a:gd name="connsiteY40" fmla="*/ 1269232 h 1791746"/>
              <a:gd name="connsiteX41" fmla="*/ 870225 w 1712053"/>
              <a:gd name="connsiteY41" fmla="*/ 1225689 h 1791746"/>
              <a:gd name="connsiteX42" fmla="*/ 957310 w 1712053"/>
              <a:gd name="connsiteY42" fmla="*/ 1182146 h 1791746"/>
              <a:gd name="connsiteX43" fmla="*/ 986339 w 1712053"/>
              <a:gd name="connsiteY43" fmla="*/ 1138603 h 1791746"/>
              <a:gd name="connsiteX44" fmla="*/ 1029882 w 1712053"/>
              <a:gd name="connsiteY44" fmla="*/ 1124089 h 1791746"/>
              <a:gd name="connsiteX45" fmla="*/ 1131482 w 1712053"/>
              <a:gd name="connsiteY45" fmla="*/ 1051517 h 1791746"/>
              <a:gd name="connsiteX46" fmla="*/ 1204053 w 1712053"/>
              <a:gd name="connsiteY46" fmla="*/ 964432 h 1791746"/>
              <a:gd name="connsiteX47" fmla="*/ 1276625 w 1712053"/>
              <a:gd name="connsiteY47" fmla="*/ 877346 h 1791746"/>
              <a:gd name="connsiteX48" fmla="*/ 1334682 w 1712053"/>
              <a:gd name="connsiteY48" fmla="*/ 804775 h 1791746"/>
              <a:gd name="connsiteX49" fmla="*/ 1392739 w 1712053"/>
              <a:gd name="connsiteY49" fmla="*/ 717689 h 1791746"/>
              <a:gd name="connsiteX50" fmla="*/ 1421768 w 1712053"/>
              <a:gd name="connsiteY50" fmla="*/ 674146 h 1791746"/>
              <a:gd name="connsiteX51" fmla="*/ 1508853 w 1712053"/>
              <a:gd name="connsiteY51" fmla="*/ 587060 h 1791746"/>
              <a:gd name="connsiteX52" fmla="*/ 1581425 w 1712053"/>
              <a:gd name="connsiteY52" fmla="*/ 456432 h 1791746"/>
              <a:gd name="connsiteX53" fmla="*/ 1639482 w 1712053"/>
              <a:gd name="connsiteY53" fmla="*/ 325803 h 1791746"/>
              <a:gd name="connsiteX54" fmla="*/ 1683025 w 1712053"/>
              <a:gd name="connsiteY54" fmla="*/ 209689 h 179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12053" h="1791746">
                <a:moveTo>
                  <a:pt x="1712053" y="166146"/>
                </a:moveTo>
                <a:cubicBezTo>
                  <a:pt x="1697539" y="151632"/>
                  <a:pt x="1685589" y="133989"/>
                  <a:pt x="1668510" y="122603"/>
                </a:cubicBezTo>
                <a:cubicBezTo>
                  <a:pt x="1655780" y="114117"/>
                  <a:pt x="1636915" y="117646"/>
                  <a:pt x="1624968" y="108089"/>
                </a:cubicBezTo>
                <a:cubicBezTo>
                  <a:pt x="1611346" y="97192"/>
                  <a:pt x="1610732" y="73791"/>
                  <a:pt x="1595939" y="64546"/>
                </a:cubicBezTo>
                <a:cubicBezTo>
                  <a:pt x="1546340" y="33547"/>
                  <a:pt x="1460947" y="29952"/>
                  <a:pt x="1407253" y="21003"/>
                </a:cubicBezTo>
                <a:cubicBezTo>
                  <a:pt x="1382919" y="16947"/>
                  <a:pt x="1358872" y="11327"/>
                  <a:pt x="1334682" y="6489"/>
                </a:cubicBezTo>
                <a:cubicBezTo>
                  <a:pt x="1300815" y="11327"/>
                  <a:pt x="1260086" y="0"/>
                  <a:pt x="1233082" y="21003"/>
                </a:cubicBezTo>
                <a:cubicBezTo>
                  <a:pt x="1208929" y="39789"/>
                  <a:pt x="1229513" y="91116"/>
                  <a:pt x="1204053" y="108089"/>
                </a:cubicBezTo>
                <a:cubicBezTo>
                  <a:pt x="1143431" y="148503"/>
                  <a:pt x="1172845" y="124782"/>
                  <a:pt x="1116968" y="180660"/>
                </a:cubicBezTo>
                <a:cubicBezTo>
                  <a:pt x="1082423" y="284295"/>
                  <a:pt x="1104912" y="242286"/>
                  <a:pt x="1058910" y="311289"/>
                </a:cubicBezTo>
                <a:cubicBezTo>
                  <a:pt x="1049349" y="339973"/>
                  <a:pt x="1040946" y="377913"/>
                  <a:pt x="1015368" y="398375"/>
                </a:cubicBezTo>
                <a:cubicBezTo>
                  <a:pt x="1003421" y="407932"/>
                  <a:pt x="986339" y="408051"/>
                  <a:pt x="971825" y="412889"/>
                </a:cubicBezTo>
                <a:lnTo>
                  <a:pt x="739596" y="398375"/>
                </a:lnTo>
                <a:cubicBezTo>
                  <a:pt x="706667" y="386850"/>
                  <a:pt x="681539" y="311289"/>
                  <a:pt x="681539" y="311289"/>
                </a:cubicBezTo>
                <a:cubicBezTo>
                  <a:pt x="546072" y="316127"/>
                  <a:pt x="409421" y="307281"/>
                  <a:pt x="275139" y="325803"/>
                </a:cubicBezTo>
                <a:cubicBezTo>
                  <a:pt x="259983" y="327893"/>
                  <a:pt x="269112" y="356616"/>
                  <a:pt x="260625" y="369346"/>
                </a:cubicBezTo>
                <a:cubicBezTo>
                  <a:pt x="249239" y="386425"/>
                  <a:pt x="233285" y="400287"/>
                  <a:pt x="217082" y="412889"/>
                </a:cubicBezTo>
                <a:cubicBezTo>
                  <a:pt x="189543" y="434308"/>
                  <a:pt x="129996" y="470946"/>
                  <a:pt x="129996" y="470946"/>
                </a:cubicBezTo>
                <a:cubicBezTo>
                  <a:pt x="120320" y="485460"/>
                  <a:pt x="116114" y="505834"/>
                  <a:pt x="100968" y="514489"/>
                </a:cubicBezTo>
                <a:cubicBezTo>
                  <a:pt x="0" y="572185"/>
                  <a:pt x="44503" y="480680"/>
                  <a:pt x="13882" y="572546"/>
                </a:cubicBezTo>
                <a:cubicBezTo>
                  <a:pt x="18720" y="596736"/>
                  <a:pt x="10952" y="627673"/>
                  <a:pt x="28396" y="645117"/>
                </a:cubicBezTo>
                <a:cubicBezTo>
                  <a:pt x="50033" y="666754"/>
                  <a:pt x="115482" y="674146"/>
                  <a:pt x="115482" y="674146"/>
                </a:cubicBezTo>
                <a:cubicBezTo>
                  <a:pt x="120320" y="741879"/>
                  <a:pt x="119923" y="810191"/>
                  <a:pt x="129996" y="877346"/>
                </a:cubicBezTo>
                <a:cubicBezTo>
                  <a:pt x="134535" y="907606"/>
                  <a:pt x="151604" y="934747"/>
                  <a:pt x="159025" y="964432"/>
                </a:cubicBezTo>
                <a:lnTo>
                  <a:pt x="173539" y="1022489"/>
                </a:lnTo>
                <a:cubicBezTo>
                  <a:pt x="168701" y="1075708"/>
                  <a:pt x="159025" y="1128708"/>
                  <a:pt x="159025" y="1182146"/>
                </a:cubicBezTo>
                <a:cubicBezTo>
                  <a:pt x="159025" y="1216356"/>
                  <a:pt x="169018" y="1249836"/>
                  <a:pt x="173539" y="1283746"/>
                </a:cubicBezTo>
                <a:cubicBezTo>
                  <a:pt x="178694" y="1322410"/>
                  <a:pt x="183215" y="1361155"/>
                  <a:pt x="188053" y="1399860"/>
                </a:cubicBezTo>
                <a:cubicBezTo>
                  <a:pt x="183215" y="1443403"/>
                  <a:pt x="180741" y="1487274"/>
                  <a:pt x="173539" y="1530489"/>
                </a:cubicBezTo>
                <a:cubicBezTo>
                  <a:pt x="171024" y="1545580"/>
                  <a:pt x="159025" y="1558733"/>
                  <a:pt x="159025" y="1574032"/>
                </a:cubicBezTo>
                <a:cubicBezTo>
                  <a:pt x="159025" y="1646764"/>
                  <a:pt x="168701" y="1719175"/>
                  <a:pt x="173539" y="1791746"/>
                </a:cubicBezTo>
                <a:cubicBezTo>
                  <a:pt x="188053" y="1786908"/>
                  <a:pt x="203708" y="1784662"/>
                  <a:pt x="217082" y="1777232"/>
                </a:cubicBezTo>
                <a:cubicBezTo>
                  <a:pt x="247580" y="1760289"/>
                  <a:pt x="304168" y="1719175"/>
                  <a:pt x="304168" y="1719175"/>
                </a:cubicBezTo>
                <a:cubicBezTo>
                  <a:pt x="387354" y="1594394"/>
                  <a:pt x="276591" y="1741235"/>
                  <a:pt x="376739" y="1661117"/>
                </a:cubicBezTo>
                <a:cubicBezTo>
                  <a:pt x="390360" y="1650220"/>
                  <a:pt x="392147" y="1628472"/>
                  <a:pt x="405768" y="1617575"/>
                </a:cubicBezTo>
                <a:cubicBezTo>
                  <a:pt x="417715" y="1608018"/>
                  <a:pt x="435936" y="1610490"/>
                  <a:pt x="449310" y="1603060"/>
                </a:cubicBezTo>
                <a:cubicBezTo>
                  <a:pt x="479808" y="1586117"/>
                  <a:pt x="507367" y="1564355"/>
                  <a:pt x="536396" y="1545003"/>
                </a:cubicBezTo>
                <a:lnTo>
                  <a:pt x="579939" y="1515975"/>
                </a:lnTo>
                <a:cubicBezTo>
                  <a:pt x="589615" y="1501461"/>
                  <a:pt x="595840" y="1483919"/>
                  <a:pt x="608968" y="1472432"/>
                </a:cubicBezTo>
                <a:cubicBezTo>
                  <a:pt x="635224" y="1449458"/>
                  <a:pt x="696053" y="1414375"/>
                  <a:pt x="696053" y="1414375"/>
                </a:cubicBezTo>
                <a:cubicBezTo>
                  <a:pt x="871080" y="1181005"/>
                  <a:pt x="714950" y="1362342"/>
                  <a:pt x="826682" y="1269232"/>
                </a:cubicBezTo>
                <a:cubicBezTo>
                  <a:pt x="842451" y="1256091"/>
                  <a:pt x="854456" y="1238830"/>
                  <a:pt x="870225" y="1225689"/>
                </a:cubicBezTo>
                <a:cubicBezTo>
                  <a:pt x="907741" y="1194426"/>
                  <a:pt x="913670" y="1196693"/>
                  <a:pt x="957310" y="1182146"/>
                </a:cubicBezTo>
                <a:cubicBezTo>
                  <a:pt x="966986" y="1167632"/>
                  <a:pt x="972717" y="1149500"/>
                  <a:pt x="986339" y="1138603"/>
                </a:cubicBezTo>
                <a:cubicBezTo>
                  <a:pt x="998286" y="1129046"/>
                  <a:pt x="1016198" y="1130931"/>
                  <a:pt x="1029882" y="1124089"/>
                </a:cubicBezTo>
                <a:cubicBezTo>
                  <a:pt x="1048260" y="1114900"/>
                  <a:pt x="1122278" y="1059406"/>
                  <a:pt x="1131482" y="1051517"/>
                </a:cubicBezTo>
                <a:cubicBezTo>
                  <a:pt x="1205692" y="987909"/>
                  <a:pt x="1148060" y="1031625"/>
                  <a:pt x="1204053" y="964432"/>
                </a:cubicBezTo>
                <a:cubicBezTo>
                  <a:pt x="1297188" y="852669"/>
                  <a:pt x="1204547" y="985462"/>
                  <a:pt x="1276625" y="877346"/>
                </a:cubicBezTo>
                <a:cubicBezTo>
                  <a:pt x="1309310" y="779288"/>
                  <a:pt x="1263980" y="885577"/>
                  <a:pt x="1334682" y="804775"/>
                </a:cubicBezTo>
                <a:cubicBezTo>
                  <a:pt x="1357656" y="778519"/>
                  <a:pt x="1373387" y="746718"/>
                  <a:pt x="1392739" y="717689"/>
                </a:cubicBezTo>
                <a:cubicBezTo>
                  <a:pt x="1402415" y="703175"/>
                  <a:pt x="1409433" y="686481"/>
                  <a:pt x="1421768" y="674146"/>
                </a:cubicBezTo>
                <a:lnTo>
                  <a:pt x="1508853" y="587060"/>
                </a:lnTo>
                <a:cubicBezTo>
                  <a:pt x="1544373" y="480502"/>
                  <a:pt x="1516246" y="521611"/>
                  <a:pt x="1581425" y="456432"/>
                </a:cubicBezTo>
                <a:cubicBezTo>
                  <a:pt x="1615969" y="352797"/>
                  <a:pt x="1593480" y="394806"/>
                  <a:pt x="1639482" y="325803"/>
                </a:cubicBezTo>
                <a:cubicBezTo>
                  <a:pt x="1671931" y="228454"/>
                  <a:pt x="1654825" y="266085"/>
                  <a:pt x="1683025" y="209689"/>
                </a:cubicBezTo>
              </a:path>
            </a:pathLst>
          </a:custGeom>
          <a:solidFill>
            <a:srgbClr val="FF0000"/>
          </a:solidFill>
          <a:ln w="28575">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cxnSp>
        <p:nvCxnSpPr>
          <p:cNvPr id="11" name="Straight Arrow Connector 10"/>
          <p:cNvCxnSpPr/>
          <p:nvPr/>
        </p:nvCxnSpPr>
        <p:spPr>
          <a:xfrm>
            <a:off x="4139952" y="3212976"/>
            <a:ext cx="1080120" cy="0"/>
          </a:xfrm>
          <a:prstGeom prst="straightConnector1">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395536" y="1973158"/>
            <a:ext cx="3384376" cy="1815882"/>
          </a:xfrm>
          <a:prstGeom prst="rect">
            <a:avLst/>
          </a:prstGeom>
          <a:noFill/>
        </p:spPr>
        <p:txBody>
          <a:bodyPr wrap="square" rtlCol="0">
            <a:spAutoFit/>
          </a:bodyPr>
          <a:lstStyle/>
          <a:p>
            <a:pPr algn="ctr"/>
            <a:r>
              <a:rPr lang="en-CA" sz="2800" b="1" dirty="0" err="1" smtClean="0"/>
              <a:t>Jiwa-jiwa</a:t>
            </a:r>
            <a:r>
              <a:rPr lang="en-CA" sz="2800" b="1" dirty="0" smtClean="0"/>
              <a:t> yang </a:t>
            </a:r>
            <a:r>
              <a:rPr lang="en-CA" sz="2800" b="1" dirty="0" err="1" smtClean="0"/>
              <a:t>benar</a:t>
            </a:r>
            <a:r>
              <a:rPr lang="en-CA" sz="2800" b="1" dirty="0" smtClean="0"/>
              <a:t> </a:t>
            </a:r>
          </a:p>
          <a:p>
            <a:pPr algn="ctr"/>
            <a:r>
              <a:rPr lang="en-CA" sz="2800" b="1" dirty="0" err="1"/>
              <a:t>d</a:t>
            </a:r>
            <a:r>
              <a:rPr lang="en-CA" sz="2800" b="1" dirty="0" err="1" smtClean="0"/>
              <a:t>alam</a:t>
            </a:r>
            <a:r>
              <a:rPr lang="en-CA" sz="2800" b="1" dirty="0" smtClean="0"/>
              <a:t> </a:t>
            </a:r>
            <a:r>
              <a:rPr lang="en-CA" sz="2800" b="1" dirty="0" err="1" smtClean="0"/>
              <a:t>darah</a:t>
            </a:r>
            <a:r>
              <a:rPr lang="en-CA" sz="2800" b="1" dirty="0" smtClean="0"/>
              <a:t> </a:t>
            </a:r>
            <a:r>
              <a:rPr lang="en-CA" sz="2800" b="1" dirty="0" err="1" smtClean="0"/>
              <a:t>Kristus</a:t>
            </a:r>
            <a:endParaRPr lang="en-CA" sz="2800" b="1" dirty="0" smtClean="0"/>
          </a:p>
        </p:txBody>
      </p:sp>
      <p:sp>
        <p:nvSpPr>
          <p:cNvPr id="14" name="TextBox 13"/>
          <p:cNvSpPr txBox="1"/>
          <p:nvPr/>
        </p:nvSpPr>
        <p:spPr>
          <a:xfrm>
            <a:off x="5580112" y="1988840"/>
            <a:ext cx="2952328" cy="1384995"/>
          </a:xfrm>
          <a:prstGeom prst="rect">
            <a:avLst/>
          </a:prstGeom>
          <a:noFill/>
        </p:spPr>
        <p:txBody>
          <a:bodyPr wrap="square" rtlCol="0">
            <a:spAutoFit/>
          </a:bodyPr>
          <a:lstStyle/>
          <a:p>
            <a:pPr algn="ctr"/>
            <a:r>
              <a:rPr lang="en-CA" sz="2800" b="1" dirty="0" err="1" smtClean="0"/>
              <a:t>Disempurnakan</a:t>
            </a:r>
            <a:r>
              <a:rPr lang="en-CA" sz="2800" b="1" dirty="0" smtClean="0"/>
              <a:t> </a:t>
            </a:r>
            <a:r>
              <a:rPr lang="en-CA" sz="2800" b="1" dirty="0" err="1" smtClean="0"/>
              <a:t>dalam</a:t>
            </a:r>
            <a:r>
              <a:rPr lang="en-CA" sz="2800" b="1" dirty="0" smtClean="0"/>
              <a:t> </a:t>
            </a:r>
            <a:r>
              <a:rPr lang="en-CA" sz="2800" b="1" dirty="0" err="1" smtClean="0"/>
              <a:t>hadirat</a:t>
            </a:r>
            <a:r>
              <a:rPr lang="en-CA" sz="2800" b="1" dirty="0" smtClean="0"/>
              <a:t> </a:t>
            </a:r>
            <a:r>
              <a:rPr lang="en-CA" sz="2800" b="1" dirty="0" err="1" smtClean="0"/>
              <a:t>Kristus</a:t>
            </a:r>
            <a:endParaRPr lang="en-CA" sz="2800" b="1" dirty="0"/>
          </a:p>
        </p:txBody>
      </p:sp>
      <p:sp>
        <p:nvSpPr>
          <p:cNvPr id="12" name="TextBox 11"/>
          <p:cNvSpPr txBox="1"/>
          <p:nvPr/>
        </p:nvSpPr>
        <p:spPr>
          <a:xfrm>
            <a:off x="251520" y="4653136"/>
            <a:ext cx="8568952" cy="1815882"/>
          </a:xfrm>
          <a:prstGeom prst="rect">
            <a:avLst/>
          </a:prstGeom>
          <a:noFill/>
        </p:spPr>
        <p:txBody>
          <a:bodyPr wrap="square" rtlCol="0">
            <a:spAutoFit/>
          </a:bodyPr>
          <a:lstStyle/>
          <a:p>
            <a:pPr algn="ct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sudah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datang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Bukit </a:t>
            </a:r>
            <a:r>
              <a:rPr lang="en-CA" sz="2800" b="1" dirty="0" err="1" smtClean="0">
                <a:solidFill>
                  <a:schemeClr val="bg1"/>
                </a:solidFill>
                <a:latin typeface="Calibri" pitchFamily="34" charset="0"/>
                <a:cs typeface="Calibri" pitchFamily="34" charset="0"/>
              </a:rPr>
              <a:t>Sion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kota</a:t>
            </a:r>
            <a:r>
              <a:rPr lang="en-CA" sz="2800" b="1" dirty="0" smtClean="0">
                <a:solidFill>
                  <a:schemeClr val="bg1"/>
                </a:solidFill>
                <a:latin typeface="Calibri" pitchFamily="34" charset="0"/>
                <a:cs typeface="Calibri" pitchFamily="34" charset="0"/>
              </a:rPr>
              <a:t> Allah yang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roh-roh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orang-orang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benar</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sempurna</a:t>
            </a:r>
            <a:r>
              <a:rPr lang="en-CA" sz="2800" b="1" dirty="0" smtClean="0">
                <a:solidFill>
                  <a:schemeClr val="bg1"/>
                </a:solidFill>
                <a:latin typeface="Calibri" pitchFamily="34" charset="0"/>
                <a:cs typeface="Calibri" pitchFamily="34" charset="0"/>
              </a:rPr>
              <a:t>”</a:t>
            </a:r>
          </a:p>
          <a:p>
            <a:pPr algn="ctr"/>
            <a:r>
              <a:rPr lang="en-CA" sz="2800" b="1" dirty="0" err="1" smtClean="0">
                <a:solidFill>
                  <a:schemeClr val="bg1"/>
                </a:solidFill>
                <a:latin typeface="Calibri" pitchFamily="34" charset="0"/>
              </a:rPr>
              <a:t>Ibr</a:t>
            </a:r>
            <a:r>
              <a:rPr lang="en-CA" sz="2800" b="1" dirty="0" smtClean="0">
                <a:solidFill>
                  <a:schemeClr val="bg1"/>
                </a:solidFill>
                <a:latin typeface="Calibri" pitchFamily="34" charset="0"/>
              </a:rPr>
              <a:t> 12:22-23</a:t>
            </a:r>
            <a:endParaRPr lang="en-CA" dirty="0"/>
          </a:p>
        </p:txBody>
      </p:sp>
      <p:sp>
        <p:nvSpPr>
          <p:cNvPr id="15" name="Title 14"/>
          <p:cNvSpPr txBox="1">
            <a:spLocks/>
          </p:cNvSpPr>
          <p:nvPr/>
        </p:nvSpPr>
        <p:spPr bwMode="auto">
          <a:xfrm>
            <a:off x="1331640" y="0"/>
            <a:ext cx="6480720" cy="1340768"/>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87. </a:t>
            </a:r>
            <a:r>
              <a:rPr lang="en-CA" sz="2800" b="1" kern="0" dirty="0" err="1" smtClean="0">
                <a:solidFill>
                  <a:srgbClr val="FF0000"/>
                </a:solidFill>
                <a:latin typeface="Calibri" pitchFamily="34" charset="0"/>
                <a:ea typeface="+mj-ea"/>
                <a:cs typeface="+mj-cs"/>
              </a:rPr>
              <a:t>Disempurnakan</a:t>
            </a:r>
            <a:r>
              <a:rPr lang="en-CA" sz="2800" b="1" kern="0" dirty="0" smtClean="0">
                <a:solidFill>
                  <a:srgbClr val="FF0000"/>
                </a:solidFill>
                <a:latin typeface="Calibri" pitchFamily="34" charset="0"/>
                <a:ea typeface="+mj-ea"/>
                <a:cs typeface="+mj-cs"/>
              </a:rPr>
              <a:t> di </a:t>
            </a:r>
            <a:r>
              <a:rPr lang="en-CA" sz="2800" b="1" kern="0" dirty="0" err="1" smtClean="0">
                <a:solidFill>
                  <a:srgbClr val="FF0000"/>
                </a:solidFill>
                <a:latin typeface="Calibri" pitchFamily="34" charset="0"/>
                <a:ea typeface="+mj-ea"/>
                <a:cs typeface="+mj-cs"/>
              </a:rPr>
              <a:t>hadirat</a:t>
            </a:r>
            <a:r>
              <a:rPr lang="en-CA" sz="2800" b="1" kern="0" dirty="0" smtClean="0">
                <a:solidFill>
                  <a:srgbClr val="FF0000"/>
                </a:solidFill>
                <a:latin typeface="Calibri" pitchFamily="34" charset="0"/>
                <a:ea typeface="+mj-ea"/>
                <a:cs typeface="+mj-cs"/>
              </a:rPr>
              <a:t> Allah.</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Segala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kemuliaan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untukMu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a:ln>
                <a:noFill/>
              </a:ln>
              <a:solidFill>
                <a:srgbClr val="FF0000"/>
              </a:solidFill>
              <a:effectLst/>
              <a:uLnTx/>
              <a:uFillTx/>
              <a:latin typeface="Calibri" pitchFamily="34" charset="0"/>
              <a:ea typeface="+mj-ea"/>
              <a:cs typeface="+mj-cs"/>
            </a:endParaRPr>
          </a:p>
        </p:txBody>
      </p:sp>
      <p:pic>
        <p:nvPicPr>
          <p:cNvPr id="16" name="Picture 15" descr="angry-face-01s.gif"/>
          <p:cNvPicPr>
            <a:picLocks noChangeAspect="1"/>
          </p:cNvPicPr>
          <p:nvPr/>
        </p:nvPicPr>
        <p:blipFill>
          <a:blip r:embed="rId2" cstate="print"/>
          <a:stretch>
            <a:fillRect/>
          </a:stretch>
        </p:blipFill>
        <p:spPr>
          <a:xfrm>
            <a:off x="107504" y="5877272"/>
            <a:ext cx="864096" cy="864096"/>
          </a:xfrm>
          <a:prstGeom prst="ellipse">
            <a:avLst/>
          </a:prstGeom>
        </p:spPr>
      </p:pic>
      <p:sp>
        <p:nvSpPr>
          <p:cNvPr id="17" name="TextBox 16"/>
          <p:cNvSpPr txBox="1"/>
          <p:nvPr/>
        </p:nvSpPr>
        <p:spPr>
          <a:xfrm>
            <a:off x="35496" y="5837202"/>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8" name="TextBox 17"/>
          <p:cNvSpPr txBox="1">
            <a:spLocks noChangeArrowheads="1"/>
          </p:cNvSpPr>
          <p:nvPr/>
        </p:nvSpPr>
        <p:spPr bwMode="auto">
          <a:xfrm>
            <a:off x="35496" y="659793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Tree>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2" name="Heart 1"/>
          <p:cNvSpPr/>
          <p:nvPr/>
        </p:nvSpPr>
        <p:spPr>
          <a:xfrm>
            <a:off x="5292080" y="1340768"/>
            <a:ext cx="3456384" cy="3024336"/>
          </a:xfrm>
          <a:prstGeom prst="hear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 name="Freeform 2"/>
          <p:cNvSpPr/>
          <p:nvPr/>
        </p:nvSpPr>
        <p:spPr>
          <a:xfrm>
            <a:off x="899592" y="1345246"/>
            <a:ext cx="1339641" cy="1723714"/>
          </a:xfrm>
          <a:custGeom>
            <a:avLst/>
            <a:gdLst>
              <a:gd name="connsiteX0" fmla="*/ 1107413 w 1339641"/>
              <a:gd name="connsiteY0" fmla="*/ 738341 h 1723714"/>
              <a:gd name="connsiteX1" fmla="*/ 1092899 w 1339641"/>
              <a:gd name="connsiteY1" fmla="*/ 694798 h 1723714"/>
              <a:gd name="connsiteX2" fmla="*/ 1063870 w 1339641"/>
              <a:gd name="connsiteY2" fmla="*/ 578683 h 1723714"/>
              <a:gd name="connsiteX3" fmla="*/ 1034841 w 1339641"/>
              <a:gd name="connsiteY3" fmla="*/ 535141 h 1723714"/>
              <a:gd name="connsiteX4" fmla="*/ 991299 w 1339641"/>
              <a:gd name="connsiteY4" fmla="*/ 520626 h 1723714"/>
              <a:gd name="connsiteX5" fmla="*/ 918727 w 1339641"/>
              <a:gd name="connsiteY5" fmla="*/ 404512 h 1723714"/>
              <a:gd name="connsiteX6" fmla="*/ 889699 w 1339641"/>
              <a:gd name="connsiteY6" fmla="*/ 360969 h 1723714"/>
              <a:gd name="connsiteX7" fmla="*/ 846156 w 1339641"/>
              <a:gd name="connsiteY7" fmla="*/ 331941 h 1723714"/>
              <a:gd name="connsiteX8" fmla="*/ 802613 w 1339641"/>
              <a:gd name="connsiteY8" fmla="*/ 244855 h 1723714"/>
              <a:gd name="connsiteX9" fmla="*/ 671984 w 1339641"/>
              <a:gd name="connsiteY9" fmla="*/ 172283 h 1723714"/>
              <a:gd name="connsiteX10" fmla="*/ 628441 w 1339641"/>
              <a:gd name="connsiteY10" fmla="*/ 143255 h 1723714"/>
              <a:gd name="connsiteX11" fmla="*/ 584899 w 1339641"/>
              <a:gd name="connsiteY11" fmla="*/ 99712 h 1723714"/>
              <a:gd name="connsiteX12" fmla="*/ 497813 w 1339641"/>
              <a:gd name="connsiteY12" fmla="*/ 70683 h 1723714"/>
              <a:gd name="connsiteX13" fmla="*/ 396213 w 1339641"/>
              <a:gd name="connsiteY13" fmla="*/ 41655 h 1723714"/>
              <a:gd name="connsiteX14" fmla="*/ 294613 w 1339641"/>
              <a:gd name="connsiteY14" fmla="*/ 12626 h 1723714"/>
              <a:gd name="connsiteX15" fmla="*/ 47870 w 1339641"/>
              <a:gd name="connsiteY15" fmla="*/ 27141 h 1723714"/>
              <a:gd name="connsiteX16" fmla="*/ 4327 w 1339641"/>
              <a:gd name="connsiteY16" fmla="*/ 41655 h 1723714"/>
              <a:gd name="connsiteX17" fmla="*/ 33356 w 1339641"/>
              <a:gd name="connsiteY17" fmla="*/ 128741 h 1723714"/>
              <a:gd name="connsiteX18" fmla="*/ 62384 w 1339641"/>
              <a:gd name="connsiteY18" fmla="*/ 404512 h 1723714"/>
              <a:gd name="connsiteX19" fmla="*/ 91413 w 1339641"/>
              <a:gd name="connsiteY19" fmla="*/ 491598 h 1723714"/>
              <a:gd name="connsiteX20" fmla="*/ 105927 w 1339641"/>
              <a:gd name="connsiteY20" fmla="*/ 535141 h 1723714"/>
              <a:gd name="connsiteX21" fmla="*/ 120441 w 1339641"/>
              <a:gd name="connsiteY21" fmla="*/ 622226 h 1723714"/>
              <a:gd name="connsiteX22" fmla="*/ 193013 w 1339641"/>
              <a:gd name="connsiteY22" fmla="*/ 752855 h 1723714"/>
              <a:gd name="connsiteX23" fmla="*/ 251070 w 1339641"/>
              <a:gd name="connsiteY23" fmla="*/ 839941 h 1723714"/>
              <a:gd name="connsiteX24" fmla="*/ 280099 w 1339641"/>
              <a:gd name="connsiteY24" fmla="*/ 985083 h 1723714"/>
              <a:gd name="connsiteX25" fmla="*/ 338156 w 1339641"/>
              <a:gd name="connsiteY25" fmla="*/ 1159255 h 1723714"/>
              <a:gd name="connsiteX26" fmla="*/ 352670 w 1339641"/>
              <a:gd name="connsiteY26" fmla="*/ 1202798 h 1723714"/>
              <a:gd name="connsiteX27" fmla="*/ 367184 w 1339641"/>
              <a:gd name="connsiteY27" fmla="*/ 1246341 h 1723714"/>
              <a:gd name="connsiteX28" fmla="*/ 381699 w 1339641"/>
              <a:gd name="connsiteY28" fmla="*/ 1318912 h 1723714"/>
              <a:gd name="connsiteX29" fmla="*/ 425241 w 1339641"/>
              <a:gd name="connsiteY29" fmla="*/ 1391483 h 1723714"/>
              <a:gd name="connsiteX30" fmla="*/ 468784 w 1339641"/>
              <a:gd name="connsiteY30" fmla="*/ 1507598 h 1723714"/>
              <a:gd name="connsiteX31" fmla="*/ 497813 w 1339641"/>
              <a:gd name="connsiteY31" fmla="*/ 1565655 h 1723714"/>
              <a:gd name="connsiteX32" fmla="*/ 570384 w 1339641"/>
              <a:gd name="connsiteY32" fmla="*/ 1667255 h 1723714"/>
              <a:gd name="connsiteX33" fmla="*/ 584899 w 1339641"/>
              <a:gd name="connsiteY33" fmla="*/ 1710798 h 1723714"/>
              <a:gd name="connsiteX34" fmla="*/ 686499 w 1339641"/>
              <a:gd name="connsiteY34" fmla="*/ 1565655 h 1723714"/>
              <a:gd name="connsiteX35" fmla="*/ 744556 w 1339641"/>
              <a:gd name="connsiteY35" fmla="*/ 1478569 h 1723714"/>
              <a:gd name="connsiteX36" fmla="*/ 846156 w 1339641"/>
              <a:gd name="connsiteY36" fmla="*/ 1435026 h 1723714"/>
              <a:gd name="connsiteX37" fmla="*/ 889699 w 1339641"/>
              <a:gd name="connsiteY37" fmla="*/ 1405998 h 1723714"/>
              <a:gd name="connsiteX38" fmla="*/ 947756 w 1339641"/>
              <a:gd name="connsiteY38" fmla="*/ 1391483 h 1723714"/>
              <a:gd name="connsiteX39" fmla="*/ 1034841 w 1339641"/>
              <a:gd name="connsiteY39" fmla="*/ 1333426 h 1723714"/>
              <a:gd name="connsiteX40" fmla="*/ 1121927 w 1339641"/>
              <a:gd name="connsiteY40" fmla="*/ 1304398 h 1723714"/>
              <a:gd name="connsiteX41" fmla="*/ 1165470 w 1339641"/>
              <a:gd name="connsiteY41" fmla="*/ 1260855 h 1723714"/>
              <a:gd name="connsiteX42" fmla="*/ 1209013 w 1339641"/>
              <a:gd name="connsiteY42" fmla="*/ 1246341 h 1723714"/>
              <a:gd name="connsiteX43" fmla="*/ 1296099 w 1339641"/>
              <a:gd name="connsiteY43" fmla="*/ 1188283 h 1723714"/>
              <a:gd name="connsiteX44" fmla="*/ 1339641 w 1339641"/>
              <a:gd name="connsiteY44" fmla="*/ 1159255 h 1723714"/>
              <a:gd name="connsiteX45" fmla="*/ 1310613 w 1339641"/>
              <a:gd name="connsiteY45" fmla="*/ 1028626 h 1723714"/>
              <a:gd name="connsiteX46" fmla="*/ 1252556 w 1339641"/>
              <a:gd name="connsiteY46" fmla="*/ 941541 h 1723714"/>
              <a:gd name="connsiteX47" fmla="*/ 1179984 w 1339641"/>
              <a:gd name="connsiteY47" fmla="*/ 854455 h 1723714"/>
              <a:gd name="connsiteX48" fmla="*/ 1165470 w 1339641"/>
              <a:gd name="connsiteY48" fmla="*/ 810912 h 1723714"/>
              <a:gd name="connsiteX49" fmla="*/ 1107413 w 1339641"/>
              <a:gd name="connsiteY49" fmla="*/ 738341 h 172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39641" h="1723714">
                <a:moveTo>
                  <a:pt x="1107413" y="738341"/>
                </a:moveTo>
                <a:cubicBezTo>
                  <a:pt x="1095318" y="718989"/>
                  <a:pt x="1096610" y="709641"/>
                  <a:pt x="1092899" y="694798"/>
                </a:cubicBezTo>
                <a:cubicBezTo>
                  <a:pt x="1084620" y="661682"/>
                  <a:pt x="1080457" y="611856"/>
                  <a:pt x="1063870" y="578683"/>
                </a:cubicBezTo>
                <a:cubicBezTo>
                  <a:pt x="1056069" y="563081"/>
                  <a:pt x="1048462" y="546038"/>
                  <a:pt x="1034841" y="535141"/>
                </a:cubicBezTo>
                <a:cubicBezTo>
                  <a:pt x="1022894" y="525584"/>
                  <a:pt x="1005813" y="525464"/>
                  <a:pt x="991299" y="520626"/>
                </a:cubicBezTo>
                <a:cubicBezTo>
                  <a:pt x="956754" y="416992"/>
                  <a:pt x="987730" y="450514"/>
                  <a:pt x="918727" y="404512"/>
                </a:cubicBezTo>
                <a:cubicBezTo>
                  <a:pt x="909051" y="389998"/>
                  <a:pt x="902034" y="373304"/>
                  <a:pt x="889699" y="360969"/>
                </a:cubicBezTo>
                <a:cubicBezTo>
                  <a:pt x="877364" y="348634"/>
                  <a:pt x="857053" y="345562"/>
                  <a:pt x="846156" y="331941"/>
                </a:cubicBezTo>
                <a:cubicBezTo>
                  <a:pt x="787488" y="258608"/>
                  <a:pt x="884179" y="316226"/>
                  <a:pt x="802613" y="244855"/>
                </a:cubicBezTo>
                <a:cubicBezTo>
                  <a:pt x="680585" y="138080"/>
                  <a:pt x="758365" y="215474"/>
                  <a:pt x="671984" y="172283"/>
                </a:cubicBezTo>
                <a:cubicBezTo>
                  <a:pt x="656382" y="164482"/>
                  <a:pt x="641842" y="154422"/>
                  <a:pt x="628441" y="143255"/>
                </a:cubicBezTo>
                <a:cubicBezTo>
                  <a:pt x="612672" y="130114"/>
                  <a:pt x="602842" y="109680"/>
                  <a:pt x="584899" y="99712"/>
                </a:cubicBezTo>
                <a:cubicBezTo>
                  <a:pt x="558151" y="84852"/>
                  <a:pt x="526842" y="80359"/>
                  <a:pt x="497813" y="70683"/>
                </a:cubicBezTo>
                <a:cubicBezTo>
                  <a:pt x="393428" y="35888"/>
                  <a:pt x="523766" y="78098"/>
                  <a:pt x="396213" y="41655"/>
                </a:cubicBezTo>
                <a:cubicBezTo>
                  <a:pt x="250416" y="0"/>
                  <a:pt x="476161" y="58015"/>
                  <a:pt x="294613" y="12626"/>
                </a:cubicBezTo>
                <a:cubicBezTo>
                  <a:pt x="212365" y="17464"/>
                  <a:pt x="129851" y="18943"/>
                  <a:pt x="47870" y="27141"/>
                </a:cubicBezTo>
                <a:cubicBezTo>
                  <a:pt x="32647" y="28663"/>
                  <a:pt x="6491" y="26509"/>
                  <a:pt x="4327" y="41655"/>
                </a:cubicBezTo>
                <a:cubicBezTo>
                  <a:pt x="0" y="71946"/>
                  <a:pt x="33356" y="128741"/>
                  <a:pt x="33356" y="128741"/>
                </a:cubicBezTo>
                <a:cubicBezTo>
                  <a:pt x="37234" y="175273"/>
                  <a:pt x="47545" y="340212"/>
                  <a:pt x="62384" y="404512"/>
                </a:cubicBezTo>
                <a:cubicBezTo>
                  <a:pt x="69264" y="434327"/>
                  <a:pt x="81737" y="462569"/>
                  <a:pt x="91413" y="491598"/>
                </a:cubicBezTo>
                <a:cubicBezTo>
                  <a:pt x="96251" y="506112"/>
                  <a:pt x="103412" y="520050"/>
                  <a:pt x="105927" y="535141"/>
                </a:cubicBezTo>
                <a:cubicBezTo>
                  <a:pt x="110765" y="564169"/>
                  <a:pt x="113303" y="593676"/>
                  <a:pt x="120441" y="622226"/>
                </a:cubicBezTo>
                <a:cubicBezTo>
                  <a:pt x="153103" y="752871"/>
                  <a:pt x="129751" y="671518"/>
                  <a:pt x="193013" y="752855"/>
                </a:cubicBezTo>
                <a:cubicBezTo>
                  <a:pt x="214432" y="780394"/>
                  <a:pt x="251070" y="839941"/>
                  <a:pt x="251070" y="839941"/>
                </a:cubicBezTo>
                <a:cubicBezTo>
                  <a:pt x="260746" y="888322"/>
                  <a:pt x="264497" y="938276"/>
                  <a:pt x="280099" y="985083"/>
                </a:cubicBezTo>
                <a:lnTo>
                  <a:pt x="338156" y="1159255"/>
                </a:lnTo>
                <a:lnTo>
                  <a:pt x="352670" y="1202798"/>
                </a:lnTo>
                <a:cubicBezTo>
                  <a:pt x="357508" y="1217312"/>
                  <a:pt x="364183" y="1231339"/>
                  <a:pt x="367184" y="1246341"/>
                </a:cubicBezTo>
                <a:cubicBezTo>
                  <a:pt x="372022" y="1270531"/>
                  <a:pt x="372537" y="1296007"/>
                  <a:pt x="381699" y="1318912"/>
                </a:cubicBezTo>
                <a:cubicBezTo>
                  <a:pt x="392176" y="1345105"/>
                  <a:pt x="412625" y="1366251"/>
                  <a:pt x="425241" y="1391483"/>
                </a:cubicBezTo>
                <a:cubicBezTo>
                  <a:pt x="485393" y="1511789"/>
                  <a:pt x="431092" y="1419649"/>
                  <a:pt x="468784" y="1507598"/>
                </a:cubicBezTo>
                <a:cubicBezTo>
                  <a:pt x="477307" y="1527485"/>
                  <a:pt x="486346" y="1547307"/>
                  <a:pt x="497813" y="1565655"/>
                </a:cubicBezTo>
                <a:cubicBezTo>
                  <a:pt x="514256" y="1591963"/>
                  <a:pt x="555027" y="1636542"/>
                  <a:pt x="570384" y="1667255"/>
                </a:cubicBezTo>
                <a:cubicBezTo>
                  <a:pt x="577226" y="1680939"/>
                  <a:pt x="580061" y="1696284"/>
                  <a:pt x="584899" y="1710798"/>
                </a:cubicBezTo>
                <a:cubicBezTo>
                  <a:pt x="680374" y="1647146"/>
                  <a:pt x="581127" y="1723714"/>
                  <a:pt x="686499" y="1565655"/>
                </a:cubicBezTo>
                <a:cubicBezTo>
                  <a:pt x="705851" y="1536626"/>
                  <a:pt x="711458" y="1489601"/>
                  <a:pt x="744556" y="1478569"/>
                </a:cubicBezTo>
                <a:cubicBezTo>
                  <a:pt x="793409" y="1462285"/>
                  <a:pt x="795934" y="1463724"/>
                  <a:pt x="846156" y="1435026"/>
                </a:cubicBezTo>
                <a:cubicBezTo>
                  <a:pt x="861302" y="1426371"/>
                  <a:pt x="873666" y="1412870"/>
                  <a:pt x="889699" y="1405998"/>
                </a:cubicBezTo>
                <a:cubicBezTo>
                  <a:pt x="908034" y="1398140"/>
                  <a:pt x="928404" y="1396321"/>
                  <a:pt x="947756" y="1391483"/>
                </a:cubicBezTo>
                <a:cubicBezTo>
                  <a:pt x="976784" y="1372131"/>
                  <a:pt x="1001743" y="1344458"/>
                  <a:pt x="1034841" y="1333426"/>
                </a:cubicBezTo>
                <a:lnTo>
                  <a:pt x="1121927" y="1304398"/>
                </a:lnTo>
                <a:cubicBezTo>
                  <a:pt x="1136441" y="1289884"/>
                  <a:pt x="1148391" y="1272241"/>
                  <a:pt x="1165470" y="1260855"/>
                </a:cubicBezTo>
                <a:cubicBezTo>
                  <a:pt x="1178200" y="1252368"/>
                  <a:pt x="1195639" y="1253771"/>
                  <a:pt x="1209013" y="1246341"/>
                </a:cubicBezTo>
                <a:cubicBezTo>
                  <a:pt x="1239511" y="1229398"/>
                  <a:pt x="1267070" y="1207636"/>
                  <a:pt x="1296099" y="1188283"/>
                </a:cubicBezTo>
                <a:lnTo>
                  <a:pt x="1339641" y="1159255"/>
                </a:lnTo>
                <a:cubicBezTo>
                  <a:pt x="1335703" y="1135628"/>
                  <a:pt x="1327627" y="1059252"/>
                  <a:pt x="1310613" y="1028626"/>
                </a:cubicBezTo>
                <a:cubicBezTo>
                  <a:pt x="1293670" y="998129"/>
                  <a:pt x="1277225" y="966210"/>
                  <a:pt x="1252556" y="941541"/>
                </a:cubicBezTo>
                <a:cubicBezTo>
                  <a:pt x="1196678" y="885663"/>
                  <a:pt x="1220399" y="915077"/>
                  <a:pt x="1179984" y="854455"/>
                </a:cubicBezTo>
                <a:cubicBezTo>
                  <a:pt x="1175146" y="839941"/>
                  <a:pt x="1172900" y="824286"/>
                  <a:pt x="1165470" y="810912"/>
                </a:cubicBezTo>
                <a:cubicBezTo>
                  <a:pt x="1148527" y="780414"/>
                  <a:pt x="1119508" y="757693"/>
                  <a:pt x="1107413" y="738341"/>
                </a:cubicBezTo>
                <a:close/>
              </a:path>
            </a:pathLst>
          </a:custGeom>
          <a:solidFill>
            <a:srgbClr val="FF0000"/>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 name="Freeform 3"/>
          <p:cNvSpPr/>
          <p:nvPr/>
        </p:nvSpPr>
        <p:spPr>
          <a:xfrm>
            <a:off x="251520" y="1412776"/>
            <a:ext cx="2017485" cy="2948819"/>
          </a:xfrm>
          <a:custGeom>
            <a:avLst/>
            <a:gdLst>
              <a:gd name="connsiteX0" fmla="*/ 624114 w 2017485"/>
              <a:gd name="connsiteY0" fmla="*/ 2419 h 2948819"/>
              <a:gd name="connsiteX1" fmla="*/ 508000 w 2017485"/>
              <a:gd name="connsiteY1" fmla="*/ 45961 h 2948819"/>
              <a:gd name="connsiteX2" fmla="*/ 420914 w 2017485"/>
              <a:gd name="connsiteY2" fmla="*/ 89504 h 2948819"/>
              <a:gd name="connsiteX3" fmla="*/ 377371 w 2017485"/>
              <a:gd name="connsiteY3" fmla="*/ 104019 h 2948819"/>
              <a:gd name="connsiteX4" fmla="*/ 290285 w 2017485"/>
              <a:gd name="connsiteY4" fmla="*/ 162076 h 2948819"/>
              <a:gd name="connsiteX5" fmla="*/ 217714 w 2017485"/>
              <a:gd name="connsiteY5" fmla="*/ 292704 h 2948819"/>
              <a:gd name="connsiteX6" fmla="*/ 174171 w 2017485"/>
              <a:gd name="connsiteY6" fmla="*/ 307219 h 2948819"/>
              <a:gd name="connsiteX7" fmla="*/ 145142 w 2017485"/>
              <a:gd name="connsiteY7" fmla="*/ 350761 h 2948819"/>
              <a:gd name="connsiteX8" fmla="*/ 130628 w 2017485"/>
              <a:gd name="connsiteY8" fmla="*/ 394304 h 2948819"/>
              <a:gd name="connsiteX9" fmla="*/ 72571 w 2017485"/>
              <a:gd name="connsiteY9" fmla="*/ 481390 h 2948819"/>
              <a:gd name="connsiteX10" fmla="*/ 14514 w 2017485"/>
              <a:gd name="connsiteY10" fmla="*/ 612019 h 2948819"/>
              <a:gd name="connsiteX11" fmla="*/ 0 w 2017485"/>
              <a:gd name="connsiteY11" fmla="*/ 757161 h 2948819"/>
              <a:gd name="connsiteX12" fmla="*/ 29028 w 2017485"/>
              <a:gd name="connsiteY12" fmla="*/ 974876 h 2948819"/>
              <a:gd name="connsiteX13" fmla="*/ 72571 w 2017485"/>
              <a:gd name="connsiteY13" fmla="*/ 1192590 h 2948819"/>
              <a:gd name="connsiteX14" fmla="*/ 101600 w 2017485"/>
              <a:gd name="connsiteY14" fmla="*/ 1279676 h 2948819"/>
              <a:gd name="connsiteX15" fmla="*/ 130628 w 2017485"/>
              <a:gd name="connsiteY15" fmla="*/ 1323219 h 2948819"/>
              <a:gd name="connsiteX16" fmla="*/ 159657 w 2017485"/>
              <a:gd name="connsiteY16" fmla="*/ 1468361 h 2948819"/>
              <a:gd name="connsiteX17" fmla="*/ 188685 w 2017485"/>
              <a:gd name="connsiteY17" fmla="*/ 1511904 h 2948819"/>
              <a:gd name="connsiteX18" fmla="*/ 232228 w 2017485"/>
              <a:gd name="connsiteY18" fmla="*/ 1598990 h 2948819"/>
              <a:gd name="connsiteX19" fmla="*/ 275771 w 2017485"/>
              <a:gd name="connsiteY19" fmla="*/ 1628019 h 2948819"/>
              <a:gd name="connsiteX20" fmla="*/ 290285 w 2017485"/>
              <a:gd name="connsiteY20" fmla="*/ 1671561 h 2948819"/>
              <a:gd name="connsiteX21" fmla="*/ 333828 w 2017485"/>
              <a:gd name="connsiteY21" fmla="*/ 1700590 h 2948819"/>
              <a:gd name="connsiteX22" fmla="*/ 362857 w 2017485"/>
              <a:gd name="connsiteY22" fmla="*/ 1744133 h 2948819"/>
              <a:gd name="connsiteX23" fmla="*/ 391885 w 2017485"/>
              <a:gd name="connsiteY23" fmla="*/ 1831219 h 2948819"/>
              <a:gd name="connsiteX24" fmla="*/ 478971 w 2017485"/>
              <a:gd name="connsiteY24" fmla="*/ 1889276 h 2948819"/>
              <a:gd name="connsiteX25" fmla="*/ 522514 w 2017485"/>
              <a:gd name="connsiteY25" fmla="*/ 1990876 h 2948819"/>
              <a:gd name="connsiteX26" fmla="*/ 566057 w 2017485"/>
              <a:gd name="connsiteY26" fmla="*/ 2005390 h 2948819"/>
              <a:gd name="connsiteX27" fmla="*/ 624114 w 2017485"/>
              <a:gd name="connsiteY27" fmla="*/ 2077961 h 2948819"/>
              <a:gd name="connsiteX28" fmla="*/ 725714 w 2017485"/>
              <a:gd name="connsiteY28" fmla="*/ 2194076 h 2948819"/>
              <a:gd name="connsiteX29" fmla="*/ 769257 w 2017485"/>
              <a:gd name="connsiteY29" fmla="*/ 2208590 h 2948819"/>
              <a:gd name="connsiteX30" fmla="*/ 885371 w 2017485"/>
              <a:gd name="connsiteY30" fmla="*/ 2310190 h 2948819"/>
              <a:gd name="connsiteX31" fmla="*/ 928914 w 2017485"/>
              <a:gd name="connsiteY31" fmla="*/ 2339219 h 2948819"/>
              <a:gd name="connsiteX32" fmla="*/ 943428 w 2017485"/>
              <a:gd name="connsiteY32" fmla="*/ 2382761 h 2948819"/>
              <a:gd name="connsiteX33" fmla="*/ 1030514 w 2017485"/>
              <a:gd name="connsiteY33" fmla="*/ 2411790 h 2948819"/>
              <a:gd name="connsiteX34" fmla="*/ 1059542 w 2017485"/>
              <a:gd name="connsiteY34" fmla="*/ 2455333 h 2948819"/>
              <a:gd name="connsiteX35" fmla="*/ 1103085 w 2017485"/>
              <a:gd name="connsiteY35" fmla="*/ 2484361 h 2948819"/>
              <a:gd name="connsiteX36" fmla="*/ 1204685 w 2017485"/>
              <a:gd name="connsiteY36" fmla="*/ 2600476 h 2948819"/>
              <a:gd name="connsiteX37" fmla="*/ 1277257 w 2017485"/>
              <a:gd name="connsiteY37" fmla="*/ 2658533 h 2948819"/>
              <a:gd name="connsiteX38" fmla="*/ 1364342 w 2017485"/>
              <a:gd name="connsiteY38" fmla="*/ 2716590 h 2948819"/>
              <a:gd name="connsiteX39" fmla="*/ 1407885 w 2017485"/>
              <a:gd name="connsiteY39" fmla="*/ 2745619 h 2948819"/>
              <a:gd name="connsiteX40" fmla="*/ 1451428 w 2017485"/>
              <a:gd name="connsiteY40" fmla="*/ 2760133 h 2948819"/>
              <a:gd name="connsiteX41" fmla="*/ 1494971 w 2017485"/>
              <a:gd name="connsiteY41" fmla="*/ 2803676 h 2948819"/>
              <a:gd name="connsiteX42" fmla="*/ 1582057 w 2017485"/>
              <a:gd name="connsiteY42" fmla="*/ 2832704 h 2948819"/>
              <a:gd name="connsiteX43" fmla="*/ 1698171 w 2017485"/>
              <a:gd name="connsiteY43" fmla="*/ 2934304 h 2948819"/>
              <a:gd name="connsiteX44" fmla="*/ 1741714 w 2017485"/>
              <a:gd name="connsiteY44" fmla="*/ 2948819 h 2948819"/>
              <a:gd name="connsiteX45" fmla="*/ 1756228 w 2017485"/>
              <a:gd name="connsiteY45" fmla="*/ 2905276 h 2948819"/>
              <a:gd name="connsiteX46" fmla="*/ 1785257 w 2017485"/>
              <a:gd name="connsiteY46" fmla="*/ 2644019 h 2948819"/>
              <a:gd name="connsiteX47" fmla="*/ 1770742 w 2017485"/>
              <a:gd name="connsiteY47" fmla="*/ 1918304 h 2948819"/>
              <a:gd name="connsiteX48" fmla="*/ 1654628 w 2017485"/>
              <a:gd name="connsiteY48" fmla="*/ 1903790 h 2948819"/>
              <a:gd name="connsiteX49" fmla="*/ 1625600 w 2017485"/>
              <a:gd name="connsiteY49" fmla="*/ 1860247 h 2948819"/>
              <a:gd name="connsiteX50" fmla="*/ 1640114 w 2017485"/>
              <a:gd name="connsiteY50" fmla="*/ 1729619 h 2948819"/>
              <a:gd name="connsiteX51" fmla="*/ 1683657 w 2017485"/>
              <a:gd name="connsiteY51" fmla="*/ 1700590 h 2948819"/>
              <a:gd name="connsiteX52" fmla="*/ 1741714 w 2017485"/>
              <a:gd name="connsiteY52" fmla="*/ 1671561 h 2948819"/>
              <a:gd name="connsiteX53" fmla="*/ 1785257 w 2017485"/>
              <a:gd name="connsiteY53" fmla="*/ 1657047 h 2948819"/>
              <a:gd name="connsiteX54" fmla="*/ 1872342 w 2017485"/>
              <a:gd name="connsiteY54" fmla="*/ 1598990 h 2948819"/>
              <a:gd name="connsiteX55" fmla="*/ 1915885 w 2017485"/>
              <a:gd name="connsiteY55" fmla="*/ 1569961 h 2948819"/>
              <a:gd name="connsiteX56" fmla="*/ 1959428 w 2017485"/>
              <a:gd name="connsiteY56" fmla="*/ 1526419 h 2948819"/>
              <a:gd name="connsiteX57" fmla="*/ 2002971 w 2017485"/>
              <a:gd name="connsiteY57" fmla="*/ 1439333 h 2948819"/>
              <a:gd name="connsiteX58" fmla="*/ 2017485 w 2017485"/>
              <a:gd name="connsiteY58" fmla="*/ 1395790 h 2948819"/>
              <a:gd name="connsiteX59" fmla="*/ 2002971 w 2017485"/>
              <a:gd name="connsiteY59" fmla="*/ 1265161 h 2948819"/>
              <a:gd name="connsiteX60" fmla="*/ 1973942 w 2017485"/>
              <a:gd name="connsiteY60" fmla="*/ 1178076 h 2948819"/>
              <a:gd name="connsiteX61" fmla="*/ 1930400 w 2017485"/>
              <a:gd name="connsiteY61" fmla="*/ 1163561 h 2948819"/>
              <a:gd name="connsiteX62" fmla="*/ 1886857 w 2017485"/>
              <a:gd name="connsiteY62" fmla="*/ 1192590 h 2948819"/>
              <a:gd name="connsiteX63" fmla="*/ 1857828 w 2017485"/>
              <a:gd name="connsiteY63" fmla="*/ 1236133 h 2948819"/>
              <a:gd name="connsiteX64" fmla="*/ 1814285 w 2017485"/>
              <a:gd name="connsiteY64" fmla="*/ 1250647 h 2948819"/>
              <a:gd name="connsiteX65" fmla="*/ 1785257 w 2017485"/>
              <a:gd name="connsiteY65" fmla="*/ 1294190 h 2948819"/>
              <a:gd name="connsiteX66" fmla="*/ 1698171 w 2017485"/>
              <a:gd name="connsiteY66" fmla="*/ 1323219 h 2948819"/>
              <a:gd name="connsiteX67" fmla="*/ 1654628 w 2017485"/>
              <a:gd name="connsiteY67" fmla="*/ 1337733 h 2948819"/>
              <a:gd name="connsiteX68" fmla="*/ 1611085 w 2017485"/>
              <a:gd name="connsiteY68" fmla="*/ 1366761 h 2948819"/>
              <a:gd name="connsiteX69" fmla="*/ 1524000 w 2017485"/>
              <a:gd name="connsiteY69" fmla="*/ 1439333 h 2948819"/>
              <a:gd name="connsiteX70" fmla="*/ 1436914 w 2017485"/>
              <a:gd name="connsiteY70" fmla="*/ 1468361 h 2948819"/>
              <a:gd name="connsiteX71" fmla="*/ 1393371 w 2017485"/>
              <a:gd name="connsiteY71" fmla="*/ 1482876 h 2948819"/>
              <a:gd name="connsiteX72" fmla="*/ 1378857 w 2017485"/>
              <a:gd name="connsiteY72" fmla="*/ 1526419 h 2948819"/>
              <a:gd name="connsiteX73" fmla="*/ 1320800 w 2017485"/>
              <a:gd name="connsiteY73" fmla="*/ 1613504 h 2948819"/>
              <a:gd name="connsiteX74" fmla="*/ 1277257 w 2017485"/>
              <a:gd name="connsiteY74" fmla="*/ 1700590 h 2948819"/>
              <a:gd name="connsiteX75" fmla="*/ 1219200 w 2017485"/>
              <a:gd name="connsiteY75" fmla="*/ 1686076 h 2948819"/>
              <a:gd name="connsiteX76" fmla="*/ 1175657 w 2017485"/>
              <a:gd name="connsiteY76" fmla="*/ 1598990 h 2948819"/>
              <a:gd name="connsiteX77" fmla="*/ 1103085 w 2017485"/>
              <a:gd name="connsiteY77" fmla="*/ 1526419 h 2948819"/>
              <a:gd name="connsiteX78" fmla="*/ 1088571 w 2017485"/>
              <a:gd name="connsiteY78" fmla="*/ 1482876 h 2948819"/>
              <a:gd name="connsiteX79" fmla="*/ 1016000 w 2017485"/>
              <a:gd name="connsiteY79" fmla="*/ 1395790 h 2948819"/>
              <a:gd name="connsiteX80" fmla="*/ 1001485 w 2017485"/>
              <a:gd name="connsiteY80" fmla="*/ 1352247 h 2948819"/>
              <a:gd name="connsiteX81" fmla="*/ 986971 w 2017485"/>
              <a:gd name="connsiteY81" fmla="*/ 1120019 h 2948819"/>
              <a:gd name="connsiteX82" fmla="*/ 943428 w 2017485"/>
              <a:gd name="connsiteY82" fmla="*/ 1105504 h 2948819"/>
              <a:gd name="connsiteX83" fmla="*/ 899885 w 2017485"/>
              <a:gd name="connsiteY83" fmla="*/ 1076476 h 2948819"/>
              <a:gd name="connsiteX84" fmla="*/ 885371 w 2017485"/>
              <a:gd name="connsiteY84" fmla="*/ 902304 h 2948819"/>
              <a:gd name="connsiteX85" fmla="*/ 841828 w 2017485"/>
              <a:gd name="connsiteY85" fmla="*/ 858761 h 2948819"/>
              <a:gd name="connsiteX86" fmla="*/ 798285 w 2017485"/>
              <a:gd name="connsiteY86" fmla="*/ 771676 h 2948819"/>
              <a:gd name="connsiteX87" fmla="*/ 769257 w 2017485"/>
              <a:gd name="connsiteY87" fmla="*/ 626533 h 2948819"/>
              <a:gd name="connsiteX88" fmla="*/ 740228 w 2017485"/>
              <a:gd name="connsiteY88" fmla="*/ 582990 h 2948819"/>
              <a:gd name="connsiteX89" fmla="*/ 711200 w 2017485"/>
              <a:gd name="connsiteY89" fmla="*/ 292704 h 2948819"/>
              <a:gd name="connsiteX90" fmla="*/ 696685 w 2017485"/>
              <a:gd name="connsiteY90" fmla="*/ 249161 h 2948819"/>
              <a:gd name="connsiteX91" fmla="*/ 653142 w 2017485"/>
              <a:gd name="connsiteY91" fmla="*/ 220133 h 2948819"/>
              <a:gd name="connsiteX92" fmla="*/ 638628 w 2017485"/>
              <a:gd name="connsiteY92" fmla="*/ 176590 h 2948819"/>
              <a:gd name="connsiteX93" fmla="*/ 609600 w 2017485"/>
              <a:gd name="connsiteY93" fmla="*/ 31447 h 2948819"/>
              <a:gd name="connsiteX94" fmla="*/ 624114 w 2017485"/>
              <a:gd name="connsiteY94" fmla="*/ 2419 h 294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017485" h="2948819">
                <a:moveTo>
                  <a:pt x="624114" y="2419"/>
                </a:moveTo>
                <a:cubicBezTo>
                  <a:pt x="607181" y="4838"/>
                  <a:pt x="608439" y="20851"/>
                  <a:pt x="508000" y="45961"/>
                </a:cubicBezTo>
                <a:cubicBezTo>
                  <a:pt x="435041" y="64201"/>
                  <a:pt x="491858" y="54032"/>
                  <a:pt x="420914" y="89504"/>
                </a:cubicBezTo>
                <a:cubicBezTo>
                  <a:pt x="407230" y="96346"/>
                  <a:pt x="390745" y="96589"/>
                  <a:pt x="377371" y="104019"/>
                </a:cubicBezTo>
                <a:cubicBezTo>
                  <a:pt x="346873" y="120962"/>
                  <a:pt x="290285" y="162076"/>
                  <a:pt x="290285" y="162076"/>
                </a:cubicBezTo>
                <a:cubicBezTo>
                  <a:pt x="277505" y="200416"/>
                  <a:pt x="255146" y="280226"/>
                  <a:pt x="217714" y="292704"/>
                </a:cubicBezTo>
                <a:lnTo>
                  <a:pt x="174171" y="307219"/>
                </a:lnTo>
                <a:cubicBezTo>
                  <a:pt x="164495" y="321733"/>
                  <a:pt x="152943" y="335159"/>
                  <a:pt x="145142" y="350761"/>
                </a:cubicBezTo>
                <a:cubicBezTo>
                  <a:pt x="138300" y="364445"/>
                  <a:pt x="138058" y="380930"/>
                  <a:pt x="130628" y="394304"/>
                </a:cubicBezTo>
                <a:cubicBezTo>
                  <a:pt x="113685" y="424802"/>
                  <a:pt x="72571" y="481390"/>
                  <a:pt x="72571" y="481390"/>
                </a:cubicBezTo>
                <a:cubicBezTo>
                  <a:pt x="38026" y="585025"/>
                  <a:pt x="60515" y="543016"/>
                  <a:pt x="14514" y="612019"/>
                </a:cubicBezTo>
                <a:cubicBezTo>
                  <a:pt x="9676" y="660400"/>
                  <a:pt x="0" y="708539"/>
                  <a:pt x="0" y="757161"/>
                </a:cubicBezTo>
                <a:cubicBezTo>
                  <a:pt x="0" y="899225"/>
                  <a:pt x="237" y="888500"/>
                  <a:pt x="29028" y="974876"/>
                </a:cubicBezTo>
                <a:cubicBezTo>
                  <a:pt x="41183" y="1059962"/>
                  <a:pt x="44575" y="1108604"/>
                  <a:pt x="72571" y="1192590"/>
                </a:cubicBezTo>
                <a:cubicBezTo>
                  <a:pt x="82247" y="1221619"/>
                  <a:pt x="84627" y="1254216"/>
                  <a:pt x="101600" y="1279676"/>
                </a:cubicBezTo>
                <a:lnTo>
                  <a:pt x="130628" y="1323219"/>
                </a:lnTo>
                <a:cubicBezTo>
                  <a:pt x="135978" y="1360671"/>
                  <a:pt x="139389" y="1427825"/>
                  <a:pt x="159657" y="1468361"/>
                </a:cubicBezTo>
                <a:cubicBezTo>
                  <a:pt x="167458" y="1483963"/>
                  <a:pt x="180884" y="1496302"/>
                  <a:pt x="188685" y="1511904"/>
                </a:cubicBezTo>
                <a:cubicBezTo>
                  <a:pt x="212293" y="1559120"/>
                  <a:pt x="190635" y="1557397"/>
                  <a:pt x="232228" y="1598990"/>
                </a:cubicBezTo>
                <a:cubicBezTo>
                  <a:pt x="244563" y="1611325"/>
                  <a:pt x="261257" y="1618343"/>
                  <a:pt x="275771" y="1628019"/>
                </a:cubicBezTo>
                <a:cubicBezTo>
                  <a:pt x="280609" y="1642533"/>
                  <a:pt x="280728" y="1659614"/>
                  <a:pt x="290285" y="1671561"/>
                </a:cubicBezTo>
                <a:cubicBezTo>
                  <a:pt x="301182" y="1685183"/>
                  <a:pt x="321493" y="1688255"/>
                  <a:pt x="333828" y="1700590"/>
                </a:cubicBezTo>
                <a:cubicBezTo>
                  <a:pt x="346163" y="1712925"/>
                  <a:pt x="353181" y="1729619"/>
                  <a:pt x="362857" y="1744133"/>
                </a:cubicBezTo>
                <a:cubicBezTo>
                  <a:pt x="372533" y="1773162"/>
                  <a:pt x="366425" y="1814246"/>
                  <a:pt x="391885" y="1831219"/>
                </a:cubicBezTo>
                <a:lnTo>
                  <a:pt x="478971" y="1889276"/>
                </a:lnTo>
                <a:cubicBezTo>
                  <a:pt x="487687" y="1924139"/>
                  <a:pt x="491190" y="1965817"/>
                  <a:pt x="522514" y="1990876"/>
                </a:cubicBezTo>
                <a:cubicBezTo>
                  <a:pt x="534461" y="2000433"/>
                  <a:pt x="551543" y="2000552"/>
                  <a:pt x="566057" y="2005390"/>
                </a:cubicBezTo>
                <a:cubicBezTo>
                  <a:pt x="598742" y="2103448"/>
                  <a:pt x="553412" y="1997159"/>
                  <a:pt x="624114" y="2077961"/>
                </a:cubicBezTo>
                <a:cubicBezTo>
                  <a:pt x="691847" y="2155370"/>
                  <a:pt x="653143" y="2157790"/>
                  <a:pt x="725714" y="2194076"/>
                </a:cubicBezTo>
                <a:cubicBezTo>
                  <a:pt x="739398" y="2200918"/>
                  <a:pt x="754743" y="2203752"/>
                  <a:pt x="769257" y="2208590"/>
                </a:cubicBezTo>
                <a:cubicBezTo>
                  <a:pt x="817637" y="2281162"/>
                  <a:pt x="783770" y="2242456"/>
                  <a:pt x="885371" y="2310190"/>
                </a:cubicBezTo>
                <a:lnTo>
                  <a:pt x="928914" y="2339219"/>
                </a:lnTo>
                <a:cubicBezTo>
                  <a:pt x="933752" y="2353733"/>
                  <a:pt x="930979" y="2373869"/>
                  <a:pt x="943428" y="2382761"/>
                </a:cubicBezTo>
                <a:cubicBezTo>
                  <a:pt x="968327" y="2400546"/>
                  <a:pt x="1030514" y="2411790"/>
                  <a:pt x="1030514" y="2411790"/>
                </a:cubicBezTo>
                <a:cubicBezTo>
                  <a:pt x="1040190" y="2426304"/>
                  <a:pt x="1047207" y="2442998"/>
                  <a:pt x="1059542" y="2455333"/>
                </a:cubicBezTo>
                <a:cubicBezTo>
                  <a:pt x="1071877" y="2467668"/>
                  <a:pt x="1091598" y="2471233"/>
                  <a:pt x="1103085" y="2484361"/>
                </a:cubicBezTo>
                <a:cubicBezTo>
                  <a:pt x="1221621" y="2619830"/>
                  <a:pt x="1106712" y="2535160"/>
                  <a:pt x="1204685" y="2600476"/>
                </a:cubicBezTo>
                <a:cubicBezTo>
                  <a:pt x="1258323" y="2680932"/>
                  <a:pt x="1203025" y="2617293"/>
                  <a:pt x="1277257" y="2658533"/>
                </a:cubicBezTo>
                <a:cubicBezTo>
                  <a:pt x="1307754" y="2675476"/>
                  <a:pt x="1335314" y="2697238"/>
                  <a:pt x="1364342" y="2716590"/>
                </a:cubicBezTo>
                <a:cubicBezTo>
                  <a:pt x="1378856" y="2726266"/>
                  <a:pt x="1391336" y="2740103"/>
                  <a:pt x="1407885" y="2745619"/>
                </a:cubicBezTo>
                <a:lnTo>
                  <a:pt x="1451428" y="2760133"/>
                </a:lnTo>
                <a:cubicBezTo>
                  <a:pt x="1465942" y="2774647"/>
                  <a:pt x="1477028" y="2793708"/>
                  <a:pt x="1494971" y="2803676"/>
                </a:cubicBezTo>
                <a:cubicBezTo>
                  <a:pt x="1521719" y="2818536"/>
                  <a:pt x="1582057" y="2832704"/>
                  <a:pt x="1582057" y="2832704"/>
                </a:cubicBezTo>
                <a:cubicBezTo>
                  <a:pt x="1655908" y="2943481"/>
                  <a:pt x="1603564" y="2907273"/>
                  <a:pt x="1698171" y="2934304"/>
                </a:cubicBezTo>
                <a:cubicBezTo>
                  <a:pt x="1712882" y="2938507"/>
                  <a:pt x="1727200" y="2943981"/>
                  <a:pt x="1741714" y="2948819"/>
                </a:cubicBezTo>
                <a:cubicBezTo>
                  <a:pt x="1746552" y="2934305"/>
                  <a:pt x="1754064" y="2920422"/>
                  <a:pt x="1756228" y="2905276"/>
                </a:cubicBezTo>
                <a:cubicBezTo>
                  <a:pt x="1768620" y="2818535"/>
                  <a:pt x="1785257" y="2644019"/>
                  <a:pt x="1785257" y="2644019"/>
                </a:cubicBezTo>
                <a:cubicBezTo>
                  <a:pt x="1780419" y="2402114"/>
                  <a:pt x="1812790" y="2156576"/>
                  <a:pt x="1770742" y="1918304"/>
                </a:cubicBezTo>
                <a:cubicBezTo>
                  <a:pt x="1763963" y="1879892"/>
                  <a:pt x="1690844" y="1918276"/>
                  <a:pt x="1654628" y="1903790"/>
                </a:cubicBezTo>
                <a:cubicBezTo>
                  <a:pt x="1638432" y="1897311"/>
                  <a:pt x="1635276" y="1874761"/>
                  <a:pt x="1625600" y="1860247"/>
                </a:cubicBezTo>
                <a:cubicBezTo>
                  <a:pt x="1630438" y="1816704"/>
                  <a:pt x="1625142" y="1770792"/>
                  <a:pt x="1640114" y="1729619"/>
                </a:cubicBezTo>
                <a:cubicBezTo>
                  <a:pt x="1646075" y="1713225"/>
                  <a:pt x="1668511" y="1709245"/>
                  <a:pt x="1683657" y="1700590"/>
                </a:cubicBezTo>
                <a:cubicBezTo>
                  <a:pt x="1702443" y="1689855"/>
                  <a:pt x="1721827" y="1680084"/>
                  <a:pt x="1741714" y="1671561"/>
                </a:cubicBezTo>
                <a:cubicBezTo>
                  <a:pt x="1755776" y="1665534"/>
                  <a:pt x="1771883" y="1664477"/>
                  <a:pt x="1785257" y="1657047"/>
                </a:cubicBezTo>
                <a:cubicBezTo>
                  <a:pt x="1815754" y="1640104"/>
                  <a:pt x="1843314" y="1618342"/>
                  <a:pt x="1872342" y="1598990"/>
                </a:cubicBezTo>
                <a:cubicBezTo>
                  <a:pt x="1886856" y="1589314"/>
                  <a:pt x="1903550" y="1582296"/>
                  <a:pt x="1915885" y="1569961"/>
                </a:cubicBezTo>
                <a:lnTo>
                  <a:pt x="1959428" y="1526419"/>
                </a:lnTo>
                <a:cubicBezTo>
                  <a:pt x="1995909" y="1416973"/>
                  <a:pt x="1946698" y="1551879"/>
                  <a:pt x="2002971" y="1439333"/>
                </a:cubicBezTo>
                <a:cubicBezTo>
                  <a:pt x="2009813" y="1425649"/>
                  <a:pt x="2012647" y="1410304"/>
                  <a:pt x="2017485" y="1395790"/>
                </a:cubicBezTo>
                <a:cubicBezTo>
                  <a:pt x="2012647" y="1352247"/>
                  <a:pt x="2011563" y="1308121"/>
                  <a:pt x="2002971" y="1265161"/>
                </a:cubicBezTo>
                <a:cubicBezTo>
                  <a:pt x="1996970" y="1235157"/>
                  <a:pt x="2002970" y="1187753"/>
                  <a:pt x="1973942" y="1178076"/>
                </a:cubicBezTo>
                <a:lnTo>
                  <a:pt x="1930400" y="1163561"/>
                </a:lnTo>
                <a:cubicBezTo>
                  <a:pt x="1915886" y="1173237"/>
                  <a:pt x="1899192" y="1180255"/>
                  <a:pt x="1886857" y="1192590"/>
                </a:cubicBezTo>
                <a:cubicBezTo>
                  <a:pt x="1874522" y="1204925"/>
                  <a:pt x="1871450" y="1225236"/>
                  <a:pt x="1857828" y="1236133"/>
                </a:cubicBezTo>
                <a:cubicBezTo>
                  <a:pt x="1845881" y="1245690"/>
                  <a:pt x="1828799" y="1245809"/>
                  <a:pt x="1814285" y="1250647"/>
                </a:cubicBezTo>
                <a:cubicBezTo>
                  <a:pt x="1804609" y="1265161"/>
                  <a:pt x="1800049" y="1284945"/>
                  <a:pt x="1785257" y="1294190"/>
                </a:cubicBezTo>
                <a:cubicBezTo>
                  <a:pt x="1759309" y="1310408"/>
                  <a:pt x="1727200" y="1313543"/>
                  <a:pt x="1698171" y="1323219"/>
                </a:cubicBezTo>
                <a:cubicBezTo>
                  <a:pt x="1683657" y="1328057"/>
                  <a:pt x="1667358" y="1329247"/>
                  <a:pt x="1654628" y="1337733"/>
                </a:cubicBezTo>
                <a:cubicBezTo>
                  <a:pt x="1640114" y="1347409"/>
                  <a:pt x="1624486" y="1355594"/>
                  <a:pt x="1611085" y="1366761"/>
                </a:cubicBezTo>
                <a:cubicBezTo>
                  <a:pt x="1572025" y="1399311"/>
                  <a:pt x="1570329" y="1418742"/>
                  <a:pt x="1524000" y="1439333"/>
                </a:cubicBezTo>
                <a:cubicBezTo>
                  <a:pt x="1496038" y="1451760"/>
                  <a:pt x="1465943" y="1458685"/>
                  <a:pt x="1436914" y="1468361"/>
                </a:cubicBezTo>
                <a:lnTo>
                  <a:pt x="1393371" y="1482876"/>
                </a:lnTo>
                <a:cubicBezTo>
                  <a:pt x="1388533" y="1497390"/>
                  <a:pt x="1386287" y="1513045"/>
                  <a:pt x="1378857" y="1526419"/>
                </a:cubicBezTo>
                <a:cubicBezTo>
                  <a:pt x="1361914" y="1556916"/>
                  <a:pt x="1331833" y="1580407"/>
                  <a:pt x="1320800" y="1613504"/>
                </a:cubicBezTo>
                <a:cubicBezTo>
                  <a:pt x="1300769" y="1673596"/>
                  <a:pt x="1314772" y="1644317"/>
                  <a:pt x="1277257" y="1700590"/>
                </a:cubicBezTo>
                <a:cubicBezTo>
                  <a:pt x="1257905" y="1695752"/>
                  <a:pt x="1235798" y="1697141"/>
                  <a:pt x="1219200" y="1686076"/>
                </a:cubicBezTo>
                <a:cubicBezTo>
                  <a:pt x="1188001" y="1665277"/>
                  <a:pt x="1190147" y="1627969"/>
                  <a:pt x="1175657" y="1598990"/>
                </a:cubicBezTo>
                <a:cubicBezTo>
                  <a:pt x="1151467" y="1550609"/>
                  <a:pt x="1146628" y="1555447"/>
                  <a:pt x="1103085" y="1526419"/>
                </a:cubicBezTo>
                <a:cubicBezTo>
                  <a:pt x="1098247" y="1511905"/>
                  <a:pt x="1095413" y="1496560"/>
                  <a:pt x="1088571" y="1482876"/>
                </a:cubicBezTo>
                <a:cubicBezTo>
                  <a:pt x="1068365" y="1442463"/>
                  <a:pt x="1048098" y="1427888"/>
                  <a:pt x="1016000" y="1395790"/>
                </a:cubicBezTo>
                <a:cubicBezTo>
                  <a:pt x="1011162" y="1381276"/>
                  <a:pt x="1003087" y="1367462"/>
                  <a:pt x="1001485" y="1352247"/>
                </a:cubicBezTo>
                <a:cubicBezTo>
                  <a:pt x="993365" y="1275113"/>
                  <a:pt x="1004735" y="1195518"/>
                  <a:pt x="986971" y="1120019"/>
                </a:cubicBezTo>
                <a:cubicBezTo>
                  <a:pt x="983467" y="1105126"/>
                  <a:pt x="957112" y="1112346"/>
                  <a:pt x="943428" y="1105504"/>
                </a:cubicBezTo>
                <a:cubicBezTo>
                  <a:pt x="927826" y="1097703"/>
                  <a:pt x="914399" y="1086152"/>
                  <a:pt x="899885" y="1076476"/>
                </a:cubicBezTo>
                <a:cubicBezTo>
                  <a:pt x="895047" y="1018419"/>
                  <a:pt x="900382" y="958595"/>
                  <a:pt x="885371" y="902304"/>
                </a:cubicBezTo>
                <a:cubicBezTo>
                  <a:pt x="880082" y="882471"/>
                  <a:pt x="854969" y="874530"/>
                  <a:pt x="841828" y="858761"/>
                </a:cubicBezTo>
                <a:cubicBezTo>
                  <a:pt x="810566" y="821247"/>
                  <a:pt x="812832" y="815315"/>
                  <a:pt x="798285" y="771676"/>
                </a:cubicBezTo>
                <a:cubicBezTo>
                  <a:pt x="792937" y="734237"/>
                  <a:pt x="789522" y="667064"/>
                  <a:pt x="769257" y="626533"/>
                </a:cubicBezTo>
                <a:cubicBezTo>
                  <a:pt x="761456" y="610931"/>
                  <a:pt x="749904" y="597504"/>
                  <a:pt x="740228" y="582990"/>
                </a:cubicBezTo>
                <a:cubicBezTo>
                  <a:pt x="696798" y="452698"/>
                  <a:pt x="742026" y="600963"/>
                  <a:pt x="711200" y="292704"/>
                </a:cubicBezTo>
                <a:cubicBezTo>
                  <a:pt x="709678" y="277480"/>
                  <a:pt x="706243" y="261108"/>
                  <a:pt x="696685" y="249161"/>
                </a:cubicBezTo>
                <a:cubicBezTo>
                  <a:pt x="685788" y="235540"/>
                  <a:pt x="667656" y="229809"/>
                  <a:pt x="653142" y="220133"/>
                </a:cubicBezTo>
                <a:cubicBezTo>
                  <a:pt x="648304" y="205619"/>
                  <a:pt x="641628" y="191592"/>
                  <a:pt x="638628" y="176590"/>
                </a:cubicBezTo>
                <a:cubicBezTo>
                  <a:pt x="629715" y="132023"/>
                  <a:pt x="631460" y="75166"/>
                  <a:pt x="609600" y="31447"/>
                </a:cubicBezTo>
                <a:cubicBezTo>
                  <a:pt x="606540" y="25327"/>
                  <a:pt x="641047" y="0"/>
                  <a:pt x="624114" y="2419"/>
                </a:cubicBezTo>
                <a:close/>
              </a:path>
            </a:pathLst>
          </a:custGeom>
          <a:solidFill>
            <a:srgbClr val="FF0000"/>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Freeform 6"/>
          <p:cNvSpPr/>
          <p:nvPr/>
        </p:nvSpPr>
        <p:spPr>
          <a:xfrm>
            <a:off x="2123728" y="1430008"/>
            <a:ext cx="1727200" cy="1638952"/>
          </a:xfrm>
          <a:custGeom>
            <a:avLst/>
            <a:gdLst>
              <a:gd name="connsiteX0" fmla="*/ 1596572 w 1727200"/>
              <a:gd name="connsiteY0" fmla="*/ 1378857 h 1638952"/>
              <a:gd name="connsiteX1" fmla="*/ 1683657 w 1727200"/>
              <a:gd name="connsiteY1" fmla="*/ 1117600 h 1638952"/>
              <a:gd name="connsiteX2" fmla="*/ 1712686 w 1727200"/>
              <a:gd name="connsiteY2" fmla="*/ 1030515 h 1638952"/>
              <a:gd name="connsiteX3" fmla="*/ 1727200 w 1727200"/>
              <a:gd name="connsiteY3" fmla="*/ 986972 h 1638952"/>
              <a:gd name="connsiteX4" fmla="*/ 1712686 w 1727200"/>
              <a:gd name="connsiteY4" fmla="*/ 841829 h 1638952"/>
              <a:gd name="connsiteX5" fmla="*/ 1698172 w 1727200"/>
              <a:gd name="connsiteY5" fmla="*/ 551543 h 1638952"/>
              <a:gd name="connsiteX6" fmla="*/ 1683657 w 1727200"/>
              <a:gd name="connsiteY6" fmla="*/ 508000 h 1638952"/>
              <a:gd name="connsiteX7" fmla="*/ 1640114 w 1727200"/>
              <a:gd name="connsiteY7" fmla="*/ 493486 h 1638952"/>
              <a:gd name="connsiteX8" fmla="*/ 1625600 w 1727200"/>
              <a:gd name="connsiteY8" fmla="*/ 362857 h 1638952"/>
              <a:gd name="connsiteX9" fmla="*/ 1538514 w 1727200"/>
              <a:gd name="connsiteY9" fmla="*/ 333829 h 1638952"/>
              <a:gd name="connsiteX10" fmla="*/ 1509486 w 1727200"/>
              <a:gd name="connsiteY10" fmla="*/ 290286 h 1638952"/>
              <a:gd name="connsiteX11" fmla="*/ 1524000 w 1727200"/>
              <a:gd name="connsiteY11" fmla="*/ 246743 h 1638952"/>
              <a:gd name="connsiteX12" fmla="*/ 1451429 w 1727200"/>
              <a:gd name="connsiteY12" fmla="*/ 188686 h 1638952"/>
              <a:gd name="connsiteX13" fmla="*/ 1407886 w 1727200"/>
              <a:gd name="connsiteY13" fmla="*/ 159657 h 1638952"/>
              <a:gd name="connsiteX14" fmla="*/ 1277257 w 1727200"/>
              <a:gd name="connsiteY14" fmla="*/ 116115 h 1638952"/>
              <a:gd name="connsiteX15" fmla="*/ 1233714 w 1727200"/>
              <a:gd name="connsiteY15" fmla="*/ 101600 h 1638952"/>
              <a:gd name="connsiteX16" fmla="*/ 1190172 w 1727200"/>
              <a:gd name="connsiteY16" fmla="*/ 87086 h 1638952"/>
              <a:gd name="connsiteX17" fmla="*/ 1161143 w 1727200"/>
              <a:gd name="connsiteY17" fmla="*/ 43543 h 1638952"/>
              <a:gd name="connsiteX18" fmla="*/ 1074057 w 1727200"/>
              <a:gd name="connsiteY18" fmla="*/ 0 h 1638952"/>
              <a:gd name="connsiteX19" fmla="*/ 870857 w 1727200"/>
              <a:gd name="connsiteY19" fmla="*/ 14515 h 1638952"/>
              <a:gd name="connsiteX20" fmla="*/ 783772 w 1727200"/>
              <a:gd name="connsiteY20" fmla="*/ 43543 h 1638952"/>
              <a:gd name="connsiteX21" fmla="*/ 638629 w 1727200"/>
              <a:gd name="connsiteY21" fmla="*/ 87086 h 1638952"/>
              <a:gd name="connsiteX22" fmla="*/ 508000 w 1727200"/>
              <a:gd name="connsiteY22" fmla="*/ 130629 h 1638952"/>
              <a:gd name="connsiteX23" fmla="*/ 464457 w 1727200"/>
              <a:gd name="connsiteY23" fmla="*/ 145143 h 1638952"/>
              <a:gd name="connsiteX24" fmla="*/ 377372 w 1727200"/>
              <a:gd name="connsiteY24" fmla="*/ 217715 h 1638952"/>
              <a:gd name="connsiteX25" fmla="*/ 348343 w 1727200"/>
              <a:gd name="connsiteY25" fmla="*/ 261257 h 1638952"/>
              <a:gd name="connsiteX26" fmla="*/ 261257 w 1727200"/>
              <a:gd name="connsiteY26" fmla="*/ 319315 h 1638952"/>
              <a:gd name="connsiteX27" fmla="*/ 217714 w 1727200"/>
              <a:gd name="connsiteY27" fmla="*/ 348343 h 1638952"/>
              <a:gd name="connsiteX28" fmla="*/ 116114 w 1727200"/>
              <a:gd name="connsiteY28" fmla="*/ 464457 h 1638952"/>
              <a:gd name="connsiteX29" fmla="*/ 43543 w 1727200"/>
              <a:gd name="connsiteY29" fmla="*/ 595086 h 1638952"/>
              <a:gd name="connsiteX30" fmla="*/ 14514 w 1727200"/>
              <a:gd name="connsiteY30" fmla="*/ 638629 h 1638952"/>
              <a:gd name="connsiteX31" fmla="*/ 0 w 1727200"/>
              <a:gd name="connsiteY31" fmla="*/ 682172 h 1638952"/>
              <a:gd name="connsiteX32" fmla="*/ 72572 w 1727200"/>
              <a:gd name="connsiteY32" fmla="*/ 841829 h 1638952"/>
              <a:gd name="connsiteX33" fmla="*/ 101600 w 1727200"/>
              <a:gd name="connsiteY33" fmla="*/ 885372 h 1638952"/>
              <a:gd name="connsiteX34" fmla="*/ 145143 w 1727200"/>
              <a:gd name="connsiteY34" fmla="*/ 972457 h 1638952"/>
              <a:gd name="connsiteX35" fmla="*/ 188686 w 1727200"/>
              <a:gd name="connsiteY35" fmla="*/ 1059543 h 1638952"/>
              <a:gd name="connsiteX36" fmla="*/ 232229 w 1727200"/>
              <a:gd name="connsiteY36" fmla="*/ 1219200 h 1638952"/>
              <a:gd name="connsiteX37" fmla="*/ 261257 w 1727200"/>
              <a:gd name="connsiteY37" fmla="*/ 1306286 h 1638952"/>
              <a:gd name="connsiteX38" fmla="*/ 246743 w 1727200"/>
              <a:gd name="connsiteY38" fmla="*/ 1393372 h 1638952"/>
              <a:gd name="connsiteX39" fmla="*/ 217714 w 1727200"/>
              <a:gd name="connsiteY39" fmla="*/ 1436915 h 1638952"/>
              <a:gd name="connsiteX40" fmla="*/ 232229 w 1727200"/>
              <a:gd name="connsiteY40" fmla="*/ 1509486 h 1638952"/>
              <a:gd name="connsiteX41" fmla="*/ 435429 w 1727200"/>
              <a:gd name="connsiteY41" fmla="*/ 1524000 h 1638952"/>
              <a:gd name="connsiteX42" fmla="*/ 537029 w 1727200"/>
              <a:gd name="connsiteY42" fmla="*/ 1538515 h 1638952"/>
              <a:gd name="connsiteX43" fmla="*/ 580572 w 1727200"/>
              <a:gd name="connsiteY43" fmla="*/ 1553029 h 1638952"/>
              <a:gd name="connsiteX44" fmla="*/ 609600 w 1727200"/>
              <a:gd name="connsiteY44" fmla="*/ 1596572 h 1638952"/>
              <a:gd name="connsiteX45" fmla="*/ 653143 w 1727200"/>
              <a:gd name="connsiteY45" fmla="*/ 1625600 h 1638952"/>
              <a:gd name="connsiteX46" fmla="*/ 856343 w 1727200"/>
              <a:gd name="connsiteY46" fmla="*/ 1611086 h 1638952"/>
              <a:gd name="connsiteX47" fmla="*/ 943429 w 1727200"/>
              <a:gd name="connsiteY47" fmla="*/ 1494972 h 1638952"/>
              <a:gd name="connsiteX48" fmla="*/ 972457 w 1727200"/>
              <a:gd name="connsiteY48" fmla="*/ 1451429 h 1638952"/>
              <a:gd name="connsiteX49" fmla="*/ 1059543 w 1727200"/>
              <a:gd name="connsiteY49" fmla="*/ 1378857 h 1638952"/>
              <a:gd name="connsiteX50" fmla="*/ 1132114 w 1727200"/>
              <a:gd name="connsiteY50" fmla="*/ 1233715 h 1638952"/>
              <a:gd name="connsiteX51" fmla="*/ 1407886 w 1727200"/>
              <a:gd name="connsiteY51" fmla="*/ 1262743 h 1638952"/>
              <a:gd name="connsiteX52" fmla="*/ 1451429 w 1727200"/>
              <a:gd name="connsiteY52" fmla="*/ 1291772 h 1638952"/>
              <a:gd name="connsiteX53" fmla="*/ 1494972 w 1727200"/>
              <a:gd name="connsiteY53" fmla="*/ 1306286 h 1638952"/>
              <a:gd name="connsiteX54" fmla="*/ 1538514 w 1727200"/>
              <a:gd name="connsiteY54" fmla="*/ 1335315 h 1638952"/>
              <a:gd name="connsiteX55" fmla="*/ 1582057 w 1727200"/>
              <a:gd name="connsiteY55" fmla="*/ 1349829 h 1638952"/>
              <a:gd name="connsiteX56" fmla="*/ 1596572 w 1727200"/>
              <a:gd name="connsiteY56" fmla="*/ 1378857 h 1638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727200" h="1638952">
                <a:moveTo>
                  <a:pt x="1596572" y="1378857"/>
                </a:moveTo>
                <a:lnTo>
                  <a:pt x="1683657" y="1117600"/>
                </a:lnTo>
                <a:lnTo>
                  <a:pt x="1712686" y="1030515"/>
                </a:lnTo>
                <a:lnTo>
                  <a:pt x="1727200" y="986972"/>
                </a:lnTo>
                <a:cubicBezTo>
                  <a:pt x="1722362" y="938591"/>
                  <a:pt x="1715920" y="890344"/>
                  <a:pt x="1712686" y="841829"/>
                </a:cubicBezTo>
                <a:cubicBezTo>
                  <a:pt x="1706242" y="745161"/>
                  <a:pt x="1706565" y="648062"/>
                  <a:pt x="1698172" y="551543"/>
                </a:cubicBezTo>
                <a:cubicBezTo>
                  <a:pt x="1696847" y="536301"/>
                  <a:pt x="1694475" y="518818"/>
                  <a:pt x="1683657" y="508000"/>
                </a:cubicBezTo>
                <a:cubicBezTo>
                  <a:pt x="1672839" y="497182"/>
                  <a:pt x="1654628" y="498324"/>
                  <a:pt x="1640114" y="493486"/>
                </a:cubicBezTo>
                <a:cubicBezTo>
                  <a:pt x="1635276" y="449943"/>
                  <a:pt x="1649121" y="399819"/>
                  <a:pt x="1625600" y="362857"/>
                </a:cubicBezTo>
                <a:cubicBezTo>
                  <a:pt x="1609172" y="337042"/>
                  <a:pt x="1538514" y="333829"/>
                  <a:pt x="1538514" y="333829"/>
                </a:cubicBezTo>
                <a:cubicBezTo>
                  <a:pt x="1528838" y="319315"/>
                  <a:pt x="1512354" y="307493"/>
                  <a:pt x="1509486" y="290286"/>
                </a:cubicBezTo>
                <a:cubicBezTo>
                  <a:pt x="1506971" y="275195"/>
                  <a:pt x="1526515" y="261834"/>
                  <a:pt x="1524000" y="246743"/>
                </a:cubicBezTo>
                <a:cubicBezTo>
                  <a:pt x="1516276" y="200400"/>
                  <a:pt x="1485392" y="200007"/>
                  <a:pt x="1451429" y="188686"/>
                </a:cubicBezTo>
                <a:cubicBezTo>
                  <a:pt x="1436915" y="179010"/>
                  <a:pt x="1423827" y="166742"/>
                  <a:pt x="1407886" y="159657"/>
                </a:cubicBezTo>
                <a:cubicBezTo>
                  <a:pt x="1407881" y="159655"/>
                  <a:pt x="1299031" y="123373"/>
                  <a:pt x="1277257" y="116115"/>
                </a:cubicBezTo>
                <a:lnTo>
                  <a:pt x="1233714" y="101600"/>
                </a:lnTo>
                <a:lnTo>
                  <a:pt x="1190172" y="87086"/>
                </a:lnTo>
                <a:cubicBezTo>
                  <a:pt x="1180496" y="72572"/>
                  <a:pt x="1173478" y="55878"/>
                  <a:pt x="1161143" y="43543"/>
                </a:cubicBezTo>
                <a:cubicBezTo>
                  <a:pt x="1133008" y="15408"/>
                  <a:pt x="1109470" y="11805"/>
                  <a:pt x="1074057" y="0"/>
                </a:cubicBezTo>
                <a:cubicBezTo>
                  <a:pt x="1006324" y="4838"/>
                  <a:pt x="938012" y="4442"/>
                  <a:pt x="870857" y="14515"/>
                </a:cubicBezTo>
                <a:cubicBezTo>
                  <a:pt x="840597" y="19054"/>
                  <a:pt x="813457" y="36122"/>
                  <a:pt x="783772" y="43543"/>
                </a:cubicBezTo>
                <a:cubicBezTo>
                  <a:pt x="696025" y="65479"/>
                  <a:pt x="744645" y="51747"/>
                  <a:pt x="638629" y="87086"/>
                </a:cubicBezTo>
                <a:lnTo>
                  <a:pt x="508000" y="130629"/>
                </a:lnTo>
                <a:lnTo>
                  <a:pt x="464457" y="145143"/>
                </a:lnTo>
                <a:cubicBezTo>
                  <a:pt x="421641" y="173687"/>
                  <a:pt x="412297" y="175805"/>
                  <a:pt x="377372" y="217715"/>
                </a:cubicBezTo>
                <a:cubicBezTo>
                  <a:pt x="366205" y="231116"/>
                  <a:pt x="361471" y="249770"/>
                  <a:pt x="348343" y="261257"/>
                </a:cubicBezTo>
                <a:cubicBezTo>
                  <a:pt x="322087" y="284231"/>
                  <a:pt x="290286" y="299962"/>
                  <a:pt x="261257" y="319315"/>
                </a:cubicBezTo>
                <a:lnTo>
                  <a:pt x="217714" y="348343"/>
                </a:lnTo>
                <a:cubicBezTo>
                  <a:pt x="149981" y="449943"/>
                  <a:pt x="188686" y="416077"/>
                  <a:pt x="116114" y="464457"/>
                </a:cubicBezTo>
                <a:cubicBezTo>
                  <a:pt x="90568" y="541097"/>
                  <a:pt x="110086" y="495271"/>
                  <a:pt x="43543" y="595086"/>
                </a:cubicBezTo>
                <a:lnTo>
                  <a:pt x="14514" y="638629"/>
                </a:lnTo>
                <a:cubicBezTo>
                  <a:pt x="9676" y="653143"/>
                  <a:pt x="0" y="666873"/>
                  <a:pt x="0" y="682172"/>
                </a:cubicBezTo>
                <a:cubicBezTo>
                  <a:pt x="0" y="756921"/>
                  <a:pt x="31032" y="779519"/>
                  <a:pt x="72572" y="841829"/>
                </a:cubicBezTo>
                <a:cubicBezTo>
                  <a:pt x="82248" y="856343"/>
                  <a:pt x="96084" y="868823"/>
                  <a:pt x="101600" y="885372"/>
                </a:cubicBezTo>
                <a:cubicBezTo>
                  <a:pt x="121630" y="945464"/>
                  <a:pt x="107627" y="916185"/>
                  <a:pt x="145143" y="972457"/>
                </a:cubicBezTo>
                <a:cubicBezTo>
                  <a:pt x="198075" y="1131257"/>
                  <a:pt x="113656" y="890724"/>
                  <a:pt x="188686" y="1059543"/>
                </a:cubicBezTo>
                <a:cubicBezTo>
                  <a:pt x="229962" y="1152414"/>
                  <a:pt x="208128" y="1130829"/>
                  <a:pt x="232229" y="1219200"/>
                </a:cubicBezTo>
                <a:cubicBezTo>
                  <a:pt x="240280" y="1248721"/>
                  <a:pt x="261257" y="1306286"/>
                  <a:pt x="261257" y="1306286"/>
                </a:cubicBezTo>
                <a:cubicBezTo>
                  <a:pt x="256419" y="1335315"/>
                  <a:pt x="256049" y="1365453"/>
                  <a:pt x="246743" y="1393372"/>
                </a:cubicBezTo>
                <a:cubicBezTo>
                  <a:pt x="241227" y="1409921"/>
                  <a:pt x="219878" y="1419606"/>
                  <a:pt x="217714" y="1436915"/>
                </a:cubicBezTo>
                <a:cubicBezTo>
                  <a:pt x="214654" y="1461394"/>
                  <a:pt x="209324" y="1500324"/>
                  <a:pt x="232229" y="1509486"/>
                </a:cubicBezTo>
                <a:cubicBezTo>
                  <a:pt x="295278" y="1534705"/>
                  <a:pt x="367696" y="1519162"/>
                  <a:pt x="435429" y="1524000"/>
                </a:cubicBezTo>
                <a:cubicBezTo>
                  <a:pt x="469296" y="1528838"/>
                  <a:pt x="503483" y="1531806"/>
                  <a:pt x="537029" y="1538515"/>
                </a:cubicBezTo>
                <a:cubicBezTo>
                  <a:pt x="552031" y="1541516"/>
                  <a:pt x="568625" y="1543472"/>
                  <a:pt x="580572" y="1553029"/>
                </a:cubicBezTo>
                <a:cubicBezTo>
                  <a:pt x="594193" y="1563926"/>
                  <a:pt x="597265" y="1584237"/>
                  <a:pt x="609600" y="1596572"/>
                </a:cubicBezTo>
                <a:cubicBezTo>
                  <a:pt x="621935" y="1608907"/>
                  <a:pt x="638629" y="1615924"/>
                  <a:pt x="653143" y="1625600"/>
                </a:cubicBezTo>
                <a:cubicBezTo>
                  <a:pt x="720876" y="1620762"/>
                  <a:pt x="794418" y="1638952"/>
                  <a:pt x="856343" y="1611086"/>
                </a:cubicBezTo>
                <a:cubicBezTo>
                  <a:pt x="900463" y="1591232"/>
                  <a:pt x="916593" y="1535228"/>
                  <a:pt x="943429" y="1494972"/>
                </a:cubicBezTo>
                <a:cubicBezTo>
                  <a:pt x="953105" y="1480458"/>
                  <a:pt x="961290" y="1464830"/>
                  <a:pt x="972457" y="1451429"/>
                </a:cubicBezTo>
                <a:cubicBezTo>
                  <a:pt x="1007380" y="1409521"/>
                  <a:pt x="1016730" y="1407400"/>
                  <a:pt x="1059543" y="1378857"/>
                </a:cubicBezTo>
                <a:cubicBezTo>
                  <a:pt x="1092803" y="1245820"/>
                  <a:pt x="1055377" y="1284873"/>
                  <a:pt x="1132114" y="1233715"/>
                </a:cubicBezTo>
                <a:cubicBezTo>
                  <a:pt x="1142111" y="1234484"/>
                  <a:pt x="1355630" y="1245324"/>
                  <a:pt x="1407886" y="1262743"/>
                </a:cubicBezTo>
                <a:cubicBezTo>
                  <a:pt x="1424435" y="1268259"/>
                  <a:pt x="1435827" y="1283971"/>
                  <a:pt x="1451429" y="1291772"/>
                </a:cubicBezTo>
                <a:cubicBezTo>
                  <a:pt x="1465113" y="1298614"/>
                  <a:pt x="1480458" y="1301448"/>
                  <a:pt x="1494972" y="1306286"/>
                </a:cubicBezTo>
                <a:cubicBezTo>
                  <a:pt x="1509486" y="1315962"/>
                  <a:pt x="1522912" y="1327514"/>
                  <a:pt x="1538514" y="1335315"/>
                </a:cubicBezTo>
                <a:cubicBezTo>
                  <a:pt x="1552198" y="1342157"/>
                  <a:pt x="1569817" y="1340650"/>
                  <a:pt x="1582057" y="1349829"/>
                </a:cubicBezTo>
                <a:cubicBezTo>
                  <a:pt x="1590712" y="1356320"/>
                  <a:pt x="1591734" y="1369181"/>
                  <a:pt x="1596572" y="1378857"/>
                </a:cubicBezTo>
                <a:close/>
              </a:path>
            </a:pathLst>
          </a:custGeom>
          <a:solidFill>
            <a:srgbClr val="FF0000"/>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Freeform 8"/>
          <p:cNvSpPr/>
          <p:nvPr/>
        </p:nvSpPr>
        <p:spPr>
          <a:xfrm>
            <a:off x="1923843" y="2717374"/>
            <a:ext cx="1712053" cy="1791746"/>
          </a:xfrm>
          <a:custGeom>
            <a:avLst/>
            <a:gdLst>
              <a:gd name="connsiteX0" fmla="*/ 1712053 w 1712053"/>
              <a:gd name="connsiteY0" fmla="*/ 166146 h 1791746"/>
              <a:gd name="connsiteX1" fmla="*/ 1668510 w 1712053"/>
              <a:gd name="connsiteY1" fmla="*/ 122603 h 1791746"/>
              <a:gd name="connsiteX2" fmla="*/ 1624968 w 1712053"/>
              <a:gd name="connsiteY2" fmla="*/ 108089 h 1791746"/>
              <a:gd name="connsiteX3" fmla="*/ 1595939 w 1712053"/>
              <a:gd name="connsiteY3" fmla="*/ 64546 h 1791746"/>
              <a:gd name="connsiteX4" fmla="*/ 1407253 w 1712053"/>
              <a:gd name="connsiteY4" fmla="*/ 21003 h 1791746"/>
              <a:gd name="connsiteX5" fmla="*/ 1334682 w 1712053"/>
              <a:gd name="connsiteY5" fmla="*/ 6489 h 1791746"/>
              <a:gd name="connsiteX6" fmla="*/ 1233082 w 1712053"/>
              <a:gd name="connsiteY6" fmla="*/ 21003 h 1791746"/>
              <a:gd name="connsiteX7" fmla="*/ 1204053 w 1712053"/>
              <a:gd name="connsiteY7" fmla="*/ 108089 h 1791746"/>
              <a:gd name="connsiteX8" fmla="*/ 1116968 w 1712053"/>
              <a:gd name="connsiteY8" fmla="*/ 180660 h 1791746"/>
              <a:gd name="connsiteX9" fmla="*/ 1058910 w 1712053"/>
              <a:gd name="connsiteY9" fmla="*/ 311289 h 1791746"/>
              <a:gd name="connsiteX10" fmla="*/ 1015368 w 1712053"/>
              <a:gd name="connsiteY10" fmla="*/ 398375 h 1791746"/>
              <a:gd name="connsiteX11" fmla="*/ 971825 w 1712053"/>
              <a:gd name="connsiteY11" fmla="*/ 412889 h 1791746"/>
              <a:gd name="connsiteX12" fmla="*/ 739596 w 1712053"/>
              <a:gd name="connsiteY12" fmla="*/ 398375 h 1791746"/>
              <a:gd name="connsiteX13" fmla="*/ 681539 w 1712053"/>
              <a:gd name="connsiteY13" fmla="*/ 311289 h 1791746"/>
              <a:gd name="connsiteX14" fmla="*/ 275139 w 1712053"/>
              <a:gd name="connsiteY14" fmla="*/ 325803 h 1791746"/>
              <a:gd name="connsiteX15" fmla="*/ 260625 w 1712053"/>
              <a:gd name="connsiteY15" fmla="*/ 369346 h 1791746"/>
              <a:gd name="connsiteX16" fmla="*/ 217082 w 1712053"/>
              <a:gd name="connsiteY16" fmla="*/ 412889 h 1791746"/>
              <a:gd name="connsiteX17" fmla="*/ 129996 w 1712053"/>
              <a:gd name="connsiteY17" fmla="*/ 470946 h 1791746"/>
              <a:gd name="connsiteX18" fmla="*/ 100968 w 1712053"/>
              <a:gd name="connsiteY18" fmla="*/ 514489 h 1791746"/>
              <a:gd name="connsiteX19" fmla="*/ 13882 w 1712053"/>
              <a:gd name="connsiteY19" fmla="*/ 572546 h 1791746"/>
              <a:gd name="connsiteX20" fmla="*/ 28396 w 1712053"/>
              <a:gd name="connsiteY20" fmla="*/ 645117 h 1791746"/>
              <a:gd name="connsiteX21" fmla="*/ 115482 w 1712053"/>
              <a:gd name="connsiteY21" fmla="*/ 674146 h 1791746"/>
              <a:gd name="connsiteX22" fmla="*/ 129996 w 1712053"/>
              <a:gd name="connsiteY22" fmla="*/ 877346 h 1791746"/>
              <a:gd name="connsiteX23" fmla="*/ 159025 w 1712053"/>
              <a:gd name="connsiteY23" fmla="*/ 964432 h 1791746"/>
              <a:gd name="connsiteX24" fmla="*/ 173539 w 1712053"/>
              <a:gd name="connsiteY24" fmla="*/ 1022489 h 1791746"/>
              <a:gd name="connsiteX25" fmla="*/ 159025 w 1712053"/>
              <a:gd name="connsiteY25" fmla="*/ 1182146 h 1791746"/>
              <a:gd name="connsiteX26" fmla="*/ 173539 w 1712053"/>
              <a:gd name="connsiteY26" fmla="*/ 1283746 h 1791746"/>
              <a:gd name="connsiteX27" fmla="*/ 188053 w 1712053"/>
              <a:gd name="connsiteY27" fmla="*/ 1399860 h 1791746"/>
              <a:gd name="connsiteX28" fmla="*/ 173539 w 1712053"/>
              <a:gd name="connsiteY28" fmla="*/ 1530489 h 1791746"/>
              <a:gd name="connsiteX29" fmla="*/ 159025 w 1712053"/>
              <a:gd name="connsiteY29" fmla="*/ 1574032 h 1791746"/>
              <a:gd name="connsiteX30" fmla="*/ 173539 w 1712053"/>
              <a:gd name="connsiteY30" fmla="*/ 1791746 h 1791746"/>
              <a:gd name="connsiteX31" fmla="*/ 217082 w 1712053"/>
              <a:gd name="connsiteY31" fmla="*/ 1777232 h 1791746"/>
              <a:gd name="connsiteX32" fmla="*/ 304168 w 1712053"/>
              <a:gd name="connsiteY32" fmla="*/ 1719175 h 1791746"/>
              <a:gd name="connsiteX33" fmla="*/ 376739 w 1712053"/>
              <a:gd name="connsiteY33" fmla="*/ 1661117 h 1791746"/>
              <a:gd name="connsiteX34" fmla="*/ 405768 w 1712053"/>
              <a:gd name="connsiteY34" fmla="*/ 1617575 h 1791746"/>
              <a:gd name="connsiteX35" fmla="*/ 449310 w 1712053"/>
              <a:gd name="connsiteY35" fmla="*/ 1603060 h 1791746"/>
              <a:gd name="connsiteX36" fmla="*/ 536396 w 1712053"/>
              <a:gd name="connsiteY36" fmla="*/ 1545003 h 1791746"/>
              <a:gd name="connsiteX37" fmla="*/ 579939 w 1712053"/>
              <a:gd name="connsiteY37" fmla="*/ 1515975 h 1791746"/>
              <a:gd name="connsiteX38" fmla="*/ 608968 w 1712053"/>
              <a:gd name="connsiteY38" fmla="*/ 1472432 h 1791746"/>
              <a:gd name="connsiteX39" fmla="*/ 696053 w 1712053"/>
              <a:gd name="connsiteY39" fmla="*/ 1414375 h 1791746"/>
              <a:gd name="connsiteX40" fmla="*/ 826682 w 1712053"/>
              <a:gd name="connsiteY40" fmla="*/ 1269232 h 1791746"/>
              <a:gd name="connsiteX41" fmla="*/ 870225 w 1712053"/>
              <a:gd name="connsiteY41" fmla="*/ 1225689 h 1791746"/>
              <a:gd name="connsiteX42" fmla="*/ 957310 w 1712053"/>
              <a:gd name="connsiteY42" fmla="*/ 1182146 h 1791746"/>
              <a:gd name="connsiteX43" fmla="*/ 986339 w 1712053"/>
              <a:gd name="connsiteY43" fmla="*/ 1138603 h 1791746"/>
              <a:gd name="connsiteX44" fmla="*/ 1029882 w 1712053"/>
              <a:gd name="connsiteY44" fmla="*/ 1124089 h 1791746"/>
              <a:gd name="connsiteX45" fmla="*/ 1131482 w 1712053"/>
              <a:gd name="connsiteY45" fmla="*/ 1051517 h 1791746"/>
              <a:gd name="connsiteX46" fmla="*/ 1204053 w 1712053"/>
              <a:gd name="connsiteY46" fmla="*/ 964432 h 1791746"/>
              <a:gd name="connsiteX47" fmla="*/ 1276625 w 1712053"/>
              <a:gd name="connsiteY47" fmla="*/ 877346 h 1791746"/>
              <a:gd name="connsiteX48" fmla="*/ 1334682 w 1712053"/>
              <a:gd name="connsiteY48" fmla="*/ 804775 h 1791746"/>
              <a:gd name="connsiteX49" fmla="*/ 1392739 w 1712053"/>
              <a:gd name="connsiteY49" fmla="*/ 717689 h 1791746"/>
              <a:gd name="connsiteX50" fmla="*/ 1421768 w 1712053"/>
              <a:gd name="connsiteY50" fmla="*/ 674146 h 1791746"/>
              <a:gd name="connsiteX51" fmla="*/ 1508853 w 1712053"/>
              <a:gd name="connsiteY51" fmla="*/ 587060 h 1791746"/>
              <a:gd name="connsiteX52" fmla="*/ 1581425 w 1712053"/>
              <a:gd name="connsiteY52" fmla="*/ 456432 h 1791746"/>
              <a:gd name="connsiteX53" fmla="*/ 1639482 w 1712053"/>
              <a:gd name="connsiteY53" fmla="*/ 325803 h 1791746"/>
              <a:gd name="connsiteX54" fmla="*/ 1683025 w 1712053"/>
              <a:gd name="connsiteY54" fmla="*/ 209689 h 179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12053" h="1791746">
                <a:moveTo>
                  <a:pt x="1712053" y="166146"/>
                </a:moveTo>
                <a:cubicBezTo>
                  <a:pt x="1697539" y="151632"/>
                  <a:pt x="1685589" y="133989"/>
                  <a:pt x="1668510" y="122603"/>
                </a:cubicBezTo>
                <a:cubicBezTo>
                  <a:pt x="1655780" y="114117"/>
                  <a:pt x="1636915" y="117646"/>
                  <a:pt x="1624968" y="108089"/>
                </a:cubicBezTo>
                <a:cubicBezTo>
                  <a:pt x="1611346" y="97192"/>
                  <a:pt x="1610732" y="73791"/>
                  <a:pt x="1595939" y="64546"/>
                </a:cubicBezTo>
                <a:cubicBezTo>
                  <a:pt x="1546340" y="33547"/>
                  <a:pt x="1460947" y="29952"/>
                  <a:pt x="1407253" y="21003"/>
                </a:cubicBezTo>
                <a:cubicBezTo>
                  <a:pt x="1382919" y="16947"/>
                  <a:pt x="1358872" y="11327"/>
                  <a:pt x="1334682" y="6489"/>
                </a:cubicBezTo>
                <a:cubicBezTo>
                  <a:pt x="1300815" y="11327"/>
                  <a:pt x="1260086" y="0"/>
                  <a:pt x="1233082" y="21003"/>
                </a:cubicBezTo>
                <a:cubicBezTo>
                  <a:pt x="1208929" y="39789"/>
                  <a:pt x="1229513" y="91116"/>
                  <a:pt x="1204053" y="108089"/>
                </a:cubicBezTo>
                <a:cubicBezTo>
                  <a:pt x="1143431" y="148503"/>
                  <a:pt x="1172845" y="124782"/>
                  <a:pt x="1116968" y="180660"/>
                </a:cubicBezTo>
                <a:cubicBezTo>
                  <a:pt x="1082423" y="284295"/>
                  <a:pt x="1104912" y="242286"/>
                  <a:pt x="1058910" y="311289"/>
                </a:cubicBezTo>
                <a:cubicBezTo>
                  <a:pt x="1049349" y="339973"/>
                  <a:pt x="1040946" y="377913"/>
                  <a:pt x="1015368" y="398375"/>
                </a:cubicBezTo>
                <a:cubicBezTo>
                  <a:pt x="1003421" y="407932"/>
                  <a:pt x="986339" y="408051"/>
                  <a:pt x="971825" y="412889"/>
                </a:cubicBezTo>
                <a:lnTo>
                  <a:pt x="739596" y="398375"/>
                </a:lnTo>
                <a:cubicBezTo>
                  <a:pt x="706667" y="386850"/>
                  <a:pt x="681539" y="311289"/>
                  <a:pt x="681539" y="311289"/>
                </a:cubicBezTo>
                <a:cubicBezTo>
                  <a:pt x="546072" y="316127"/>
                  <a:pt x="409421" y="307281"/>
                  <a:pt x="275139" y="325803"/>
                </a:cubicBezTo>
                <a:cubicBezTo>
                  <a:pt x="259983" y="327893"/>
                  <a:pt x="269112" y="356616"/>
                  <a:pt x="260625" y="369346"/>
                </a:cubicBezTo>
                <a:cubicBezTo>
                  <a:pt x="249239" y="386425"/>
                  <a:pt x="233285" y="400287"/>
                  <a:pt x="217082" y="412889"/>
                </a:cubicBezTo>
                <a:cubicBezTo>
                  <a:pt x="189543" y="434308"/>
                  <a:pt x="129996" y="470946"/>
                  <a:pt x="129996" y="470946"/>
                </a:cubicBezTo>
                <a:cubicBezTo>
                  <a:pt x="120320" y="485460"/>
                  <a:pt x="116114" y="505834"/>
                  <a:pt x="100968" y="514489"/>
                </a:cubicBezTo>
                <a:cubicBezTo>
                  <a:pt x="0" y="572185"/>
                  <a:pt x="44503" y="480680"/>
                  <a:pt x="13882" y="572546"/>
                </a:cubicBezTo>
                <a:cubicBezTo>
                  <a:pt x="18720" y="596736"/>
                  <a:pt x="10952" y="627673"/>
                  <a:pt x="28396" y="645117"/>
                </a:cubicBezTo>
                <a:cubicBezTo>
                  <a:pt x="50033" y="666754"/>
                  <a:pt x="115482" y="674146"/>
                  <a:pt x="115482" y="674146"/>
                </a:cubicBezTo>
                <a:cubicBezTo>
                  <a:pt x="120320" y="741879"/>
                  <a:pt x="119923" y="810191"/>
                  <a:pt x="129996" y="877346"/>
                </a:cubicBezTo>
                <a:cubicBezTo>
                  <a:pt x="134535" y="907606"/>
                  <a:pt x="151604" y="934747"/>
                  <a:pt x="159025" y="964432"/>
                </a:cubicBezTo>
                <a:lnTo>
                  <a:pt x="173539" y="1022489"/>
                </a:lnTo>
                <a:cubicBezTo>
                  <a:pt x="168701" y="1075708"/>
                  <a:pt x="159025" y="1128708"/>
                  <a:pt x="159025" y="1182146"/>
                </a:cubicBezTo>
                <a:cubicBezTo>
                  <a:pt x="159025" y="1216356"/>
                  <a:pt x="169018" y="1249836"/>
                  <a:pt x="173539" y="1283746"/>
                </a:cubicBezTo>
                <a:cubicBezTo>
                  <a:pt x="178694" y="1322410"/>
                  <a:pt x="183215" y="1361155"/>
                  <a:pt x="188053" y="1399860"/>
                </a:cubicBezTo>
                <a:cubicBezTo>
                  <a:pt x="183215" y="1443403"/>
                  <a:pt x="180741" y="1487274"/>
                  <a:pt x="173539" y="1530489"/>
                </a:cubicBezTo>
                <a:cubicBezTo>
                  <a:pt x="171024" y="1545580"/>
                  <a:pt x="159025" y="1558733"/>
                  <a:pt x="159025" y="1574032"/>
                </a:cubicBezTo>
                <a:cubicBezTo>
                  <a:pt x="159025" y="1646764"/>
                  <a:pt x="168701" y="1719175"/>
                  <a:pt x="173539" y="1791746"/>
                </a:cubicBezTo>
                <a:cubicBezTo>
                  <a:pt x="188053" y="1786908"/>
                  <a:pt x="203708" y="1784662"/>
                  <a:pt x="217082" y="1777232"/>
                </a:cubicBezTo>
                <a:cubicBezTo>
                  <a:pt x="247580" y="1760289"/>
                  <a:pt x="304168" y="1719175"/>
                  <a:pt x="304168" y="1719175"/>
                </a:cubicBezTo>
                <a:cubicBezTo>
                  <a:pt x="387354" y="1594394"/>
                  <a:pt x="276591" y="1741235"/>
                  <a:pt x="376739" y="1661117"/>
                </a:cubicBezTo>
                <a:cubicBezTo>
                  <a:pt x="390360" y="1650220"/>
                  <a:pt x="392147" y="1628472"/>
                  <a:pt x="405768" y="1617575"/>
                </a:cubicBezTo>
                <a:cubicBezTo>
                  <a:pt x="417715" y="1608018"/>
                  <a:pt x="435936" y="1610490"/>
                  <a:pt x="449310" y="1603060"/>
                </a:cubicBezTo>
                <a:cubicBezTo>
                  <a:pt x="479808" y="1586117"/>
                  <a:pt x="507367" y="1564355"/>
                  <a:pt x="536396" y="1545003"/>
                </a:cubicBezTo>
                <a:lnTo>
                  <a:pt x="579939" y="1515975"/>
                </a:lnTo>
                <a:cubicBezTo>
                  <a:pt x="589615" y="1501461"/>
                  <a:pt x="595840" y="1483919"/>
                  <a:pt x="608968" y="1472432"/>
                </a:cubicBezTo>
                <a:cubicBezTo>
                  <a:pt x="635224" y="1449458"/>
                  <a:pt x="696053" y="1414375"/>
                  <a:pt x="696053" y="1414375"/>
                </a:cubicBezTo>
                <a:cubicBezTo>
                  <a:pt x="871080" y="1181005"/>
                  <a:pt x="714950" y="1362342"/>
                  <a:pt x="826682" y="1269232"/>
                </a:cubicBezTo>
                <a:cubicBezTo>
                  <a:pt x="842451" y="1256091"/>
                  <a:pt x="854456" y="1238830"/>
                  <a:pt x="870225" y="1225689"/>
                </a:cubicBezTo>
                <a:cubicBezTo>
                  <a:pt x="907741" y="1194426"/>
                  <a:pt x="913670" y="1196693"/>
                  <a:pt x="957310" y="1182146"/>
                </a:cubicBezTo>
                <a:cubicBezTo>
                  <a:pt x="966986" y="1167632"/>
                  <a:pt x="972717" y="1149500"/>
                  <a:pt x="986339" y="1138603"/>
                </a:cubicBezTo>
                <a:cubicBezTo>
                  <a:pt x="998286" y="1129046"/>
                  <a:pt x="1016198" y="1130931"/>
                  <a:pt x="1029882" y="1124089"/>
                </a:cubicBezTo>
                <a:cubicBezTo>
                  <a:pt x="1048260" y="1114900"/>
                  <a:pt x="1122278" y="1059406"/>
                  <a:pt x="1131482" y="1051517"/>
                </a:cubicBezTo>
                <a:cubicBezTo>
                  <a:pt x="1205692" y="987909"/>
                  <a:pt x="1148060" y="1031625"/>
                  <a:pt x="1204053" y="964432"/>
                </a:cubicBezTo>
                <a:cubicBezTo>
                  <a:pt x="1297188" y="852669"/>
                  <a:pt x="1204547" y="985462"/>
                  <a:pt x="1276625" y="877346"/>
                </a:cubicBezTo>
                <a:cubicBezTo>
                  <a:pt x="1309310" y="779288"/>
                  <a:pt x="1263980" y="885577"/>
                  <a:pt x="1334682" y="804775"/>
                </a:cubicBezTo>
                <a:cubicBezTo>
                  <a:pt x="1357656" y="778519"/>
                  <a:pt x="1373387" y="746718"/>
                  <a:pt x="1392739" y="717689"/>
                </a:cubicBezTo>
                <a:cubicBezTo>
                  <a:pt x="1402415" y="703175"/>
                  <a:pt x="1409433" y="686481"/>
                  <a:pt x="1421768" y="674146"/>
                </a:cubicBezTo>
                <a:lnTo>
                  <a:pt x="1508853" y="587060"/>
                </a:lnTo>
                <a:cubicBezTo>
                  <a:pt x="1544373" y="480502"/>
                  <a:pt x="1516246" y="521611"/>
                  <a:pt x="1581425" y="456432"/>
                </a:cubicBezTo>
                <a:cubicBezTo>
                  <a:pt x="1615969" y="352797"/>
                  <a:pt x="1593480" y="394806"/>
                  <a:pt x="1639482" y="325803"/>
                </a:cubicBezTo>
                <a:cubicBezTo>
                  <a:pt x="1671931" y="228454"/>
                  <a:pt x="1654825" y="266085"/>
                  <a:pt x="1683025" y="209689"/>
                </a:cubicBezTo>
              </a:path>
            </a:pathLst>
          </a:custGeom>
          <a:solidFill>
            <a:srgbClr val="FF0000"/>
          </a:solidFill>
          <a:ln w="28575">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cxnSp>
        <p:nvCxnSpPr>
          <p:cNvPr id="11" name="Straight Arrow Connector 10"/>
          <p:cNvCxnSpPr/>
          <p:nvPr/>
        </p:nvCxnSpPr>
        <p:spPr>
          <a:xfrm>
            <a:off x="4139952" y="3212976"/>
            <a:ext cx="1080120" cy="0"/>
          </a:xfrm>
          <a:prstGeom prst="straightConnector1">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395536" y="1973158"/>
            <a:ext cx="3384376" cy="1815882"/>
          </a:xfrm>
          <a:prstGeom prst="rect">
            <a:avLst/>
          </a:prstGeom>
          <a:noFill/>
        </p:spPr>
        <p:txBody>
          <a:bodyPr wrap="square" rtlCol="0">
            <a:spAutoFit/>
          </a:bodyPr>
          <a:lstStyle/>
          <a:p>
            <a:pPr algn="ctr"/>
            <a:r>
              <a:rPr lang="en-CA" sz="2800" b="1" dirty="0" err="1" smtClean="0"/>
              <a:t>Jiwa-jiwa</a:t>
            </a:r>
            <a:r>
              <a:rPr lang="en-CA" sz="2800" b="1" dirty="0" smtClean="0"/>
              <a:t> yang </a:t>
            </a:r>
            <a:r>
              <a:rPr lang="en-CA" sz="2800" b="1" dirty="0" err="1" smtClean="0"/>
              <a:t>benar</a:t>
            </a:r>
            <a:r>
              <a:rPr lang="en-CA" sz="2800" b="1" dirty="0" smtClean="0"/>
              <a:t> </a:t>
            </a:r>
          </a:p>
          <a:p>
            <a:pPr algn="ctr"/>
            <a:r>
              <a:rPr lang="en-CA" sz="2800" b="1" dirty="0" err="1"/>
              <a:t>d</a:t>
            </a:r>
            <a:r>
              <a:rPr lang="en-CA" sz="2800" b="1" dirty="0" err="1" smtClean="0"/>
              <a:t>alam</a:t>
            </a:r>
            <a:r>
              <a:rPr lang="en-CA" sz="2800" b="1" dirty="0" smtClean="0"/>
              <a:t> </a:t>
            </a:r>
            <a:r>
              <a:rPr lang="en-CA" sz="2800" b="1" dirty="0" err="1" smtClean="0"/>
              <a:t>darah</a:t>
            </a:r>
            <a:r>
              <a:rPr lang="en-CA" sz="2800" b="1" dirty="0" smtClean="0"/>
              <a:t> </a:t>
            </a:r>
            <a:r>
              <a:rPr lang="en-CA" sz="2800" b="1" dirty="0" err="1" smtClean="0"/>
              <a:t>Kristus</a:t>
            </a:r>
            <a:endParaRPr lang="en-CA" sz="2800" b="1" dirty="0" smtClean="0"/>
          </a:p>
        </p:txBody>
      </p:sp>
      <p:sp>
        <p:nvSpPr>
          <p:cNvPr id="14" name="TextBox 13"/>
          <p:cNvSpPr txBox="1"/>
          <p:nvPr/>
        </p:nvSpPr>
        <p:spPr>
          <a:xfrm>
            <a:off x="5580112" y="1988840"/>
            <a:ext cx="2952328" cy="1384995"/>
          </a:xfrm>
          <a:prstGeom prst="rect">
            <a:avLst/>
          </a:prstGeom>
          <a:noFill/>
        </p:spPr>
        <p:txBody>
          <a:bodyPr wrap="square" rtlCol="0">
            <a:spAutoFit/>
          </a:bodyPr>
          <a:lstStyle/>
          <a:p>
            <a:pPr algn="ctr"/>
            <a:r>
              <a:rPr lang="en-CA" sz="2800" b="1" dirty="0" err="1" smtClean="0"/>
              <a:t>Disempurnakan</a:t>
            </a:r>
            <a:r>
              <a:rPr lang="en-CA" sz="2800" b="1" dirty="0" smtClean="0"/>
              <a:t> </a:t>
            </a:r>
            <a:r>
              <a:rPr lang="en-CA" sz="2800" b="1" dirty="0" err="1" smtClean="0"/>
              <a:t>dalam</a:t>
            </a:r>
            <a:r>
              <a:rPr lang="en-CA" sz="2800" b="1" dirty="0" smtClean="0"/>
              <a:t> </a:t>
            </a:r>
            <a:r>
              <a:rPr lang="en-CA" sz="2800" b="1" dirty="0" err="1" smtClean="0"/>
              <a:t>hadirat</a:t>
            </a:r>
            <a:r>
              <a:rPr lang="en-CA" sz="2800" b="1" dirty="0" smtClean="0"/>
              <a:t> </a:t>
            </a:r>
            <a:r>
              <a:rPr lang="en-CA" sz="2800" b="1" dirty="0" err="1" smtClean="0"/>
              <a:t>Kristus</a:t>
            </a:r>
            <a:endParaRPr lang="en-CA" sz="2800" b="1" dirty="0"/>
          </a:p>
        </p:txBody>
      </p:sp>
      <p:sp>
        <p:nvSpPr>
          <p:cNvPr id="12" name="TextBox 11"/>
          <p:cNvSpPr txBox="1"/>
          <p:nvPr/>
        </p:nvSpPr>
        <p:spPr>
          <a:xfrm>
            <a:off x="251520" y="4797152"/>
            <a:ext cx="8568952" cy="1384995"/>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korban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saja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menyempurnakan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selama-lamanya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kuduskan</a:t>
            </a:r>
            <a:r>
              <a:rPr lang="en-CA" sz="2800" b="1" dirty="0" smtClean="0">
                <a:solidFill>
                  <a:schemeClr val="bg1"/>
                </a:solidFill>
                <a:latin typeface="Calibri" pitchFamily="34" charset="0"/>
                <a:cs typeface="Calibri" pitchFamily="34" charset="0"/>
              </a:rPr>
              <a:t>.”</a:t>
            </a:r>
            <a:endParaRPr lang="x-none" sz="2800" b="1" smtClean="0">
              <a:solidFill>
                <a:schemeClr val="bg1"/>
              </a:solidFill>
              <a:latin typeface="Calibri" pitchFamily="34" charset="0"/>
              <a:cs typeface="Calibri" pitchFamily="34" charset="0"/>
            </a:endParaRPr>
          </a:p>
          <a:p>
            <a:pPr algn="ctr"/>
            <a:r>
              <a:rPr lang="en-CA" sz="2800" b="1" dirty="0" err="1" smtClean="0">
                <a:solidFill>
                  <a:schemeClr val="bg1"/>
                </a:solidFill>
                <a:latin typeface="Calibri" pitchFamily="34" charset="0"/>
              </a:rPr>
              <a:t>Ibr</a:t>
            </a:r>
            <a:r>
              <a:rPr lang="en-CA" sz="2800" b="1" dirty="0" smtClean="0">
                <a:solidFill>
                  <a:schemeClr val="bg1"/>
                </a:solidFill>
                <a:latin typeface="Calibri" pitchFamily="34" charset="0"/>
              </a:rPr>
              <a:t> 10:14    </a:t>
            </a:r>
            <a:endParaRPr lang="en-CA" dirty="0"/>
          </a:p>
        </p:txBody>
      </p:sp>
      <p:sp>
        <p:nvSpPr>
          <p:cNvPr id="15" name="Title 14"/>
          <p:cNvSpPr txBox="1">
            <a:spLocks/>
          </p:cNvSpPr>
          <p:nvPr/>
        </p:nvSpPr>
        <p:spPr bwMode="auto">
          <a:xfrm>
            <a:off x="1331640" y="0"/>
            <a:ext cx="6480720" cy="1340768"/>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rPr>
              <a:t>87. </a:t>
            </a:r>
            <a:r>
              <a:rPr lang="en-CA" sz="2800" b="1" kern="0" dirty="0" err="1" smtClean="0">
                <a:solidFill>
                  <a:srgbClr val="FF0000"/>
                </a:solidFill>
                <a:latin typeface="Calibri" pitchFamily="34" charset="0"/>
                <a:ea typeface="+mj-ea"/>
                <a:cs typeface="+mj-cs"/>
              </a:rPr>
              <a:t>Disempurnakan</a:t>
            </a:r>
            <a:r>
              <a:rPr lang="en-CA" sz="2800" b="1" kern="0" dirty="0" smtClean="0">
                <a:solidFill>
                  <a:srgbClr val="FF0000"/>
                </a:solidFill>
                <a:latin typeface="Calibri" pitchFamily="34" charset="0"/>
                <a:ea typeface="+mj-ea"/>
                <a:cs typeface="+mj-cs"/>
              </a:rPr>
              <a:t> di </a:t>
            </a:r>
            <a:r>
              <a:rPr lang="en-CA" sz="2800" b="1" kern="0" dirty="0" err="1" smtClean="0">
                <a:solidFill>
                  <a:srgbClr val="FF0000"/>
                </a:solidFill>
                <a:latin typeface="Calibri" pitchFamily="34" charset="0"/>
                <a:ea typeface="+mj-ea"/>
                <a:cs typeface="+mj-cs"/>
              </a:rPr>
              <a:t>hadirat</a:t>
            </a:r>
            <a:r>
              <a:rPr lang="en-CA" sz="2800" b="1" kern="0" dirty="0" smtClean="0">
                <a:solidFill>
                  <a:srgbClr val="FF0000"/>
                </a:solidFill>
                <a:latin typeface="Calibri" pitchFamily="34" charset="0"/>
                <a:ea typeface="+mj-ea"/>
                <a:cs typeface="+mj-cs"/>
              </a:rPr>
              <a:t> Allah.</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rgbClr val="FF0000"/>
                </a:solidFill>
                <a:latin typeface="Calibri" pitchFamily="34" charset="0"/>
                <a:ea typeface="+mj-ea"/>
                <a:cs typeface="+mj-cs"/>
              </a:rPr>
              <a:t>Segala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kemuliaan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untukMu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kumimoji="0" lang="en-CA" sz="2800" b="1" i="0" u="none" strike="noStrike" kern="0" cap="none" spc="0" normalizeH="0" baseline="0" noProof="0" dirty="0">
              <a:ln>
                <a:noFill/>
              </a:ln>
              <a:solidFill>
                <a:srgbClr val="FF0000"/>
              </a:solidFill>
              <a:effectLst/>
              <a:uLnTx/>
              <a:uFillTx/>
              <a:latin typeface="Calibri" pitchFamily="34" charset="0"/>
              <a:ea typeface="+mj-ea"/>
              <a:cs typeface="+mj-cs"/>
            </a:endParaRPr>
          </a:p>
        </p:txBody>
      </p:sp>
      <p:pic>
        <p:nvPicPr>
          <p:cNvPr id="16" name="Picture 15" descr="angry-face-01s.gif"/>
          <p:cNvPicPr>
            <a:picLocks noChangeAspect="1"/>
          </p:cNvPicPr>
          <p:nvPr/>
        </p:nvPicPr>
        <p:blipFill>
          <a:blip r:embed="rId2" cstate="print"/>
          <a:stretch>
            <a:fillRect/>
          </a:stretch>
        </p:blipFill>
        <p:spPr>
          <a:xfrm>
            <a:off x="107504" y="5877272"/>
            <a:ext cx="864096" cy="864096"/>
          </a:xfrm>
          <a:prstGeom prst="ellipse">
            <a:avLst/>
          </a:prstGeom>
        </p:spPr>
      </p:pic>
      <p:sp>
        <p:nvSpPr>
          <p:cNvPr id="17" name="TextBox 16"/>
          <p:cNvSpPr txBox="1"/>
          <p:nvPr/>
        </p:nvSpPr>
        <p:spPr>
          <a:xfrm>
            <a:off x="35496" y="5837202"/>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8" name="TextBox 17"/>
          <p:cNvSpPr txBox="1">
            <a:spLocks noChangeArrowheads="1"/>
          </p:cNvSpPr>
          <p:nvPr/>
        </p:nvSpPr>
        <p:spPr bwMode="auto">
          <a:xfrm>
            <a:off x="35496" y="659793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Tree>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10" name="Picture 2" descr="lord-jesus-christ-coming-293608.gif"/>
          <p:cNvPicPr>
            <a:picLocks noChangeAspect="1"/>
          </p:cNvPicPr>
          <p:nvPr/>
        </p:nvPicPr>
        <p:blipFill>
          <a:blip r:embed="rId2" cstate="print"/>
          <a:srcRect b="27742"/>
          <a:stretch>
            <a:fillRect/>
          </a:stretch>
        </p:blipFill>
        <p:spPr bwMode="auto">
          <a:xfrm>
            <a:off x="395536" y="44624"/>
            <a:ext cx="8352928" cy="4032448"/>
          </a:xfrm>
          <a:prstGeom prst="rect">
            <a:avLst/>
          </a:prstGeom>
          <a:noFill/>
          <a:ln w="9525">
            <a:noFill/>
            <a:miter lim="800000"/>
            <a:headEnd/>
            <a:tailEnd/>
          </a:ln>
        </p:spPr>
      </p:pic>
      <p:sp>
        <p:nvSpPr>
          <p:cNvPr id="8" name="TextBox 8"/>
          <p:cNvSpPr txBox="1">
            <a:spLocks noChangeArrowheads="1"/>
          </p:cNvSpPr>
          <p:nvPr/>
        </p:nvSpPr>
        <p:spPr bwMode="auto">
          <a:xfrm>
            <a:off x="1403648" y="3038763"/>
            <a:ext cx="6552728" cy="246221"/>
          </a:xfrm>
          <a:prstGeom prst="rect">
            <a:avLst/>
          </a:prstGeom>
          <a:noFill/>
          <a:ln w="9525">
            <a:noFill/>
            <a:miter lim="800000"/>
            <a:headEnd/>
            <a:tailEnd/>
          </a:ln>
        </p:spPr>
        <p:txBody>
          <a:bodyPr wrap="square">
            <a:spAutoFit/>
          </a:bodyPr>
          <a:lstStyle/>
          <a:p>
            <a:pPr algn="ctr">
              <a:defRPr/>
            </a:pPr>
            <a:r>
              <a:rPr lang="en-CA" sz="1000" dirty="0" smtClean="0">
                <a:solidFill>
                  <a:schemeClr val="tx1">
                    <a:lumMod val="50000"/>
                  </a:schemeClr>
                </a:solidFill>
              </a:rPr>
              <a:t>“</a:t>
            </a:r>
            <a:r>
              <a:rPr lang="en-CA" sz="1000" dirty="0" err="1" smtClean="0">
                <a:solidFill>
                  <a:schemeClr val="tx1">
                    <a:lumMod val="50000"/>
                  </a:schemeClr>
                </a:solidFill>
              </a:rPr>
              <a:t>Maranatha</a:t>
            </a:r>
            <a:r>
              <a:rPr lang="en-CA" sz="1000" dirty="0" smtClean="0">
                <a:solidFill>
                  <a:schemeClr val="tx1">
                    <a:lumMod val="50000"/>
                  </a:schemeClr>
                </a:solidFill>
              </a:rPr>
              <a:t>!” © 1988/2000 by Stephen </a:t>
            </a:r>
            <a:r>
              <a:rPr lang="en-CA" sz="1000" dirty="0" err="1" smtClean="0">
                <a:solidFill>
                  <a:schemeClr val="tx1">
                    <a:lumMod val="50000"/>
                  </a:schemeClr>
                </a:solidFill>
              </a:rPr>
              <a:t>Gjertson</a:t>
            </a:r>
            <a:r>
              <a:rPr lang="en-CA" sz="1000" dirty="0" smtClean="0">
                <a:solidFill>
                  <a:schemeClr val="tx1">
                    <a:lumMod val="50000"/>
                  </a:schemeClr>
                </a:solidFill>
              </a:rPr>
              <a:t>.  All rights reserved.  Used with permission.</a:t>
            </a:r>
            <a:endParaRPr lang="en-CA" sz="1000" dirty="0">
              <a:solidFill>
                <a:schemeClr val="tx1">
                  <a:lumMod val="50000"/>
                </a:schemeClr>
              </a:solidFill>
            </a:endParaRPr>
          </a:p>
        </p:txBody>
      </p:sp>
      <p:sp>
        <p:nvSpPr>
          <p:cNvPr id="9" name="Title 1"/>
          <p:cNvSpPr txBox="1">
            <a:spLocks/>
          </p:cNvSpPr>
          <p:nvPr/>
        </p:nvSpPr>
        <p:spPr bwMode="auto">
          <a:xfrm>
            <a:off x="107504" y="5013176"/>
            <a:ext cx="889248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Saudara-saudaraku</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kekasih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sekarang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anak-anak</a:t>
            </a:r>
            <a:r>
              <a:rPr lang="en-CA" sz="2800" b="1" dirty="0" smtClean="0">
                <a:solidFill>
                  <a:schemeClr val="bg1"/>
                </a:solidFill>
                <a:latin typeface="Calibri" pitchFamily="34" charset="0"/>
                <a:cs typeface="Calibri" pitchFamily="34" charset="0"/>
              </a:rPr>
              <a:t> Allah . . .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tahu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bahwa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apabila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diri-Nya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seperti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melihat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keadaan-Nya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sebenarnya</a:t>
            </a:r>
            <a:r>
              <a:rPr lang="en-CA" sz="2800" b="1" dirty="0" smtClean="0">
                <a:solidFill>
                  <a:schemeClr val="bg1"/>
                </a:solidFill>
                <a:latin typeface="Calibri" pitchFamily="34" charset="0"/>
                <a:cs typeface="Calibri" pitchFamily="34" charset="0"/>
              </a:rPr>
              <a:t>”  </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1 </a:t>
            </a:r>
            <a:r>
              <a:rPr lang="en-US" sz="2800" b="1" kern="0" dirty="0" err="1" smtClean="0">
                <a:solidFill>
                  <a:schemeClr val="bg1"/>
                </a:solidFill>
                <a:latin typeface="Calibri" pitchFamily="34" charset="0"/>
                <a:ea typeface="+mj-ea"/>
                <a:cs typeface="+mj-cs"/>
              </a:rPr>
              <a:t>Yoh</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3:2</a:t>
            </a:r>
            <a:endParaRPr kumimoji="0" lang="en-CA" sz="2800" b="0" i="0" u="none" strike="noStrike" kern="0" cap="none" spc="0" normalizeH="0" baseline="0" noProof="0" dirty="0" smtClean="0">
              <a:ln>
                <a:noFill/>
              </a:ln>
              <a:solidFill>
                <a:schemeClr val="bg1"/>
              </a:solidFill>
              <a:effectLst/>
              <a:uLnTx/>
              <a:uFillTx/>
              <a:latin typeface="Calibri" pitchFamily="34" charset="0"/>
              <a:ea typeface="+mj-ea"/>
              <a:cs typeface="+mj-cs"/>
            </a:endParaRPr>
          </a:p>
        </p:txBody>
      </p:sp>
      <p:sp>
        <p:nvSpPr>
          <p:cNvPr id="7" name="TextBox 3"/>
          <p:cNvSpPr txBox="1">
            <a:spLocks noChangeArrowheads="1"/>
          </p:cNvSpPr>
          <p:nvPr/>
        </p:nvSpPr>
        <p:spPr bwMode="auto">
          <a:xfrm>
            <a:off x="395536" y="3356992"/>
            <a:ext cx="8352928" cy="954107"/>
          </a:xfrm>
          <a:prstGeom prst="rect">
            <a:avLst/>
          </a:prstGeom>
          <a:solidFill>
            <a:schemeClr val="tx1"/>
          </a:solidFill>
          <a:ln w="9525">
            <a:noFill/>
            <a:miter lim="800000"/>
            <a:headEnd/>
            <a:tailEnd/>
          </a:ln>
        </p:spPr>
        <p:txBody>
          <a:bodyPr wrap="square">
            <a:spAutoFit/>
          </a:bodyPr>
          <a:lstStyle/>
          <a:p>
            <a:pPr algn="ctr"/>
            <a:r>
              <a:rPr lang="en-CA" sz="2800" b="1" dirty="0" smtClean="0">
                <a:solidFill>
                  <a:srgbClr val="FF0000"/>
                </a:solidFill>
                <a:latin typeface="Calibri" pitchFamily="34" charset="0"/>
              </a:rPr>
              <a:t>88. </a:t>
            </a:r>
            <a:r>
              <a:rPr lang="en-CA" sz="2800" b="1" dirty="0" err="1" smtClean="0">
                <a:solidFill>
                  <a:srgbClr val="FF0000"/>
                </a:solidFill>
                <a:latin typeface="Calibri" pitchFamily="34" charset="0"/>
              </a:rPr>
              <a:t>Seperti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Yesus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gambaran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a:t>
            </a:r>
          </a:p>
          <a:p>
            <a:pPr algn="ct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smtClean="0">
              <a:solidFill>
                <a:srgbClr val="FF0000"/>
              </a:solidFill>
              <a:latin typeface="Calibri" pitchFamily="34" charset="0"/>
            </a:endParaRPr>
          </a:p>
        </p:txBody>
      </p:sp>
      <p:pic>
        <p:nvPicPr>
          <p:cNvPr id="11" name="Picture 10" descr="angry-face-01s.gif"/>
          <p:cNvPicPr>
            <a:picLocks noChangeAspect="1"/>
          </p:cNvPicPr>
          <p:nvPr/>
        </p:nvPicPr>
        <p:blipFill>
          <a:blip r:embed="rId3" cstate="print"/>
          <a:stretch>
            <a:fillRect/>
          </a:stretch>
        </p:blipFill>
        <p:spPr>
          <a:xfrm>
            <a:off x="107504" y="5877272"/>
            <a:ext cx="864096" cy="864096"/>
          </a:xfrm>
          <a:prstGeom prst="ellipse">
            <a:avLst/>
          </a:prstGeom>
        </p:spPr>
      </p:pic>
      <p:sp>
        <p:nvSpPr>
          <p:cNvPr id="12" name="TextBox 11"/>
          <p:cNvSpPr txBox="1"/>
          <p:nvPr/>
        </p:nvSpPr>
        <p:spPr>
          <a:xfrm>
            <a:off x="35496" y="5837202"/>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12"/>
          <p:cNvSpPr txBox="1">
            <a:spLocks noChangeArrowheads="1"/>
          </p:cNvSpPr>
          <p:nvPr/>
        </p:nvSpPr>
        <p:spPr bwMode="auto">
          <a:xfrm>
            <a:off x="35496" y="659793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
        <p:nvSpPr>
          <p:cNvPr id="14" name="Title 1"/>
          <p:cNvSpPr txBox="1">
            <a:spLocks/>
          </p:cNvSpPr>
          <p:nvPr/>
        </p:nvSpPr>
        <p:spPr bwMode="auto">
          <a:xfrm>
            <a:off x="251520" y="-171400"/>
            <a:ext cx="8661648" cy="1377280"/>
          </a:xfrm>
          <a:prstGeom prst="rect">
            <a:avLst/>
          </a:prstGeom>
          <a:noFill/>
          <a:ln w="9525">
            <a:noFill/>
            <a:miter lim="800000"/>
            <a:headEnd/>
            <a:tailEnd/>
          </a:ln>
        </p:spPr>
        <p:txBody>
          <a:bodyPr anchor="ctr"/>
          <a:lstStyle/>
          <a:p>
            <a:pPr algn="ctr" eaLnBrk="0" hangingPunct="0">
              <a:lnSpc>
                <a:spcPts val="2400"/>
              </a:lnSpc>
              <a:defRPr/>
            </a:pPr>
            <a:r>
              <a:rPr lang="en-CA" sz="2400" b="1" kern="0" dirty="0" smtClean="0">
                <a:solidFill>
                  <a:srgbClr val="002060"/>
                </a:solidFill>
                <a:latin typeface="Calibri" pitchFamily="34" charset="0"/>
                <a:ea typeface="+mj-ea"/>
                <a:cs typeface="+mj-cs"/>
              </a:rPr>
              <a:t>Kita </a:t>
            </a:r>
            <a:r>
              <a:rPr lang="en-CA" sz="2400" b="1" kern="0" dirty="0" err="1" smtClean="0">
                <a:solidFill>
                  <a:srgbClr val="002060"/>
                </a:solidFill>
                <a:latin typeface="Calibri" pitchFamily="34" charset="0"/>
                <a:ea typeface="+mj-ea"/>
                <a:cs typeface="+mj-cs"/>
              </a:rPr>
              <a:t>akan</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berpikir</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dan</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bertindak</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seperti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Kristus</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mengasihi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seperti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Kristus</a:t>
            </a:r>
            <a:r>
              <a:rPr lang="en-CA" sz="2400" b="1" kern="0" dirty="0" smtClean="0">
                <a:solidFill>
                  <a:srgbClr val="002060"/>
                </a:solidFill>
                <a:latin typeface="Calibri" pitchFamily="34" charset="0"/>
                <a:ea typeface="+mj-ea"/>
                <a:cs typeface="+mj-cs"/>
              </a:rPr>
              <a:t>, </a:t>
            </a:r>
            <a:r>
              <a:rPr lang="en-CA" sz="2400" b="1" kern="0" dirty="0" err="1">
                <a:solidFill>
                  <a:srgbClr val="002060"/>
                </a:solidFill>
                <a:latin typeface="Calibri" pitchFamily="34" charset="0"/>
                <a:ea typeface="+mj-ea"/>
                <a:cs typeface="+mj-cs"/>
              </a:rPr>
              <a:t>m</a:t>
            </a:r>
            <a:r>
              <a:rPr lang="en-CA" sz="2400" b="1" kern="0" dirty="0" err="1" smtClean="0">
                <a:solidFill>
                  <a:srgbClr val="002060"/>
                </a:solidFill>
                <a:latin typeface="Calibri" pitchFamily="34" charset="0"/>
                <a:ea typeface="+mj-ea"/>
                <a:cs typeface="+mj-cs"/>
              </a:rPr>
              <a:t>embenci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kejahatan</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seperti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Kristus</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berdedikasi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pada</a:t>
            </a:r>
            <a:r>
              <a:rPr lang="en-CA" sz="2400" b="1" kern="0" dirty="0" smtClean="0">
                <a:solidFill>
                  <a:srgbClr val="002060"/>
                </a:solidFill>
                <a:latin typeface="Calibri" pitchFamily="34" charset="0"/>
                <a:ea typeface="+mj-ea"/>
                <a:cs typeface="+mj-cs"/>
              </a:rPr>
              <a:t> Allah </a:t>
            </a:r>
            <a:r>
              <a:rPr lang="en-CA" sz="2400" b="1" kern="0" dirty="0" err="1" smtClean="0">
                <a:solidFill>
                  <a:srgbClr val="002060"/>
                </a:solidFill>
                <a:latin typeface="Calibri" pitchFamily="34" charset="0"/>
                <a:ea typeface="+mj-ea"/>
                <a:cs typeface="+mj-cs"/>
              </a:rPr>
              <a:t>seperti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Kristus</a:t>
            </a:r>
            <a:r>
              <a:rPr lang="en-CA" sz="2400" b="1" kern="0" dirty="0" smtClean="0">
                <a:solidFill>
                  <a:srgbClr val="002060"/>
                </a:solidFill>
                <a:latin typeface="Calibri" pitchFamily="34" charset="0"/>
                <a:ea typeface="+mj-ea"/>
                <a:cs typeface="+mj-cs"/>
              </a:rPr>
              <a:t> </a:t>
            </a:r>
            <a:r>
              <a:rPr lang="en-CA" sz="2400" b="1" kern="0" dirty="0">
                <a:solidFill>
                  <a:srgbClr val="002060"/>
                </a:solidFill>
                <a:latin typeface="Calibri" pitchFamily="34" charset="0"/>
                <a:ea typeface="+mj-ea"/>
                <a:cs typeface="+mj-cs"/>
              </a:rPr>
              <a:t>. . .</a:t>
            </a:r>
          </a:p>
        </p:txBody>
      </p:sp>
    </p:spTree>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10" name="Picture 2" descr="lord-jesus-christ-coming-293608.gif"/>
          <p:cNvPicPr>
            <a:picLocks noChangeAspect="1"/>
          </p:cNvPicPr>
          <p:nvPr/>
        </p:nvPicPr>
        <p:blipFill>
          <a:blip r:embed="rId2" cstate="print"/>
          <a:srcRect b="27742"/>
          <a:stretch>
            <a:fillRect/>
          </a:stretch>
        </p:blipFill>
        <p:spPr bwMode="auto">
          <a:xfrm>
            <a:off x="395536" y="44624"/>
            <a:ext cx="8352928" cy="4032448"/>
          </a:xfrm>
          <a:prstGeom prst="rect">
            <a:avLst/>
          </a:prstGeom>
          <a:noFill/>
          <a:ln w="9525">
            <a:noFill/>
            <a:miter lim="800000"/>
            <a:headEnd/>
            <a:tailEnd/>
          </a:ln>
        </p:spPr>
      </p:pic>
      <p:sp>
        <p:nvSpPr>
          <p:cNvPr id="8" name="TextBox 8"/>
          <p:cNvSpPr txBox="1">
            <a:spLocks noChangeArrowheads="1"/>
          </p:cNvSpPr>
          <p:nvPr/>
        </p:nvSpPr>
        <p:spPr bwMode="auto">
          <a:xfrm>
            <a:off x="1403648" y="3038763"/>
            <a:ext cx="6552728" cy="246221"/>
          </a:xfrm>
          <a:prstGeom prst="rect">
            <a:avLst/>
          </a:prstGeom>
          <a:noFill/>
          <a:ln w="9525">
            <a:noFill/>
            <a:miter lim="800000"/>
            <a:headEnd/>
            <a:tailEnd/>
          </a:ln>
        </p:spPr>
        <p:txBody>
          <a:bodyPr wrap="square">
            <a:spAutoFit/>
          </a:bodyPr>
          <a:lstStyle/>
          <a:p>
            <a:pPr algn="ctr">
              <a:defRPr/>
            </a:pPr>
            <a:r>
              <a:rPr lang="en-CA" sz="1000" dirty="0" smtClean="0">
                <a:solidFill>
                  <a:schemeClr val="tx1">
                    <a:lumMod val="50000"/>
                  </a:schemeClr>
                </a:solidFill>
              </a:rPr>
              <a:t>“</a:t>
            </a:r>
            <a:r>
              <a:rPr lang="en-CA" sz="1000" dirty="0" err="1" smtClean="0">
                <a:solidFill>
                  <a:schemeClr val="tx1">
                    <a:lumMod val="50000"/>
                  </a:schemeClr>
                </a:solidFill>
              </a:rPr>
              <a:t>Maranatha</a:t>
            </a:r>
            <a:r>
              <a:rPr lang="en-CA" sz="1000" dirty="0" smtClean="0">
                <a:solidFill>
                  <a:schemeClr val="tx1">
                    <a:lumMod val="50000"/>
                  </a:schemeClr>
                </a:solidFill>
              </a:rPr>
              <a:t>!” © 1988/2000 by Stephen </a:t>
            </a:r>
            <a:r>
              <a:rPr lang="en-CA" sz="1000" dirty="0" err="1" smtClean="0">
                <a:solidFill>
                  <a:schemeClr val="tx1">
                    <a:lumMod val="50000"/>
                  </a:schemeClr>
                </a:solidFill>
              </a:rPr>
              <a:t>Gjertson</a:t>
            </a:r>
            <a:r>
              <a:rPr lang="en-CA" sz="1000" dirty="0" smtClean="0">
                <a:solidFill>
                  <a:schemeClr val="tx1">
                    <a:lumMod val="50000"/>
                  </a:schemeClr>
                </a:solidFill>
              </a:rPr>
              <a:t>.  All rights reserved.  Used with permission.</a:t>
            </a:r>
            <a:endParaRPr lang="en-CA" sz="1000" dirty="0">
              <a:solidFill>
                <a:schemeClr val="tx1">
                  <a:lumMod val="50000"/>
                </a:schemeClr>
              </a:solidFill>
            </a:endParaRPr>
          </a:p>
        </p:txBody>
      </p:sp>
      <p:sp>
        <p:nvSpPr>
          <p:cNvPr id="7" name="TextBox 3"/>
          <p:cNvSpPr txBox="1">
            <a:spLocks noChangeArrowheads="1"/>
          </p:cNvSpPr>
          <p:nvPr/>
        </p:nvSpPr>
        <p:spPr bwMode="auto">
          <a:xfrm>
            <a:off x="395536" y="3356992"/>
            <a:ext cx="8352928" cy="954107"/>
          </a:xfrm>
          <a:prstGeom prst="rect">
            <a:avLst/>
          </a:prstGeom>
          <a:solidFill>
            <a:schemeClr val="tx1"/>
          </a:solidFill>
          <a:ln w="9525">
            <a:noFill/>
            <a:miter lim="800000"/>
            <a:headEnd/>
            <a:tailEnd/>
          </a:ln>
        </p:spPr>
        <p:txBody>
          <a:bodyPr wrap="square">
            <a:spAutoFit/>
          </a:bodyPr>
          <a:lstStyle/>
          <a:p>
            <a:pPr algn="ctr"/>
            <a:r>
              <a:rPr lang="en-CA" sz="2800" b="1" dirty="0" smtClean="0">
                <a:solidFill>
                  <a:srgbClr val="FF0000"/>
                </a:solidFill>
                <a:latin typeface="Calibri" pitchFamily="34" charset="0"/>
              </a:rPr>
              <a:t>88. </a:t>
            </a:r>
            <a:r>
              <a:rPr lang="en-CA" sz="2800" b="1" dirty="0" err="1" smtClean="0">
                <a:solidFill>
                  <a:srgbClr val="FF0000"/>
                </a:solidFill>
                <a:latin typeface="Calibri" pitchFamily="34" charset="0"/>
              </a:rPr>
              <a:t>Seperti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Yesus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gambaran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a:t>
            </a:r>
          </a:p>
          <a:p>
            <a:pPr algn="ct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smtClean="0">
              <a:solidFill>
                <a:srgbClr val="FF0000"/>
              </a:solidFill>
              <a:latin typeface="Calibri" pitchFamily="34" charset="0"/>
            </a:endParaRPr>
          </a:p>
        </p:txBody>
      </p:sp>
      <p:pic>
        <p:nvPicPr>
          <p:cNvPr id="11" name="Picture 10" descr="angry-face-01s.gif"/>
          <p:cNvPicPr>
            <a:picLocks noChangeAspect="1"/>
          </p:cNvPicPr>
          <p:nvPr/>
        </p:nvPicPr>
        <p:blipFill>
          <a:blip r:embed="rId3" cstate="print"/>
          <a:stretch>
            <a:fillRect/>
          </a:stretch>
        </p:blipFill>
        <p:spPr>
          <a:xfrm>
            <a:off x="107504" y="5877272"/>
            <a:ext cx="864096" cy="864096"/>
          </a:xfrm>
          <a:prstGeom prst="ellipse">
            <a:avLst/>
          </a:prstGeom>
        </p:spPr>
      </p:pic>
      <p:sp>
        <p:nvSpPr>
          <p:cNvPr id="12" name="TextBox 11"/>
          <p:cNvSpPr txBox="1"/>
          <p:nvPr/>
        </p:nvSpPr>
        <p:spPr>
          <a:xfrm>
            <a:off x="35496" y="5837202"/>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13" name="TextBox 12"/>
          <p:cNvSpPr txBox="1">
            <a:spLocks noChangeArrowheads="1"/>
          </p:cNvSpPr>
          <p:nvPr/>
        </p:nvSpPr>
        <p:spPr bwMode="auto">
          <a:xfrm>
            <a:off x="35496" y="659793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75000"/>
                  </a:schemeClr>
                </a:solidFill>
              </a:rPr>
              <a:t>© </a:t>
            </a:r>
            <a:r>
              <a:rPr lang="en-CA" sz="800" dirty="0" smtClean="0">
                <a:solidFill>
                  <a:schemeClr val="tx1">
                    <a:lumMod val="75000"/>
                  </a:schemeClr>
                </a:solidFill>
              </a:rPr>
              <a:t>GospelGifs.com </a:t>
            </a:r>
            <a:endParaRPr lang="en-CA" sz="800" dirty="0">
              <a:solidFill>
                <a:schemeClr val="tx1">
                  <a:lumMod val="75000"/>
                </a:schemeClr>
              </a:solidFill>
            </a:endParaRPr>
          </a:p>
        </p:txBody>
      </p:sp>
      <p:sp>
        <p:nvSpPr>
          <p:cNvPr id="14" name="Title 1"/>
          <p:cNvSpPr txBox="1">
            <a:spLocks/>
          </p:cNvSpPr>
          <p:nvPr/>
        </p:nvSpPr>
        <p:spPr bwMode="auto">
          <a:xfrm>
            <a:off x="251520" y="-171400"/>
            <a:ext cx="8661648" cy="1377280"/>
          </a:xfrm>
          <a:prstGeom prst="rect">
            <a:avLst/>
          </a:prstGeom>
          <a:noFill/>
          <a:ln w="9525">
            <a:noFill/>
            <a:miter lim="800000"/>
            <a:headEnd/>
            <a:tailEnd/>
          </a:ln>
        </p:spPr>
        <p:txBody>
          <a:bodyPr anchor="ctr"/>
          <a:lstStyle/>
          <a:p>
            <a:pPr algn="ctr" eaLnBrk="0" hangingPunct="0">
              <a:lnSpc>
                <a:spcPts val="2400"/>
              </a:lnSpc>
              <a:defRPr/>
            </a:pPr>
            <a:r>
              <a:rPr lang="en-CA" sz="2400" b="1" kern="0" dirty="0" smtClean="0">
                <a:solidFill>
                  <a:srgbClr val="002060"/>
                </a:solidFill>
                <a:latin typeface="Calibri" pitchFamily="34" charset="0"/>
                <a:ea typeface="+mj-ea"/>
                <a:cs typeface="+mj-cs"/>
              </a:rPr>
              <a:t>Kita </a:t>
            </a:r>
            <a:r>
              <a:rPr lang="en-CA" sz="2400" b="1" kern="0" dirty="0" err="1" smtClean="0">
                <a:solidFill>
                  <a:srgbClr val="002060"/>
                </a:solidFill>
                <a:latin typeface="Calibri" pitchFamily="34" charset="0"/>
                <a:ea typeface="+mj-ea"/>
                <a:cs typeface="+mj-cs"/>
              </a:rPr>
              <a:t>akan</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berpikir</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dan</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bertindak</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seperti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Kristus</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mengasihi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seperti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Kristus</a:t>
            </a:r>
            <a:r>
              <a:rPr lang="en-CA" sz="2400" b="1" kern="0" dirty="0" smtClean="0">
                <a:solidFill>
                  <a:srgbClr val="002060"/>
                </a:solidFill>
                <a:latin typeface="Calibri" pitchFamily="34" charset="0"/>
                <a:ea typeface="+mj-ea"/>
                <a:cs typeface="+mj-cs"/>
              </a:rPr>
              <a:t>, </a:t>
            </a:r>
            <a:r>
              <a:rPr lang="en-CA" sz="2400" b="1" kern="0" dirty="0" err="1">
                <a:solidFill>
                  <a:srgbClr val="002060"/>
                </a:solidFill>
                <a:latin typeface="Calibri" pitchFamily="34" charset="0"/>
                <a:ea typeface="+mj-ea"/>
                <a:cs typeface="+mj-cs"/>
              </a:rPr>
              <a:t>m</a:t>
            </a:r>
            <a:r>
              <a:rPr lang="en-CA" sz="2400" b="1" kern="0" dirty="0" err="1" smtClean="0">
                <a:solidFill>
                  <a:srgbClr val="002060"/>
                </a:solidFill>
                <a:latin typeface="Calibri" pitchFamily="34" charset="0"/>
                <a:ea typeface="+mj-ea"/>
                <a:cs typeface="+mj-cs"/>
              </a:rPr>
              <a:t>embenci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kejahatan</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seperti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Kristus</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berdedikasi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pada</a:t>
            </a:r>
            <a:r>
              <a:rPr lang="en-CA" sz="2400" b="1" kern="0" dirty="0" smtClean="0">
                <a:solidFill>
                  <a:srgbClr val="002060"/>
                </a:solidFill>
                <a:latin typeface="Calibri" pitchFamily="34" charset="0"/>
                <a:ea typeface="+mj-ea"/>
                <a:cs typeface="+mj-cs"/>
              </a:rPr>
              <a:t> Allah </a:t>
            </a:r>
            <a:r>
              <a:rPr lang="en-CA" sz="2400" b="1" kern="0" dirty="0" err="1" smtClean="0">
                <a:solidFill>
                  <a:srgbClr val="002060"/>
                </a:solidFill>
                <a:latin typeface="Calibri" pitchFamily="34" charset="0"/>
                <a:ea typeface="+mj-ea"/>
                <a:cs typeface="+mj-cs"/>
              </a:rPr>
              <a:t>seperti</a:t>
            </a:r>
            <a:r>
              <a:rPr lang="en-CA" sz="2400" b="1" kern="0" dirty="0" smtClean="0">
                <a:solidFill>
                  <a:srgbClr val="002060"/>
                </a:solidFill>
                <a:latin typeface="Calibri" pitchFamily="34" charset="0"/>
                <a:ea typeface="+mj-ea"/>
                <a:cs typeface="+mj-cs"/>
              </a:rPr>
              <a:t> </a:t>
            </a:r>
            <a:r>
              <a:rPr lang="en-CA" sz="2400" b="1" kern="0" dirty="0" err="1" smtClean="0">
                <a:solidFill>
                  <a:srgbClr val="002060"/>
                </a:solidFill>
                <a:latin typeface="Calibri" pitchFamily="34" charset="0"/>
                <a:ea typeface="+mj-ea"/>
                <a:cs typeface="+mj-cs"/>
              </a:rPr>
              <a:t>Kristus</a:t>
            </a:r>
            <a:r>
              <a:rPr lang="en-CA" sz="2400" b="1" kern="0" dirty="0" smtClean="0">
                <a:solidFill>
                  <a:srgbClr val="002060"/>
                </a:solidFill>
                <a:latin typeface="Calibri" pitchFamily="34" charset="0"/>
                <a:ea typeface="+mj-ea"/>
                <a:cs typeface="+mj-cs"/>
              </a:rPr>
              <a:t> </a:t>
            </a:r>
            <a:r>
              <a:rPr lang="en-CA" sz="2400" b="1" kern="0" dirty="0">
                <a:solidFill>
                  <a:srgbClr val="002060"/>
                </a:solidFill>
                <a:latin typeface="Calibri" pitchFamily="34" charset="0"/>
                <a:ea typeface="+mj-ea"/>
                <a:cs typeface="+mj-cs"/>
              </a:rPr>
              <a:t>. . .</a:t>
            </a:r>
          </a:p>
        </p:txBody>
      </p:sp>
      <p:sp>
        <p:nvSpPr>
          <p:cNvPr id="15" name="Title 1"/>
          <p:cNvSpPr txBox="1">
            <a:spLocks/>
          </p:cNvSpPr>
          <p:nvPr/>
        </p:nvSpPr>
        <p:spPr bwMode="auto">
          <a:xfrm>
            <a:off x="107504" y="4941168"/>
            <a:ext cx="889248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dipilih-Nya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juga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ditentukan-Nya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serupa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gambaran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supaya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sulung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antara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banyak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saudara</a:t>
            </a:r>
            <a:r>
              <a:rPr lang="en-CA" sz="2800" b="1" dirty="0" smtClean="0">
                <a:solidFill>
                  <a:schemeClr val="bg1"/>
                </a:solidFill>
                <a:latin typeface="Calibri" pitchFamily="34" charset="0"/>
                <a:cs typeface="Calibri" pitchFamily="34" charset="0"/>
              </a:rPr>
              <a:t>. . . . </a:t>
            </a:r>
          </a:p>
          <a:p>
            <a:pPr algn="ctr"/>
            <a:r>
              <a:rPr lang="en-CA" sz="2800" b="1" dirty="0" smtClean="0">
                <a:solidFill>
                  <a:schemeClr val="bg1"/>
                </a:solidFill>
                <a:latin typeface="Calibri" pitchFamily="34" charset="0"/>
                <a:cs typeface="Calibri" pitchFamily="34" charset="0"/>
              </a:rPr>
              <a:t>Dan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dibenarkan-Nya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juga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dimuliakan</a:t>
            </a: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Nya</a:t>
            </a:r>
            <a:r>
              <a:rPr lang="en-CA" sz="2800" b="1" dirty="0" smtClean="0">
                <a:solidFill>
                  <a:schemeClr val="bg1"/>
                </a:solidFill>
                <a:latin typeface="Calibri" pitchFamily="34" charset="0"/>
                <a:cs typeface="Calibri" pitchFamily="34" charset="0"/>
              </a:rPr>
              <a:t>.” </a:t>
            </a:r>
            <a:r>
              <a:rPr kumimoji="0" lang="en-US" sz="2800" b="1" i="0" u="none" strike="noStrike" kern="0" cap="none" spc="0" normalizeH="0" baseline="3000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Rm</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8:29-30</a:t>
            </a:r>
            <a:endParaRPr kumimoji="0" lang="en-CA" sz="2800" b="0" i="0" u="none" strike="noStrike" kern="0" cap="none" spc="0" normalizeH="0" baseline="0" noProof="0" dirty="0" smtClean="0">
              <a:ln>
                <a:noFill/>
              </a:ln>
              <a:solidFill>
                <a:schemeClr val="bg1"/>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15362" name="Picture 2" descr="http://randalrauser.com/wp-content/uploads/2011/11/heaven....jpg"/>
          <p:cNvPicPr>
            <a:picLocks noChangeAspect="1" noChangeArrowheads="1"/>
          </p:cNvPicPr>
          <p:nvPr/>
        </p:nvPicPr>
        <p:blipFill>
          <a:blip r:embed="rId2" cstate="print"/>
          <a:srcRect b="23454"/>
          <a:stretch>
            <a:fillRect/>
          </a:stretch>
        </p:blipFill>
        <p:spPr bwMode="auto">
          <a:xfrm>
            <a:off x="683568" y="44624"/>
            <a:ext cx="7776864" cy="4464496"/>
          </a:xfrm>
          <a:prstGeom prst="rect">
            <a:avLst/>
          </a:prstGeom>
          <a:noFill/>
          <a:ln w="9525">
            <a:noFill/>
            <a:miter lim="800000"/>
            <a:headEnd/>
            <a:tailEnd/>
          </a:ln>
        </p:spPr>
      </p:pic>
      <p:sp>
        <p:nvSpPr>
          <p:cNvPr id="15363" name="Title 1"/>
          <p:cNvSpPr>
            <a:spLocks noGrp="1"/>
          </p:cNvSpPr>
          <p:nvPr>
            <p:ph type="title"/>
          </p:nvPr>
        </p:nvSpPr>
        <p:spPr>
          <a:xfrm>
            <a:off x="611560" y="5229200"/>
            <a:ext cx="8229600" cy="937593"/>
          </a:xfrm>
        </p:spPr>
        <p:txBody>
          <a:bodyPr/>
          <a:lstStyle/>
          <a:p>
            <a:r>
              <a:rPr lang="en-CA" sz="2800" b="1" dirty="0" smtClean="0">
                <a:solidFill>
                  <a:schemeClr val="bg1"/>
                </a:solidFill>
                <a:latin typeface="Calibri" pitchFamily="34" charset="0"/>
                <a:cs typeface="Calibri" pitchFamily="34" charset="0"/>
              </a:rPr>
              <a:t>Dan </a:t>
            </a: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melepaskan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setiap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usaha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jahat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menyelamatkan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sehingga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masuk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Kerajaan-Nya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sorga</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CA" sz="2800" b="1" dirty="0" err="1" smtClean="0">
                <a:solidFill>
                  <a:schemeClr val="bg1"/>
                </a:solidFill>
                <a:latin typeface="Calibri" pitchFamily="34" charset="0"/>
                <a:cs typeface="Calibri" pitchFamily="34" charset="0"/>
              </a:rPr>
              <a:t>Bagi-Nyalah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kemuliaan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selama-lamanya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Amin</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US" sz="2800" b="1" dirty="0" smtClean="0">
                <a:solidFill>
                  <a:schemeClr val="bg1"/>
                </a:solidFill>
                <a:latin typeface="Calibri" pitchFamily="34" charset="0"/>
              </a:rPr>
              <a:t>2 Tim 4:18</a:t>
            </a:r>
            <a:endParaRPr lang="en-CA" sz="2800" dirty="0" smtClean="0">
              <a:solidFill>
                <a:schemeClr val="bg1"/>
              </a:solidFill>
              <a:latin typeface="Calibri" pitchFamily="34" charset="0"/>
            </a:endParaRPr>
          </a:p>
        </p:txBody>
      </p:sp>
      <p:sp>
        <p:nvSpPr>
          <p:cNvPr id="15365" name="TextBox 6"/>
          <p:cNvSpPr txBox="1">
            <a:spLocks noChangeArrowheads="1"/>
          </p:cNvSpPr>
          <p:nvPr/>
        </p:nvSpPr>
        <p:spPr bwMode="auto">
          <a:xfrm rot="16200000">
            <a:off x="7256661" y="3553370"/>
            <a:ext cx="3095625" cy="400050"/>
          </a:xfrm>
          <a:prstGeom prst="rect">
            <a:avLst/>
          </a:prstGeom>
          <a:noFill/>
          <a:ln w="9525">
            <a:noFill/>
            <a:miter lim="800000"/>
            <a:headEnd/>
            <a:tailEnd/>
          </a:ln>
        </p:spPr>
        <p:txBody>
          <a:bodyPr>
            <a:spAutoFit/>
          </a:bodyPr>
          <a:lstStyle/>
          <a:p>
            <a:pPr algn="ctr"/>
            <a:r>
              <a:rPr lang="en-CA" sz="1000" dirty="0">
                <a:solidFill>
                  <a:schemeClr val="tx1">
                    <a:lumMod val="50000"/>
                  </a:schemeClr>
                </a:solidFill>
              </a:rPr>
              <a:t>various copies on internet, </a:t>
            </a:r>
          </a:p>
          <a:p>
            <a:pPr algn="ctr"/>
            <a:r>
              <a:rPr lang="en-CA" sz="1000" dirty="0">
                <a:solidFill>
                  <a:schemeClr val="tx1">
                    <a:lumMod val="50000"/>
                  </a:schemeClr>
                </a:solidFill>
              </a:rPr>
              <a:t>original source unknown</a:t>
            </a:r>
          </a:p>
        </p:txBody>
      </p:sp>
      <p:pic>
        <p:nvPicPr>
          <p:cNvPr id="6" name="Picture 5" descr="www.sherv.net big-tears.gif"/>
          <p:cNvPicPr>
            <a:picLocks noChangeAspect="1"/>
          </p:cNvPicPr>
          <p:nvPr/>
        </p:nvPicPr>
        <p:blipFill>
          <a:blip r:embed="rId3" cstate="print"/>
          <a:stretch>
            <a:fillRect/>
          </a:stretch>
        </p:blipFill>
        <p:spPr>
          <a:xfrm>
            <a:off x="-324544" y="5868567"/>
            <a:ext cx="1619672" cy="944809"/>
          </a:xfrm>
          <a:prstGeom prst="rect">
            <a:avLst/>
          </a:prstGeom>
        </p:spPr>
      </p:pic>
      <p:pic>
        <p:nvPicPr>
          <p:cNvPr id="14" name="Picture 13" descr="www.fg-a.com valentine 2-jumping-heart.gif"/>
          <p:cNvPicPr>
            <a:picLocks noChangeAspect="1"/>
          </p:cNvPicPr>
          <p:nvPr/>
        </p:nvPicPr>
        <p:blipFill>
          <a:blip r:embed="rId4" cstate="print"/>
          <a:stretch>
            <a:fillRect/>
          </a:stretch>
        </p:blipFill>
        <p:spPr>
          <a:xfrm>
            <a:off x="6372200" y="0"/>
            <a:ext cx="1143000" cy="1333500"/>
          </a:xfrm>
          <a:prstGeom prst="rect">
            <a:avLst/>
          </a:prstGeom>
        </p:spPr>
      </p:pic>
      <p:pic>
        <p:nvPicPr>
          <p:cNvPr id="15" name="Picture 14" descr="www.fg-a.com valentine 2-jumping-heart.gif"/>
          <p:cNvPicPr>
            <a:picLocks noChangeAspect="1"/>
          </p:cNvPicPr>
          <p:nvPr/>
        </p:nvPicPr>
        <p:blipFill>
          <a:blip r:embed="rId4" cstate="print"/>
          <a:stretch>
            <a:fillRect/>
          </a:stretch>
        </p:blipFill>
        <p:spPr>
          <a:xfrm>
            <a:off x="5580112" y="0"/>
            <a:ext cx="1143000" cy="1333500"/>
          </a:xfrm>
          <a:prstGeom prst="rect">
            <a:avLst/>
          </a:prstGeom>
        </p:spPr>
      </p:pic>
      <p:pic>
        <p:nvPicPr>
          <p:cNvPr id="16" name="Picture 15" descr="www.fg-a.com valentine 2-jumping-heart.gif"/>
          <p:cNvPicPr>
            <a:picLocks noChangeAspect="1"/>
          </p:cNvPicPr>
          <p:nvPr/>
        </p:nvPicPr>
        <p:blipFill>
          <a:blip r:embed="rId4" cstate="print"/>
          <a:stretch>
            <a:fillRect/>
          </a:stretch>
        </p:blipFill>
        <p:spPr>
          <a:xfrm>
            <a:off x="4716016" y="-27384"/>
            <a:ext cx="1143000" cy="1333500"/>
          </a:xfrm>
          <a:prstGeom prst="rect">
            <a:avLst/>
          </a:prstGeom>
        </p:spPr>
      </p:pic>
      <p:pic>
        <p:nvPicPr>
          <p:cNvPr id="17" name="Picture 16" descr="www.fg-a.com valentine 2-jumping-heart.gif"/>
          <p:cNvPicPr>
            <a:picLocks noChangeAspect="1"/>
          </p:cNvPicPr>
          <p:nvPr/>
        </p:nvPicPr>
        <p:blipFill>
          <a:blip r:embed="rId4" cstate="print"/>
          <a:stretch>
            <a:fillRect/>
          </a:stretch>
        </p:blipFill>
        <p:spPr>
          <a:xfrm>
            <a:off x="2483768" y="0"/>
            <a:ext cx="1143000" cy="1333500"/>
          </a:xfrm>
          <a:prstGeom prst="rect">
            <a:avLst/>
          </a:prstGeom>
        </p:spPr>
      </p:pic>
      <p:pic>
        <p:nvPicPr>
          <p:cNvPr id="18" name="Picture 17" descr="www.fg-a.com valentine 2-jumping-heart.gif"/>
          <p:cNvPicPr>
            <a:picLocks noChangeAspect="1"/>
          </p:cNvPicPr>
          <p:nvPr/>
        </p:nvPicPr>
        <p:blipFill>
          <a:blip r:embed="rId4" cstate="print"/>
          <a:stretch>
            <a:fillRect/>
          </a:stretch>
        </p:blipFill>
        <p:spPr>
          <a:xfrm>
            <a:off x="1763688" y="-27384"/>
            <a:ext cx="1143000" cy="1333500"/>
          </a:xfrm>
          <a:prstGeom prst="rect">
            <a:avLst/>
          </a:prstGeom>
        </p:spPr>
      </p:pic>
      <p:pic>
        <p:nvPicPr>
          <p:cNvPr id="20" name="Picture 19" descr="www.fg-a.com valentine 2-jumping-heart.gif"/>
          <p:cNvPicPr>
            <a:picLocks noChangeAspect="1"/>
          </p:cNvPicPr>
          <p:nvPr/>
        </p:nvPicPr>
        <p:blipFill>
          <a:blip r:embed="rId4" cstate="print"/>
          <a:stretch>
            <a:fillRect/>
          </a:stretch>
        </p:blipFill>
        <p:spPr>
          <a:xfrm>
            <a:off x="1043608" y="-27384"/>
            <a:ext cx="1143000" cy="1333500"/>
          </a:xfrm>
          <a:prstGeom prst="rect">
            <a:avLst/>
          </a:prstGeom>
        </p:spPr>
      </p:pic>
      <p:pic>
        <p:nvPicPr>
          <p:cNvPr id="21" name="Picture 20" descr="www.fg-a.com valentine 2-jumping-heart.gif"/>
          <p:cNvPicPr>
            <a:picLocks noChangeAspect="1"/>
          </p:cNvPicPr>
          <p:nvPr/>
        </p:nvPicPr>
        <p:blipFill>
          <a:blip r:embed="rId4" cstate="print"/>
          <a:stretch>
            <a:fillRect/>
          </a:stretch>
        </p:blipFill>
        <p:spPr>
          <a:xfrm>
            <a:off x="7308304" y="0"/>
            <a:ext cx="1143000" cy="1333500"/>
          </a:xfrm>
          <a:prstGeom prst="rect">
            <a:avLst/>
          </a:prstGeom>
        </p:spPr>
      </p:pic>
      <p:sp>
        <p:nvSpPr>
          <p:cNvPr id="22" name="TextBox 21"/>
          <p:cNvSpPr txBox="1"/>
          <p:nvPr/>
        </p:nvSpPr>
        <p:spPr>
          <a:xfrm rot="16200000">
            <a:off x="-736556" y="3408965"/>
            <a:ext cx="2088232" cy="400110"/>
          </a:xfrm>
          <a:prstGeom prst="rect">
            <a:avLst/>
          </a:prstGeom>
          <a:noFill/>
        </p:spPr>
        <p:txBody>
          <a:bodyPr wrap="square" rtlCol="0">
            <a:spAutoFit/>
          </a:bodyPr>
          <a:lstStyle/>
          <a:p>
            <a:pPr algn="ctr"/>
            <a:r>
              <a:rPr lang="en-CA" sz="1000" dirty="0" smtClean="0">
                <a:solidFill>
                  <a:schemeClr val="tx1">
                    <a:lumMod val="50000"/>
                  </a:schemeClr>
                </a:solidFill>
              </a:rPr>
              <a:t>Big tears smiley © sherv.net</a:t>
            </a:r>
          </a:p>
          <a:p>
            <a:pPr algn="ctr"/>
            <a:r>
              <a:rPr lang="en-CA" sz="1000" dirty="0" smtClean="0">
                <a:solidFill>
                  <a:schemeClr val="tx1">
                    <a:lumMod val="50000"/>
                  </a:schemeClr>
                </a:solidFill>
              </a:rPr>
              <a:t>Jumping heart © www.fg-a.com</a:t>
            </a:r>
          </a:p>
        </p:txBody>
      </p:sp>
      <p:sp>
        <p:nvSpPr>
          <p:cNvPr id="19" name="TextBox 3"/>
          <p:cNvSpPr txBox="1">
            <a:spLocks noChangeArrowheads="1"/>
          </p:cNvSpPr>
          <p:nvPr/>
        </p:nvSpPr>
        <p:spPr bwMode="auto">
          <a:xfrm>
            <a:off x="1115616" y="3212976"/>
            <a:ext cx="6984776" cy="954107"/>
          </a:xfrm>
          <a:prstGeom prst="rect">
            <a:avLst/>
          </a:prstGeom>
          <a:solidFill>
            <a:schemeClr val="tx1"/>
          </a:solidFill>
          <a:ln w="9525">
            <a:noFill/>
            <a:miter lim="800000"/>
            <a:headEnd/>
            <a:tailEnd/>
          </a:ln>
        </p:spPr>
        <p:txBody>
          <a:bodyPr wrap="square">
            <a:spAutoFit/>
          </a:bodyPr>
          <a:lstStyle/>
          <a:p>
            <a:pPr algn="ctr"/>
            <a:r>
              <a:rPr lang="en-CA" sz="2800" b="1" dirty="0" smtClean="0">
                <a:solidFill>
                  <a:srgbClr val="FF0000"/>
                </a:solidFill>
                <a:latin typeface="Calibri" pitchFamily="34" charset="0"/>
                <a:cs typeface="Calibri" pitchFamily="34" charset="0"/>
              </a:rPr>
              <a:t>89. </a:t>
            </a:r>
            <a:r>
              <a:rPr lang="en-CA" sz="2800" b="1" dirty="0" err="1" smtClean="0">
                <a:solidFill>
                  <a:srgbClr val="FF0000"/>
                </a:solidFill>
                <a:latin typeface="Calibri" pitchFamily="34" charset="0"/>
                <a:cs typeface="Calibri" pitchFamily="34" charset="0"/>
              </a:rPr>
              <a:t>Ke</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dalam</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kerajaan</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sorgawi</a:t>
            </a:r>
            <a:r>
              <a:rPr lang="en-CA" sz="2800" b="1" dirty="0" smtClean="0">
                <a:solidFill>
                  <a:srgbClr val="FF0000"/>
                </a:solidFill>
                <a:latin typeface="Calibri" pitchFamily="34" charset="0"/>
                <a:cs typeface="Calibri" pitchFamily="34" charset="0"/>
              </a:rPr>
              <a:t>. </a:t>
            </a: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2" name="Picture 11" descr="www.clipartfest.com aaf199e4e5444100a944d574457b2f7a_animated-powerpoint-templates-free-animated-clipart-for-ppt_1024-768.gif"/>
          <p:cNvPicPr>
            <a:picLocks noChangeAspect="1"/>
          </p:cNvPicPr>
          <p:nvPr/>
        </p:nvPicPr>
        <p:blipFill>
          <a:blip r:embed="rId2" cstate="print"/>
          <a:stretch>
            <a:fillRect/>
          </a:stretch>
        </p:blipFill>
        <p:spPr>
          <a:xfrm>
            <a:off x="35496" y="-747464"/>
            <a:ext cx="6048672" cy="4284476"/>
          </a:xfrm>
          <a:prstGeom prst="rect">
            <a:avLst/>
          </a:prstGeom>
        </p:spPr>
      </p:pic>
      <p:sp>
        <p:nvSpPr>
          <p:cNvPr id="2" name="Title 1"/>
          <p:cNvSpPr>
            <a:spLocks noGrp="1"/>
          </p:cNvSpPr>
          <p:nvPr>
            <p:ph type="ctrTitle" idx="4294967295"/>
          </p:nvPr>
        </p:nvSpPr>
        <p:spPr>
          <a:xfrm>
            <a:off x="6660232" y="116632"/>
            <a:ext cx="2331720" cy="2743200"/>
          </a:xfrm>
          <a:solidFill>
            <a:schemeClr val="tx1"/>
          </a:solidFill>
        </p:spPr>
        <p:txBody>
          <a:bodyPr/>
          <a:lstStyle/>
          <a:p>
            <a:r>
              <a:rPr lang="en-CA" sz="2800" b="1" dirty="0" smtClean="0">
                <a:solidFill>
                  <a:srgbClr val="FF0000"/>
                </a:solidFill>
                <a:latin typeface="Calibri" pitchFamily="34" charset="0"/>
              </a:rPr>
              <a:t>90. </a:t>
            </a:r>
            <a:r>
              <a:rPr lang="en-CA" sz="2800" b="1" dirty="0" err="1" smtClean="0">
                <a:solidFill>
                  <a:srgbClr val="FF0000"/>
                </a:solidFill>
                <a:latin typeface="Calibri" pitchFamily="34" charset="0"/>
              </a:rPr>
              <a:t>Masuk</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kebahagiaan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a:t>
            </a:r>
            <a:br>
              <a:rPr lang="en-CA" sz="2800" b="1" dirty="0" smtClean="0">
                <a:solidFill>
                  <a:srgbClr val="FF0000"/>
                </a:solidFill>
                <a:latin typeface="Calibri" pitchFamily="34" charset="0"/>
              </a:rPr>
            </a:b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
        <p:nvSpPr>
          <p:cNvPr id="7" name="TextBox 6"/>
          <p:cNvSpPr txBox="1"/>
          <p:nvPr/>
        </p:nvSpPr>
        <p:spPr>
          <a:xfrm>
            <a:off x="0" y="3501008"/>
            <a:ext cx="9144000" cy="1446550"/>
          </a:xfrm>
          <a:prstGeom prst="rect">
            <a:avLst/>
          </a:prstGeom>
          <a:noFill/>
        </p:spPr>
        <p:txBody>
          <a:bodyPr wrap="square" rtlCol="0">
            <a:spAutoFit/>
          </a:bodyPr>
          <a:lstStyle/>
          <a:p>
            <a:pPr algn="ctr"/>
            <a:r>
              <a:rPr lang="en-CA" sz="2200" b="1" dirty="0" err="1" smtClean="0">
                <a:latin typeface="Calibri" pitchFamily="34" charset="0"/>
              </a:rPr>
              <a:t>Untuk</a:t>
            </a:r>
            <a:r>
              <a:rPr lang="en-CA" sz="2200" b="1" dirty="0" smtClean="0">
                <a:latin typeface="Calibri" pitchFamily="34" charset="0"/>
              </a:rPr>
              <a:t> </a:t>
            </a:r>
            <a:r>
              <a:rPr lang="en-CA" sz="2200" b="1" dirty="0" err="1" smtClean="0">
                <a:latin typeface="Calibri" pitchFamily="34" charset="0"/>
              </a:rPr>
              <a:t>masuk</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t>
            </a:r>
            <a:r>
              <a:rPr lang="en-CA" sz="2200" b="1" dirty="0" err="1" smtClean="0">
                <a:latin typeface="Calibri" pitchFamily="34" charset="0"/>
              </a:rPr>
              <a:t>sukacita</a:t>
            </a:r>
            <a:r>
              <a:rPr lang="en-CA" sz="2200" b="1" dirty="0" smtClean="0">
                <a:latin typeface="Calibri" pitchFamily="34" charset="0"/>
              </a:rPr>
              <a:t> Allah </a:t>
            </a:r>
            <a:r>
              <a:rPr lang="en-CA" sz="2200" b="1" dirty="0" err="1" smtClean="0">
                <a:latin typeface="Calibri" pitchFamily="34" charset="0"/>
              </a:rPr>
              <a:t>adalah</a:t>
            </a:r>
            <a:r>
              <a:rPr lang="en-CA" sz="2200" b="1" dirty="0" smtClean="0">
                <a:latin typeface="Calibri" pitchFamily="34" charset="0"/>
              </a:rPr>
              <a:t> </a:t>
            </a:r>
            <a:r>
              <a:rPr lang="en-CA" sz="2200" b="1" dirty="0" err="1" smtClean="0">
                <a:latin typeface="Calibri" pitchFamily="34" charset="0"/>
              </a:rPr>
              <a:t>berada</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t>
            </a:r>
            <a:r>
              <a:rPr lang="en-CA" sz="2200" b="1" dirty="0" err="1" smtClean="0">
                <a:latin typeface="Calibri" pitchFamily="34" charset="0"/>
              </a:rPr>
              <a:t>hadirat</a:t>
            </a:r>
            <a:r>
              <a:rPr lang="en-CA" sz="2200" b="1" dirty="0" smtClean="0">
                <a:latin typeface="Calibri" pitchFamily="34" charset="0"/>
              </a:rPr>
              <a:t> Allah, </a:t>
            </a:r>
            <a:r>
              <a:rPr lang="en-CA" sz="2200" b="1" dirty="0" err="1" smtClean="0">
                <a:latin typeface="Calibri" pitchFamily="34" charset="0"/>
              </a:rPr>
              <a:t>menikmati</a:t>
            </a:r>
            <a:r>
              <a:rPr lang="en-CA" sz="2200" b="1" dirty="0" smtClean="0">
                <a:latin typeface="Calibri" pitchFamily="34" charset="0"/>
              </a:rPr>
              <a:t> </a:t>
            </a:r>
            <a:r>
              <a:rPr lang="en-CA" sz="2200" b="1" dirty="0" err="1" smtClean="0">
                <a:latin typeface="Calibri" pitchFamily="34" charset="0"/>
              </a:rPr>
              <a:t>dan</a:t>
            </a:r>
            <a:r>
              <a:rPr lang="en-CA" sz="2200" b="1" dirty="0" smtClean="0">
                <a:latin typeface="Calibri" pitchFamily="34" charset="0"/>
              </a:rPr>
              <a:t> </a:t>
            </a:r>
            <a:r>
              <a:rPr lang="en-CA" sz="2200" b="1" dirty="0" err="1" smtClean="0">
                <a:latin typeface="Calibri" pitchFamily="34" charset="0"/>
              </a:rPr>
              <a:t>bersukacita</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Allah </a:t>
            </a:r>
            <a:r>
              <a:rPr lang="en-CA" sz="2200" b="1" dirty="0" err="1" smtClean="0">
                <a:latin typeface="Calibri" pitchFamily="34" charset="0"/>
              </a:rPr>
              <a:t>sebagaimana</a:t>
            </a:r>
            <a:r>
              <a:rPr lang="en-CA" sz="2200" b="1" dirty="0" smtClean="0">
                <a:latin typeface="Calibri" pitchFamily="34" charset="0"/>
              </a:rPr>
              <a:t> Allah </a:t>
            </a:r>
            <a:r>
              <a:rPr lang="en-CA" sz="2200" b="1" dirty="0" err="1" smtClean="0">
                <a:latin typeface="Calibri" pitchFamily="34" charset="0"/>
              </a:rPr>
              <a:t>senang</a:t>
            </a:r>
            <a:r>
              <a:rPr lang="en-CA" sz="2200" b="1" dirty="0" smtClean="0">
                <a:latin typeface="Calibri" pitchFamily="34" charset="0"/>
              </a:rPr>
              <a:t> </a:t>
            </a:r>
            <a:r>
              <a:rPr lang="en-CA" sz="2200" b="1" dirty="0" err="1" smtClean="0">
                <a:latin typeface="Calibri" pitchFamily="34" charset="0"/>
              </a:rPr>
              <a:t>dan</a:t>
            </a:r>
            <a:r>
              <a:rPr lang="en-CA" sz="2200" b="1" dirty="0" smtClean="0">
                <a:latin typeface="Calibri" pitchFamily="34" charset="0"/>
              </a:rPr>
              <a:t> </a:t>
            </a:r>
            <a:r>
              <a:rPr lang="en-CA" sz="2200" b="1" dirty="0" err="1" smtClean="0">
                <a:latin typeface="Calibri" pitchFamily="34" charset="0"/>
              </a:rPr>
              <a:t>bersukacita</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Allah </a:t>
            </a:r>
            <a:r>
              <a:rPr lang="en-CA" sz="2200" b="1" dirty="0" err="1" smtClean="0">
                <a:latin typeface="Calibri" pitchFamily="34" charset="0"/>
              </a:rPr>
              <a:t>dengan</a:t>
            </a:r>
            <a:r>
              <a:rPr lang="en-CA" sz="2200" b="1" dirty="0" smtClean="0">
                <a:latin typeface="Calibri" pitchFamily="34" charset="0"/>
              </a:rPr>
              <a:t> </a:t>
            </a:r>
            <a:r>
              <a:rPr lang="en-CA" sz="2200" b="1" dirty="0" err="1" smtClean="0">
                <a:latin typeface="Calibri" pitchFamily="34" charset="0"/>
              </a:rPr>
              <a:t>semua</a:t>
            </a:r>
            <a:r>
              <a:rPr lang="en-CA" sz="2200" b="1" dirty="0" smtClean="0">
                <a:latin typeface="Calibri" pitchFamily="34" charset="0"/>
              </a:rPr>
              <a:t> </a:t>
            </a:r>
            <a:r>
              <a:rPr lang="en-CA" sz="2200" b="1" dirty="0" err="1" smtClean="0">
                <a:latin typeface="Calibri" pitchFamily="34" charset="0"/>
              </a:rPr>
              <a:t>kuasaNya</a:t>
            </a:r>
            <a:r>
              <a:rPr lang="en-CA" sz="2200" b="1" dirty="0" smtClean="0">
                <a:latin typeface="Calibri" pitchFamily="34" charset="0"/>
              </a:rPr>
              <a:t> yang </a:t>
            </a:r>
            <a:r>
              <a:rPr lang="en-CA" sz="2200" b="1" dirty="0" err="1" smtClean="0">
                <a:latin typeface="Calibri" pitchFamily="34" charset="0"/>
              </a:rPr>
              <a:t>tidak</a:t>
            </a:r>
            <a:r>
              <a:rPr lang="en-CA" sz="2200" b="1" dirty="0" smtClean="0">
                <a:latin typeface="Calibri" pitchFamily="34" charset="0"/>
              </a:rPr>
              <a:t> </a:t>
            </a:r>
            <a:r>
              <a:rPr lang="en-CA" sz="2200" b="1" dirty="0" err="1" smtClean="0">
                <a:latin typeface="Calibri" pitchFamily="34" charset="0"/>
              </a:rPr>
              <a:t>terbatas</a:t>
            </a:r>
            <a:r>
              <a:rPr lang="en-CA" sz="2200" b="1" dirty="0" smtClean="0">
                <a:latin typeface="Calibri" pitchFamily="34" charset="0"/>
              </a:rPr>
              <a:t>, </a:t>
            </a:r>
            <a:r>
              <a:rPr lang="en-CA" sz="2200" b="1" dirty="0" err="1" smtClean="0">
                <a:latin typeface="Calibri" pitchFamily="34" charset="0"/>
              </a:rPr>
              <a:t>kesatuan</a:t>
            </a:r>
            <a:r>
              <a:rPr lang="en-CA" sz="2200" b="1" dirty="0" smtClean="0">
                <a:latin typeface="Calibri" pitchFamily="34" charset="0"/>
              </a:rPr>
              <a:t> </a:t>
            </a:r>
            <a:r>
              <a:rPr lang="en-CA" sz="2200" b="1" dirty="0" err="1" smtClean="0">
                <a:latin typeface="Calibri" pitchFamily="34" charset="0"/>
              </a:rPr>
              <a:t>dengan</a:t>
            </a:r>
            <a:r>
              <a:rPr lang="en-CA" sz="2200" b="1" dirty="0" smtClean="0">
                <a:latin typeface="Calibri" pitchFamily="34" charset="0"/>
              </a:rPr>
              <a:t> </a:t>
            </a:r>
            <a:r>
              <a:rPr lang="en-CA" sz="2200" b="1" dirty="0" err="1" smtClean="0">
                <a:latin typeface="Calibri" pitchFamily="34" charset="0"/>
              </a:rPr>
              <a:t>Bapa</a:t>
            </a:r>
            <a:r>
              <a:rPr lang="en-CA" sz="2200" b="1" dirty="0" smtClean="0">
                <a:latin typeface="Calibri" pitchFamily="34" charset="0"/>
              </a:rPr>
              <a:t>, </a:t>
            </a:r>
            <a:r>
              <a:rPr lang="en-CA" sz="2200" b="1" dirty="0" err="1" smtClean="0">
                <a:latin typeface="Calibri" pitchFamily="34" charset="0"/>
              </a:rPr>
              <a:t>Anak</a:t>
            </a:r>
            <a:r>
              <a:rPr lang="en-CA" sz="2200" b="1" dirty="0" smtClean="0">
                <a:latin typeface="Calibri" pitchFamily="34" charset="0"/>
              </a:rPr>
              <a:t> </a:t>
            </a:r>
            <a:r>
              <a:rPr lang="en-CA" sz="2200" b="1" dirty="0" err="1" smtClean="0">
                <a:latin typeface="Calibri" pitchFamily="34" charset="0"/>
              </a:rPr>
              <a:t>dan</a:t>
            </a:r>
            <a:r>
              <a:rPr lang="en-CA" sz="2200" b="1" dirty="0" smtClean="0">
                <a:latin typeface="Calibri" pitchFamily="34" charset="0"/>
              </a:rPr>
              <a:t> </a:t>
            </a:r>
            <a:r>
              <a:rPr lang="en-CA" sz="2200" b="1" dirty="0" err="1" smtClean="0">
                <a:latin typeface="Calibri" pitchFamily="34" charset="0"/>
              </a:rPr>
              <a:t>Roh</a:t>
            </a:r>
            <a:r>
              <a:rPr lang="en-CA" sz="2200" b="1" dirty="0" smtClean="0">
                <a:latin typeface="Calibri" pitchFamily="34" charset="0"/>
              </a:rPr>
              <a:t>, </a:t>
            </a:r>
            <a:r>
              <a:rPr lang="en-CA" sz="2200" b="1" dirty="0" err="1" smtClean="0">
                <a:latin typeface="Calibri" pitchFamily="34" charset="0"/>
              </a:rPr>
              <a:t>dan</a:t>
            </a:r>
            <a:r>
              <a:rPr lang="en-CA" sz="2200" b="1" dirty="0" smtClean="0">
                <a:latin typeface="Calibri" pitchFamily="34" charset="0"/>
              </a:rPr>
              <a:t> </a:t>
            </a:r>
            <a:r>
              <a:rPr lang="en-CA" sz="2200" b="1" dirty="0" err="1" smtClean="0">
                <a:latin typeface="Calibri" pitchFamily="34" charset="0"/>
              </a:rPr>
              <a:t>anugerahNya</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t>
            </a:r>
            <a:r>
              <a:rPr lang="en-CA" sz="2200" b="1" dirty="0" err="1" smtClean="0">
                <a:latin typeface="Calibri" pitchFamily="34" charset="0"/>
              </a:rPr>
              <a:t>Kristus</a:t>
            </a:r>
            <a:r>
              <a:rPr lang="en-CA" sz="2200" b="1" dirty="0" smtClean="0">
                <a:latin typeface="Calibri" pitchFamily="34" charset="0"/>
              </a:rPr>
              <a:t>.</a:t>
            </a:r>
            <a:endParaRPr lang="en-CA" sz="2200" b="1" dirty="0">
              <a:latin typeface="Calibri" pitchFamily="34" charset="0"/>
            </a:endParaRPr>
          </a:p>
        </p:txBody>
      </p:sp>
      <p:sp>
        <p:nvSpPr>
          <p:cNvPr id="11" name="Subtitle 2"/>
          <p:cNvSpPr txBox="1">
            <a:spLocks/>
          </p:cNvSpPr>
          <p:nvPr/>
        </p:nvSpPr>
        <p:spPr bwMode="auto">
          <a:xfrm>
            <a:off x="35496" y="4941168"/>
            <a:ext cx="9001000" cy="977606"/>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Baik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sekali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perbuatanmu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hambaku</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baik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setia</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Masuklah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turutlah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dalam</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kebahagiaan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tuanmu</a:t>
            </a:r>
            <a:r>
              <a:rPr lang="en-CA" sz="2800" b="1" dirty="0" smtClean="0">
                <a:solidFill>
                  <a:schemeClr val="bg1"/>
                </a:solidFill>
                <a:latin typeface="Calibri" pitchFamily="34" charset="0"/>
                <a:cs typeface="Calibri" pitchFamily="34" charset="0"/>
              </a:rPr>
              <a:t>.”  Mat 25:21, 23   </a:t>
            </a:r>
          </a:p>
          <a:p>
            <a:pPr algn="ctr"/>
            <a:r>
              <a:rPr lang="en-CA" sz="2400" b="1" kern="0" dirty="0" smtClean="0">
                <a:solidFill>
                  <a:schemeClr val="bg1"/>
                </a:solidFill>
                <a:latin typeface="Calibri" pitchFamily="34" charset="0"/>
                <a:cs typeface="+mn-cs"/>
              </a:rPr>
              <a:t>(“</a:t>
            </a:r>
            <a:r>
              <a:rPr lang="en-CA" sz="2400" b="1" kern="0" dirty="0" err="1" smtClean="0">
                <a:solidFill>
                  <a:schemeClr val="bg1"/>
                </a:solidFill>
                <a:latin typeface="Calibri" pitchFamily="34" charset="0"/>
                <a:cs typeface="+mn-cs"/>
              </a:rPr>
              <a:t>tuan</a:t>
            </a:r>
            <a:r>
              <a:rPr lang="en-CA" sz="2400" b="1" kern="0" dirty="0" smtClean="0">
                <a:solidFill>
                  <a:schemeClr val="bg1"/>
                </a:solidFill>
                <a:latin typeface="Calibri" pitchFamily="34" charset="0"/>
                <a:cs typeface="+mn-cs"/>
              </a:rPr>
              <a:t>” </a:t>
            </a:r>
            <a:r>
              <a:rPr lang="en-CA" sz="2400" b="1" kern="0" dirty="0" err="1" smtClean="0">
                <a:solidFill>
                  <a:schemeClr val="bg1"/>
                </a:solidFill>
                <a:latin typeface="Calibri" pitchFamily="34" charset="0"/>
                <a:cs typeface="+mn-cs"/>
              </a:rPr>
              <a:t>Yunani</a:t>
            </a:r>
            <a:r>
              <a:rPr lang="en-CA" sz="2400" b="1" kern="0" dirty="0" smtClean="0">
                <a:solidFill>
                  <a:schemeClr val="bg1"/>
                </a:solidFill>
                <a:latin typeface="Calibri" pitchFamily="34" charset="0"/>
                <a:cs typeface="+mn-cs"/>
              </a:rPr>
              <a:t> </a:t>
            </a:r>
            <a:r>
              <a:rPr lang="en-CA" sz="2400" b="1" kern="0" dirty="0" err="1" smtClean="0">
                <a:solidFill>
                  <a:schemeClr val="bg1"/>
                </a:solidFill>
                <a:latin typeface="Calibri" pitchFamily="34" charset="0"/>
                <a:cs typeface="+mn-cs"/>
              </a:rPr>
              <a:t>kurios</a:t>
            </a:r>
            <a:r>
              <a:rPr lang="en-CA" sz="2400" b="1" kern="0" dirty="0" smtClean="0">
                <a:solidFill>
                  <a:schemeClr val="bg1"/>
                </a:solidFill>
                <a:latin typeface="Calibri" pitchFamily="34" charset="0"/>
                <a:cs typeface="+mn-cs"/>
              </a:rPr>
              <a:t> = </a:t>
            </a:r>
            <a:r>
              <a:rPr lang="en-CA" sz="2400" b="1" kern="0" dirty="0" err="1" smtClean="0">
                <a:solidFill>
                  <a:schemeClr val="bg1"/>
                </a:solidFill>
                <a:latin typeface="Calibri" pitchFamily="34" charset="0"/>
                <a:cs typeface="+mn-cs"/>
              </a:rPr>
              <a:t>Tuhan</a:t>
            </a:r>
            <a:r>
              <a:rPr lang="en-CA" sz="2400" b="1" kern="0" dirty="0" smtClean="0">
                <a:solidFill>
                  <a:schemeClr val="bg1"/>
                </a:solidFill>
                <a:latin typeface="Calibri" pitchFamily="34" charset="0"/>
                <a:cs typeface="+mn-cs"/>
              </a:rPr>
              <a:t>)</a:t>
            </a:r>
          </a:p>
          <a:p>
            <a:pPr marL="0" marR="0" lvl="0" indent="0" algn="ctr" defTabSz="914400" rtl="0" eaLnBrk="0" fontAlgn="base" latinLnBrk="0" hangingPunct="0">
              <a:lnSpc>
                <a:spcPct val="120000"/>
              </a:lnSpc>
              <a:spcBef>
                <a:spcPts val="0"/>
              </a:spcBef>
              <a:spcAft>
                <a:spcPct val="0"/>
              </a:spcAft>
              <a:buClrTx/>
              <a:buSzTx/>
              <a:buFontTx/>
              <a:buNone/>
              <a:tabLst/>
              <a:defRPr/>
            </a:pPr>
            <a:endParaRPr kumimoji="0" lang="en-CA" sz="2400" b="0" i="0" u="none" strike="noStrike" kern="0" cap="none" spc="0" normalizeH="0" baseline="0" noProof="0" dirty="0">
              <a:ln>
                <a:noFill/>
              </a:ln>
              <a:solidFill>
                <a:schemeClr val="bg1"/>
              </a:solidFill>
              <a:effectLst/>
              <a:uLnTx/>
              <a:uFillTx/>
              <a:latin typeface="Calibri" pitchFamily="34" charset="0"/>
              <a:ea typeface="+mn-ea"/>
              <a:cs typeface="+mn-cs"/>
            </a:endParaRPr>
          </a:p>
        </p:txBody>
      </p:sp>
      <p:pic>
        <p:nvPicPr>
          <p:cNvPr id="17" name="Picture 16" descr="www.sherv.net big-tears.gif"/>
          <p:cNvPicPr>
            <a:picLocks noChangeAspect="1"/>
          </p:cNvPicPr>
          <p:nvPr/>
        </p:nvPicPr>
        <p:blipFill>
          <a:blip r:embed="rId3" cstate="print"/>
          <a:stretch>
            <a:fillRect/>
          </a:stretch>
        </p:blipFill>
        <p:spPr>
          <a:xfrm>
            <a:off x="7884368" y="5901274"/>
            <a:ext cx="1440160" cy="840094"/>
          </a:xfrm>
          <a:prstGeom prst="rect">
            <a:avLst/>
          </a:prstGeom>
        </p:spPr>
      </p:pic>
      <p:pic>
        <p:nvPicPr>
          <p:cNvPr id="19" name="Picture 18" descr="egyptian.gif"/>
          <p:cNvPicPr>
            <a:picLocks noChangeAspect="1"/>
          </p:cNvPicPr>
          <p:nvPr/>
        </p:nvPicPr>
        <p:blipFill>
          <a:blip r:embed="rId4" cstate="print"/>
          <a:stretch>
            <a:fillRect/>
          </a:stretch>
        </p:blipFill>
        <p:spPr>
          <a:xfrm rot="14400000" flipH="1">
            <a:off x="1419938" y="1362418"/>
            <a:ext cx="2103120" cy="1251856"/>
          </a:xfrm>
          <a:prstGeom prst="rect">
            <a:avLst/>
          </a:prstGeom>
        </p:spPr>
      </p:pic>
      <p:pic>
        <p:nvPicPr>
          <p:cNvPr id="20" name="Picture 19" descr="egyptian.gif"/>
          <p:cNvPicPr>
            <a:picLocks noChangeAspect="1"/>
          </p:cNvPicPr>
          <p:nvPr/>
        </p:nvPicPr>
        <p:blipFill>
          <a:blip r:embed="rId4" cstate="print"/>
          <a:stretch>
            <a:fillRect/>
          </a:stretch>
        </p:blipFill>
        <p:spPr>
          <a:xfrm>
            <a:off x="2036832" y="476672"/>
            <a:ext cx="2103120" cy="1251856"/>
          </a:xfrm>
          <a:prstGeom prst="rect">
            <a:avLst/>
          </a:prstGeom>
        </p:spPr>
      </p:pic>
      <p:pic>
        <p:nvPicPr>
          <p:cNvPr id="21" name="Picture 20" descr="egyptian.gif"/>
          <p:cNvPicPr>
            <a:picLocks noChangeAspect="1"/>
          </p:cNvPicPr>
          <p:nvPr/>
        </p:nvPicPr>
        <p:blipFill>
          <a:blip r:embed="rId4" cstate="print"/>
          <a:stretch>
            <a:fillRect/>
          </a:stretch>
        </p:blipFill>
        <p:spPr>
          <a:xfrm rot="7200000">
            <a:off x="2644074" y="1362418"/>
            <a:ext cx="2103120" cy="1251856"/>
          </a:xfrm>
          <a:prstGeom prst="rect">
            <a:avLst/>
          </a:prstGeom>
        </p:spPr>
      </p:pic>
      <p:pic>
        <p:nvPicPr>
          <p:cNvPr id="24" name="Picture 23" descr="www.fg-a.com valentine 2-jumping-heart.gif"/>
          <p:cNvPicPr>
            <a:picLocks noChangeAspect="1"/>
          </p:cNvPicPr>
          <p:nvPr/>
        </p:nvPicPr>
        <p:blipFill>
          <a:blip r:embed="rId5" cstate="print"/>
          <a:stretch>
            <a:fillRect/>
          </a:stretch>
        </p:blipFill>
        <p:spPr>
          <a:xfrm>
            <a:off x="2483768" y="727348"/>
            <a:ext cx="1143000" cy="1333500"/>
          </a:xfrm>
          <a:prstGeom prst="rect">
            <a:avLst/>
          </a:prstGeom>
        </p:spPr>
      </p:pic>
      <p:sp>
        <p:nvSpPr>
          <p:cNvPr id="15" name="TextBox 14"/>
          <p:cNvSpPr txBox="1"/>
          <p:nvPr/>
        </p:nvSpPr>
        <p:spPr>
          <a:xfrm>
            <a:off x="6479704" y="2924944"/>
            <a:ext cx="2664296" cy="553998"/>
          </a:xfrm>
          <a:prstGeom prst="rect">
            <a:avLst/>
          </a:prstGeom>
          <a:noFill/>
        </p:spPr>
        <p:txBody>
          <a:bodyPr wrap="square" rtlCol="0">
            <a:spAutoFit/>
          </a:bodyPr>
          <a:lstStyle/>
          <a:p>
            <a:pPr algn="ctr"/>
            <a:r>
              <a:rPr lang="en-CA" sz="1000" dirty="0" smtClean="0">
                <a:solidFill>
                  <a:schemeClr val="tx1">
                    <a:lumMod val="85000"/>
                  </a:schemeClr>
                </a:solidFill>
              </a:rPr>
              <a:t>Big tears smiley and </a:t>
            </a:r>
            <a:r>
              <a:rPr lang="en-CA" sz="1000" dirty="0" err="1" smtClean="0">
                <a:solidFill>
                  <a:schemeClr val="tx1">
                    <a:lumMod val="85000"/>
                  </a:schemeClr>
                </a:solidFill>
              </a:rPr>
              <a:t>smileys</a:t>
            </a:r>
            <a:r>
              <a:rPr lang="en-CA" sz="1000" dirty="0" smtClean="0">
                <a:solidFill>
                  <a:schemeClr val="tx1">
                    <a:lumMod val="85000"/>
                  </a:schemeClr>
                </a:solidFill>
              </a:rPr>
              <a:t>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2" name="Picture 11" descr="www.clipartfest.com aaf199e4e5444100a944d574457b2f7a_animated-powerpoint-templates-free-animated-clipart-for-ppt_1024-768.gif"/>
          <p:cNvPicPr>
            <a:picLocks noChangeAspect="1"/>
          </p:cNvPicPr>
          <p:nvPr/>
        </p:nvPicPr>
        <p:blipFill>
          <a:blip r:embed="rId2" cstate="print"/>
          <a:stretch>
            <a:fillRect/>
          </a:stretch>
        </p:blipFill>
        <p:spPr>
          <a:xfrm>
            <a:off x="35496" y="-747464"/>
            <a:ext cx="6048672" cy="4284476"/>
          </a:xfrm>
          <a:prstGeom prst="rect">
            <a:avLst/>
          </a:prstGeom>
        </p:spPr>
      </p:pic>
      <p:sp>
        <p:nvSpPr>
          <p:cNvPr id="2" name="Title 1"/>
          <p:cNvSpPr>
            <a:spLocks noGrp="1"/>
          </p:cNvSpPr>
          <p:nvPr>
            <p:ph type="ctrTitle" idx="4294967295"/>
          </p:nvPr>
        </p:nvSpPr>
        <p:spPr>
          <a:xfrm>
            <a:off x="6660232" y="116632"/>
            <a:ext cx="2331720" cy="2743200"/>
          </a:xfrm>
          <a:solidFill>
            <a:schemeClr val="tx1"/>
          </a:solidFill>
        </p:spPr>
        <p:txBody>
          <a:bodyPr/>
          <a:lstStyle/>
          <a:p>
            <a:r>
              <a:rPr lang="en-CA" sz="2800" b="1" dirty="0" smtClean="0">
                <a:solidFill>
                  <a:srgbClr val="FF0000"/>
                </a:solidFill>
                <a:latin typeface="Calibri" pitchFamily="34" charset="0"/>
              </a:rPr>
              <a:t>90. </a:t>
            </a:r>
            <a:r>
              <a:rPr lang="en-CA" sz="2800" b="1" dirty="0" err="1" smtClean="0">
                <a:solidFill>
                  <a:srgbClr val="FF0000"/>
                </a:solidFill>
                <a:latin typeface="Calibri" pitchFamily="34" charset="0"/>
              </a:rPr>
              <a:t>Masuk</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kebahagiaan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a:t>
            </a:r>
            <a:br>
              <a:rPr lang="en-CA" sz="2800" b="1" dirty="0" smtClean="0">
                <a:solidFill>
                  <a:srgbClr val="FF0000"/>
                </a:solidFill>
                <a:latin typeface="Calibri" pitchFamily="34" charset="0"/>
              </a:rPr>
            </a:b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
        <p:nvSpPr>
          <p:cNvPr id="7" name="TextBox 6"/>
          <p:cNvSpPr txBox="1"/>
          <p:nvPr/>
        </p:nvSpPr>
        <p:spPr>
          <a:xfrm>
            <a:off x="0" y="3501008"/>
            <a:ext cx="9144000" cy="1446550"/>
          </a:xfrm>
          <a:prstGeom prst="rect">
            <a:avLst/>
          </a:prstGeom>
          <a:noFill/>
        </p:spPr>
        <p:txBody>
          <a:bodyPr wrap="square" rtlCol="0">
            <a:spAutoFit/>
          </a:bodyPr>
          <a:lstStyle/>
          <a:p>
            <a:pPr algn="ctr"/>
            <a:r>
              <a:rPr lang="en-CA" sz="2200" b="1" dirty="0" err="1" smtClean="0">
                <a:latin typeface="Calibri" pitchFamily="34" charset="0"/>
              </a:rPr>
              <a:t>Untuk</a:t>
            </a:r>
            <a:r>
              <a:rPr lang="en-CA" sz="2200" b="1" dirty="0" smtClean="0">
                <a:latin typeface="Calibri" pitchFamily="34" charset="0"/>
              </a:rPr>
              <a:t> </a:t>
            </a:r>
            <a:r>
              <a:rPr lang="en-CA" sz="2200" b="1" dirty="0" err="1" smtClean="0">
                <a:latin typeface="Calibri" pitchFamily="34" charset="0"/>
              </a:rPr>
              <a:t>masuk</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t>
            </a:r>
            <a:r>
              <a:rPr lang="en-CA" sz="2200" b="1" dirty="0" err="1" smtClean="0">
                <a:latin typeface="Calibri" pitchFamily="34" charset="0"/>
              </a:rPr>
              <a:t>sukacita</a:t>
            </a:r>
            <a:r>
              <a:rPr lang="en-CA" sz="2200" b="1" dirty="0" smtClean="0">
                <a:latin typeface="Calibri" pitchFamily="34" charset="0"/>
              </a:rPr>
              <a:t> Allah </a:t>
            </a:r>
            <a:r>
              <a:rPr lang="en-CA" sz="2200" b="1" dirty="0" err="1" smtClean="0">
                <a:latin typeface="Calibri" pitchFamily="34" charset="0"/>
              </a:rPr>
              <a:t>adalah</a:t>
            </a:r>
            <a:r>
              <a:rPr lang="en-CA" sz="2200" b="1" dirty="0" smtClean="0">
                <a:latin typeface="Calibri" pitchFamily="34" charset="0"/>
              </a:rPr>
              <a:t> </a:t>
            </a:r>
            <a:r>
              <a:rPr lang="en-CA" sz="2200" b="1" dirty="0" err="1" smtClean="0">
                <a:latin typeface="Calibri" pitchFamily="34" charset="0"/>
              </a:rPr>
              <a:t>berada</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t>
            </a:r>
            <a:r>
              <a:rPr lang="en-CA" sz="2200" b="1" dirty="0" err="1" smtClean="0">
                <a:latin typeface="Calibri" pitchFamily="34" charset="0"/>
              </a:rPr>
              <a:t>hadirat</a:t>
            </a:r>
            <a:r>
              <a:rPr lang="en-CA" sz="2200" b="1" dirty="0" smtClean="0">
                <a:latin typeface="Calibri" pitchFamily="34" charset="0"/>
              </a:rPr>
              <a:t> Allah, </a:t>
            </a:r>
            <a:r>
              <a:rPr lang="en-CA" sz="2200" b="1" dirty="0" err="1" smtClean="0">
                <a:latin typeface="Calibri" pitchFamily="34" charset="0"/>
              </a:rPr>
              <a:t>menikmati</a:t>
            </a:r>
            <a:r>
              <a:rPr lang="en-CA" sz="2200" b="1" dirty="0" smtClean="0">
                <a:latin typeface="Calibri" pitchFamily="34" charset="0"/>
              </a:rPr>
              <a:t> </a:t>
            </a:r>
            <a:r>
              <a:rPr lang="en-CA" sz="2200" b="1" dirty="0" err="1" smtClean="0">
                <a:latin typeface="Calibri" pitchFamily="34" charset="0"/>
              </a:rPr>
              <a:t>dan</a:t>
            </a:r>
            <a:r>
              <a:rPr lang="en-CA" sz="2200" b="1" dirty="0" smtClean="0">
                <a:latin typeface="Calibri" pitchFamily="34" charset="0"/>
              </a:rPr>
              <a:t> </a:t>
            </a:r>
            <a:r>
              <a:rPr lang="en-CA" sz="2200" b="1" dirty="0" err="1" smtClean="0">
                <a:latin typeface="Calibri" pitchFamily="34" charset="0"/>
              </a:rPr>
              <a:t>bersukacita</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Allah </a:t>
            </a:r>
            <a:r>
              <a:rPr lang="en-CA" sz="2200" b="1" dirty="0" err="1" smtClean="0">
                <a:latin typeface="Calibri" pitchFamily="34" charset="0"/>
              </a:rPr>
              <a:t>sebagaimana</a:t>
            </a:r>
            <a:r>
              <a:rPr lang="en-CA" sz="2200" b="1" dirty="0" smtClean="0">
                <a:latin typeface="Calibri" pitchFamily="34" charset="0"/>
              </a:rPr>
              <a:t> Allah </a:t>
            </a:r>
            <a:r>
              <a:rPr lang="en-CA" sz="2200" b="1" dirty="0" err="1" smtClean="0">
                <a:latin typeface="Calibri" pitchFamily="34" charset="0"/>
              </a:rPr>
              <a:t>senang</a:t>
            </a:r>
            <a:r>
              <a:rPr lang="en-CA" sz="2200" b="1" dirty="0" smtClean="0">
                <a:latin typeface="Calibri" pitchFamily="34" charset="0"/>
              </a:rPr>
              <a:t> </a:t>
            </a:r>
            <a:r>
              <a:rPr lang="en-CA" sz="2200" b="1" dirty="0" err="1" smtClean="0">
                <a:latin typeface="Calibri" pitchFamily="34" charset="0"/>
              </a:rPr>
              <a:t>dan</a:t>
            </a:r>
            <a:r>
              <a:rPr lang="en-CA" sz="2200" b="1" dirty="0" smtClean="0">
                <a:latin typeface="Calibri" pitchFamily="34" charset="0"/>
              </a:rPr>
              <a:t> </a:t>
            </a:r>
            <a:r>
              <a:rPr lang="en-CA" sz="2200" b="1" dirty="0" err="1" smtClean="0">
                <a:latin typeface="Calibri" pitchFamily="34" charset="0"/>
              </a:rPr>
              <a:t>bersukacita</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Allah </a:t>
            </a:r>
            <a:r>
              <a:rPr lang="en-CA" sz="2200" b="1" dirty="0" err="1" smtClean="0">
                <a:latin typeface="Calibri" pitchFamily="34" charset="0"/>
              </a:rPr>
              <a:t>dengan</a:t>
            </a:r>
            <a:r>
              <a:rPr lang="en-CA" sz="2200" b="1" dirty="0" smtClean="0">
                <a:latin typeface="Calibri" pitchFamily="34" charset="0"/>
              </a:rPr>
              <a:t> </a:t>
            </a:r>
            <a:r>
              <a:rPr lang="en-CA" sz="2200" b="1" dirty="0" err="1" smtClean="0">
                <a:latin typeface="Calibri" pitchFamily="34" charset="0"/>
              </a:rPr>
              <a:t>semua</a:t>
            </a:r>
            <a:r>
              <a:rPr lang="en-CA" sz="2200" b="1" dirty="0" smtClean="0">
                <a:latin typeface="Calibri" pitchFamily="34" charset="0"/>
              </a:rPr>
              <a:t> </a:t>
            </a:r>
            <a:r>
              <a:rPr lang="en-CA" sz="2200" b="1" dirty="0" err="1" smtClean="0">
                <a:latin typeface="Calibri" pitchFamily="34" charset="0"/>
              </a:rPr>
              <a:t>kuasaNya</a:t>
            </a:r>
            <a:r>
              <a:rPr lang="en-CA" sz="2200" b="1" dirty="0" smtClean="0">
                <a:latin typeface="Calibri" pitchFamily="34" charset="0"/>
              </a:rPr>
              <a:t> yang </a:t>
            </a:r>
            <a:r>
              <a:rPr lang="en-CA" sz="2200" b="1" dirty="0" err="1" smtClean="0">
                <a:latin typeface="Calibri" pitchFamily="34" charset="0"/>
              </a:rPr>
              <a:t>tidak</a:t>
            </a:r>
            <a:r>
              <a:rPr lang="en-CA" sz="2200" b="1" dirty="0" smtClean="0">
                <a:latin typeface="Calibri" pitchFamily="34" charset="0"/>
              </a:rPr>
              <a:t> </a:t>
            </a:r>
            <a:r>
              <a:rPr lang="en-CA" sz="2200" b="1" dirty="0" err="1" smtClean="0">
                <a:latin typeface="Calibri" pitchFamily="34" charset="0"/>
              </a:rPr>
              <a:t>terbatas</a:t>
            </a:r>
            <a:r>
              <a:rPr lang="en-CA" sz="2200" b="1" dirty="0" smtClean="0">
                <a:latin typeface="Calibri" pitchFamily="34" charset="0"/>
              </a:rPr>
              <a:t>, </a:t>
            </a:r>
            <a:r>
              <a:rPr lang="en-CA" sz="2200" b="1" dirty="0" err="1" smtClean="0">
                <a:latin typeface="Calibri" pitchFamily="34" charset="0"/>
              </a:rPr>
              <a:t>kesatuan</a:t>
            </a:r>
            <a:r>
              <a:rPr lang="en-CA" sz="2200" b="1" dirty="0" smtClean="0">
                <a:latin typeface="Calibri" pitchFamily="34" charset="0"/>
              </a:rPr>
              <a:t> </a:t>
            </a:r>
            <a:r>
              <a:rPr lang="en-CA" sz="2200" b="1" dirty="0" err="1" smtClean="0">
                <a:latin typeface="Calibri" pitchFamily="34" charset="0"/>
              </a:rPr>
              <a:t>dengan</a:t>
            </a:r>
            <a:r>
              <a:rPr lang="en-CA" sz="2200" b="1" dirty="0" smtClean="0">
                <a:latin typeface="Calibri" pitchFamily="34" charset="0"/>
              </a:rPr>
              <a:t> </a:t>
            </a:r>
            <a:r>
              <a:rPr lang="en-CA" sz="2200" b="1" dirty="0" err="1" smtClean="0">
                <a:latin typeface="Calibri" pitchFamily="34" charset="0"/>
              </a:rPr>
              <a:t>Bapa</a:t>
            </a:r>
            <a:r>
              <a:rPr lang="en-CA" sz="2200" b="1" dirty="0" smtClean="0">
                <a:latin typeface="Calibri" pitchFamily="34" charset="0"/>
              </a:rPr>
              <a:t>, </a:t>
            </a:r>
            <a:r>
              <a:rPr lang="en-CA" sz="2200" b="1" dirty="0" err="1" smtClean="0">
                <a:latin typeface="Calibri" pitchFamily="34" charset="0"/>
              </a:rPr>
              <a:t>Anak</a:t>
            </a:r>
            <a:r>
              <a:rPr lang="en-CA" sz="2200" b="1" dirty="0" smtClean="0">
                <a:latin typeface="Calibri" pitchFamily="34" charset="0"/>
              </a:rPr>
              <a:t> </a:t>
            </a:r>
            <a:r>
              <a:rPr lang="en-CA" sz="2200" b="1" dirty="0" err="1" smtClean="0">
                <a:latin typeface="Calibri" pitchFamily="34" charset="0"/>
              </a:rPr>
              <a:t>dan</a:t>
            </a:r>
            <a:r>
              <a:rPr lang="en-CA" sz="2200" b="1" dirty="0" smtClean="0">
                <a:latin typeface="Calibri" pitchFamily="34" charset="0"/>
              </a:rPr>
              <a:t> </a:t>
            </a:r>
            <a:r>
              <a:rPr lang="en-CA" sz="2200" b="1" dirty="0" err="1" smtClean="0">
                <a:latin typeface="Calibri" pitchFamily="34" charset="0"/>
              </a:rPr>
              <a:t>Roh</a:t>
            </a:r>
            <a:r>
              <a:rPr lang="en-CA" sz="2200" b="1" dirty="0" smtClean="0">
                <a:latin typeface="Calibri" pitchFamily="34" charset="0"/>
              </a:rPr>
              <a:t>, </a:t>
            </a:r>
            <a:r>
              <a:rPr lang="en-CA" sz="2200" b="1" dirty="0" err="1" smtClean="0">
                <a:latin typeface="Calibri" pitchFamily="34" charset="0"/>
              </a:rPr>
              <a:t>dan</a:t>
            </a:r>
            <a:r>
              <a:rPr lang="en-CA" sz="2200" b="1" dirty="0" smtClean="0">
                <a:latin typeface="Calibri" pitchFamily="34" charset="0"/>
              </a:rPr>
              <a:t> </a:t>
            </a:r>
            <a:r>
              <a:rPr lang="en-CA" sz="2200" b="1" dirty="0" err="1" smtClean="0">
                <a:latin typeface="Calibri" pitchFamily="34" charset="0"/>
              </a:rPr>
              <a:t>anugerahNya</a:t>
            </a:r>
            <a:r>
              <a:rPr lang="en-CA" sz="2200" b="1" dirty="0" smtClean="0">
                <a:latin typeface="Calibri" pitchFamily="34" charset="0"/>
              </a:rPr>
              <a:t> </a:t>
            </a:r>
            <a:r>
              <a:rPr lang="en-CA" sz="2200" b="1" dirty="0" err="1" smtClean="0">
                <a:latin typeface="Calibri" pitchFamily="34" charset="0"/>
              </a:rPr>
              <a:t>dalam</a:t>
            </a:r>
            <a:r>
              <a:rPr lang="en-CA" sz="2200" b="1" dirty="0" smtClean="0">
                <a:latin typeface="Calibri" pitchFamily="34" charset="0"/>
              </a:rPr>
              <a:t> </a:t>
            </a:r>
            <a:r>
              <a:rPr lang="en-CA" sz="2200" b="1" dirty="0" err="1" smtClean="0">
                <a:latin typeface="Calibri" pitchFamily="34" charset="0"/>
              </a:rPr>
              <a:t>Kristus</a:t>
            </a:r>
            <a:r>
              <a:rPr lang="en-CA" sz="2200" b="1" dirty="0" smtClean="0">
                <a:latin typeface="Calibri" pitchFamily="34" charset="0"/>
              </a:rPr>
              <a:t>.</a:t>
            </a:r>
            <a:endParaRPr lang="en-CA" sz="2200" b="1" dirty="0">
              <a:latin typeface="Calibri" pitchFamily="34" charset="0"/>
            </a:endParaRPr>
          </a:p>
        </p:txBody>
      </p:sp>
      <p:sp>
        <p:nvSpPr>
          <p:cNvPr id="11" name="Subtitle 2"/>
          <p:cNvSpPr txBox="1">
            <a:spLocks/>
          </p:cNvSpPr>
          <p:nvPr/>
        </p:nvSpPr>
        <p:spPr bwMode="auto">
          <a:xfrm>
            <a:off x="179512" y="4941168"/>
            <a:ext cx="8784976" cy="977606"/>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p>
            <a:r>
              <a:rPr lang="en-CA" sz="2800" b="1" dirty="0" smtClean="0">
                <a:solidFill>
                  <a:schemeClr val="bg1"/>
                </a:solidFill>
                <a:latin typeface="Calibri" pitchFamily="34" charset="0"/>
                <a:cs typeface="Calibri" pitchFamily="34" charset="0"/>
              </a:rPr>
              <a:t>“</a:t>
            </a:r>
            <a:r>
              <a:rPr lang="en-US" sz="2800" b="1" dirty="0" smtClean="0">
                <a:solidFill>
                  <a:schemeClr val="bg1"/>
                </a:solidFill>
                <a:latin typeface="Calibri" pitchFamily="34" charset="0"/>
                <a:cs typeface="Calibri" pitchFamily="34" charset="0"/>
              </a:rPr>
              <a:t>TUHAN </a:t>
            </a:r>
            <a:r>
              <a:rPr lang="en-US" sz="2800" b="1" dirty="0" err="1" smtClean="0">
                <a:solidFill>
                  <a:schemeClr val="bg1"/>
                </a:solidFill>
                <a:latin typeface="Calibri" pitchFamily="34" charset="0"/>
                <a:cs typeface="Calibri" pitchFamily="34" charset="0"/>
              </a:rPr>
              <a:t>Allahmu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ada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antaramu</a:t>
            </a:r>
            <a:r>
              <a:rPr lang="en-US" sz="2800" b="1" dirty="0" smtClean="0">
                <a:solidFill>
                  <a:schemeClr val="bg1"/>
                </a:solidFill>
                <a:latin typeface="Calibri" pitchFamily="34" charset="0"/>
                <a:cs typeface="Calibri" pitchFamily="34" charset="0"/>
              </a:rPr>
              <a:t>  . . . </a:t>
            </a:r>
            <a:r>
              <a:rPr lang="en-US" sz="2800" b="1" dirty="0" err="1" smtClean="0">
                <a:solidFill>
                  <a:schemeClr val="bg1"/>
                </a:solidFill>
                <a:latin typeface="Calibri" pitchFamily="34" charset="0"/>
                <a:cs typeface="Calibri" pitchFamily="34" charset="0"/>
              </a:rPr>
              <a:t>Ia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bergirang</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karena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engkau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dengan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sukacita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membaharui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engkau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dalam</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kasih-Nya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bersorak-sorak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karena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engkau</a:t>
            </a:r>
            <a:r>
              <a:rPr lang="en-US" sz="2800" b="1" dirty="0" smtClean="0">
                <a:solidFill>
                  <a:schemeClr val="bg1"/>
                </a:solidFill>
                <a:latin typeface="Calibri" pitchFamily="34" charset="0"/>
                <a:cs typeface="Calibri" pitchFamily="34" charset="0"/>
              </a:rPr>
              <a:t> </a:t>
            </a:r>
          </a:p>
          <a:p>
            <a:r>
              <a:rPr lang="en-US" sz="2800" b="1" dirty="0" err="1" smtClean="0">
                <a:solidFill>
                  <a:schemeClr val="bg1"/>
                </a:solidFill>
                <a:latin typeface="Calibri" pitchFamily="34" charset="0"/>
                <a:cs typeface="Calibri" pitchFamily="34" charset="0"/>
              </a:rPr>
              <a:t>dengan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sorak-sorai</a:t>
            </a:r>
            <a:r>
              <a:rPr lang="en-US" sz="2800" b="1" dirty="0" smtClean="0">
                <a:solidFill>
                  <a:schemeClr val="bg1"/>
                </a:solidFill>
                <a:latin typeface="Calibri" pitchFamily="34" charset="0"/>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n-ea"/>
                <a:cs typeface="+mn-cs"/>
              </a:rPr>
              <a:t>Zefanya</a:t>
            </a:r>
            <a:r>
              <a:rPr kumimoji="0" lang="en-CA" sz="2800" b="1" i="0" u="none" strike="noStrike" kern="0" cap="none" spc="0" normalizeH="0" baseline="0" noProof="0" dirty="0" smtClean="0">
                <a:ln>
                  <a:noFill/>
                </a:ln>
                <a:solidFill>
                  <a:schemeClr val="bg1"/>
                </a:solidFill>
                <a:effectLst/>
                <a:uLnTx/>
                <a:uFillTx/>
                <a:latin typeface="Calibri" pitchFamily="34" charset="0"/>
                <a:ea typeface="+mn-ea"/>
                <a:cs typeface="+mn-cs"/>
              </a:rPr>
              <a:t> 3:17</a:t>
            </a:r>
            <a:endParaRPr kumimoji="0" lang="en-CA" sz="2800" b="0" i="0" u="none" strike="noStrike" kern="0" cap="none" spc="0" normalizeH="0" baseline="0" noProof="0" dirty="0">
              <a:ln>
                <a:noFill/>
              </a:ln>
              <a:solidFill>
                <a:schemeClr val="bg1"/>
              </a:solidFill>
              <a:effectLst/>
              <a:uLnTx/>
              <a:uFillTx/>
              <a:latin typeface="Calibri" pitchFamily="34" charset="0"/>
              <a:ea typeface="+mn-ea"/>
              <a:cs typeface="+mn-cs"/>
            </a:endParaRPr>
          </a:p>
        </p:txBody>
      </p:sp>
      <p:pic>
        <p:nvPicPr>
          <p:cNvPr id="17" name="Picture 16" descr="www.sherv.net big-tears.gif"/>
          <p:cNvPicPr>
            <a:picLocks noChangeAspect="1"/>
          </p:cNvPicPr>
          <p:nvPr/>
        </p:nvPicPr>
        <p:blipFill>
          <a:blip r:embed="rId3" cstate="print"/>
          <a:stretch>
            <a:fillRect/>
          </a:stretch>
        </p:blipFill>
        <p:spPr>
          <a:xfrm>
            <a:off x="7884368" y="5901274"/>
            <a:ext cx="1440160" cy="840094"/>
          </a:xfrm>
          <a:prstGeom prst="rect">
            <a:avLst/>
          </a:prstGeom>
        </p:spPr>
      </p:pic>
      <p:pic>
        <p:nvPicPr>
          <p:cNvPr id="19" name="Picture 18" descr="egyptian.gif"/>
          <p:cNvPicPr>
            <a:picLocks noChangeAspect="1"/>
          </p:cNvPicPr>
          <p:nvPr/>
        </p:nvPicPr>
        <p:blipFill>
          <a:blip r:embed="rId4" cstate="print"/>
          <a:stretch>
            <a:fillRect/>
          </a:stretch>
        </p:blipFill>
        <p:spPr>
          <a:xfrm rot="14400000" flipH="1">
            <a:off x="1419938" y="1362418"/>
            <a:ext cx="2103120" cy="1251856"/>
          </a:xfrm>
          <a:prstGeom prst="rect">
            <a:avLst/>
          </a:prstGeom>
        </p:spPr>
      </p:pic>
      <p:pic>
        <p:nvPicPr>
          <p:cNvPr id="20" name="Picture 19" descr="egyptian.gif"/>
          <p:cNvPicPr>
            <a:picLocks noChangeAspect="1"/>
          </p:cNvPicPr>
          <p:nvPr/>
        </p:nvPicPr>
        <p:blipFill>
          <a:blip r:embed="rId4" cstate="print"/>
          <a:stretch>
            <a:fillRect/>
          </a:stretch>
        </p:blipFill>
        <p:spPr>
          <a:xfrm>
            <a:off x="2036832" y="476672"/>
            <a:ext cx="2103120" cy="1251856"/>
          </a:xfrm>
          <a:prstGeom prst="rect">
            <a:avLst/>
          </a:prstGeom>
        </p:spPr>
      </p:pic>
      <p:pic>
        <p:nvPicPr>
          <p:cNvPr id="21" name="Picture 20" descr="egyptian.gif"/>
          <p:cNvPicPr>
            <a:picLocks noChangeAspect="1"/>
          </p:cNvPicPr>
          <p:nvPr/>
        </p:nvPicPr>
        <p:blipFill>
          <a:blip r:embed="rId4" cstate="print"/>
          <a:stretch>
            <a:fillRect/>
          </a:stretch>
        </p:blipFill>
        <p:spPr>
          <a:xfrm rot="7200000">
            <a:off x="2644074" y="1362418"/>
            <a:ext cx="2103120" cy="1251856"/>
          </a:xfrm>
          <a:prstGeom prst="rect">
            <a:avLst/>
          </a:prstGeom>
        </p:spPr>
      </p:pic>
      <p:pic>
        <p:nvPicPr>
          <p:cNvPr id="24" name="Picture 23" descr="www.fg-a.com valentine 2-jumping-heart.gif"/>
          <p:cNvPicPr>
            <a:picLocks noChangeAspect="1"/>
          </p:cNvPicPr>
          <p:nvPr/>
        </p:nvPicPr>
        <p:blipFill>
          <a:blip r:embed="rId5" cstate="print"/>
          <a:stretch>
            <a:fillRect/>
          </a:stretch>
        </p:blipFill>
        <p:spPr>
          <a:xfrm>
            <a:off x="2483768" y="727348"/>
            <a:ext cx="1143000" cy="1333500"/>
          </a:xfrm>
          <a:prstGeom prst="rect">
            <a:avLst/>
          </a:prstGeom>
        </p:spPr>
      </p:pic>
      <p:sp>
        <p:nvSpPr>
          <p:cNvPr id="15" name="TextBox 14"/>
          <p:cNvSpPr txBox="1"/>
          <p:nvPr/>
        </p:nvSpPr>
        <p:spPr>
          <a:xfrm>
            <a:off x="6479704" y="2924944"/>
            <a:ext cx="2664296" cy="553998"/>
          </a:xfrm>
          <a:prstGeom prst="rect">
            <a:avLst/>
          </a:prstGeom>
          <a:noFill/>
        </p:spPr>
        <p:txBody>
          <a:bodyPr wrap="square" rtlCol="0">
            <a:spAutoFit/>
          </a:bodyPr>
          <a:lstStyle/>
          <a:p>
            <a:pPr algn="ctr"/>
            <a:r>
              <a:rPr lang="en-CA" sz="1000" dirty="0" smtClean="0">
                <a:solidFill>
                  <a:schemeClr val="tx1">
                    <a:lumMod val="85000"/>
                  </a:schemeClr>
                </a:solidFill>
              </a:rPr>
              <a:t>Big tears smiley and </a:t>
            </a:r>
            <a:r>
              <a:rPr lang="en-CA" sz="1000" dirty="0" err="1" smtClean="0">
                <a:solidFill>
                  <a:schemeClr val="tx1">
                    <a:lumMod val="85000"/>
                  </a:schemeClr>
                </a:solidFill>
              </a:rPr>
              <a:t>smileys</a:t>
            </a:r>
            <a:r>
              <a:rPr lang="en-CA" sz="1000" dirty="0" smtClean="0">
                <a:solidFill>
                  <a:schemeClr val="tx1">
                    <a:lumMod val="85000"/>
                  </a:schemeClr>
                </a:solidFill>
              </a:rPr>
              <a:t>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spTree>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bg>
      <p:bgPr>
        <a:solidFill>
          <a:srgbClr val="CC00CC"/>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85192" y="2852936"/>
            <a:ext cx="8363272" cy="1143000"/>
          </a:xfrm>
        </p:spPr>
        <p:txBody>
          <a:bodyPr>
            <a:normAutofit fontScale="90000"/>
          </a:bodyPr>
          <a:lstStyle/>
          <a:p>
            <a:r>
              <a:rPr lang="en-US" sz="2700" b="1" dirty="0" smtClean="0">
                <a:solidFill>
                  <a:srgbClr val="FFFF00"/>
                </a:solidFill>
                <a:latin typeface="Calibri" pitchFamily="34" charset="0"/>
              </a:rPr>
              <a:t>“Hal yang paling </a:t>
            </a:r>
            <a:r>
              <a:rPr lang="en-US" sz="2700" b="1" dirty="0" err="1" smtClean="0">
                <a:solidFill>
                  <a:srgbClr val="FFFF00"/>
                </a:solidFill>
                <a:latin typeface="Calibri" pitchFamily="34" charset="0"/>
              </a:rPr>
              <a:t>memuaskan</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dan</a:t>
            </a:r>
            <a:r>
              <a:rPr lang="en-US" sz="2700" b="1" dirty="0" smtClean="0">
                <a:solidFill>
                  <a:srgbClr val="FFFF00"/>
                </a:solidFill>
                <a:latin typeface="Calibri" pitchFamily="34" charset="0"/>
              </a:rPr>
              <a:t> </a:t>
            </a:r>
            <a:r>
              <a:rPr lang="en-US" sz="2700" b="1" dirty="0" err="1">
                <a:solidFill>
                  <a:srgbClr val="FFFF00"/>
                </a:solidFill>
                <a:latin typeface="Calibri" pitchFamily="34" charset="0"/>
              </a:rPr>
              <a:t>k</a:t>
            </a:r>
            <a:r>
              <a:rPr lang="en-US" sz="2700" b="1" dirty="0" err="1" smtClean="0">
                <a:solidFill>
                  <a:srgbClr val="FFFF00"/>
                </a:solidFill>
                <a:latin typeface="Calibri" pitchFamily="34" charset="0"/>
              </a:rPr>
              <a:t>asih</a:t>
            </a:r>
            <a:r>
              <a:rPr lang="en-US" sz="2700" b="1" dirty="0" smtClean="0">
                <a:solidFill>
                  <a:srgbClr val="FFFF00"/>
                </a:solidFill>
                <a:latin typeface="Calibri" pitchFamily="34" charset="0"/>
              </a:rPr>
              <a:t> yang </a:t>
            </a:r>
            <a:r>
              <a:rPr lang="en-US" sz="2700" b="1" dirty="0" err="1" smtClean="0">
                <a:solidFill>
                  <a:srgbClr val="FFFF00"/>
                </a:solidFill>
                <a:latin typeface="Calibri" pitchFamily="34" charset="0"/>
              </a:rPr>
              <a:t>dipenuhi</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sukacita</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keintiman</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dan</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kooperasi</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dalam</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semesta</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alam</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ini</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mengalir</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dari</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Bapa</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Anak</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dan</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Roh</a:t>
            </a:r>
            <a:r>
              <a:rPr lang="en-US" sz="2700" b="1" dirty="0" smtClean="0">
                <a:solidFill>
                  <a:srgbClr val="FFFF00"/>
                </a:solidFill>
                <a:latin typeface="Calibri" pitchFamily="34" charset="0"/>
              </a:rPr>
              <a:t>.”</a:t>
            </a:r>
            <a:br>
              <a:rPr lang="en-US" sz="2700" b="1" dirty="0" smtClean="0">
                <a:solidFill>
                  <a:srgbClr val="FFFF00"/>
                </a:solidFill>
                <a:latin typeface="Calibri" pitchFamily="34" charset="0"/>
              </a:rPr>
            </a:br>
            <a:r>
              <a:rPr lang="en-US" sz="1600" b="1" dirty="0" smtClean="0">
                <a:solidFill>
                  <a:schemeClr val="bg1"/>
                </a:solidFill>
                <a:latin typeface="Calibri" pitchFamily="34" charset="0"/>
              </a:rPr>
              <a:t> </a:t>
            </a:r>
            <a:r>
              <a:rPr lang="en-US" sz="2700" b="1" dirty="0" smtClean="0">
                <a:solidFill>
                  <a:schemeClr val="bg1"/>
                </a:solidFill>
                <a:latin typeface="Calibri" pitchFamily="34" charset="0"/>
              </a:rPr>
              <a:t/>
            </a:r>
            <a:br>
              <a:rPr lang="en-US" sz="2700" b="1" dirty="0" smtClean="0">
                <a:solidFill>
                  <a:schemeClr val="bg1"/>
                </a:solidFill>
                <a:latin typeface="Calibri" pitchFamily="34" charset="0"/>
              </a:rPr>
            </a:br>
            <a:r>
              <a:rPr lang="en-US" sz="2700" b="1" dirty="0" smtClean="0">
                <a:solidFill>
                  <a:schemeClr val="bg1"/>
                </a:solidFill>
                <a:latin typeface="Calibri" pitchFamily="34" charset="0"/>
              </a:rPr>
              <a:t>“</a:t>
            </a:r>
            <a:r>
              <a:rPr lang="en-US" sz="2700" b="1" dirty="0" err="1" smtClean="0">
                <a:solidFill>
                  <a:schemeClr val="bg1"/>
                </a:solidFill>
                <a:latin typeface="Calibri" pitchFamily="34" charset="0"/>
              </a:rPr>
              <a:t>Seperti</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bergabung</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untuk</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makan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malam</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dengan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keluarga</a:t>
            </a:r>
            <a:r>
              <a:rPr lang="en-US" sz="2700" b="1" dirty="0" smtClean="0">
                <a:solidFill>
                  <a:schemeClr val="bg1"/>
                </a:solidFill>
                <a:latin typeface="Calibri" pitchFamily="34" charset="0"/>
              </a:rPr>
              <a:t> yang </a:t>
            </a:r>
            <a:r>
              <a:rPr lang="en-US" sz="2700" b="1" dirty="0" err="1" smtClean="0">
                <a:solidFill>
                  <a:schemeClr val="bg1"/>
                </a:solidFill>
                <a:latin typeface="Calibri" pitchFamily="34" charset="0"/>
              </a:rPr>
              <a:t>bahagia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penuh</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kasih</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Tuhan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membagikan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diriNya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sendiri</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dengan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kita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melalui</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membaptiskan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kita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dalam</a:t>
            </a:r>
            <a:r>
              <a:rPr lang="en-US" sz="2700" b="1" dirty="0" smtClean="0">
                <a:solidFill>
                  <a:schemeClr val="bg1"/>
                </a:solidFill>
                <a:latin typeface="Calibri" pitchFamily="34" charset="0"/>
              </a:rPr>
              <a:t> Allah </a:t>
            </a:r>
            <a:r>
              <a:rPr lang="en-US" sz="2700" b="1" dirty="0" err="1" smtClean="0">
                <a:solidFill>
                  <a:schemeClr val="bg1"/>
                </a:solidFill>
                <a:latin typeface="Calibri" pitchFamily="34" charset="0"/>
              </a:rPr>
              <a:t>Bapa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Anak</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Roh</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untuk</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membagikan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kasih</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mereka</a:t>
            </a:r>
            <a:r>
              <a:rPr lang="en-US" sz="2700" b="1" dirty="0" smtClean="0">
                <a:solidFill>
                  <a:schemeClr val="bg1"/>
                </a:solidFill>
                <a:latin typeface="Calibri" pitchFamily="34" charset="0"/>
              </a:rPr>
              <a:t> yang </a:t>
            </a:r>
            <a:r>
              <a:rPr lang="en-US" sz="2700" b="1" dirty="0" err="1" smtClean="0">
                <a:solidFill>
                  <a:schemeClr val="bg1"/>
                </a:solidFill>
                <a:latin typeface="Calibri" pitchFamily="34" charset="0"/>
              </a:rPr>
              <a:t>memuaskan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kesenangan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persekutuan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kooperasi</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dalam</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tujuan-tujuan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mereka</a:t>
            </a:r>
            <a:r>
              <a:rPr lang="en-US" sz="2700" b="1" dirty="0" smtClean="0">
                <a:solidFill>
                  <a:schemeClr val="bg1"/>
                </a:solidFill>
                <a:latin typeface="Calibri" pitchFamily="34" charset="0"/>
              </a:rPr>
              <a:t>.  Persekutuan </a:t>
            </a:r>
            <a:r>
              <a:rPr lang="en-US" sz="2700" b="1" dirty="0" err="1" smtClean="0">
                <a:solidFill>
                  <a:schemeClr val="bg1"/>
                </a:solidFill>
                <a:latin typeface="Calibri" pitchFamily="34" charset="0"/>
              </a:rPr>
              <a:t>sukacita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dengan</a:t>
            </a:r>
            <a:r>
              <a:rPr lang="en-US" sz="2700" b="1" dirty="0" smtClean="0">
                <a:solidFill>
                  <a:schemeClr val="bg1"/>
                </a:solidFill>
                <a:latin typeface="Calibri" pitchFamily="34" charset="0"/>
              </a:rPr>
              <a:t> Allah </a:t>
            </a:r>
            <a:r>
              <a:rPr lang="en-US" sz="2700" b="1" dirty="0" err="1" smtClean="0">
                <a:solidFill>
                  <a:schemeClr val="bg1"/>
                </a:solidFill>
                <a:latin typeface="Calibri" pitchFamily="34" charset="0"/>
              </a:rPr>
              <a:t>ketika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kita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melakukan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kehendakNya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adalah</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sukacita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tertinggi</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dalam</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surga</a:t>
            </a:r>
            <a:r>
              <a:rPr lang="en-US" sz="2700" b="1" dirty="0" smtClean="0">
                <a:solidFill>
                  <a:schemeClr val="bg1"/>
                </a:solidFill>
                <a:latin typeface="Calibri" pitchFamily="34" charset="0"/>
              </a:rPr>
              <a:t> – </a:t>
            </a:r>
            <a:r>
              <a:rPr lang="en-US" sz="2700" b="1" dirty="0" err="1" smtClean="0">
                <a:solidFill>
                  <a:schemeClr val="bg1"/>
                </a:solidFill>
                <a:latin typeface="Calibri" pitchFamily="34" charset="0"/>
              </a:rPr>
              <a:t>dan</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juga</a:t>
            </a:r>
            <a:r>
              <a:rPr lang="en-US" sz="2700" b="1" dirty="0" smtClean="0">
                <a:solidFill>
                  <a:schemeClr val="bg1"/>
                </a:solidFill>
                <a:latin typeface="Calibri" pitchFamily="34" charset="0"/>
              </a:rPr>
              <a:t> </a:t>
            </a:r>
            <a:r>
              <a:rPr lang="en-US" sz="2700" b="1" dirty="0" err="1" smtClean="0">
                <a:solidFill>
                  <a:schemeClr val="bg1"/>
                </a:solidFill>
                <a:latin typeface="Calibri" pitchFamily="34" charset="0"/>
              </a:rPr>
              <a:t>sekarang</a:t>
            </a:r>
            <a:r>
              <a:rPr lang="en-US" sz="2700" b="1" dirty="0" smtClean="0">
                <a:solidFill>
                  <a:schemeClr val="bg1"/>
                </a:solidFill>
                <a:latin typeface="Calibri" pitchFamily="34" charset="0"/>
              </a:rPr>
              <a:t>!”</a:t>
            </a:r>
            <a:br>
              <a:rPr lang="en-US" sz="2700" b="1" dirty="0" smtClean="0">
                <a:solidFill>
                  <a:schemeClr val="bg1"/>
                </a:solidFill>
                <a:latin typeface="Calibri" pitchFamily="34" charset="0"/>
              </a:rPr>
            </a:br>
            <a:r>
              <a:rPr lang="en-US" sz="1600" b="1" dirty="0" smtClean="0">
                <a:solidFill>
                  <a:schemeClr val="bg1"/>
                </a:solidFill>
                <a:latin typeface="Calibri" pitchFamily="34" charset="0"/>
              </a:rPr>
              <a:t/>
            </a:r>
            <a:br>
              <a:rPr lang="en-US" sz="1600" b="1" dirty="0" smtClean="0">
                <a:solidFill>
                  <a:schemeClr val="bg1"/>
                </a:solidFill>
                <a:latin typeface="Calibri" pitchFamily="34" charset="0"/>
              </a:rPr>
            </a:br>
            <a:r>
              <a:rPr lang="en-US" sz="2700" b="1" dirty="0" err="1" smtClean="0">
                <a:solidFill>
                  <a:srgbClr val="FFFF00"/>
                </a:solidFill>
                <a:latin typeface="Calibri" pitchFamily="34" charset="0"/>
              </a:rPr>
              <a:t>Terima</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kasih</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Tuhan</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karena</a:t>
            </a:r>
            <a:r>
              <a:rPr lang="en-US" sz="2700" b="1" dirty="0" smtClean="0">
                <a:solidFill>
                  <a:srgbClr val="FFFF00"/>
                </a:solidFill>
                <a:latin typeface="Calibri" pitchFamily="34" charset="0"/>
              </a:rPr>
              <a:t> kami </a:t>
            </a:r>
            <a:r>
              <a:rPr lang="en-US" sz="2700" b="1" dirty="0" err="1" smtClean="0">
                <a:solidFill>
                  <a:srgbClr val="FFFF00"/>
                </a:solidFill>
                <a:latin typeface="Calibri" pitchFamily="34" charset="0"/>
              </a:rPr>
              <a:t>dapat</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bersukacita</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dalam</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engkau</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dan</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melayaniMu</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sekarang</a:t>
            </a:r>
            <a:r>
              <a:rPr lang="en-US" sz="2700" b="1" dirty="0" smtClean="0">
                <a:solidFill>
                  <a:srgbClr val="FFFF00"/>
                </a:solidFill>
                <a:latin typeface="Calibri" pitchFamily="34" charset="0"/>
              </a:rPr>
              <a:t>, kami </a:t>
            </a:r>
            <a:r>
              <a:rPr lang="en-US" sz="2700" b="1" dirty="0" err="1" smtClean="0">
                <a:solidFill>
                  <a:srgbClr val="FFFF00"/>
                </a:solidFill>
                <a:latin typeface="Calibri" pitchFamily="34" charset="0"/>
              </a:rPr>
              <a:t>tidak</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sabar</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lagi</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memasuki</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sukacita</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sempurna</a:t>
            </a:r>
            <a:r>
              <a:rPr lang="en-US" sz="2700" b="1" dirty="0" smtClean="0">
                <a:solidFill>
                  <a:srgbClr val="FFFF00"/>
                </a:solidFill>
                <a:latin typeface="Calibri" pitchFamily="34" charset="0"/>
              </a:rPr>
              <a:t> yang </a:t>
            </a:r>
            <a:r>
              <a:rPr lang="en-US" sz="2700" b="1" dirty="0" err="1" smtClean="0">
                <a:solidFill>
                  <a:srgbClr val="FFFF00"/>
                </a:solidFill>
                <a:latin typeface="Calibri" pitchFamily="34" charset="0"/>
              </a:rPr>
              <a:t>kekal</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pada</a:t>
            </a:r>
            <a:r>
              <a:rPr lang="en-US" sz="2700" b="1" dirty="0" smtClean="0">
                <a:solidFill>
                  <a:srgbClr val="FFFF00"/>
                </a:solidFill>
                <a:latin typeface="Calibri" pitchFamily="34" charset="0"/>
              </a:rPr>
              <a:t> masa </a:t>
            </a:r>
            <a:r>
              <a:rPr lang="en-US" sz="2700" b="1" dirty="0" err="1" smtClean="0">
                <a:solidFill>
                  <a:srgbClr val="FFFF00"/>
                </a:solidFill>
                <a:latin typeface="Calibri" pitchFamily="34" charset="0"/>
              </a:rPr>
              <a:t>depan</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sukacita</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kekal</a:t>
            </a:r>
            <a:r>
              <a:rPr lang="en-US" sz="2700" b="1" dirty="0" smtClean="0">
                <a:solidFill>
                  <a:srgbClr val="FFFF00"/>
                </a:solidFill>
                <a:latin typeface="Calibri" pitchFamily="34" charset="0"/>
              </a:rPr>
              <a:t> </a:t>
            </a:r>
            <a:r>
              <a:rPr lang="en-US" sz="2700" b="1" dirty="0" err="1" smtClean="0">
                <a:solidFill>
                  <a:srgbClr val="FFFF00"/>
                </a:solidFill>
                <a:latin typeface="Calibri" pitchFamily="34" charset="0"/>
              </a:rPr>
              <a:t>dengan</a:t>
            </a:r>
            <a:r>
              <a:rPr lang="en-US" sz="2700" b="1" dirty="0" smtClean="0">
                <a:solidFill>
                  <a:srgbClr val="FFFF00"/>
                </a:solidFill>
                <a:latin typeface="Calibri" pitchFamily="34" charset="0"/>
              </a:rPr>
              <a:t> Allah </a:t>
            </a:r>
            <a:r>
              <a:rPr lang="en-US" sz="2700" b="1" dirty="0" err="1" smtClean="0">
                <a:solidFill>
                  <a:srgbClr val="FFFF00"/>
                </a:solidFill>
                <a:latin typeface="Calibri" pitchFamily="34" charset="0"/>
              </a:rPr>
              <a:t>Tritunggal</a:t>
            </a:r>
            <a:r>
              <a:rPr lang="en-US" sz="2700" b="1" dirty="0" smtClean="0">
                <a:solidFill>
                  <a:srgbClr val="FFFF00"/>
                </a:solidFill>
                <a:latin typeface="Calibri" pitchFamily="34" charset="0"/>
              </a:rPr>
              <a:t>!</a:t>
            </a:r>
            <a:r>
              <a:rPr lang="en-US" sz="3100" b="1" dirty="0" smtClean="0">
                <a:solidFill>
                  <a:srgbClr val="FFFF00"/>
                </a:solidFill>
                <a:latin typeface="Calibri" pitchFamily="34" charset="0"/>
              </a:rPr>
              <a:t/>
            </a:r>
            <a:br>
              <a:rPr lang="en-US" sz="3100" b="1" dirty="0" smtClean="0">
                <a:solidFill>
                  <a:srgbClr val="FFFF00"/>
                </a:solidFill>
                <a:latin typeface="Calibri" pitchFamily="34" charset="0"/>
              </a:rPr>
            </a:br>
            <a:r>
              <a:rPr lang="en-US" sz="1800" b="1" dirty="0" smtClean="0">
                <a:solidFill>
                  <a:srgbClr val="FFFF00"/>
                </a:solidFill>
                <a:latin typeface="Calibri" pitchFamily="34" charset="0"/>
              </a:rPr>
              <a:t/>
            </a:r>
            <a:br>
              <a:rPr lang="en-US" sz="1800" b="1" dirty="0" smtClean="0">
                <a:solidFill>
                  <a:srgbClr val="FFFF00"/>
                </a:solidFill>
                <a:latin typeface="Calibri" pitchFamily="34" charset="0"/>
              </a:rPr>
            </a:b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Diambil</a:t>
            </a: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dari</a:t>
            </a:r>
            <a:r>
              <a:rPr lang="en-US" sz="1800" dirty="0" smtClean="0">
                <a:solidFill>
                  <a:schemeClr val="tx1"/>
                </a:solidFill>
                <a:latin typeface="Calibri" pitchFamily="34" charset="0"/>
              </a:rPr>
              <a:t> “Know Your God” </a:t>
            </a:r>
            <a:r>
              <a:rPr lang="en-US" sz="1800" dirty="0" err="1" smtClean="0">
                <a:solidFill>
                  <a:schemeClr val="tx1"/>
                </a:solidFill>
                <a:latin typeface="Calibri" pitchFamily="34" charset="0"/>
              </a:rPr>
              <a:t>dan</a:t>
            </a: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Kenali</a:t>
            </a: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Tuhanmu</a:t>
            </a:r>
            <a:r>
              <a:rPr lang="en-US" sz="1800" dirty="0" smtClean="0">
                <a:solidFill>
                  <a:schemeClr val="tx1"/>
                </a:solidFill>
                <a:latin typeface="Calibri" pitchFamily="34" charset="0"/>
              </a:rPr>
              <a:t>,” John’s discipleship </a:t>
            </a:r>
            <a:r>
              <a:rPr lang="en-US" sz="1800" i="1" dirty="0" smtClean="0">
                <a:solidFill>
                  <a:schemeClr val="tx1"/>
                </a:solidFill>
                <a:latin typeface="Calibri" pitchFamily="34" charset="0"/>
              </a:rPr>
              <a:t>e</a:t>
            </a:r>
            <a:r>
              <a:rPr lang="en-US" sz="1800" dirty="0" smtClean="0">
                <a:solidFill>
                  <a:schemeClr val="tx1"/>
                </a:solidFill>
                <a:latin typeface="Calibri" pitchFamily="34" charset="0"/>
              </a:rPr>
              <a:t>Book on God’s attributes, </a:t>
            </a:r>
            <a:r>
              <a:rPr lang="en-US" sz="1800" dirty="0" err="1" smtClean="0">
                <a:solidFill>
                  <a:schemeClr val="tx1"/>
                </a:solidFill>
                <a:latin typeface="Calibri" pitchFamily="34" charset="0"/>
              </a:rPr>
              <a:t>hal</a:t>
            </a:r>
            <a:r>
              <a:rPr lang="en-US" sz="1800" dirty="0" smtClean="0">
                <a:solidFill>
                  <a:schemeClr val="tx1"/>
                </a:solidFill>
                <a:latin typeface="Calibri" pitchFamily="34" charset="0"/>
              </a:rPr>
              <a:t> 59, gratis </a:t>
            </a:r>
            <a:r>
              <a:rPr lang="en-US" sz="1800" dirty="0" err="1" smtClean="0">
                <a:solidFill>
                  <a:schemeClr val="tx1"/>
                </a:solidFill>
                <a:latin typeface="Calibri" pitchFamily="34" charset="0"/>
              </a:rPr>
              <a:t>pada</a:t>
            </a:r>
            <a:r>
              <a:rPr lang="en-US" sz="1800" dirty="0" smtClean="0">
                <a:solidFill>
                  <a:schemeClr val="tx1"/>
                </a:solidFill>
                <a:latin typeface="Calibri" pitchFamily="34" charset="0"/>
              </a:rPr>
              <a:t> www.GraceGodChrist.com</a:t>
            </a:r>
            <a:endParaRPr lang="en-CA" sz="1800" b="1" dirty="0">
              <a:solidFill>
                <a:srgbClr val="FFFF00"/>
              </a:solidFill>
              <a:latin typeface="Calibri" pitchFamily="34" charset="0"/>
            </a:endParaRPr>
          </a:p>
        </p:txBody>
      </p:sp>
    </p:spTree>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34" name="Picture 33" descr="www.clipartbest.com dc6XLjAMi.gif"/>
          <p:cNvPicPr>
            <a:picLocks noChangeAspect="1"/>
          </p:cNvPicPr>
          <p:nvPr/>
        </p:nvPicPr>
        <p:blipFill>
          <a:blip r:embed="rId2" cstate="print"/>
          <a:stretch>
            <a:fillRect/>
          </a:stretch>
        </p:blipFill>
        <p:spPr>
          <a:xfrm>
            <a:off x="6660232" y="1222915"/>
            <a:ext cx="2194560" cy="1542542"/>
          </a:xfrm>
          <a:prstGeom prst="rect">
            <a:avLst/>
          </a:prstGeom>
        </p:spPr>
      </p:pic>
      <p:pic>
        <p:nvPicPr>
          <p:cNvPr id="9" name="Picture 2" descr="bright,burning,fire,engulfing,fotolia,hot,oranges,inferno"/>
          <p:cNvPicPr>
            <a:picLocks noChangeAspect="1" noChangeArrowheads="1"/>
          </p:cNvPicPr>
          <p:nvPr/>
        </p:nvPicPr>
        <p:blipFill>
          <a:blip r:embed="rId3" cstate="print"/>
          <a:srcRect t="12492" b="13072"/>
          <a:stretch>
            <a:fillRect/>
          </a:stretch>
        </p:blipFill>
        <p:spPr bwMode="auto">
          <a:xfrm>
            <a:off x="107504" y="4275778"/>
            <a:ext cx="3312368" cy="2465590"/>
          </a:xfrm>
          <a:prstGeom prst="rect">
            <a:avLst/>
          </a:prstGeom>
          <a:noFill/>
        </p:spPr>
      </p:pic>
      <p:sp>
        <p:nvSpPr>
          <p:cNvPr id="8" name="Rectangle 7"/>
          <p:cNvSpPr/>
          <p:nvPr/>
        </p:nvSpPr>
        <p:spPr>
          <a:xfrm>
            <a:off x="4427984" y="2996952"/>
            <a:ext cx="288925" cy="20116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Rectangle 9"/>
          <p:cNvSpPr/>
          <p:nvPr/>
        </p:nvSpPr>
        <p:spPr>
          <a:xfrm>
            <a:off x="3923928" y="3429000"/>
            <a:ext cx="1280160" cy="287338"/>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9463" name="TextBox 6"/>
          <p:cNvSpPr txBox="1">
            <a:spLocks noChangeArrowheads="1"/>
          </p:cNvSpPr>
          <p:nvPr/>
        </p:nvSpPr>
        <p:spPr bwMode="auto">
          <a:xfrm>
            <a:off x="107504" y="-27384"/>
            <a:ext cx="5904656" cy="3970318"/>
          </a:xfrm>
          <a:prstGeom prst="rect">
            <a:avLst/>
          </a:prstGeom>
          <a:noFill/>
          <a:ln w="9525">
            <a:noFill/>
            <a:miter lim="800000"/>
            <a:headEnd/>
            <a:tailEnd/>
          </a:ln>
        </p:spPr>
        <p:txBody>
          <a:bodyPr wrap="square">
            <a:spAutoFit/>
          </a:bodyPr>
          <a:lstStyle/>
          <a:p>
            <a:r>
              <a:rPr lang="en-US"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kamu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berbalik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dari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berhala-berhala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kepada</a:t>
            </a:r>
            <a:r>
              <a:rPr lang="en-US" sz="2800" b="1" dirty="0" smtClean="0">
                <a:solidFill>
                  <a:schemeClr val="bg1"/>
                </a:solidFill>
                <a:latin typeface="Calibri" pitchFamily="34" charset="0"/>
                <a:cs typeface="Calibri" pitchFamily="34" charset="0"/>
              </a:rPr>
              <a:t> Allah </a:t>
            </a:r>
            <a:r>
              <a:rPr lang="en-US" sz="2800" b="1" dirty="0" err="1" smtClean="0">
                <a:solidFill>
                  <a:schemeClr val="bg1"/>
                </a:solidFill>
                <a:latin typeface="Calibri" pitchFamily="34" charset="0"/>
                <a:cs typeface="Calibri" pitchFamily="34" charset="0"/>
              </a:rPr>
              <a:t>untuk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melayani</a:t>
            </a:r>
            <a:r>
              <a:rPr lang="en-US" sz="2800" b="1" dirty="0" smtClean="0">
                <a:solidFill>
                  <a:schemeClr val="bg1"/>
                </a:solidFill>
                <a:latin typeface="Calibri" pitchFamily="34" charset="0"/>
                <a:cs typeface="Calibri" pitchFamily="34" charset="0"/>
              </a:rPr>
              <a:t> Allah yang </a:t>
            </a:r>
            <a:r>
              <a:rPr lang="en-US" sz="2800" b="1" dirty="0" err="1" smtClean="0">
                <a:solidFill>
                  <a:schemeClr val="bg1"/>
                </a:solidFill>
                <a:latin typeface="Calibri" pitchFamily="34" charset="0"/>
                <a:cs typeface="Calibri" pitchFamily="34" charset="0"/>
              </a:rPr>
              <a:t>hidup</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benar</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untuk</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menantikan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kedatangan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Anak-Nya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dari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sorga</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telah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dibangkitkan-Nya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dari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antara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orang</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mati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yaitu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Yesus</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menyelamatkan</a:t>
            </a:r>
            <a:r>
              <a:rPr lang="en-US" sz="2800" b="1" dirty="0" smtClean="0">
                <a:solidFill>
                  <a:schemeClr val="bg1"/>
                </a:solidFill>
                <a:latin typeface="Calibri" pitchFamily="34" charset="0"/>
                <a:cs typeface="Calibri" pitchFamily="34" charset="0"/>
              </a:rPr>
              <a:t> </a:t>
            </a:r>
          </a:p>
          <a:p>
            <a:r>
              <a:rPr lang="en-US" sz="2800" b="1" dirty="0" err="1" smtClean="0">
                <a:solidFill>
                  <a:schemeClr val="bg1"/>
                </a:solidFill>
                <a:latin typeface="Calibri" pitchFamily="34" charset="0"/>
                <a:cs typeface="Calibri" pitchFamily="34" charset="0"/>
              </a:rPr>
              <a:t>kita</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dari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murka</a:t>
            </a:r>
            <a:r>
              <a:rPr lang="en-US" sz="2800" b="1" dirty="0" smtClean="0">
                <a:solidFill>
                  <a:schemeClr val="bg1"/>
                </a:solidFill>
                <a:latin typeface="Calibri" pitchFamily="34" charset="0"/>
                <a:cs typeface="Calibri" pitchFamily="34" charset="0"/>
              </a:rPr>
              <a:t> yang </a:t>
            </a:r>
            <a:r>
              <a:rPr lang="en-US" sz="2800" b="1" dirty="0" err="1" smtClean="0">
                <a:solidFill>
                  <a:schemeClr val="bg1"/>
                </a:solidFill>
                <a:latin typeface="Calibri" pitchFamily="34" charset="0"/>
                <a:cs typeface="Calibri" pitchFamily="34" charset="0"/>
              </a:rPr>
              <a:t>akan</a:t>
            </a:r>
            <a:endParaRPr lang="en-US" sz="2800" b="1" dirty="0" smtClean="0">
              <a:solidFill>
                <a:schemeClr val="bg1"/>
              </a:solidFill>
              <a:latin typeface="Calibri" pitchFamily="34" charset="0"/>
              <a:cs typeface="Calibri" pitchFamily="34" charset="0"/>
            </a:endParaRPr>
          </a:p>
          <a:p>
            <a:r>
              <a:rPr lang="en-US" sz="2800" b="1" dirty="0" err="1" smtClean="0">
                <a:solidFill>
                  <a:schemeClr val="bg1"/>
                </a:solidFill>
                <a:latin typeface="Calibri" pitchFamily="34" charset="0"/>
                <a:cs typeface="Calibri" pitchFamily="34" charset="0"/>
              </a:rPr>
              <a:t>datang</a:t>
            </a:r>
            <a:r>
              <a:rPr lang="en-US" sz="2800" b="1" dirty="0" smtClean="0">
                <a:solidFill>
                  <a:schemeClr val="bg1"/>
                </a:solidFill>
                <a:latin typeface="Calibri" pitchFamily="34" charset="0"/>
                <a:cs typeface="Calibri" pitchFamily="34" charset="0"/>
              </a:rPr>
              <a:t>” 1 </a:t>
            </a:r>
            <a:r>
              <a:rPr lang="en-US" sz="2800" b="1" dirty="0" err="1" smtClean="0">
                <a:solidFill>
                  <a:schemeClr val="bg1"/>
                </a:solidFill>
                <a:latin typeface="Calibri" pitchFamily="34" charset="0"/>
                <a:cs typeface="Calibri" pitchFamily="34" charset="0"/>
              </a:rPr>
              <a:t>Tes</a:t>
            </a:r>
            <a:r>
              <a:rPr lang="en-US" sz="2800" b="1" dirty="0" smtClean="0">
                <a:solidFill>
                  <a:schemeClr val="bg1"/>
                </a:solidFill>
                <a:latin typeface="Calibri" pitchFamily="34" charset="0"/>
                <a:cs typeface="Calibri" pitchFamily="34" charset="0"/>
              </a:rPr>
              <a:t> 1:9-10</a:t>
            </a:r>
          </a:p>
        </p:txBody>
      </p:sp>
      <p:cxnSp>
        <p:nvCxnSpPr>
          <p:cNvPr id="16" name="Straight Arrow Connector 15"/>
          <p:cNvCxnSpPr/>
          <p:nvPr/>
        </p:nvCxnSpPr>
        <p:spPr>
          <a:xfrm rot="-840000" flipV="1">
            <a:off x="3597859" y="4078059"/>
            <a:ext cx="647700" cy="36036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rot="-840000" flipV="1">
            <a:off x="4821995" y="2853923"/>
            <a:ext cx="647700" cy="36036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29" name="Picture 28" descr="www.sherv.net big-tears.gif"/>
          <p:cNvPicPr>
            <a:picLocks noChangeAspect="1"/>
          </p:cNvPicPr>
          <p:nvPr/>
        </p:nvPicPr>
        <p:blipFill>
          <a:blip r:embed="rId4" cstate="print"/>
          <a:stretch>
            <a:fillRect/>
          </a:stretch>
        </p:blipFill>
        <p:spPr>
          <a:xfrm>
            <a:off x="1043608" y="4797152"/>
            <a:ext cx="1440160" cy="840094"/>
          </a:xfrm>
          <a:prstGeom prst="rect">
            <a:avLst/>
          </a:prstGeom>
        </p:spPr>
      </p:pic>
      <p:sp>
        <p:nvSpPr>
          <p:cNvPr id="28" name="Rectangle 9"/>
          <p:cNvSpPr>
            <a:spLocks noChangeArrowheads="1"/>
          </p:cNvSpPr>
          <p:nvPr/>
        </p:nvSpPr>
        <p:spPr bwMode="auto">
          <a:xfrm>
            <a:off x="107504" y="6321251"/>
            <a:ext cx="3312368" cy="215444"/>
          </a:xfrm>
          <a:prstGeom prst="rect">
            <a:avLst/>
          </a:prstGeom>
          <a:noFill/>
          <a:ln w="9525">
            <a:noFill/>
            <a:miter lim="800000"/>
            <a:headEnd/>
            <a:tailEnd/>
          </a:ln>
        </p:spPr>
        <p:txBody>
          <a:bodyPr wrap="square">
            <a:spAutoFit/>
          </a:bodyPr>
          <a:lstStyle/>
          <a:p>
            <a:pPr algn="ctr"/>
            <a:r>
              <a:rPr lang="en-CA" sz="800" dirty="0" smtClean="0"/>
              <a:t>Fire Microsoft </a:t>
            </a:r>
            <a:r>
              <a:rPr lang="en-CA" sz="800" dirty="0"/>
              <a:t>clip art © </a:t>
            </a:r>
            <a:r>
              <a:rPr lang="en-CA" sz="800" dirty="0" smtClean="0"/>
              <a:t>2013  Microsoft </a:t>
            </a:r>
            <a:r>
              <a:rPr lang="en-CA" sz="800" dirty="0"/>
              <a:t>Corporation. </a:t>
            </a:r>
          </a:p>
        </p:txBody>
      </p:sp>
      <p:sp>
        <p:nvSpPr>
          <p:cNvPr id="31" name="TextBox 6"/>
          <p:cNvSpPr txBox="1">
            <a:spLocks noChangeArrowheads="1"/>
          </p:cNvSpPr>
          <p:nvPr/>
        </p:nvSpPr>
        <p:spPr bwMode="auto">
          <a:xfrm>
            <a:off x="108223" y="6453336"/>
            <a:ext cx="3311649" cy="216024"/>
          </a:xfrm>
          <a:prstGeom prst="rect">
            <a:avLst/>
          </a:prstGeom>
          <a:noFill/>
          <a:ln w="9525">
            <a:noFill/>
            <a:miter lim="800000"/>
            <a:headEnd/>
            <a:tailEnd/>
          </a:ln>
        </p:spPr>
        <p:txBody>
          <a:bodyPr wrap="square">
            <a:spAutoFit/>
          </a:bodyPr>
          <a:lstStyle/>
          <a:p>
            <a:pPr algn="ctr"/>
            <a:r>
              <a:rPr lang="en-CA" sz="800" dirty="0" smtClean="0"/>
              <a:t>big tears smiley © sherv.net</a:t>
            </a:r>
          </a:p>
        </p:txBody>
      </p:sp>
      <p:pic>
        <p:nvPicPr>
          <p:cNvPr id="33" name="Picture 32" descr="www.clipartbest.com dc6XLjAMi.gif"/>
          <p:cNvPicPr>
            <a:picLocks noChangeAspect="1"/>
          </p:cNvPicPr>
          <p:nvPr/>
        </p:nvPicPr>
        <p:blipFill>
          <a:blip r:embed="rId2" cstate="print"/>
          <a:stretch>
            <a:fillRect/>
          </a:stretch>
        </p:blipFill>
        <p:spPr>
          <a:xfrm>
            <a:off x="5656664" y="1222915"/>
            <a:ext cx="2194560" cy="1542542"/>
          </a:xfrm>
          <a:prstGeom prst="rect">
            <a:avLst/>
          </a:prstGeom>
        </p:spPr>
      </p:pic>
      <p:pic>
        <p:nvPicPr>
          <p:cNvPr id="32" name="Picture 31" descr="www.clipartbest.com dc6XLjAMi.gif"/>
          <p:cNvPicPr>
            <a:picLocks noChangeAspect="1"/>
          </p:cNvPicPr>
          <p:nvPr/>
        </p:nvPicPr>
        <p:blipFill>
          <a:blip r:embed="rId2" cstate="print"/>
          <a:stretch>
            <a:fillRect/>
          </a:stretch>
        </p:blipFill>
        <p:spPr>
          <a:xfrm>
            <a:off x="6156176" y="476672"/>
            <a:ext cx="2194560" cy="1542542"/>
          </a:xfrm>
          <a:prstGeom prst="rect">
            <a:avLst/>
          </a:prstGeom>
        </p:spPr>
      </p:pic>
      <p:pic>
        <p:nvPicPr>
          <p:cNvPr id="35" name="Picture 34" descr="egyptian.gif"/>
          <p:cNvPicPr>
            <a:picLocks noChangeAspect="1"/>
          </p:cNvPicPr>
          <p:nvPr/>
        </p:nvPicPr>
        <p:blipFill>
          <a:blip r:embed="rId5" cstate="print"/>
          <a:stretch>
            <a:fillRect/>
          </a:stretch>
        </p:blipFill>
        <p:spPr>
          <a:xfrm>
            <a:off x="6084168" y="412102"/>
            <a:ext cx="2286000" cy="1360714"/>
          </a:xfrm>
          <a:prstGeom prst="rect">
            <a:avLst/>
          </a:prstGeom>
        </p:spPr>
      </p:pic>
      <p:pic>
        <p:nvPicPr>
          <p:cNvPr id="36" name="Picture 35" descr="egyptian.gif"/>
          <p:cNvPicPr>
            <a:picLocks noChangeAspect="1"/>
          </p:cNvPicPr>
          <p:nvPr/>
        </p:nvPicPr>
        <p:blipFill>
          <a:blip r:embed="rId5" cstate="print"/>
          <a:stretch>
            <a:fillRect/>
          </a:stretch>
        </p:blipFill>
        <p:spPr>
          <a:xfrm rot="14400000" flipH="1">
            <a:off x="5508653" y="1346589"/>
            <a:ext cx="2286000" cy="1360714"/>
          </a:xfrm>
          <a:prstGeom prst="rect">
            <a:avLst/>
          </a:prstGeom>
        </p:spPr>
      </p:pic>
      <p:pic>
        <p:nvPicPr>
          <p:cNvPr id="37" name="Picture 36" descr="egyptian.gif"/>
          <p:cNvPicPr>
            <a:picLocks noChangeAspect="1"/>
          </p:cNvPicPr>
          <p:nvPr/>
        </p:nvPicPr>
        <p:blipFill>
          <a:blip r:embed="rId5" cstate="print"/>
          <a:stretch>
            <a:fillRect/>
          </a:stretch>
        </p:blipFill>
        <p:spPr>
          <a:xfrm rot="7200000">
            <a:off x="6732789" y="1359965"/>
            <a:ext cx="2286000" cy="1360714"/>
          </a:xfrm>
          <a:prstGeom prst="rect">
            <a:avLst/>
          </a:prstGeom>
        </p:spPr>
      </p:pic>
      <p:pic>
        <p:nvPicPr>
          <p:cNvPr id="30" name="Picture 29" descr="www.fg-a.com valentine 2-jumping-heart.gif"/>
          <p:cNvPicPr>
            <a:picLocks noChangeAspect="1"/>
          </p:cNvPicPr>
          <p:nvPr/>
        </p:nvPicPr>
        <p:blipFill>
          <a:blip r:embed="rId6" cstate="print"/>
          <a:stretch>
            <a:fillRect/>
          </a:stretch>
        </p:blipFill>
        <p:spPr>
          <a:xfrm>
            <a:off x="6669360" y="943372"/>
            <a:ext cx="1143000" cy="1333500"/>
          </a:xfrm>
          <a:prstGeom prst="rect">
            <a:avLst/>
          </a:prstGeom>
        </p:spPr>
      </p:pic>
      <p:sp>
        <p:nvSpPr>
          <p:cNvPr id="39" name="TextBox 38"/>
          <p:cNvSpPr txBox="1"/>
          <p:nvPr/>
        </p:nvSpPr>
        <p:spPr>
          <a:xfrm>
            <a:off x="5940152" y="6187370"/>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heart © clipartbest.com</a:t>
            </a:r>
            <a:endParaRPr lang="en-CA" sz="1000" dirty="0">
              <a:solidFill>
                <a:schemeClr val="tx1">
                  <a:lumMod val="85000"/>
                </a:schemeClr>
              </a:solidFill>
            </a:endParaRPr>
          </a:p>
        </p:txBody>
      </p:sp>
      <p:sp>
        <p:nvSpPr>
          <p:cNvPr id="40" name="WordArt 2"/>
          <p:cNvSpPr>
            <a:spLocks noChangeArrowheads="1" noChangeShapeType="1" noTextEdit="1"/>
          </p:cNvSpPr>
          <p:nvPr/>
        </p:nvSpPr>
        <p:spPr bwMode="auto">
          <a:xfrm>
            <a:off x="6084168" y="404664"/>
            <a:ext cx="2376264" cy="144016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THE LORD</a:t>
            </a:r>
            <a:endParaRPr lang="en-CA" sz="1200" kern="10" spc="0" dirty="0">
              <a:ln w="9525">
                <a:solidFill>
                  <a:srgbClr val="000000"/>
                </a:solidFill>
                <a:round/>
                <a:headEnd/>
                <a:tailEnd/>
              </a:ln>
              <a:solidFill>
                <a:srgbClr val="FFC000"/>
              </a:solidFill>
              <a:effectLst/>
            </a:endParaRPr>
          </a:p>
        </p:txBody>
      </p:sp>
      <p:sp>
        <p:nvSpPr>
          <p:cNvPr id="23" name="TextBox 22"/>
          <p:cNvSpPr txBox="1"/>
          <p:nvPr/>
        </p:nvSpPr>
        <p:spPr>
          <a:xfrm>
            <a:off x="539552" y="5693186"/>
            <a:ext cx="2520280" cy="400110"/>
          </a:xfrm>
          <a:prstGeom prst="rect">
            <a:avLst/>
          </a:prstGeom>
          <a:noFill/>
        </p:spPr>
        <p:txBody>
          <a:bodyPr wrap="square" rtlCol="0">
            <a:spAutoFit/>
          </a:bodyPr>
          <a:lstStyle/>
          <a:p>
            <a:pPr algn="ctr"/>
            <a:r>
              <a:rPr lang="en-CA" sz="2000" b="1" dirty="0" err="1" smtClean="0">
                <a:solidFill>
                  <a:schemeClr val="bg1"/>
                </a:solidFill>
              </a:rPr>
              <a:t>Kekekalan</a:t>
            </a:r>
            <a:r>
              <a:rPr lang="en-CA" sz="2000" b="1" dirty="0" smtClean="0">
                <a:solidFill>
                  <a:schemeClr val="bg1"/>
                </a:solidFill>
              </a:rPr>
              <a:t> </a:t>
            </a:r>
            <a:r>
              <a:rPr lang="en-CA" sz="2000" b="1" dirty="0" err="1" smtClean="0">
                <a:solidFill>
                  <a:schemeClr val="bg1"/>
                </a:solidFill>
              </a:rPr>
              <a:t>murka</a:t>
            </a:r>
            <a:endParaRPr lang="en-CA" sz="2000" b="1" dirty="0">
              <a:solidFill>
                <a:schemeClr val="bg1"/>
              </a:solidFill>
            </a:endParaRPr>
          </a:p>
        </p:txBody>
      </p:sp>
      <p:sp>
        <p:nvSpPr>
          <p:cNvPr id="24" name="TextBox 23"/>
          <p:cNvSpPr txBox="1"/>
          <p:nvPr/>
        </p:nvSpPr>
        <p:spPr>
          <a:xfrm>
            <a:off x="5868144" y="2845385"/>
            <a:ext cx="2880320" cy="1015663"/>
          </a:xfrm>
          <a:prstGeom prst="rect">
            <a:avLst/>
          </a:prstGeom>
          <a:noFill/>
        </p:spPr>
        <p:txBody>
          <a:bodyPr wrap="square" rtlCol="0">
            <a:spAutoFit/>
          </a:bodyPr>
          <a:lstStyle/>
          <a:p>
            <a:pPr algn="ctr"/>
            <a:r>
              <a:rPr lang="en-CA" sz="2000" b="1" dirty="0" err="1" smtClean="0"/>
              <a:t>Berbagi</a:t>
            </a:r>
            <a:r>
              <a:rPr lang="en-CA" sz="2000" b="1" dirty="0" smtClean="0"/>
              <a:t> </a:t>
            </a:r>
            <a:r>
              <a:rPr lang="en-CA" sz="2000" b="1" dirty="0" err="1" smtClean="0"/>
              <a:t>dengan</a:t>
            </a:r>
            <a:r>
              <a:rPr lang="en-CA" sz="2000" b="1" dirty="0" smtClean="0"/>
              <a:t> </a:t>
            </a:r>
            <a:r>
              <a:rPr lang="en-CA" sz="2000" b="1" dirty="0" err="1" smtClean="0"/>
              <a:t>Bapa</a:t>
            </a:r>
            <a:r>
              <a:rPr lang="en-CA" sz="2000" b="1" dirty="0" smtClean="0"/>
              <a:t>, </a:t>
            </a:r>
            <a:r>
              <a:rPr lang="en-CA" sz="2000" b="1" dirty="0" err="1" smtClean="0"/>
              <a:t>Anak</a:t>
            </a:r>
            <a:r>
              <a:rPr lang="en-CA" sz="2000" b="1" dirty="0" smtClean="0"/>
              <a:t> </a:t>
            </a:r>
            <a:r>
              <a:rPr lang="en-CA" sz="2000" b="1" dirty="0" err="1" smtClean="0"/>
              <a:t>dan</a:t>
            </a:r>
            <a:r>
              <a:rPr lang="en-CA" sz="2000" b="1" dirty="0" smtClean="0"/>
              <a:t> </a:t>
            </a:r>
            <a:r>
              <a:rPr lang="en-CA" sz="2000" b="1" dirty="0" err="1" smtClean="0"/>
              <a:t>Roh</a:t>
            </a:r>
            <a:r>
              <a:rPr lang="en-CA" sz="2000" b="1" dirty="0" smtClean="0"/>
              <a:t> </a:t>
            </a:r>
            <a:r>
              <a:rPr lang="en-CA" sz="2000" b="1" dirty="0" err="1" smtClean="0"/>
              <a:t>selamanya</a:t>
            </a:r>
            <a:endParaRPr lang="en-CA" sz="2000" b="1" dirty="0" smtClean="0"/>
          </a:p>
        </p:txBody>
      </p:sp>
      <p:sp>
        <p:nvSpPr>
          <p:cNvPr id="25" name="Title 1"/>
          <p:cNvSpPr txBox="1">
            <a:spLocks/>
          </p:cNvSpPr>
          <p:nvPr/>
        </p:nvSpPr>
        <p:spPr bwMode="auto">
          <a:xfrm>
            <a:off x="5076056" y="4365104"/>
            <a:ext cx="3840480" cy="164592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mj-cs"/>
              </a:rPr>
              <a:t>91. </a:t>
            </a:r>
            <a:r>
              <a:rPr lang="en-US" sz="2800" b="1" kern="0" dirty="0" err="1" smtClean="0">
                <a:solidFill>
                  <a:srgbClr val="FF0000"/>
                </a:solidFill>
                <a:latin typeface="Calibri" pitchFamily="34" charset="0"/>
                <a:ea typeface="+mj-ea"/>
                <a:cs typeface="+mj-cs"/>
              </a:rPr>
              <a:t>Diselamatkan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dari</a:t>
            </a:r>
            <a:r>
              <a:rPr lang="en-US" sz="2800" b="1" kern="0" dirty="0" smtClean="0">
                <a:solidFill>
                  <a:srgbClr val="FF00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b="1" kern="0" dirty="0" err="1" smtClean="0">
                <a:solidFill>
                  <a:srgbClr val="FF0000"/>
                </a:solidFill>
                <a:latin typeface="Calibri" pitchFamily="34" charset="0"/>
                <a:ea typeface="+mj-ea"/>
                <a:cs typeface="+mj-cs"/>
              </a:rPr>
              <a:t>murka</a:t>
            </a:r>
            <a:r>
              <a:rPr lang="en-US" sz="2800" b="1" kern="0" dirty="0" smtClean="0">
                <a:solidFill>
                  <a:srgbClr val="FF0000"/>
                </a:solidFill>
                <a:latin typeface="Calibri" pitchFamily="34" charset="0"/>
                <a:ea typeface="+mj-ea"/>
                <a:cs typeface="+mj-cs"/>
              </a:rPr>
              <a:t> Allah.</a:t>
            </a:r>
            <a:endParaRPr kumimoji="0" lang="en-US" sz="2800" b="1" i="0" u="none" strike="noStrike" kern="0" cap="none" spc="0" normalizeH="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b="1" kern="0" dirty="0" err="1" smtClean="0">
                <a:solidFill>
                  <a:srgbClr val="FF0000"/>
                </a:solidFill>
                <a:latin typeface="Calibri" pitchFamily="34" charset="0"/>
                <a:ea typeface="+mj-ea"/>
                <a:cs typeface="+mj-cs"/>
              </a:rPr>
              <a:t>Segala</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pujian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bagiMu</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Tuhan</a:t>
            </a:r>
            <a:r>
              <a:rPr lang="en-US" sz="2800" b="1" kern="0" baseline="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34" name="Picture 33" descr="www.clipartbest.com dc6XLjAMi.gif"/>
          <p:cNvPicPr>
            <a:picLocks noChangeAspect="1"/>
          </p:cNvPicPr>
          <p:nvPr/>
        </p:nvPicPr>
        <p:blipFill>
          <a:blip r:embed="rId2" cstate="print"/>
          <a:stretch>
            <a:fillRect/>
          </a:stretch>
        </p:blipFill>
        <p:spPr>
          <a:xfrm>
            <a:off x="6660232" y="1222915"/>
            <a:ext cx="2194560" cy="1542542"/>
          </a:xfrm>
          <a:prstGeom prst="rect">
            <a:avLst/>
          </a:prstGeom>
        </p:spPr>
      </p:pic>
      <p:pic>
        <p:nvPicPr>
          <p:cNvPr id="9" name="Picture 2" descr="bright,burning,fire,engulfing,fotolia,hot,oranges,inferno"/>
          <p:cNvPicPr>
            <a:picLocks noChangeAspect="1" noChangeArrowheads="1"/>
          </p:cNvPicPr>
          <p:nvPr/>
        </p:nvPicPr>
        <p:blipFill>
          <a:blip r:embed="rId3" cstate="print"/>
          <a:srcRect t="12492" b="13072"/>
          <a:stretch>
            <a:fillRect/>
          </a:stretch>
        </p:blipFill>
        <p:spPr bwMode="auto">
          <a:xfrm>
            <a:off x="107504" y="4275778"/>
            <a:ext cx="3312368" cy="2465590"/>
          </a:xfrm>
          <a:prstGeom prst="rect">
            <a:avLst/>
          </a:prstGeom>
          <a:noFill/>
        </p:spPr>
      </p:pic>
      <p:sp>
        <p:nvSpPr>
          <p:cNvPr id="8" name="Rectangle 7"/>
          <p:cNvSpPr/>
          <p:nvPr/>
        </p:nvSpPr>
        <p:spPr>
          <a:xfrm>
            <a:off x="4427984" y="2996952"/>
            <a:ext cx="288925" cy="20116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0" name="Rectangle 9"/>
          <p:cNvSpPr/>
          <p:nvPr/>
        </p:nvSpPr>
        <p:spPr>
          <a:xfrm>
            <a:off x="3923928" y="3429000"/>
            <a:ext cx="1280160" cy="287338"/>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16" name="Straight Arrow Connector 15"/>
          <p:cNvCxnSpPr/>
          <p:nvPr/>
        </p:nvCxnSpPr>
        <p:spPr>
          <a:xfrm rot="-840000" flipV="1">
            <a:off x="3597859" y="4078059"/>
            <a:ext cx="647700" cy="36036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rot="-840000" flipV="1">
            <a:off x="4821995" y="2853923"/>
            <a:ext cx="647700" cy="360363"/>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pic>
        <p:nvPicPr>
          <p:cNvPr id="29" name="Picture 28" descr="www.sherv.net big-tears.gif"/>
          <p:cNvPicPr>
            <a:picLocks noChangeAspect="1"/>
          </p:cNvPicPr>
          <p:nvPr/>
        </p:nvPicPr>
        <p:blipFill>
          <a:blip r:embed="rId4" cstate="print"/>
          <a:stretch>
            <a:fillRect/>
          </a:stretch>
        </p:blipFill>
        <p:spPr>
          <a:xfrm>
            <a:off x="1043608" y="4797152"/>
            <a:ext cx="1440160" cy="840094"/>
          </a:xfrm>
          <a:prstGeom prst="rect">
            <a:avLst/>
          </a:prstGeom>
        </p:spPr>
      </p:pic>
      <p:sp>
        <p:nvSpPr>
          <p:cNvPr id="28" name="Rectangle 9"/>
          <p:cNvSpPr>
            <a:spLocks noChangeArrowheads="1"/>
          </p:cNvSpPr>
          <p:nvPr/>
        </p:nvSpPr>
        <p:spPr bwMode="auto">
          <a:xfrm>
            <a:off x="107504" y="6321251"/>
            <a:ext cx="3312368" cy="215444"/>
          </a:xfrm>
          <a:prstGeom prst="rect">
            <a:avLst/>
          </a:prstGeom>
          <a:noFill/>
          <a:ln w="9525">
            <a:noFill/>
            <a:miter lim="800000"/>
            <a:headEnd/>
            <a:tailEnd/>
          </a:ln>
        </p:spPr>
        <p:txBody>
          <a:bodyPr wrap="square">
            <a:spAutoFit/>
          </a:bodyPr>
          <a:lstStyle/>
          <a:p>
            <a:pPr algn="ctr"/>
            <a:r>
              <a:rPr lang="en-CA" sz="800" dirty="0" smtClean="0"/>
              <a:t>Fire Microsoft </a:t>
            </a:r>
            <a:r>
              <a:rPr lang="en-CA" sz="800" dirty="0"/>
              <a:t>clip art © </a:t>
            </a:r>
            <a:r>
              <a:rPr lang="en-CA" sz="800" dirty="0" smtClean="0"/>
              <a:t>2013  Microsoft </a:t>
            </a:r>
            <a:r>
              <a:rPr lang="en-CA" sz="800" dirty="0"/>
              <a:t>Corporation. </a:t>
            </a:r>
          </a:p>
        </p:txBody>
      </p:sp>
      <p:sp>
        <p:nvSpPr>
          <p:cNvPr id="31" name="TextBox 6"/>
          <p:cNvSpPr txBox="1">
            <a:spLocks noChangeArrowheads="1"/>
          </p:cNvSpPr>
          <p:nvPr/>
        </p:nvSpPr>
        <p:spPr bwMode="auto">
          <a:xfrm>
            <a:off x="108223" y="6453336"/>
            <a:ext cx="3311649" cy="216024"/>
          </a:xfrm>
          <a:prstGeom prst="rect">
            <a:avLst/>
          </a:prstGeom>
          <a:noFill/>
          <a:ln w="9525">
            <a:noFill/>
            <a:miter lim="800000"/>
            <a:headEnd/>
            <a:tailEnd/>
          </a:ln>
        </p:spPr>
        <p:txBody>
          <a:bodyPr wrap="square">
            <a:spAutoFit/>
          </a:bodyPr>
          <a:lstStyle/>
          <a:p>
            <a:pPr algn="ctr"/>
            <a:r>
              <a:rPr lang="en-CA" sz="800" dirty="0" smtClean="0"/>
              <a:t>big tears smiley © sherv.net</a:t>
            </a:r>
          </a:p>
        </p:txBody>
      </p:sp>
      <p:pic>
        <p:nvPicPr>
          <p:cNvPr id="33" name="Picture 32" descr="www.clipartbest.com dc6XLjAMi.gif"/>
          <p:cNvPicPr>
            <a:picLocks noChangeAspect="1"/>
          </p:cNvPicPr>
          <p:nvPr/>
        </p:nvPicPr>
        <p:blipFill>
          <a:blip r:embed="rId2" cstate="print"/>
          <a:stretch>
            <a:fillRect/>
          </a:stretch>
        </p:blipFill>
        <p:spPr>
          <a:xfrm>
            <a:off x="5656664" y="1222915"/>
            <a:ext cx="2194560" cy="1542542"/>
          </a:xfrm>
          <a:prstGeom prst="rect">
            <a:avLst/>
          </a:prstGeom>
        </p:spPr>
      </p:pic>
      <p:pic>
        <p:nvPicPr>
          <p:cNvPr id="32" name="Picture 31" descr="www.clipartbest.com dc6XLjAMi.gif"/>
          <p:cNvPicPr>
            <a:picLocks noChangeAspect="1"/>
          </p:cNvPicPr>
          <p:nvPr/>
        </p:nvPicPr>
        <p:blipFill>
          <a:blip r:embed="rId2" cstate="print"/>
          <a:stretch>
            <a:fillRect/>
          </a:stretch>
        </p:blipFill>
        <p:spPr>
          <a:xfrm>
            <a:off x="6156176" y="476672"/>
            <a:ext cx="2194560" cy="1542542"/>
          </a:xfrm>
          <a:prstGeom prst="rect">
            <a:avLst/>
          </a:prstGeom>
        </p:spPr>
      </p:pic>
      <p:pic>
        <p:nvPicPr>
          <p:cNvPr id="35" name="Picture 34" descr="egyptian.gif"/>
          <p:cNvPicPr>
            <a:picLocks noChangeAspect="1"/>
          </p:cNvPicPr>
          <p:nvPr/>
        </p:nvPicPr>
        <p:blipFill>
          <a:blip r:embed="rId5" cstate="print"/>
          <a:stretch>
            <a:fillRect/>
          </a:stretch>
        </p:blipFill>
        <p:spPr>
          <a:xfrm>
            <a:off x="6084168" y="412102"/>
            <a:ext cx="2286000" cy="1360714"/>
          </a:xfrm>
          <a:prstGeom prst="rect">
            <a:avLst/>
          </a:prstGeom>
        </p:spPr>
      </p:pic>
      <p:pic>
        <p:nvPicPr>
          <p:cNvPr id="36" name="Picture 35" descr="egyptian.gif"/>
          <p:cNvPicPr>
            <a:picLocks noChangeAspect="1"/>
          </p:cNvPicPr>
          <p:nvPr/>
        </p:nvPicPr>
        <p:blipFill>
          <a:blip r:embed="rId5" cstate="print"/>
          <a:stretch>
            <a:fillRect/>
          </a:stretch>
        </p:blipFill>
        <p:spPr>
          <a:xfrm rot="14400000" flipH="1">
            <a:off x="5508653" y="1346589"/>
            <a:ext cx="2286000" cy="1360714"/>
          </a:xfrm>
          <a:prstGeom prst="rect">
            <a:avLst/>
          </a:prstGeom>
        </p:spPr>
      </p:pic>
      <p:pic>
        <p:nvPicPr>
          <p:cNvPr id="37" name="Picture 36" descr="egyptian.gif"/>
          <p:cNvPicPr>
            <a:picLocks noChangeAspect="1"/>
          </p:cNvPicPr>
          <p:nvPr/>
        </p:nvPicPr>
        <p:blipFill>
          <a:blip r:embed="rId5" cstate="print"/>
          <a:stretch>
            <a:fillRect/>
          </a:stretch>
        </p:blipFill>
        <p:spPr>
          <a:xfrm rot="7200000">
            <a:off x="6732789" y="1359965"/>
            <a:ext cx="2286000" cy="1360714"/>
          </a:xfrm>
          <a:prstGeom prst="rect">
            <a:avLst/>
          </a:prstGeom>
        </p:spPr>
      </p:pic>
      <p:pic>
        <p:nvPicPr>
          <p:cNvPr id="30" name="Picture 29" descr="www.fg-a.com valentine 2-jumping-heart.gif"/>
          <p:cNvPicPr>
            <a:picLocks noChangeAspect="1"/>
          </p:cNvPicPr>
          <p:nvPr/>
        </p:nvPicPr>
        <p:blipFill>
          <a:blip r:embed="rId6" cstate="print"/>
          <a:stretch>
            <a:fillRect/>
          </a:stretch>
        </p:blipFill>
        <p:spPr>
          <a:xfrm>
            <a:off x="6669360" y="943372"/>
            <a:ext cx="1143000" cy="1333500"/>
          </a:xfrm>
          <a:prstGeom prst="rect">
            <a:avLst/>
          </a:prstGeom>
        </p:spPr>
      </p:pic>
      <p:sp>
        <p:nvSpPr>
          <p:cNvPr id="39" name="TextBox 38"/>
          <p:cNvSpPr txBox="1"/>
          <p:nvPr/>
        </p:nvSpPr>
        <p:spPr>
          <a:xfrm>
            <a:off x="5940152" y="6187370"/>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heart © clipartbest.com</a:t>
            </a:r>
            <a:endParaRPr lang="en-CA" sz="1000" dirty="0">
              <a:solidFill>
                <a:schemeClr val="tx1">
                  <a:lumMod val="85000"/>
                </a:schemeClr>
              </a:solidFill>
            </a:endParaRPr>
          </a:p>
        </p:txBody>
      </p:sp>
      <p:sp>
        <p:nvSpPr>
          <p:cNvPr id="40" name="WordArt 2"/>
          <p:cNvSpPr>
            <a:spLocks noChangeArrowheads="1" noChangeShapeType="1" noTextEdit="1"/>
          </p:cNvSpPr>
          <p:nvPr/>
        </p:nvSpPr>
        <p:spPr bwMode="auto">
          <a:xfrm>
            <a:off x="6084168" y="404664"/>
            <a:ext cx="2376264" cy="144016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THE LORD</a:t>
            </a:r>
            <a:endParaRPr lang="en-CA" sz="1200" kern="10" spc="0" dirty="0">
              <a:ln w="9525">
                <a:solidFill>
                  <a:srgbClr val="000000"/>
                </a:solidFill>
                <a:round/>
                <a:headEnd/>
                <a:tailEnd/>
              </a:ln>
              <a:solidFill>
                <a:srgbClr val="FFC000"/>
              </a:solidFill>
              <a:effectLst/>
            </a:endParaRPr>
          </a:p>
        </p:txBody>
      </p:sp>
      <p:sp>
        <p:nvSpPr>
          <p:cNvPr id="23" name="TextBox 22"/>
          <p:cNvSpPr txBox="1"/>
          <p:nvPr/>
        </p:nvSpPr>
        <p:spPr>
          <a:xfrm>
            <a:off x="539552" y="5693186"/>
            <a:ext cx="2520280" cy="400110"/>
          </a:xfrm>
          <a:prstGeom prst="rect">
            <a:avLst/>
          </a:prstGeom>
          <a:noFill/>
        </p:spPr>
        <p:txBody>
          <a:bodyPr wrap="square" rtlCol="0">
            <a:spAutoFit/>
          </a:bodyPr>
          <a:lstStyle/>
          <a:p>
            <a:pPr algn="ctr"/>
            <a:r>
              <a:rPr lang="en-CA" sz="2000" b="1" dirty="0" err="1" smtClean="0">
                <a:solidFill>
                  <a:schemeClr val="bg1"/>
                </a:solidFill>
              </a:rPr>
              <a:t>Kekekalan</a:t>
            </a:r>
            <a:r>
              <a:rPr lang="en-CA" sz="2000" b="1" dirty="0" smtClean="0">
                <a:solidFill>
                  <a:schemeClr val="bg1"/>
                </a:solidFill>
              </a:rPr>
              <a:t> </a:t>
            </a:r>
            <a:r>
              <a:rPr lang="en-CA" sz="2000" b="1" dirty="0" err="1" smtClean="0">
                <a:solidFill>
                  <a:schemeClr val="bg1"/>
                </a:solidFill>
              </a:rPr>
              <a:t>murka</a:t>
            </a:r>
            <a:endParaRPr lang="en-CA" sz="2000" b="1" dirty="0">
              <a:solidFill>
                <a:schemeClr val="bg1"/>
              </a:solidFill>
            </a:endParaRPr>
          </a:p>
        </p:txBody>
      </p:sp>
      <p:sp>
        <p:nvSpPr>
          <p:cNvPr id="24" name="TextBox 23"/>
          <p:cNvSpPr txBox="1"/>
          <p:nvPr/>
        </p:nvSpPr>
        <p:spPr>
          <a:xfrm>
            <a:off x="5868144" y="2845385"/>
            <a:ext cx="2880320" cy="1015663"/>
          </a:xfrm>
          <a:prstGeom prst="rect">
            <a:avLst/>
          </a:prstGeom>
          <a:noFill/>
        </p:spPr>
        <p:txBody>
          <a:bodyPr wrap="square" rtlCol="0">
            <a:spAutoFit/>
          </a:bodyPr>
          <a:lstStyle/>
          <a:p>
            <a:pPr algn="ctr"/>
            <a:r>
              <a:rPr lang="en-CA" sz="2000" b="1" dirty="0" err="1" smtClean="0"/>
              <a:t>Berbagi</a:t>
            </a:r>
            <a:r>
              <a:rPr lang="en-CA" sz="2000" b="1" dirty="0" smtClean="0"/>
              <a:t> </a:t>
            </a:r>
            <a:r>
              <a:rPr lang="en-CA" sz="2000" b="1" dirty="0" err="1" smtClean="0"/>
              <a:t>dengan</a:t>
            </a:r>
            <a:r>
              <a:rPr lang="en-CA" sz="2000" b="1" dirty="0" smtClean="0"/>
              <a:t> </a:t>
            </a:r>
            <a:r>
              <a:rPr lang="en-CA" sz="2000" b="1" dirty="0" err="1" smtClean="0"/>
              <a:t>Bapa</a:t>
            </a:r>
            <a:r>
              <a:rPr lang="en-CA" sz="2000" b="1" dirty="0" smtClean="0"/>
              <a:t>, </a:t>
            </a:r>
            <a:r>
              <a:rPr lang="en-CA" sz="2000" b="1" dirty="0" err="1" smtClean="0"/>
              <a:t>Anak</a:t>
            </a:r>
            <a:r>
              <a:rPr lang="en-CA" sz="2000" b="1" dirty="0" smtClean="0"/>
              <a:t> </a:t>
            </a:r>
            <a:r>
              <a:rPr lang="en-CA" sz="2000" b="1" dirty="0" err="1" smtClean="0"/>
              <a:t>dan</a:t>
            </a:r>
            <a:r>
              <a:rPr lang="en-CA" sz="2000" b="1" dirty="0" smtClean="0"/>
              <a:t> </a:t>
            </a:r>
            <a:r>
              <a:rPr lang="en-CA" sz="2000" b="1" dirty="0" err="1" smtClean="0"/>
              <a:t>Roh</a:t>
            </a:r>
            <a:r>
              <a:rPr lang="en-CA" sz="2000" b="1" dirty="0" smtClean="0"/>
              <a:t> </a:t>
            </a:r>
            <a:r>
              <a:rPr lang="en-CA" sz="2000" b="1" dirty="0" err="1" smtClean="0"/>
              <a:t>selamanya</a:t>
            </a:r>
            <a:endParaRPr lang="en-CA" sz="2000" b="1" dirty="0" smtClean="0"/>
          </a:p>
        </p:txBody>
      </p:sp>
      <p:sp>
        <p:nvSpPr>
          <p:cNvPr id="25" name="Title 1"/>
          <p:cNvSpPr txBox="1">
            <a:spLocks/>
          </p:cNvSpPr>
          <p:nvPr/>
        </p:nvSpPr>
        <p:spPr bwMode="auto">
          <a:xfrm>
            <a:off x="5076056" y="4365104"/>
            <a:ext cx="3840480" cy="1645920"/>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mj-cs"/>
              </a:rPr>
              <a:t>91. </a:t>
            </a:r>
            <a:r>
              <a:rPr lang="en-US" sz="2800" b="1" kern="0" dirty="0" err="1" smtClean="0">
                <a:solidFill>
                  <a:srgbClr val="FF0000"/>
                </a:solidFill>
                <a:latin typeface="Calibri" pitchFamily="34" charset="0"/>
                <a:ea typeface="+mj-ea"/>
                <a:cs typeface="+mj-cs"/>
              </a:rPr>
              <a:t>Diselamatkan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dari</a:t>
            </a:r>
            <a:r>
              <a:rPr lang="en-US" sz="2800" b="1" kern="0" dirty="0" smtClean="0">
                <a:solidFill>
                  <a:srgbClr val="FF0000"/>
                </a:solidFill>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b="1" kern="0" dirty="0" err="1" smtClean="0">
                <a:solidFill>
                  <a:srgbClr val="FF0000"/>
                </a:solidFill>
                <a:latin typeface="Calibri" pitchFamily="34" charset="0"/>
                <a:ea typeface="+mj-ea"/>
                <a:cs typeface="+mj-cs"/>
              </a:rPr>
              <a:t>murka</a:t>
            </a:r>
            <a:r>
              <a:rPr lang="en-US" sz="2800" b="1" kern="0" dirty="0" smtClean="0">
                <a:solidFill>
                  <a:srgbClr val="FF0000"/>
                </a:solidFill>
                <a:latin typeface="Calibri" pitchFamily="34" charset="0"/>
                <a:ea typeface="+mj-ea"/>
                <a:cs typeface="+mj-cs"/>
              </a:rPr>
              <a:t> Allah.</a:t>
            </a:r>
            <a:endParaRPr kumimoji="0" lang="en-US" sz="2800" b="1" i="0" u="none" strike="noStrike" kern="0" cap="none" spc="0" normalizeH="0" noProof="0" dirty="0" smtClean="0">
              <a:ln>
                <a:noFill/>
              </a:ln>
              <a:solidFill>
                <a:srgbClr val="FF0000"/>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b="1" kern="0" dirty="0" err="1" smtClean="0">
                <a:solidFill>
                  <a:srgbClr val="FF0000"/>
                </a:solidFill>
                <a:latin typeface="Calibri" pitchFamily="34" charset="0"/>
                <a:ea typeface="+mj-ea"/>
                <a:cs typeface="+mj-cs"/>
              </a:rPr>
              <a:t>Segala</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pujian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bagiMu</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Tuhan</a:t>
            </a:r>
            <a:r>
              <a:rPr lang="en-US" sz="2800" b="1" kern="0" baseline="0" dirty="0" smtClean="0">
                <a:solidFill>
                  <a:srgbClr val="FF0000"/>
                </a:solidFill>
                <a:latin typeface="Calibri" pitchFamily="34" charset="0"/>
                <a:ea typeface="+mj-ea"/>
                <a:cs typeface="+mj-cs"/>
              </a:rPr>
              <a:t>!</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
        <p:nvSpPr>
          <p:cNvPr id="26" name="TextBox 25"/>
          <p:cNvSpPr txBox="1"/>
          <p:nvPr/>
        </p:nvSpPr>
        <p:spPr>
          <a:xfrm>
            <a:off x="395536" y="319296"/>
            <a:ext cx="3995936" cy="2677656"/>
          </a:xfrm>
          <a:prstGeom prst="rect">
            <a:avLst/>
          </a:prstGeom>
          <a:noFill/>
        </p:spPr>
        <p:txBody>
          <a:bodyPr wrap="square" rtlCol="0">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Lebih-lebih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sekarang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dibenarkan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darah-Nya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pasti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diselamatkan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murka</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Rm</a:t>
            </a:r>
            <a:r>
              <a:rPr lang="en-CA" sz="2800" b="1" dirty="0" smtClean="0">
                <a:solidFill>
                  <a:schemeClr val="bg1"/>
                </a:solidFill>
                <a:latin typeface="Calibri" pitchFamily="34" charset="0"/>
                <a:cs typeface="Calibri" pitchFamily="34" charset="0"/>
              </a:rPr>
              <a:t> 5:9</a:t>
            </a:r>
          </a:p>
        </p:txBody>
      </p:sp>
    </p:spTree>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pic>
        <p:nvPicPr>
          <p:cNvPr id="17411" name="Picture 2" descr="potter and pot MP900409431.JPG"/>
          <p:cNvPicPr>
            <a:picLocks noChangeAspect="1"/>
          </p:cNvPicPr>
          <p:nvPr/>
        </p:nvPicPr>
        <p:blipFill>
          <a:blip r:embed="rId2" cstate="print"/>
          <a:srcRect/>
          <a:stretch>
            <a:fillRect/>
          </a:stretch>
        </p:blipFill>
        <p:spPr bwMode="auto">
          <a:xfrm>
            <a:off x="250825" y="2960688"/>
            <a:ext cx="2736850" cy="3841750"/>
          </a:xfrm>
          <a:prstGeom prst="rect">
            <a:avLst/>
          </a:prstGeom>
          <a:noFill/>
          <a:ln w="9525">
            <a:noFill/>
            <a:miter lim="800000"/>
            <a:headEnd/>
            <a:tailEnd/>
          </a:ln>
        </p:spPr>
      </p:pic>
      <p:sp>
        <p:nvSpPr>
          <p:cNvPr id="5" name="Up Arrow 4"/>
          <p:cNvSpPr/>
          <p:nvPr/>
        </p:nvSpPr>
        <p:spPr>
          <a:xfrm rot="3543788">
            <a:off x="3906286" y="3118044"/>
            <a:ext cx="481013" cy="1374775"/>
          </a:xfrm>
          <a:prstGeom prst="upArrow">
            <a:avLst/>
          </a:prstGeom>
          <a:solidFill>
            <a:srgbClr val="FF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17416" name="Rectangle 9"/>
          <p:cNvSpPr>
            <a:spLocks noChangeArrowheads="1"/>
          </p:cNvSpPr>
          <p:nvPr/>
        </p:nvSpPr>
        <p:spPr bwMode="auto">
          <a:xfrm>
            <a:off x="251520" y="6392863"/>
            <a:ext cx="2736304" cy="492125"/>
          </a:xfrm>
          <a:prstGeom prst="rect">
            <a:avLst/>
          </a:prstGeom>
          <a:noFill/>
          <a:ln w="9525">
            <a:noFill/>
            <a:miter lim="800000"/>
            <a:headEnd/>
            <a:tailEnd/>
          </a:ln>
        </p:spPr>
        <p:txBody>
          <a:bodyPr wrap="square">
            <a:spAutoFit/>
          </a:bodyPr>
          <a:lstStyle/>
          <a:p>
            <a:pPr algn="ctr"/>
            <a:r>
              <a:rPr lang="en-CA" sz="800" dirty="0"/>
              <a:t>Microsoft clip art © 2013 </a:t>
            </a:r>
          </a:p>
          <a:p>
            <a:pPr algn="ctr"/>
            <a:r>
              <a:rPr lang="en-CA" sz="800" dirty="0"/>
              <a:t>Microsoft Corporation. </a:t>
            </a:r>
          </a:p>
          <a:p>
            <a:pPr algn="ctr"/>
            <a:endParaRPr lang="en-CA" sz="1000" dirty="0"/>
          </a:p>
        </p:txBody>
      </p:sp>
      <p:pic>
        <p:nvPicPr>
          <p:cNvPr id="10" name="Picture 9" descr="joy of Lord pixgood.com 2.jpg"/>
          <p:cNvPicPr>
            <a:picLocks noChangeAspect="1"/>
          </p:cNvPicPr>
          <p:nvPr/>
        </p:nvPicPr>
        <p:blipFill>
          <a:blip r:embed="rId3" cstate="print"/>
          <a:srcRect l="33098" b="10052"/>
          <a:stretch>
            <a:fillRect/>
          </a:stretch>
        </p:blipFill>
        <p:spPr>
          <a:xfrm>
            <a:off x="5211196" y="116632"/>
            <a:ext cx="3825300" cy="4219100"/>
          </a:xfrm>
          <a:prstGeom prst="rect">
            <a:avLst/>
          </a:prstGeom>
        </p:spPr>
      </p:pic>
      <p:sp>
        <p:nvSpPr>
          <p:cNvPr id="11" name="TextBox 10"/>
          <p:cNvSpPr txBox="1"/>
          <p:nvPr/>
        </p:nvSpPr>
        <p:spPr>
          <a:xfrm rot="16200000">
            <a:off x="3007859" y="1392741"/>
            <a:ext cx="3960440" cy="400110"/>
          </a:xfrm>
          <a:prstGeom prst="rect">
            <a:avLst/>
          </a:prstGeom>
          <a:noFill/>
        </p:spPr>
        <p:txBody>
          <a:bodyPr wrap="square" rtlCol="0">
            <a:spAutoFit/>
          </a:bodyPr>
          <a:lstStyle/>
          <a:p>
            <a:pPr algn="ctr"/>
            <a:r>
              <a:rPr lang="en-CA" sz="1000" dirty="0" smtClean="0">
                <a:solidFill>
                  <a:schemeClr val="tx1">
                    <a:lumMod val="75000"/>
                  </a:schemeClr>
                </a:solidFill>
              </a:rPr>
              <a:t>various copies on internet, original source unknown, </a:t>
            </a:r>
          </a:p>
          <a:p>
            <a:pPr algn="ctr"/>
            <a:r>
              <a:rPr lang="en-CA" sz="1000" dirty="0" smtClean="0">
                <a:solidFill>
                  <a:schemeClr val="tx1">
                    <a:lumMod val="75000"/>
                  </a:schemeClr>
                </a:solidFill>
              </a:rPr>
              <a:t>but this is adapted from pixgood.com</a:t>
            </a:r>
            <a:endParaRPr lang="en-CA" sz="1000" dirty="0">
              <a:solidFill>
                <a:schemeClr val="tx1">
                  <a:lumMod val="75000"/>
                </a:schemeClr>
              </a:solidFill>
            </a:endParaRPr>
          </a:p>
        </p:txBody>
      </p:sp>
      <p:sp>
        <p:nvSpPr>
          <p:cNvPr id="12" name="TextBox 11"/>
          <p:cNvSpPr txBox="1"/>
          <p:nvPr/>
        </p:nvSpPr>
        <p:spPr>
          <a:xfrm>
            <a:off x="5580112" y="3212976"/>
            <a:ext cx="3096344" cy="830997"/>
          </a:xfrm>
          <a:prstGeom prst="rect">
            <a:avLst/>
          </a:prstGeom>
          <a:noFill/>
        </p:spPr>
        <p:txBody>
          <a:bodyPr wrap="square" rtlCol="0">
            <a:spAutoFit/>
          </a:bodyPr>
          <a:lstStyle/>
          <a:p>
            <a:pPr algn="ctr"/>
            <a:r>
              <a:rPr lang="en-CA" sz="2400" b="1" dirty="0" err="1" smtClean="0">
                <a:solidFill>
                  <a:schemeClr val="bg1"/>
                </a:solidFill>
                <a:latin typeface="Calibri" pitchFamily="34" charset="0"/>
              </a:rPr>
              <a:t>Kekekalan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sempurna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dalam</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endParaRPr lang="en-CA" sz="2400" b="1" dirty="0" smtClean="0">
              <a:solidFill>
                <a:schemeClr val="bg1"/>
              </a:solidFill>
              <a:latin typeface="Calibri" pitchFamily="34" charset="0"/>
            </a:endParaRPr>
          </a:p>
        </p:txBody>
      </p:sp>
      <p:sp>
        <p:nvSpPr>
          <p:cNvPr id="14" name="Title 1"/>
          <p:cNvSpPr txBox="1">
            <a:spLocks/>
          </p:cNvSpPr>
          <p:nvPr/>
        </p:nvSpPr>
        <p:spPr bwMode="auto">
          <a:xfrm>
            <a:off x="0" y="188640"/>
            <a:ext cx="4754880" cy="1152128"/>
          </a:xfrm>
          <a:prstGeom prst="rect">
            <a:avLst/>
          </a:prstGeom>
          <a:solidFill>
            <a:schemeClr val="tx1"/>
          </a:solid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defRPr/>
            </a:pPr>
            <a:r>
              <a:rPr lang="en-US" sz="2800" b="1" kern="0" dirty="0" smtClean="0">
                <a:solidFill>
                  <a:srgbClr val="FF0000"/>
                </a:solidFill>
                <a:latin typeface="Calibri" pitchFamily="34" charset="0"/>
                <a:ea typeface="+mj-ea"/>
                <a:cs typeface="+mj-cs"/>
              </a:rPr>
              <a:t>92. </a:t>
            </a:r>
            <a:r>
              <a:rPr lang="en-US" sz="2800" b="1" kern="0" dirty="0" err="1" smtClean="0">
                <a:solidFill>
                  <a:srgbClr val="FF0000"/>
                </a:solidFill>
                <a:latin typeface="Calibri" pitchFamily="34" charset="0"/>
                <a:ea typeface="+mj-ea"/>
                <a:cs typeface="+mj-cs"/>
              </a:rPr>
              <a:t>Karya</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indah</a:t>
            </a:r>
            <a:r>
              <a:rPr lang="en-US" sz="2800" b="1" kern="0" dirty="0" smtClean="0">
                <a:solidFill>
                  <a:srgbClr val="FF0000"/>
                </a:solidFill>
                <a:latin typeface="Calibri" pitchFamily="34" charset="0"/>
                <a:ea typeface="+mj-ea"/>
                <a:cs typeface="+mj-cs"/>
              </a:rPr>
              <a:t> Allah </a:t>
            </a:r>
            <a:r>
              <a:rPr lang="en-US" sz="2800" b="1" kern="0" dirty="0" err="1" smtClean="0">
                <a:solidFill>
                  <a:srgbClr val="FF0000"/>
                </a:solidFill>
                <a:latin typeface="Calibri" pitchFamily="34" charset="0"/>
                <a:ea typeface="+mj-ea"/>
                <a:cs typeface="+mj-cs"/>
              </a:rPr>
              <a:t>selesai</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Kemuliaan</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bagiMu</a:t>
            </a:r>
            <a:r>
              <a:rPr lang="en-US" sz="2800" b="1" kern="0" dirty="0" smtClean="0">
                <a:solidFill>
                  <a:srgbClr val="FF0000"/>
                </a:solidFill>
                <a:latin typeface="Calibri" pitchFamily="34" charset="0"/>
                <a:ea typeface="+mj-ea"/>
                <a:cs typeface="+mj-cs"/>
              </a:rPr>
              <a:t>, </a:t>
            </a:r>
            <a:r>
              <a:rPr lang="en-US" sz="2800" b="1" kern="0" dirty="0" err="1" smtClean="0">
                <a:solidFill>
                  <a:srgbClr val="FF0000"/>
                </a:solidFill>
                <a:latin typeface="Calibri" pitchFamily="34" charset="0"/>
                <a:ea typeface="+mj-ea"/>
                <a:cs typeface="+mj-cs"/>
              </a:rPr>
              <a:t>Tuhan</a:t>
            </a:r>
            <a:r>
              <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mj-cs"/>
              </a:rPr>
              <a:t>!</a:t>
            </a:r>
            <a:endPar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mj-cs"/>
            </a:endParaRPr>
          </a:p>
        </p:txBody>
      </p:sp>
      <p:sp>
        <p:nvSpPr>
          <p:cNvPr id="17" name="TextBox 6"/>
          <p:cNvSpPr txBox="1">
            <a:spLocks noChangeArrowheads="1"/>
          </p:cNvSpPr>
          <p:nvPr/>
        </p:nvSpPr>
        <p:spPr bwMode="auto">
          <a:xfrm>
            <a:off x="4932759" y="6495147"/>
            <a:ext cx="3383657" cy="246221"/>
          </a:xfrm>
          <a:prstGeom prst="rect">
            <a:avLst/>
          </a:prstGeom>
          <a:noFill/>
          <a:ln w="9525">
            <a:noFill/>
            <a:miter lim="800000"/>
            <a:headEnd/>
            <a:tailEnd/>
          </a:ln>
        </p:spPr>
        <p:txBody>
          <a:bodyPr wrap="square">
            <a:spAutoFit/>
          </a:bodyPr>
          <a:lstStyle/>
          <a:p>
            <a:pPr algn="ctr"/>
            <a:r>
              <a:rPr lang="en-CA" sz="1000" dirty="0" smtClean="0">
                <a:solidFill>
                  <a:schemeClr val="tx1">
                    <a:lumMod val="85000"/>
                  </a:schemeClr>
                </a:solidFill>
              </a:rPr>
              <a:t>big tears smiley © sherv.net</a:t>
            </a:r>
          </a:p>
        </p:txBody>
      </p:sp>
      <p:sp>
        <p:nvSpPr>
          <p:cNvPr id="16" name="Smiley Face 15"/>
          <p:cNvSpPr/>
          <p:nvPr/>
        </p:nvSpPr>
        <p:spPr>
          <a:xfrm>
            <a:off x="6300192" y="1556792"/>
            <a:ext cx="548640" cy="548640"/>
          </a:xfrm>
          <a:prstGeom prst="smileyFace">
            <a:avLst/>
          </a:prstGeom>
          <a:solidFill>
            <a:srgbClr val="CC99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Smiley Face 17"/>
          <p:cNvSpPr/>
          <p:nvPr/>
        </p:nvSpPr>
        <p:spPr>
          <a:xfrm>
            <a:off x="5652120" y="1656224"/>
            <a:ext cx="548640" cy="548640"/>
          </a:xfrm>
          <a:prstGeom prst="smileyFace">
            <a:avLst/>
          </a:prstGeom>
          <a:solidFill>
            <a:srgbClr val="80008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Smiley Face 18"/>
          <p:cNvSpPr/>
          <p:nvPr/>
        </p:nvSpPr>
        <p:spPr>
          <a:xfrm>
            <a:off x="7119704" y="1628800"/>
            <a:ext cx="548640" cy="548640"/>
          </a:xfrm>
          <a:prstGeom prst="smileyFace">
            <a:avLst/>
          </a:prstGeom>
          <a:solidFill>
            <a:srgbClr val="00CC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Smiley Face 19"/>
          <p:cNvSpPr/>
          <p:nvPr/>
        </p:nvSpPr>
        <p:spPr>
          <a:xfrm>
            <a:off x="7911792" y="1709192"/>
            <a:ext cx="548640" cy="548640"/>
          </a:xfrm>
          <a:prstGeom prst="smileyFace">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Smiley Face 20"/>
          <p:cNvSpPr/>
          <p:nvPr/>
        </p:nvSpPr>
        <p:spPr>
          <a:xfrm>
            <a:off x="5796136" y="692696"/>
            <a:ext cx="548640" cy="548640"/>
          </a:xfrm>
          <a:prstGeom prst="smileyFace">
            <a:avLst/>
          </a:prstGeom>
          <a:solidFill>
            <a:srgbClr val="00FF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Smiley Face 21"/>
          <p:cNvSpPr/>
          <p:nvPr/>
        </p:nvSpPr>
        <p:spPr>
          <a:xfrm>
            <a:off x="6372200" y="476672"/>
            <a:ext cx="548640" cy="548640"/>
          </a:xfrm>
          <a:prstGeom prst="smileyFace">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Smiley Face 22"/>
          <p:cNvSpPr/>
          <p:nvPr/>
        </p:nvSpPr>
        <p:spPr>
          <a:xfrm>
            <a:off x="6975688" y="288072"/>
            <a:ext cx="548640" cy="548640"/>
          </a:xfrm>
          <a:prstGeom prst="smileyFac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Smiley Face 23"/>
          <p:cNvSpPr/>
          <p:nvPr/>
        </p:nvSpPr>
        <p:spPr>
          <a:xfrm>
            <a:off x="7740352" y="216064"/>
            <a:ext cx="548640" cy="548640"/>
          </a:xfrm>
          <a:prstGeom prst="smileyFace">
            <a:avLst/>
          </a:prstGeom>
          <a:solidFill>
            <a:srgbClr val="FF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Smiley Face 24"/>
          <p:cNvSpPr/>
          <p:nvPr/>
        </p:nvSpPr>
        <p:spPr>
          <a:xfrm>
            <a:off x="8199824" y="836712"/>
            <a:ext cx="548640" cy="548640"/>
          </a:xfrm>
          <a:prstGeom prst="smileyFace">
            <a:avLst/>
          </a:prstGeom>
          <a:solidFill>
            <a:srgbClr val="00B0F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3" name="Picture 12" descr="www.sherv.net big-tears.gif"/>
          <p:cNvPicPr>
            <a:picLocks noChangeAspect="1"/>
          </p:cNvPicPr>
          <p:nvPr/>
        </p:nvPicPr>
        <p:blipFill>
          <a:blip r:embed="rId4" cstate="print"/>
          <a:stretch>
            <a:fillRect/>
          </a:stretch>
        </p:blipFill>
        <p:spPr>
          <a:xfrm>
            <a:off x="7380312" y="5901274"/>
            <a:ext cx="1440160" cy="840094"/>
          </a:xfrm>
          <a:prstGeom prst="rect">
            <a:avLst/>
          </a:prstGeom>
        </p:spPr>
      </p:pic>
      <p:sp>
        <p:nvSpPr>
          <p:cNvPr id="26" name="TextBox 25"/>
          <p:cNvSpPr txBox="1"/>
          <p:nvPr/>
        </p:nvSpPr>
        <p:spPr>
          <a:xfrm>
            <a:off x="3167336" y="4433624"/>
            <a:ext cx="5976664" cy="2523768"/>
          </a:xfrm>
          <a:prstGeom prst="rect">
            <a:avLst/>
          </a:prstGeom>
          <a:noFill/>
        </p:spPr>
        <p:txBody>
          <a:bodyPr wrap="square" rtlCol="0">
            <a:spAutoFit/>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memulai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pekerjaan</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baik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antara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meneruskannya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sampai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akhirnya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hari</a:t>
            </a:r>
            <a:r>
              <a:rPr lang="en-CA" sz="2800" b="1" dirty="0" smtClean="0">
                <a:solidFill>
                  <a:schemeClr val="bg1"/>
                </a:solidFill>
                <a:latin typeface="Calibri" pitchFamily="34" charset="0"/>
                <a:cs typeface="Calibri" pitchFamily="34" charset="0"/>
              </a:rPr>
              <a:t> </a:t>
            </a:r>
          </a:p>
          <a:p>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Flp</a:t>
            </a:r>
            <a:r>
              <a:rPr lang="en-CA" sz="2800" b="1" dirty="0" smtClean="0">
                <a:solidFill>
                  <a:schemeClr val="bg1"/>
                </a:solidFill>
                <a:latin typeface="Calibri" pitchFamily="34" charset="0"/>
                <a:cs typeface="Calibri" pitchFamily="34" charset="0"/>
              </a:rPr>
              <a:t> 1:6</a:t>
            </a:r>
          </a:p>
          <a:p>
            <a:endParaRPr lang="x-none" sz="2800" b="1" smtClean="0">
              <a:solidFill>
                <a:schemeClr val="bg1"/>
              </a:solidFill>
              <a:latin typeface="Calibri" pitchFamily="34" charset="0"/>
              <a:cs typeface="Calibri" pitchFamily="34" charset="0"/>
            </a:endParaRPr>
          </a:p>
          <a:p>
            <a:endParaRPr lang="en-CA" dirty="0"/>
          </a:p>
        </p:txBody>
      </p:sp>
    </p:spTree>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pic>
        <p:nvPicPr>
          <p:cNvPr id="11" name="Picture 2" descr="RisenAtTomb.bmp"/>
          <p:cNvPicPr>
            <a:picLocks noChangeAspect="1"/>
          </p:cNvPicPr>
          <p:nvPr/>
        </p:nvPicPr>
        <p:blipFill>
          <a:blip r:embed="rId3" cstate="print"/>
          <a:srcRect l="7706" t="5949" r="7691" b="21210"/>
          <a:stretch>
            <a:fillRect/>
          </a:stretch>
        </p:blipFill>
        <p:spPr bwMode="auto">
          <a:xfrm>
            <a:off x="467544" y="0"/>
            <a:ext cx="2966596" cy="3356992"/>
          </a:xfrm>
          <a:prstGeom prst="rect">
            <a:avLst/>
          </a:prstGeom>
          <a:noFill/>
          <a:ln w="9525">
            <a:noFill/>
            <a:miter lim="800000"/>
            <a:headEnd/>
            <a:tailEnd/>
          </a:ln>
        </p:spPr>
      </p:pic>
      <p:sp>
        <p:nvSpPr>
          <p:cNvPr id="23557" name="Title 1"/>
          <p:cNvSpPr>
            <a:spLocks noGrp="1"/>
          </p:cNvSpPr>
          <p:nvPr>
            <p:ph type="title"/>
          </p:nvPr>
        </p:nvSpPr>
        <p:spPr>
          <a:xfrm>
            <a:off x="251520" y="5157192"/>
            <a:ext cx="8676456" cy="1152128"/>
          </a:xfrm>
          <a:solidFill>
            <a:srgbClr val="FFC000"/>
          </a:solidFill>
        </p:spPr>
        <p:txBody>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 . . yang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mengubah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tubuh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hina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sehingga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serupa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tubuh-Nya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mulia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menurut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kuasa-Nya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dapat</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menaklukkan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sesuatu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diri-Nya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Flp</a:t>
            </a:r>
            <a:r>
              <a:rPr lang="en-CA" sz="2800" b="1" dirty="0" smtClean="0">
                <a:solidFill>
                  <a:schemeClr val="bg1"/>
                </a:solidFill>
                <a:latin typeface="Calibri" pitchFamily="34" charset="0"/>
                <a:cs typeface="Calibri" pitchFamily="34" charset="0"/>
              </a:rPr>
              <a:t> 3:20-21</a:t>
            </a:r>
            <a:br>
              <a:rPr lang="en-CA" sz="2800" b="1" dirty="0" smtClean="0">
                <a:solidFill>
                  <a:schemeClr val="bg1"/>
                </a:solidFill>
                <a:latin typeface="Calibri" pitchFamily="34" charset="0"/>
                <a:cs typeface="Calibri" pitchFamily="34" charset="0"/>
              </a:rPr>
            </a:br>
            <a:endParaRPr lang="en-CA" b="1" dirty="0" smtClean="0">
              <a:solidFill>
                <a:schemeClr val="bg1"/>
              </a:solidFill>
              <a:latin typeface="Calibri" pitchFamily="34" charset="0"/>
              <a:cs typeface="Calibri" pitchFamily="34" charset="0"/>
            </a:endParaRPr>
          </a:p>
        </p:txBody>
      </p:sp>
      <p:sp>
        <p:nvSpPr>
          <p:cNvPr id="9" name="TextBox 8"/>
          <p:cNvSpPr txBox="1">
            <a:spLocks noChangeArrowheads="1"/>
          </p:cNvSpPr>
          <p:nvPr/>
        </p:nvSpPr>
        <p:spPr bwMode="auto">
          <a:xfrm>
            <a:off x="179512" y="2708275"/>
            <a:ext cx="2376363" cy="400050"/>
          </a:xfrm>
          <a:prstGeom prst="rect">
            <a:avLst/>
          </a:prstGeom>
          <a:noFill/>
          <a:ln w="9525">
            <a:noFill/>
            <a:miter lim="800000"/>
            <a:headEnd/>
            <a:tailEnd/>
          </a:ln>
        </p:spPr>
        <p:txBody>
          <a:bodyPr wrap="square">
            <a:spAutoFit/>
          </a:bodyPr>
          <a:lstStyle/>
          <a:p>
            <a:pPr algn="ctr">
              <a:defRPr/>
            </a:pPr>
            <a:r>
              <a:rPr lang="en-CA" sz="1000" dirty="0">
                <a:solidFill>
                  <a:schemeClr val="tx1">
                    <a:lumMod val="75000"/>
                  </a:schemeClr>
                </a:solidFill>
              </a:rPr>
              <a:t>various copies on internet, </a:t>
            </a:r>
          </a:p>
          <a:p>
            <a:pPr algn="ctr">
              <a:defRPr/>
            </a:pPr>
            <a:r>
              <a:rPr lang="en-CA" sz="1000" dirty="0">
                <a:solidFill>
                  <a:schemeClr val="tx1">
                    <a:lumMod val="75000"/>
                  </a:schemeClr>
                </a:solidFill>
              </a:rPr>
              <a:t>original source unknown</a:t>
            </a:r>
          </a:p>
        </p:txBody>
      </p:sp>
      <p:sp>
        <p:nvSpPr>
          <p:cNvPr id="23560" name="TextBox 12"/>
          <p:cNvSpPr txBox="1">
            <a:spLocks noChangeArrowheads="1"/>
          </p:cNvSpPr>
          <p:nvPr/>
        </p:nvSpPr>
        <p:spPr bwMode="auto">
          <a:xfrm>
            <a:off x="323528" y="3429000"/>
            <a:ext cx="8532440" cy="954107"/>
          </a:xfrm>
          <a:prstGeom prst="rect">
            <a:avLst/>
          </a:prstGeom>
          <a:solidFill>
            <a:schemeClr val="tx1"/>
          </a:solidFill>
          <a:ln w="9525">
            <a:noFill/>
            <a:miter lim="800000"/>
            <a:headEnd/>
            <a:tailEnd/>
          </a:ln>
        </p:spPr>
        <p:txBody>
          <a:bodyPr wrap="square">
            <a:spAutoFit/>
          </a:bodyPr>
          <a:lstStyle/>
          <a:p>
            <a:pPr algn="ctr"/>
            <a:r>
              <a:rPr lang="en-CA" sz="2800" b="1" dirty="0" smtClean="0">
                <a:solidFill>
                  <a:srgbClr val="FF0000"/>
                </a:solidFill>
                <a:latin typeface="Calibri" pitchFamily="34" charset="0"/>
              </a:rPr>
              <a:t>93. </a:t>
            </a:r>
            <a:r>
              <a:rPr lang="en-CA" sz="2800" b="1" dirty="0" err="1" smtClean="0">
                <a:solidFill>
                  <a:srgbClr val="FF0000"/>
                </a:solidFill>
                <a:latin typeface="Calibri" pitchFamily="34" charset="0"/>
              </a:rPr>
              <a:t>Tubuh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kebangkitan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seperti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Yesus</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pic>
        <p:nvPicPr>
          <p:cNvPr id="13" name="Picture 12" descr="www.clipartkid.com-children-jumping-for-joy-clip-art-clipart-best-M7c3U5-clipart.jpeg"/>
          <p:cNvPicPr>
            <a:picLocks noChangeAspect="1"/>
          </p:cNvPicPr>
          <p:nvPr/>
        </p:nvPicPr>
        <p:blipFill>
          <a:blip r:embed="rId4" cstate="print"/>
          <a:srcRect l="8324" t="4932" r="4273" b="6833"/>
          <a:stretch>
            <a:fillRect/>
          </a:stretch>
        </p:blipFill>
        <p:spPr>
          <a:xfrm>
            <a:off x="3419872" y="44624"/>
            <a:ext cx="2898322" cy="3312368"/>
          </a:xfrm>
          <a:prstGeom prst="rect">
            <a:avLst/>
          </a:prstGeom>
        </p:spPr>
      </p:pic>
      <p:pic>
        <p:nvPicPr>
          <p:cNvPr id="14" name="Picture 13" descr="www.clipartkid.com-boy-leaping-for-joy-free-art-images-for-christians-IfOUVJ-clipart.jpg"/>
          <p:cNvPicPr>
            <a:picLocks noChangeAspect="1"/>
          </p:cNvPicPr>
          <p:nvPr/>
        </p:nvPicPr>
        <p:blipFill>
          <a:blip r:embed="rId5" cstate="print"/>
          <a:srcRect l="13086" r="5890"/>
          <a:stretch>
            <a:fillRect/>
          </a:stretch>
        </p:blipFill>
        <p:spPr>
          <a:xfrm>
            <a:off x="6300192" y="44624"/>
            <a:ext cx="2370691" cy="3312368"/>
          </a:xfrm>
          <a:prstGeom prst="rect">
            <a:avLst/>
          </a:prstGeom>
        </p:spPr>
      </p:pic>
      <p:sp>
        <p:nvSpPr>
          <p:cNvPr id="10" name="TextBox 9"/>
          <p:cNvSpPr txBox="1"/>
          <p:nvPr/>
        </p:nvSpPr>
        <p:spPr>
          <a:xfrm>
            <a:off x="4355976" y="3068960"/>
            <a:ext cx="3744416" cy="246221"/>
          </a:xfrm>
          <a:prstGeom prst="rect">
            <a:avLst/>
          </a:prstGeom>
          <a:noFill/>
        </p:spPr>
        <p:txBody>
          <a:bodyPr wrap="square" rtlCol="0">
            <a:spAutoFit/>
          </a:bodyPr>
          <a:lstStyle/>
          <a:p>
            <a:pPr algn="ctr"/>
            <a:r>
              <a:rPr lang="en-CA" sz="1000" dirty="0" smtClean="0">
                <a:solidFill>
                  <a:schemeClr val="tx1">
                    <a:lumMod val="75000"/>
                  </a:schemeClr>
                </a:solidFill>
              </a:rPr>
              <a:t>clipartkid.com  - boy leaping for joy, children jumping for joy</a:t>
            </a:r>
            <a:endParaRPr lang="en-CA" sz="1000" dirty="0">
              <a:solidFill>
                <a:schemeClr val="tx1">
                  <a:lumMod val="75000"/>
                </a:schemeClr>
              </a:solidFill>
            </a:endParaRPr>
          </a:p>
        </p:txBody>
      </p:sp>
      <p:pic>
        <p:nvPicPr>
          <p:cNvPr id="12" name="Picture 11" descr="www.sherv.net big-tears.gif"/>
          <p:cNvPicPr>
            <a:picLocks noChangeAspect="1"/>
          </p:cNvPicPr>
          <p:nvPr/>
        </p:nvPicPr>
        <p:blipFill>
          <a:blip r:embed="rId6" cstate="print"/>
          <a:stretch>
            <a:fillRect/>
          </a:stretch>
        </p:blipFill>
        <p:spPr>
          <a:xfrm>
            <a:off x="-36512" y="5901274"/>
            <a:ext cx="1440160" cy="840094"/>
          </a:xfrm>
          <a:prstGeom prst="rect">
            <a:avLst/>
          </a:prstGeom>
        </p:spPr>
      </p:pic>
      <p:sp>
        <p:nvSpPr>
          <p:cNvPr id="17" name="TextBox 6"/>
          <p:cNvSpPr txBox="1">
            <a:spLocks noChangeArrowheads="1"/>
          </p:cNvSpPr>
          <p:nvPr/>
        </p:nvSpPr>
        <p:spPr bwMode="auto">
          <a:xfrm>
            <a:off x="251520" y="6567155"/>
            <a:ext cx="3383657" cy="246221"/>
          </a:xfrm>
          <a:prstGeom prst="rect">
            <a:avLst/>
          </a:prstGeom>
          <a:noFill/>
          <a:ln w="9525">
            <a:noFill/>
            <a:miter lim="800000"/>
            <a:headEnd/>
            <a:tailEnd/>
          </a:ln>
        </p:spPr>
        <p:txBody>
          <a:bodyPr wrap="square">
            <a:spAutoFit/>
          </a:bodyPr>
          <a:lstStyle/>
          <a:p>
            <a:pPr algn="ctr"/>
            <a:r>
              <a:rPr lang="en-CA" sz="1000" dirty="0" smtClean="0">
                <a:solidFill>
                  <a:schemeClr val="tx1">
                    <a:lumMod val="50000"/>
                  </a:schemeClr>
                </a:solidFill>
              </a:rPr>
              <a:t>big tears smiley © sherv.net</a:t>
            </a:r>
          </a:p>
        </p:txBody>
      </p:sp>
      <p:sp>
        <p:nvSpPr>
          <p:cNvPr id="15" name="Title 1"/>
          <p:cNvSpPr txBox="1">
            <a:spLocks/>
          </p:cNvSpPr>
          <p:nvPr/>
        </p:nvSpPr>
        <p:spPr bwMode="auto">
          <a:xfrm>
            <a:off x="2411760" y="5949280"/>
            <a:ext cx="4860032" cy="1152128"/>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a:t>
            </a: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juga</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1 </a:t>
            </a:r>
            <a:r>
              <a:rPr kumimoji="0" lang="en-CA" sz="24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Kor</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15:20,21,23,35-37)</a:t>
            </a:r>
          </a:p>
        </p:txBody>
      </p:sp>
    </p:spTree>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5" name="Title 1"/>
          <p:cNvSpPr txBox="1">
            <a:spLocks/>
          </p:cNvSpPr>
          <p:nvPr/>
        </p:nvSpPr>
        <p:spPr bwMode="auto">
          <a:xfrm>
            <a:off x="5076825" y="3284984"/>
            <a:ext cx="3959225" cy="1143000"/>
          </a:xfrm>
          <a:prstGeom prst="rect">
            <a:avLst/>
          </a:prstGeom>
          <a:noFill/>
          <a:ln w="9525">
            <a:noFill/>
            <a:miter lim="800000"/>
            <a:headEnd/>
            <a:tailEnd/>
          </a:ln>
        </p:spPr>
        <p:txBody>
          <a:bodyPr anchor="ct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hari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perkawinan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Domba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tiba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pengantin-Nya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siap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sedia</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Berbahagialah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diundang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perjamuan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kawin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Domba</a:t>
            </a:r>
            <a:r>
              <a:rPr lang="en-CA" sz="2800" b="1" dirty="0" smtClean="0">
                <a:solidFill>
                  <a:schemeClr val="bg1"/>
                </a:solidFill>
                <a:latin typeface="Calibri" pitchFamily="34" charset="0"/>
                <a:cs typeface="Calibri" pitchFamily="34" charset="0"/>
              </a:rPr>
              <a:t>.”  </a:t>
            </a:r>
          </a:p>
          <a:p>
            <a:pPr algn="ctr"/>
            <a:r>
              <a:rPr lang="en-US" sz="2800" b="1" kern="0" dirty="0" smtClean="0">
                <a:solidFill>
                  <a:schemeClr val="bg1"/>
                </a:solidFill>
                <a:latin typeface="Calibri" pitchFamily="34" charset="0"/>
                <a:ea typeface="+mj-ea"/>
                <a:cs typeface="+mj-cs"/>
              </a:rPr>
              <a:t>Why </a:t>
            </a:r>
            <a:r>
              <a:rPr lang="en-US" sz="2800" b="1" kern="0" dirty="0">
                <a:solidFill>
                  <a:schemeClr val="bg1"/>
                </a:solidFill>
                <a:latin typeface="Calibri" pitchFamily="34" charset="0"/>
                <a:ea typeface="+mj-ea"/>
                <a:cs typeface="+mj-cs"/>
              </a:rPr>
              <a:t>19:7, </a:t>
            </a:r>
            <a:r>
              <a:rPr lang="en-US" sz="2800" b="1" kern="0" dirty="0" smtClean="0">
                <a:solidFill>
                  <a:schemeClr val="bg1"/>
                </a:solidFill>
                <a:latin typeface="Calibri" pitchFamily="34" charset="0"/>
                <a:ea typeface="+mj-ea"/>
                <a:cs typeface="+mj-cs"/>
              </a:rPr>
              <a:t>9</a:t>
            </a:r>
          </a:p>
        </p:txBody>
      </p:sp>
      <p:pic>
        <p:nvPicPr>
          <p:cNvPr id="25603" name="Picture 3" descr="bride-trackingbibleprophecy.com.jpg"/>
          <p:cNvPicPr>
            <a:picLocks noChangeAspect="1"/>
          </p:cNvPicPr>
          <p:nvPr/>
        </p:nvPicPr>
        <p:blipFill>
          <a:blip r:embed="rId3" cstate="print"/>
          <a:srcRect/>
          <a:stretch>
            <a:fillRect/>
          </a:stretch>
        </p:blipFill>
        <p:spPr bwMode="auto">
          <a:xfrm>
            <a:off x="35496" y="120650"/>
            <a:ext cx="4851400" cy="6621463"/>
          </a:xfrm>
          <a:prstGeom prst="rect">
            <a:avLst/>
          </a:prstGeom>
          <a:noFill/>
          <a:ln w="9525">
            <a:noFill/>
            <a:miter lim="800000"/>
            <a:headEnd/>
            <a:tailEnd/>
          </a:ln>
        </p:spPr>
      </p:pic>
      <p:sp>
        <p:nvSpPr>
          <p:cNvPr id="6" name="TextBox 8"/>
          <p:cNvSpPr txBox="1">
            <a:spLocks noChangeArrowheads="1"/>
          </p:cNvSpPr>
          <p:nvPr/>
        </p:nvSpPr>
        <p:spPr bwMode="auto">
          <a:xfrm>
            <a:off x="323528" y="6413266"/>
            <a:ext cx="4321348" cy="400110"/>
          </a:xfrm>
          <a:prstGeom prst="rect">
            <a:avLst/>
          </a:prstGeom>
          <a:noFill/>
          <a:ln w="9525">
            <a:noFill/>
            <a:miter lim="800000"/>
            <a:headEnd/>
            <a:tailEnd/>
          </a:ln>
        </p:spPr>
        <p:txBody>
          <a:bodyPr wrap="square">
            <a:spAutoFit/>
          </a:bodyPr>
          <a:lstStyle/>
          <a:p>
            <a:pPr algn="ctr">
              <a:defRPr/>
            </a:pPr>
            <a:r>
              <a:rPr lang="en-CA" sz="1000" dirty="0">
                <a:solidFill>
                  <a:schemeClr val="tx1">
                    <a:lumMod val="65000"/>
                  </a:schemeClr>
                </a:solidFill>
              </a:rPr>
              <a:t>various copies on internet, </a:t>
            </a:r>
            <a:r>
              <a:rPr lang="en-CA" sz="1000" dirty="0" smtClean="0">
                <a:solidFill>
                  <a:schemeClr val="tx1">
                    <a:lumMod val="65000"/>
                  </a:schemeClr>
                </a:solidFill>
              </a:rPr>
              <a:t> original </a:t>
            </a:r>
            <a:r>
              <a:rPr lang="en-CA" sz="1000" dirty="0">
                <a:solidFill>
                  <a:schemeClr val="tx1">
                    <a:lumMod val="65000"/>
                  </a:schemeClr>
                </a:solidFill>
              </a:rPr>
              <a:t>source </a:t>
            </a:r>
            <a:r>
              <a:rPr lang="en-CA" sz="1000" dirty="0" smtClean="0">
                <a:solidFill>
                  <a:schemeClr val="tx1">
                    <a:lumMod val="65000"/>
                  </a:schemeClr>
                </a:solidFill>
              </a:rPr>
              <a:t>unknown</a:t>
            </a:r>
          </a:p>
          <a:p>
            <a:pPr algn="ctr">
              <a:defRPr/>
            </a:pPr>
            <a:r>
              <a:rPr lang="en-CA" sz="1000" dirty="0" smtClean="0">
                <a:solidFill>
                  <a:schemeClr val="tx1">
                    <a:lumMod val="65000"/>
                  </a:schemeClr>
                </a:solidFill>
              </a:rPr>
              <a:t>This is from  Pinterest.com  johnkrohn.blogspot.kr</a:t>
            </a:r>
            <a:endParaRPr lang="en-CA" sz="1000" dirty="0">
              <a:solidFill>
                <a:schemeClr val="tx1">
                  <a:lumMod val="65000"/>
                </a:schemeClr>
              </a:solidFill>
            </a:endParaRPr>
          </a:p>
        </p:txBody>
      </p:sp>
      <p:pic>
        <p:nvPicPr>
          <p:cNvPr id="7" name="Picture 6" descr="www.sherv.net big-tears.gif"/>
          <p:cNvPicPr>
            <a:picLocks noChangeAspect="1"/>
          </p:cNvPicPr>
          <p:nvPr/>
        </p:nvPicPr>
        <p:blipFill>
          <a:blip r:embed="rId4" cstate="print"/>
          <a:stretch>
            <a:fillRect/>
          </a:stretch>
        </p:blipFill>
        <p:spPr>
          <a:xfrm>
            <a:off x="7452320" y="5901274"/>
            <a:ext cx="1440160" cy="840094"/>
          </a:xfrm>
          <a:prstGeom prst="rect">
            <a:avLst/>
          </a:prstGeom>
        </p:spPr>
      </p:pic>
      <p:sp>
        <p:nvSpPr>
          <p:cNvPr id="10" name="TextBox 6"/>
          <p:cNvSpPr txBox="1">
            <a:spLocks noChangeArrowheads="1"/>
          </p:cNvSpPr>
          <p:nvPr/>
        </p:nvSpPr>
        <p:spPr bwMode="auto">
          <a:xfrm>
            <a:off x="5220791" y="6567155"/>
            <a:ext cx="3383657" cy="246221"/>
          </a:xfrm>
          <a:prstGeom prst="rect">
            <a:avLst/>
          </a:prstGeom>
          <a:noFill/>
          <a:ln w="9525">
            <a:noFill/>
            <a:miter lim="800000"/>
            <a:headEnd/>
            <a:tailEnd/>
          </a:ln>
        </p:spPr>
        <p:txBody>
          <a:bodyPr wrap="square">
            <a:spAutoFit/>
          </a:bodyPr>
          <a:lstStyle/>
          <a:p>
            <a:pPr algn="ctr"/>
            <a:r>
              <a:rPr lang="en-CA" sz="1000" dirty="0" smtClean="0">
                <a:solidFill>
                  <a:schemeClr val="tx1">
                    <a:lumMod val="50000"/>
                  </a:schemeClr>
                </a:solidFill>
              </a:rPr>
              <a:t>big tears smiley © sherv.net</a:t>
            </a:r>
          </a:p>
        </p:txBody>
      </p:sp>
      <p:sp>
        <p:nvSpPr>
          <p:cNvPr id="8" name="Title 1"/>
          <p:cNvSpPr txBox="1">
            <a:spLocks/>
          </p:cNvSpPr>
          <p:nvPr/>
        </p:nvSpPr>
        <p:spPr bwMode="auto">
          <a:xfrm>
            <a:off x="5076056" y="116632"/>
            <a:ext cx="4067944" cy="1584176"/>
          </a:xfrm>
          <a:prstGeom prst="rect">
            <a:avLst/>
          </a:prstGeom>
          <a:solidFill>
            <a:schemeClr val="tx1"/>
          </a:solidFill>
          <a:ln w="9525">
            <a:noFill/>
            <a:miter lim="800000"/>
            <a:headEnd/>
            <a:tailEnd/>
          </a:ln>
        </p:spPr>
        <p:txBody>
          <a:bodyPr anchor="ctr"/>
          <a:lstStyle/>
          <a:p>
            <a:pPr algn="ctr" eaLnBrk="0" hangingPunct="0">
              <a:lnSpc>
                <a:spcPts val="3000"/>
              </a:lnSpc>
              <a:defRPr/>
            </a:pPr>
            <a:r>
              <a:rPr lang="en-CA" sz="2800" b="1" dirty="0" smtClean="0">
                <a:solidFill>
                  <a:srgbClr val="FF0000"/>
                </a:solidFill>
                <a:latin typeface="Calibri" pitchFamily="34" charset="0"/>
                <a:cs typeface="Calibri" pitchFamily="34" charset="0"/>
              </a:rPr>
              <a:t>94. </a:t>
            </a:r>
            <a:r>
              <a:rPr lang="en-CA" sz="2800" b="1" dirty="0" err="1" smtClean="0">
                <a:solidFill>
                  <a:srgbClr val="FF0000"/>
                </a:solidFill>
                <a:latin typeface="Calibri" pitchFamily="34" charset="0"/>
                <a:cs typeface="Calibri" pitchFamily="34" charset="0"/>
              </a:rPr>
              <a:t>Perkawinan</a:t>
            </a:r>
            <a:r>
              <a:rPr lang="en-CA" sz="2800" b="1" dirty="0" smtClean="0">
                <a:solidFill>
                  <a:srgbClr val="FF0000"/>
                </a:solidFill>
                <a:latin typeface="Calibri" pitchFamily="34" charset="0"/>
                <a:cs typeface="Calibri" pitchFamily="34" charset="0"/>
              </a:rPr>
              <a:t> </a:t>
            </a:r>
          </a:p>
          <a:p>
            <a:pPr algn="ctr" eaLnBrk="0" hangingPunct="0">
              <a:lnSpc>
                <a:spcPts val="3000"/>
              </a:lnSpc>
              <a:defRPr/>
            </a:pPr>
            <a:r>
              <a:rPr lang="en-CA" sz="2800" b="1" dirty="0" err="1" smtClean="0">
                <a:solidFill>
                  <a:srgbClr val="FF0000"/>
                </a:solidFill>
                <a:latin typeface="Calibri" pitchFamily="34" charset="0"/>
                <a:cs typeface="Calibri" pitchFamily="34" charset="0"/>
              </a:rPr>
              <a:t>Anak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Domba</a:t>
            </a:r>
            <a:r>
              <a:rPr lang="en-CA" sz="2800" b="1" dirty="0" smtClean="0">
                <a:solidFill>
                  <a:srgbClr val="FF0000"/>
                </a:solidFill>
                <a:latin typeface="Calibri" pitchFamily="34" charset="0"/>
                <a:cs typeface="Calibri" pitchFamily="34" charset="0"/>
              </a:rPr>
              <a:t>. </a:t>
            </a:r>
          </a:p>
          <a:p>
            <a:pPr algn="ctr" eaLnBrk="0" hangingPunct="0">
              <a:lnSpc>
                <a:spcPts val="3000"/>
              </a:lnSpc>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2800" kern="0" dirty="0">
              <a:solidFill>
                <a:schemeClr val="bg1"/>
              </a:solidFill>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5" name="Title 1"/>
          <p:cNvSpPr txBox="1">
            <a:spLocks/>
          </p:cNvSpPr>
          <p:nvPr/>
        </p:nvSpPr>
        <p:spPr bwMode="auto">
          <a:xfrm>
            <a:off x="5076825" y="3222104"/>
            <a:ext cx="3959225" cy="1143000"/>
          </a:xfrm>
          <a:prstGeom prst="rect">
            <a:avLst/>
          </a:prstGeom>
          <a:noFill/>
          <a:ln w="9525">
            <a:noFill/>
            <a:miter lim="800000"/>
            <a:headEnd/>
            <a:tailEnd/>
          </a:ln>
        </p:spPr>
        <p:txBody>
          <a:bodyPr anchor="ct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aku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mempertunangkan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laki-laki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membawa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sebagai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perawan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suci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a:t>
            </a:r>
          </a:p>
          <a:p>
            <a:pPr algn="ctr"/>
            <a:r>
              <a:rPr lang="en-CA" sz="2800" b="1" dirty="0" smtClean="0">
                <a:solidFill>
                  <a:schemeClr val="bg1"/>
                </a:solidFill>
                <a:latin typeface="Calibri" pitchFamily="34" charset="0"/>
                <a:cs typeface="Calibri" pitchFamily="34" charset="0"/>
              </a:rPr>
              <a:t>. . . </a:t>
            </a:r>
            <a:r>
              <a:rPr lang="en-CA" sz="2800" b="1" dirty="0" err="1" smtClean="0">
                <a:solidFill>
                  <a:schemeClr val="bg1"/>
                </a:solidFill>
                <a:latin typeface="Calibri" pitchFamily="34" charset="0"/>
                <a:cs typeface="Calibri" pitchFamily="34" charset="0"/>
              </a:rPr>
              <a:t>kesetiaan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sejati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a:t>
            </a:r>
            <a:endParaRPr lang="x-none" sz="2800" b="1" smtClean="0">
              <a:solidFill>
                <a:schemeClr val="bg1"/>
              </a:solidFill>
              <a:latin typeface="Calibri" pitchFamily="34" charset="0"/>
              <a:cs typeface="Calibri" pitchFamily="34" charset="0"/>
            </a:endParaRPr>
          </a:p>
          <a:p>
            <a:pPr algn="ctr" eaLnBrk="0" hangingPunct="0">
              <a:lnSpc>
                <a:spcPts val="3000"/>
              </a:lnSpc>
              <a:defRPr/>
            </a:pPr>
            <a:r>
              <a:rPr lang="en-US" sz="2800" b="1" kern="0" dirty="0" smtClean="0">
                <a:solidFill>
                  <a:schemeClr val="bg1"/>
                </a:solidFill>
                <a:latin typeface="Calibri" pitchFamily="34" charset="0"/>
                <a:ea typeface="+mj-ea"/>
                <a:cs typeface="+mj-cs"/>
              </a:rPr>
              <a:t>  2 </a:t>
            </a:r>
            <a:r>
              <a:rPr lang="en-US" sz="2800" b="1" kern="0" dirty="0" err="1">
                <a:solidFill>
                  <a:schemeClr val="bg1"/>
                </a:solidFill>
                <a:latin typeface="Calibri" pitchFamily="34" charset="0"/>
                <a:ea typeface="+mj-ea"/>
                <a:cs typeface="+mj-cs"/>
              </a:rPr>
              <a:t>K</a:t>
            </a:r>
            <a:r>
              <a:rPr lang="en-US" sz="2800" b="1" kern="0" dirty="0" err="1" smtClean="0">
                <a:solidFill>
                  <a:schemeClr val="bg1"/>
                </a:solidFill>
                <a:latin typeface="Calibri" pitchFamily="34" charset="0"/>
                <a:ea typeface="+mj-ea"/>
                <a:cs typeface="+mj-cs"/>
              </a:rPr>
              <a:t>or</a:t>
            </a:r>
            <a:r>
              <a:rPr lang="en-US" sz="2800" b="1" kern="0" dirty="0" smtClean="0">
                <a:solidFill>
                  <a:schemeClr val="bg1"/>
                </a:solidFill>
                <a:latin typeface="Calibri" pitchFamily="34" charset="0"/>
                <a:ea typeface="+mj-ea"/>
                <a:cs typeface="+mj-cs"/>
              </a:rPr>
              <a:t> 11:2-3</a:t>
            </a:r>
            <a:endParaRPr lang="en-CA" sz="2800" kern="0" dirty="0">
              <a:solidFill>
                <a:schemeClr val="bg1"/>
              </a:solidFill>
              <a:latin typeface="Calibri" pitchFamily="34" charset="0"/>
              <a:ea typeface="+mj-ea"/>
              <a:cs typeface="+mj-cs"/>
            </a:endParaRPr>
          </a:p>
        </p:txBody>
      </p:sp>
      <p:pic>
        <p:nvPicPr>
          <p:cNvPr id="25603" name="Picture 3" descr="bride-trackingbibleprophecy.com.jpg"/>
          <p:cNvPicPr>
            <a:picLocks noChangeAspect="1"/>
          </p:cNvPicPr>
          <p:nvPr/>
        </p:nvPicPr>
        <p:blipFill>
          <a:blip r:embed="rId3" cstate="print"/>
          <a:srcRect/>
          <a:stretch>
            <a:fillRect/>
          </a:stretch>
        </p:blipFill>
        <p:spPr bwMode="auto">
          <a:xfrm>
            <a:off x="35496" y="120650"/>
            <a:ext cx="4851400" cy="6621463"/>
          </a:xfrm>
          <a:prstGeom prst="rect">
            <a:avLst/>
          </a:prstGeom>
          <a:noFill/>
          <a:ln w="9525">
            <a:noFill/>
            <a:miter lim="800000"/>
            <a:headEnd/>
            <a:tailEnd/>
          </a:ln>
        </p:spPr>
      </p:pic>
      <p:sp>
        <p:nvSpPr>
          <p:cNvPr id="6" name="TextBox 8"/>
          <p:cNvSpPr txBox="1">
            <a:spLocks noChangeArrowheads="1"/>
          </p:cNvSpPr>
          <p:nvPr/>
        </p:nvSpPr>
        <p:spPr bwMode="auto">
          <a:xfrm>
            <a:off x="323528" y="6413266"/>
            <a:ext cx="4321348" cy="400110"/>
          </a:xfrm>
          <a:prstGeom prst="rect">
            <a:avLst/>
          </a:prstGeom>
          <a:noFill/>
          <a:ln w="9525">
            <a:noFill/>
            <a:miter lim="800000"/>
            <a:headEnd/>
            <a:tailEnd/>
          </a:ln>
        </p:spPr>
        <p:txBody>
          <a:bodyPr wrap="square">
            <a:spAutoFit/>
          </a:bodyPr>
          <a:lstStyle/>
          <a:p>
            <a:pPr algn="ctr">
              <a:defRPr/>
            </a:pPr>
            <a:r>
              <a:rPr lang="en-CA" sz="1000" dirty="0">
                <a:solidFill>
                  <a:schemeClr val="tx1">
                    <a:lumMod val="65000"/>
                  </a:schemeClr>
                </a:solidFill>
              </a:rPr>
              <a:t>various copies on internet, </a:t>
            </a:r>
            <a:r>
              <a:rPr lang="en-CA" sz="1000" dirty="0" smtClean="0">
                <a:solidFill>
                  <a:schemeClr val="tx1">
                    <a:lumMod val="65000"/>
                  </a:schemeClr>
                </a:solidFill>
              </a:rPr>
              <a:t> original </a:t>
            </a:r>
            <a:r>
              <a:rPr lang="en-CA" sz="1000" dirty="0">
                <a:solidFill>
                  <a:schemeClr val="tx1">
                    <a:lumMod val="65000"/>
                  </a:schemeClr>
                </a:solidFill>
              </a:rPr>
              <a:t>source </a:t>
            </a:r>
            <a:r>
              <a:rPr lang="en-CA" sz="1000" dirty="0" smtClean="0">
                <a:solidFill>
                  <a:schemeClr val="tx1">
                    <a:lumMod val="65000"/>
                  </a:schemeClr>
                </a:solidFill>
              </a:rPr>
              <a:t>unknown</a:t>
            </a:r>
          </a:p>
          <a:p>
            <a:pPr algn="ctr">
              <a:defRPr/>
            </a:pPr>
            <a:r>
              <a:rPr lang="en-CA" sz="1000" dirty="0" smtClean="0">
                <a:solidFill>
                  <a:schemeClr val="tx1">
                    <a:lumMod val="65000"/>
                  </a:schemeClr>
                </a:solidFill>
              </a:rPr>
              <a:t>This is from  Pinterest.com  johnkrohn.blogspot.kr</a:t>
            </a:r>
            <a:endParaRPr lang="en-CA" sz="1000" dirty="0">
              <a:solidFill>
                <a:schemeClr val="tx1">
                  <a:lumMod val="65000"/>
                </a:schemeClr>
              </a:solidFill>
            </a:endParaRPr>
          </a:p>
        </p:txBody>
      </p:sp>
      <p:pic>
        <p:nvPicPr>
          <p:cNvPr id="7" name="Picture 6" descr="www.sherv.net big-tears.gif"/>
          <p:cNvPicPr>
            <a:picLocks noChangeAspect="1"/>
          </p:cNvPicPr>
          <p:nvPr/>
        </p:nvPicPr>
        <p:blipFill>
          <a:blip r:embed="rId4" cstate="print"/>
          <a:stretch>
            <a:fillRect/>
          </a:stretch>
        </p:blipFill>
        <p:spPr>
          <a:xfrm>
            <a:off x="7452320" y="5901274"/>
            <a:ext cx="1440160" cy="840094"/>
          </a:xfrm>
          <a:prstGeom prst="rect">
            <a:avLst/>
          </a:prstGeom>
        </p:spPr>
      </p:pic>
      <p:sp>
        <p:nvSpPr>
          <p:cNvPr id="10" name="TextBox 6"/>
          <p:cNvSpPr txBox="1">
            <a:spLocks noChangeArrowheads="1"/>
          </p:cNvSpPr>
          <p:nvPr/>
        </p:nvSpPr>
        <p:spPr bwMode="auto">
          <a:xfrm>
            <a:off x="5220791" y="6567155"/>
            <a:ext cx="3383657" cy="246221"/>
          </a:xfrm>
          <a:prstGeom prst="rect">
            <a:avLst/>
          </a:prstGeom>
          <a:noFill/>
          <a:ln w="9525">
            <a:noFill/>
            <a:miter lim="800000"/>
            <a:headEnd/>
            <a:tailEnd/>
          </a:ln>
        </p:spPr>
        <p:txBody>
          <a:bodyPr wrap="square">
            <a:spAutoFit/>
          </a:bodyPr>
          <a:lstStyle/>
          <a:p>
            <a:pPr algn="ctr"/>
            <a:r>
              <a:rPr lang="en-CA" sz="1000" dirty="0" smtClean="0">
                <a:solidFill>
                  <a:schemeClr val="tx1">
                    <a:lumMod val="50000"/>
                  </a:schemeClr>
                </a:solidFill>
              </a:rPr>
              <a:t>big tears smiley © sherv.net</a:t>
            </a:r>
          </a:p>
        </p:txBody>
      </p:sp>
      <p:sp>
        <p:nvSpPr>
          <p:cNvPr id="8" name="Title 1"/>
          <p:cNvSpPr txBox="1">
            <a:spLocks/>
          </p:cNvSpPr>
          <p:nvPr/>
        </p:nvSpPr>
        <p:spPr bwMode="auto">
          <a:xfrm>
            <a:off x="5076056" y="116632"/>
            <a:ext cx="4067944" cy="1584176"/>
          </a:xfrm>
          <a:prstGeom prst="rect">
            <a:avLst/>
          </a:prstGeom>
          <a:solidFill>
            <a:schemeClr val="tx1"/>
          </a:solidFill>
          <a:ln w="9525">
            <a:noFill/>
            <a:miter lim="800000"/>
            <a:headEnd/>
            <a:tailEnd/>
          </a:ln>
        </p:spPr>
        <p:txBody>
          <a:bodyPr anchor="ctr"/>
          <a:lstStyle/>
          <a:p>
            <a:pPr algn="ctr" eaLnBrk="0" hangingPunct="0">
              <a:lnSpc>
                <a:spcPts val="3000"/>
              </a:lnSpc>
              <a:defRPr/>
            </a:pPr>
            <a:r>
              <a:rPr lang="en-CA" sz="2800" b="1" dirty="0" smtClean="0">
                <a:solidFill>
                  <a:srgbClr val="FF0000"/>
                </a:solidFill>
                <a:latin typeface="Calibri" pitchFamily="34" charset="0"/>
                <a:cs typeface="Calibri" pitchFamily="34" charset="0"/>
              </a:rPr>
              <a:t>94. </a:t>
            </a:r>
            <a:r>
              <a:rPr lang="en-CA" sz="2800" b="1" dirty="0" err="1" smtClean="0">
                <a:solidFill>
                  <a:srgbClr val="FF0000"/>
                </a:solidFill>
                <a:latin typeface="Calibri" pitchFamily="34" charset="0"/>
                <a:cs typeface="Calibri" pitchFamily="34" charset="0"/>
              </a:rPr>
              <a:t>Perkawinan</a:t>
            </a:r>
            <a:r>
              <a:rPr lang="en-CA" sz="2800" b="1" dirty="0" smtClean="0">
                <a:solidFill>
                  <a:srgbClr val="FF0000"/>
                </a:solidFill>
                <a:latin typeface="Calibri" pitchFamily="34" charset="0"/>
                <a:cs typeface="Calibri" pitchFamily="34" charset="0"/>
              </a:rPr>
              <a:t> </a:t>
            </a:r>
          </a:p>
          <a:p>
            <a:pPr algn="ctr" eaLnBrk="0" hangingPunct="0">
              <a:lnSpc>
                <a:spcPts val="3000"/>
              </a:lnSpc>
              <a:defRPr/>
            </a:pPr>
            <a:r>
              <a:rPr lang="en-CA" sz="2800" b="1" dirty="0" err="1" smtClean="0">
                <a:solidFill>
                  <a:srgbClr val="FF0000"/>
                </a:solidFill>
                <a:latin typeface="Calibri" pitchFamily="34" charset="0"/>
                <a:cs typeface="Calibri" pitchFamily="34" charset="0"/>
              </a:rPr>
              <a:t>Anak</a:t>
            </a:r>
            <a:r>
              <a:rPr lang="en-CA" sz="2800" b="1" dirty="0" smtClean="0">
                <a:solidFill>
                  <a:srgbClr val="FF0000"/>
                </a:solidFill>
                <a:latin typeface="Calibri" pitchFamily="34" charset="0"/>
                <a:cs typeface="Calibri" pitchFamily="34" charset="0"/>
              </a:rPr>
              <a:t> </a:t>
            </a:r>
            <a:r>
              <a:rPr lang="en-CA" sz="2800" b="1" dirty="0" err="1" smtClean="0">
                <a:solidFill>
                  <a:srgbClr val="FF0000"/>
                </a:solidFill>
                <a:latin typeface="Calibri" pitchFamily="34" charset="0"/>
                <a:cs typeface="Calibri" pitchFamily="34" charset="0"/>
              </a:rPr>
              <a:t>Domba</a:t>
            </a:r>
            <a:r>
              <a:rPr lang="en-CA" sz="2800" b="1" dirty="0" smtClean="0">
                <a:solidFill>
                  <a:srgbClr val="FF0000"/>
                </a:solidFill>
                <a:latin typeface="Calibri" pitchFamily="34" charset="0"/>
                <a:cs typeface="Calibri" pitchFamily="34" charset="0"/>
              </a:rPr>
              <a:t>. </a:t>
            </a:r>
          </a:p>
          <a:p>
            <a:pPr algn="ctr" eaLnBrk="0" hangingPunct="0">
              <a:lnSpc>
                <a:spcPts val="3000"/>
              </a:lnSpc>
              <a:defRPr/>
            </a:pPr>
            <a:r>
              <a:rPr lang="en-CA" sz="2800" b="1" kern="0" dirty="0" err="1" smtClean="0">
                <a:solidFill>
                  <a:srgbClr val="FF0000"/>
                </a:solidFill>
                <a:latin typeface="Calibri" pitchFamily="34" charset="0"/>
                <a:ea typeface="+mj-ea"/>
                <a:cs typeface="+mj-cs"/>
              </a:rPr>
              <a:t>Terima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Kasih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2800" kern="0" dirty="0">
              <a:solidFill>
                <a:schemeClr val="bg1"/>
              </a:solidFill>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sp>
        <p:nvSpPr>
          <p:cNvPr id="29698" name="Title 1"/>
          <p:cNvSpPr>
            <a:spLocks noGrp="1"/>
          </p:cNvSpPr>
          <p:nvPr>
            <p:ph type="title"/>
          </p:nvPr>
        </p:nvSpPr>
        <p:spPr>
          <a:xfrm>
            <a:off x="0" y="764704"/>
            <a:ext cx="4572000" cy="1296144"/>
          </a:xfrm>
          <a:solidFill>
            <a:schemeClr val="tx1"/>
          </a:solidFill>
        </p:spPr>
        <p:txBody>
          <a:bodyPr/>
          <a:lstStyle/>
          <a:p>
            <a:r>
              <a:rPr lang="en-US" sz="2800" b="1" dirty="0" smtClean="0">
                <a:solidFill>
                  <a:srgbClr val="FF0000"/>
                </a:solidFill>
                <a:latin typeface="Calibri" pitchFamily="34" charset="0"/>
              </a:rPr>
              <a:t>95. </a:t>
            </a:r>
            <a:r>
              <a:rPr lang="en-US" sz="2800" b="1" dirty="0" err="1" smtClean="0">
                <a:solidFill>
                  <a:srgbClr val="FF0000"/>
                </a:solidFill>
                <a:latin typeface="Calibri" pitchFamily="34" charset="0"/>
              </a:rPr>
              <a:t>Segala</a:t>
            </a:r>
            <a:r>
              <a:rPr lang="en-US" sz="2800" b="1" dirty="0" smtClean="0">
                <a:solidFill>
                  <a:srgbClr val="FF0000"/>
                </a:solidFill>
                <a:latin typeface="Calibri" pitchFamily="34" charset="0"/>
              </a:rPr>
              <a:t> air </a:t>
            </a:r>
            <a:r>
              <a:rPr lang="en-US" sz="2800" b="1" dirty="0" err="1" smtClean="0">
                <a:solidFill>
                  <a:srgbClr val="FF0000"/>
                </a:solidFill>
                <a:latin typeface="Calibri" pitchFamily="34" charset="0"/>
              </a:rPr>
              <a:t>mata</a:t>
            </a:r>
            <a:r>
              <a:rPr lang="en-US" sz="2800" b="1" dirty="0" smtClean="0">
                <a:solidFill>
                  <a:srgbClr val="FF0000"/>
                </a:solidFill>
                <a:latin typeface="Calibri" pitchFamily="34" charset="0"/>
              </a:rPr>
              <a:t> </a:t>
            </a:r>
            <a:br>
              <a:rPr lang="en-US" sz="2800" b="1" dirty="0" smtClean="0">
                <a:solidFill>
                  <a:srgbClr val="FF0000"/>
                </a:solidFill>
                <a:latin typeface="Calibri" pitchFamily="34" charset="0"/>
              </a:rPr>
            </a:br>
            <a:r>
              <a:rPr lang="en-US" sz="2800" b="1" dirty="0" err="1" smtClean="0">
                <a:solidFill>
                  <a:srgbClr val="FF0000"/>
                </a:solidFill>
                <a:latin typeface="Calibri" pitchFamily="34" charset="0"/>
              </a:rPr>
              <a:t>dihapuskan</a:t>
            </a:r>
            <a:r>
              <a:rPr lang="en-US" sz="2800" b="1" dirty="0" smtClean="0">
                <a:solidFill>
                  <a:srgbClr val="FF0000"/>
                </a:solidFill>
                <a:latin typeface="Calibri" pitchFamily="34" charset="0"/>
              </a:rPr>
              <a:t>.</a:t>
            </a:r>
            <a:br>
              <a:rPr lang="en-US" sz="2800" b="1" dirty="0" smtClean="0">
                <a:solidFill>
                  <a:srgbClr val="FF0000"/>
                </a:solidFill>
                <a:latin typeface="Calibri" pitchFamily="34" charset="0"/>
              </a:rPr>
            </a:br>
            <a:r>
              <a:rPr lang="en-US" sz="2800" b="1" dirty="0" err="1" smtClean="0">
                <a:solidFill>
                  <a:srgbClr val="FF0000"/>
                </a:solidFill>
                <a:latin typeface="Calibri" pitchFamily="34" charset="0"/>
              </a:rPr>
              <a:t>Terima</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Kasih</a:t>
            </a:r>
            <a:r>
              <a:rPr lang="en-US" sz="2800" b="1" dirty="0" smtClean="0">
                <a:solidFill>
                  <a:srgbClr val="FF0000"/>
                </a:solidFill>
                <a:latin typeface="Calibri" pitchFamily="34" charset="0"/>
              </a:rPr>
              <a:t>, </a:t>
            </a:r>
            <a:r>
              <a:rPr lang="en-US" sz="2800" b="1" dirty="0" err="1" smtClean="0">
                <a:solidFill>
                  <a:srgbClr val="FF0000"/>
                </a:solidFill>
                <a:latin typeface="Calibri" pitchFamily="34" charset="0"/>
              </a:rPr>
              <a:t>Tuhan</a:t>
            </a:r>
            <a:r>
              <a:rPr lang="en-US" sz="2800" b="1" dirty="0" smtClean="0">
                <a:solidFill>
                  <a:srgbClr val="FF0000"/>
                </a:solidFill>
                <a:latin typeface="Calibri" pitchFamily="34" charset="0"/>
              </a:rPr>
              <a:t>!</a:t>
            </a:r>
            <a:endParaRPr lang="en-CA" sz="2800" b="1" dirty="0" smtClean="0">
              <a:solidFill>
                <a:srgbClr val="FF0000"/>
              </a:solidFill>
              <a:latin typeface="Calibri" pitchFamily="34" charset="0"/>
            </a:endParaRPr>
          </a:p>
        </p:txBody>
      </p:sp>
      <p:pic>
        <p:nvPicPr>
          <p:cNvPr id="29699" name="Picture 2" descr="wipe tear MC900089430.jpg"/>
          <p:cNvPicPr>
            <a:picLocks noChangeAspect="1"/>
          </p:cNvPicPr>
          <p:nvPr/>
        </p:nvPicPr>
        <p:blipFill>
          <a:blip r:embed="rId2" cstate="print"/>
          <a:srcRect/>
          <a:stretch>
            <a:fillRect/>
          </a:stretch>
        </p:blipFill>
        <p:spPr bwMode="auto">
          <a:xfrm>
            <a:off x="4588197" y="476673"/>
            <a:ext cx="4520878" cy="5760640"/>
          </a:xfrm>
          <a:prstGeom prst="rect">
            <a:avLst/>
          </a:prstGeom>
          <a:noFill/>
          <a:ln w="9525">
            <a:noFill/>
            <a:miter lim="800000"/>
            <a:headEnd/>
            <a:tailEnd/>
          </a:ln>
        </p:spPr>
      </p:pic>
      <p:sp>
        <p:nvSpPr>
          <p:cNvPr id="29700" name="Rectangle 9"/>
          <p:cNvSpPr>
            <a:spLocks noChangeArrowheads="1"/>
          </p:cNvSpPr>
          <p:nvPr/>
        </p:nvSpPr>
        <p:spPr bwMode="auto">
          <a:xfrm>
            <a:off x="4284663" y="5733256"/>
            <a:ext cx="3455987" cy="492125"/>
          </a:xfrm>
          <a:prstGeom prst="rect">
            <a:avLst/>
          </a:prstGeom>
          <a:noFill/>
          <a:ln w="9525">
            <a:noFill/>
            <a:miter lim="800000"/>
            <a:headEnd/>
            <a:tailEnd/>
          </a:ln>
        </p:spPr>
        <p:txBody>
          <a:bodyPr>
            <a:spAutoFit/>
          </a:bodyPr>
          <a:lstStyle/>
          <a:p>
            <a:pPr algn="ctr"/>
            <a:r>
              <a:rPr lang="en-CA" sz="800" dirty="0"/>
              <a:t>Microsoft clip art © 2013 </a:t>
            </a:r>
          </a:p>
          <a:p>
            <a:pPr algn="ctr"/>
            <a:r>
              <a:rPr lang="en-CA" sz="800" dirty="0"/>
              <a:t>Microsoft Corporation. </a:t>
            </a:r>
          </a:p>
          <a:p>
            <a:pPr algn="ctr"/>
            <a:endParaRPr lang="en-CA" sz="1000" dirty="0"/>
          </a:p>
        </p:txBody>
      </p:sp>
      <p:pic>
        <p:nvPicPr>
          <p:cNvPr id="6" name="Picture 5" descr="www.sherv.net big-tears.gif"/>
          <p:cNvPicPr>
            <a:picLocks noChangeAspect="1"/>
          </p:cNvPicPr>
          <p:nvPr/>
        </p:nvPicPr>
        <p:blipFill>
          <a:blip r:embed="rId3" cstate="print"/>
          <a:stretch>
            <a:fillRect/>
          </a:stretch>
        </p:blipFill>
        <p:spPr>
          <a:xfrm>
            <a:off x="35496" y="5901274"/>
            <a:ext cx="1440160" cy="840094"/>
          </a:xfrm>
          <a:prstGeom prst="rect">
            <a:avLst/>
          </a:prstGeom>
        </p:spPr>
      </p:pic>
      <p:sp>
        <p:nvSpPr>
          <p:cNvPr id="9" name="TextBox 6"/>
          <p:cNvSpPr txBox="1">
            <a:spLocks noChangeArrowheads="1"/>
          </p:cNvSpPr>
          <p:nvPr/>
        </p:nvSpPr>
        <p:spPr bwMode="auto">
          <a:xfrm>
            <a:off x="467544" y="6525344"/>
            <a:ext cx="3383657" cy="246221"/>
          </a:xfrm>
          <a:prstGeom prst="rect">
            <a:avLst/>
          </a:prstGeom>
          <a:noFill/>
          <a:ln w="9525">
            <a:noFill/>
            <a:miter lim="800000"/>
            <a:headEnd/>
            <a:tailEnd/>
          </a:ln>
        </p:spPr>
        <p:txBody>
          <a:bodyPr wrap="square">
            <a:spAutoFit/>
          </a:bodyPr>
          <a:lstStyle/>
          <a:p>
            <a:pPr algn="ctr"/>
            <a:r>
              <a:rPr lang="en-CA" sz="1000" dirty="0" smtClean="0">
                <a:solidFill>
                  <a:schemeClr val="tx1">
                    <a:lumMod val="50000"/>
                  </a:schemeClr>
                </a:solidFill>
              </a:rPr>
              <a:t>big tears smiley © sherv.net</a:t>
            </a:r>
          </a:p>
        </p:txBody>
      </p:sp>
      <p:sp>
        <p:nvSpPr>
          <p:cNvPr id="10" name="Title 1"/>
          <p:cNvSpPr txBox="1">
            <a:spLocks/>
          </p:cNvSpPr>
          <p:nvPr/>
        </p:nvSpPr>
        <p:spPr bwMode="auto">
          <a:xfrm>
            <a:off x="35496" y="2636912"/>
            <a:ext cx="4572000" cy="158417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algn="ctr"/>
            <a:r>
              <a:rPr lang="en-CA" sz="2800" b="1" dirty="0" smtClean="0">
                <a:solidFill>
                  <a:schemeClr val="bg1"/>
                </a:solidFill>
                <a:latin typeface="Calibri" pitchFamily="34" charset="0"/>
                <a:cs typeface="Calibri" pitchFamily="34" charset="0"/>
              </a:rPr>
              <a:t>“Dan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menghapus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segala</a:t>
            </a:r>
            <a:r>
              <a:rPr lang="en-CA" sz="2800" b="1" dirty="0" smtClean="0">
                <a:solidFill>
                  <a:schemeClr val="bg1"/>
                </a:solidFill>
                <a:latin typeface="Calibri" pitchFamily="34" charset="0"/>
                <a:cs typeface="Calibri" pitchFamily="34" charset="0"/>
              </a:rPr>
              <a:t> air </a:t>
            </a:r>
            <a:r>
              <a:rPr lang="en-CA" sz="2800" b="1" dirty="0" err="1" smtClean="0">
                <a:solidFill>
                  <a:schemeClr val="bg1"/>
                </a:solidFill>
                <a:latin typeface="Calibri" pitchFamily="34" charset="0"/>
                <a:cs typeface="Calibri" pitchFamily="34" charset="0"/>
              </a:rPr>
              <a:t>mata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mata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a:t>
            </a:r>
            <a:endParaRPr lang="x-none" sz="2800" b="1" smtClean="0">
              <a:solidFill>
                <a:schemeClr val="bg1"/>
              </a:solidFill>
              <a:latin typeface="Calibri" pitchFamily="34" charset="0"/>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Why 21:4</a:t>
            </a:r>
            <a:endPar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bg>
      <p:bgPr>
        <a:solidFill>
          <a:srgbClr val="FFC000"/>
        </a:solidFill>
        <a:effectLst/>
      </p:bgPr>
    </p:bg>
    <p:spTree>
      <p:nvGrpSpPr>
        <p:cNvPr id="1" name=""/>
        <p:cNvGrpSpPr/>
        <p:nvPr/>
      </p:nvGrpSpPr>
      <p:grpSpPr>
        <a:xfrm>
          <a:off x="0" y="0"/>
          <a:ext cx="0" cy="0"/>
          <a:chOff x="0" y="0"/>
          <a:chExt cx="0" cy="0"/>
        </a:xfrm>
      </p:grpSpPr>
      <p:sp>
        <p:nvSpPr>
          <p:cNvPr id="31746" name="AutoShape 2" descr="data:image/jpeg;base64,/9j/4AAQSkZJRgABAQAAAQABAAD/2wCEAAkGBhQSERQUEhQUFRQVFhUVFRUVFBQUFRQXFBUVFBUUFBQXHCYeFxkjGRQUHy8gJCcpLCwsFR4xNTAqNSYrLCkBCQoKDgwOGg8PFykcHR8sLCksKSkpNCkpLCwpKiksKSkpLCwpLCktKSwpKSkpKSksKSkpKSkpKSwpLCwsKSwsKf/AABEIAJ8A8AMBIgACEQEDEQH/xAAcAAABBQEBAQAAAAAAAAAAAAAAAwQFBgcCAQj/xAA7EAABAwIDBQcCBQIGAwEAAAABAAIDBBEFITEGEkFRcQcTYYGRobEiwSMyQlLRcvAkM2JzkuEUssIV/8QAGgEAAgMBAQAAAAAAAAAAAAAAAAMBAgQFBv/EACQRAAICAgICAgMBAQAAAAAAAAABAhEDIRIxIkEEMiNRYRNC/9oADAMBAAIRAxEAPwDawF0AgL1VJPV7ZCEACChCAPFyV0V4QhgISiyxntGd+ORe99RyWyV792Nx5Ar542ixHvJXPJuSSPIaLPk7o1YuiEcwftTKpZmnb334ppIRdCJaHWGxZq24dS3tlrYeSgMHgvZXfCaYGw5WSZs1Yok1g2Gg2NlZGwpHDqbdAUgGKiNEpUIiMDReli6ef74pMk8EMqrY3mb0CZTtHEn4T2SPncppJGODQlSRrxsZyOZ4eZUlRYS0tLnMHgCPskKOHekAsLDM+X/ampjZivjhe2RnyU1FFWxQMacmgdFDf/qRqQxc3ffQNz8+CrX0H9ISpKmaElRJHEWHT7Lk1bTyTVjWcGBKDd/aPRVJ4hJICm0jQl+5BIDW5ngNfRcYxgsscTn23bNJsSLkDiApFySQwfgZqBusFz7DqVV8bwF1K8BxDg4XBbe2WozWnbONApI3DUgF3jfW6iNuaMSQOI1Z9bfLUei0QuJiz4U037N0C9CAvV0jhAvUIQQCEIUgeIK9XhVQGGLi8TxzB+F80Y3FuSvH6Q4r6Q2hfaCQ8Q0kei+c64l7i5+VySfVIn2aYLxI5oJGXouYaI3uU4hceGQ/vinT2AWHqobGRVjmhGgGS0PZymIAJ4qi4O0Fw9brSNnY7gLPI2Y+ix07cksvGNyXWmZUpESdsScE3kfZQ2P7UiM2aL8zoOgVfdto61ywnwAd8qONjFS7Lq510i5UhvaGQc4ncsj/ACpGl22jdq1w6hDiNhOLLhhVOBvOPE28glKqMLmgcXQMcMt4b2nNJ1JcRayh6Qvcpt2VTaOUAOtyVWicpjad5F78SoDvLZpHZ0YktC8W4KfwvAmyM33lwB0AtpzN1Xtm4O+mzzawbx5X0bf3PktBqSGxiyvGFlMk6pIgcLoWRTkF1y4EMJFiLZkHx0zC7xQ77buzObXfGXhZRGJzFhMxy7tzd3xNwD7Gynayn3m7zf1AHqrRSqmVyOqZQcGxh0YMBP8Aluc30OXsrIWiVhB0IIPQiypWN0zoatzj+WX6h1GTh8eqsuEzksCpL+EN8om5oQvV1zy4IQhSAIQhAAvCV6gqAK9thVblNIT+0r57rJQb31utw7UasMonc3ZBfP8ALPvFZpbka46iOKd178glS4ceP2TNrsgOZuV2CSQPVBZFk2fhL3iwyyWr4BR5aZW9yqbsTg9m3PL5WkUMVh1SF5SNn0gMcSqnxkbtjfh0Gl0zqsSMrQyHNzhf+m/NSdfB+rlooDZJwa6pBNyJCR4NcA4e+96KU/KhqipY7S2hWm2XY0h0v1u1zzAPgndRKwZbrbdAo3aTaERMuCPHxHhzWa1/aI4PNsx8Kbb1EsoxgryOi/VbIHE70bT5W9woOuwVpIMPQtPjkCD9lRqnbaR17C3jfRS+wOMSVFfBEb2c+542DAXH/wBVPGdbKyy4G6TN3paYMjYzg1rW+gATOtIF1IyusFE17slSfRnw7lZm22s9pGDqfgKrzValdu6j/EgftYPckqrSOLyGtzLiGjxJNh7pUYnXuka32a4banMrtZXEj+luQ+/qrNWtFs17hmGCGCOMfoa1voLFNMSBAJupekYuXOV2Zt2lYjud1G3LffcjwZn8kK27PYj3lM3mAAqVtPsxU11QDCGbkQtd8jWEucbkAHyU/snTvhLopRuuba4yPoRqFNqlRdNvlF+uhhtlCHRXtmxwcD4XsfY+y62YfcKwYthrXtcDo4EHzVU2ZeWSFjtWktPkUpkx9n0IhCF2TzYIQhAAhCEAC8K9XjkAZL20YpYxRcM3H4WSOjBN+auva5X71a+xyaA3z4qpUslxYhZv6a0vQg0hSmB0G+8G2Wvkm0OHFxyGSs2B0m6Cbf2FRvQ2MXezRdnYAI8vBWaDIKu7NOvGOqsMAukwH5uqEMQN2lZdiW0BpKsn9L2FrurTcH3K1mpjyKxztPwwgd4B+V3s7L5sqzXmjT8WdY5Iq+1O0ffSkBzgw5m32vzUTh+Ay1LJpWNtDAGmRwt9IcSBlxJsUjRgd60vB3d4E8bi/JaVRbERzscaOqayOUDvInetrA31vqt0I0tHLzyc5XIpmymBtmqGNsXMJcCHAaAa5aLU9gtj44KuaYNsWN3G8vrzJ9B7p9szsbFQtJ3t951ecrDk0cAp/CpA7vC0j81iRnoAon4qiIVJ6Hs71GVb7pw+Q53UNVTHvDyssWRnTw4zPttKEmVz+g9E17OsANRXsJH0Q/iu6j8g/wCWfkrPtXEO6BOpF/XNWbYDZ7/xabecPxJbPd4C30t8h8lTH9Ds06hfssNQbKAxqYBpUvUyaqqbTz/hPA1I3R1d9P3UTYjBEb7LuvAX/vc53kTl7WUZizy2Rsgy3iWdQND7FWbBsIEUDW8gqttvLu93/ufYqjSo2qScmTMU28zNVHFW93VhwyDwCeoyP2Vgwme7AojaaG7Q4asdfyOR+yr2hPUjekIQuyebBCEIAEIQgAScz7AnkEoozaOp7umldyYfhVk6RaKt0fOe2bzJUyuvrI75yUfhkRfI1jcz/eZXmLPFy4nMkn1S+zlw7eGvNZ+om2CudF2pKOONpac3JF0lnboXMNTu5kXNkjSOLpL2/MbLPZunHaRpOzcVoQp6nKi8LZaNvQKRhcohoVm22OJVSdtsM7yNw5gj+Fc5HZKDxhm8woy9Fvi6kYVFhunMKyYbgZeBzy9sz8pWpw3ckcLcbjoSp7BRbgqxys2SwIjn4JJY3c7S35nEAa5DgrzsHhndUYB1c97vU2Hwm7yCFZsMhtEwD9o9802LtmX5FRgtDbubElQWI5bx42VirFVsdm3Y3nkErIN+Nt2Qs0nf1UMXDeaD0bmfhaFUTW9Fn3Z5TmarfKdI2n/k/Iewcr1WXvbgpj1YZ6eRR/RGYjW2bdVjaGrziaNXSDLwbmfsperY530gWAPNQ9PD3lfG3URsv5uP8AJL2PilHZZ5KgiMZHRZ3t7V5Rf7n/z/ANrSMVIDbLPtoqPvI382/U3yzTPYqMtWJ4NVHu8k6xEbzTfQj2KjtnjcdVK1tMRayWXlVm3oQhdo8yCEIQAIQhAAqt2kVG7QyW1Nh6lWlUDteqd2lAvq74CXk+ozErkjB8ReATxIUls0wklQ+IEKX2SqR3gvkNCkzXibfjv8myerSQ3xOQVgmwruO45kEnqbKPqcPLqiPdG824OXgrNiT+8fFzbwWV9HUa5Sss1EPob0CcNckKb8g6JVBml2xfVN6uG4KeQjJczsTGrQmMqkZ/jtH+oDNufUcf5TSgqQFacWpLG6pE57qUs4at6H+M1iqmdvHU0WaOp3hbNXqnFmgcgB7KgYIwPcweI+VoAWrEzm/OVNRGlYVRduKndp3eJAV1rHarOO0Zx7pgHF/wAAqs9sv8VUWTsqo7UbpDrJI4+TbNHwVZqlNtkqHuaKBh1EbServqPuUrWOTXqJlcueVshsQkDQbKE2XF55pTz3Qf6ck4xup3Wucf0gn0F0z2ZpnCKM2P1ZnXU5n5SPZuS8WTONVGSqFXN9Zb/pF/NWHaN27YDPgqdK8umkHMePAKG9lVHxONm22eW8iR/HsrhLTXCp2HgsqRkQ1wFjnmRkfsryPyqyVlJ6o09CELrHngQhCABCEIAFmHbKfwmdStPWZ9s3+SzxulZeh2H7GGYgfhOdmH/ibp/UkKwZeSa4fVbkrHcnA+6q1caGwnwyKRuGxGFEOL3ZjMNv0UxiOHNbIHDVdYDUNMTCw3BHDonFVATcnhmsclo68X5Xeh5EMguwuYh9ISrAihEmK0z+CVkTVpsbpy7NXT0Ikt2MKuHeBUQ3AopTaVgdyOhHQjMKdcuoYM7pTim7NMcrhGhLD8BhhsWNzHEkk+6f3XhK8um6RkbcncnZG17tVVq/CTUTQt4B93dMr/Cs9WLlK0cIbms7XKRvhk/zh/R+TYWUZWlP99ReJSZJ0nozYlsqOPHftGNZHtZ6m59grWKFscbQMrAKuUMXeV0bf2NdIepO6PurTiclglx9s15PUSsYqzefcqCw+ISPLuNz8qXxGotfwBPoFG7LMuAVR7Lt0hfF8N+kOH5mHeHlqPRSlHUB8YI5JaubkojDLsc5nA5t6Hgi+LoVXKJsaEIXZPPAhCEACEIQALM+2Zt4WeF7dbLTFmfbSwmGPwJS8nQ7D9jDZyoyRtipOoCj59VVBNFs2M7Q5KOzHjfiBy5t6LQ4e06GocyGBrnSyHda05C55k6LCypTZfEe4rKeU6MlYT0vZ3sVEoJjcXyZRpdn0eyR0UY7wfUBnu5hL0VS2QXabhOKpoe3LO4VbpJO4qLH8khseQdwPnoskvFnVxxWWDf/AEWRyUiK54L2IqxkfR66JdsC6LlxdRRS2z0lcby9ckyVBZIbP1uumPXjgk3OsldGmrHcblFYkVIMks1R9Zmpk9BjVMjNnqO1RLKeLGgeRKd4jVXS19xh6KGbLvEqidaHvyfIhsZd9Eh/0u+E/wBk6T8MFNMVZ9L/ABa74Vg2WZenY7mArRVsJvwE60KLqBYhw4e4UtirMlBx1O8CDqFWaKQ6NkQhC7J54EIQgAQhCABUDtbpt6mvyV/VP7S470b+iXk+o3E/I+dKpvymEzVJVTdeqYzNyuqIZNDJC7cFzZXEUfTWwk5kw6mc5wcTE0Ejjb6fsucfot5pt68jwK72BjDcNpA3TuWHzOZ9yVLVUIcLELJNWjq/HyOEkyPwTEe9iB/ULh3g4ZFSDHZqrsi/8WYuaPw3n6xwadA8D5Vjhfe1lSMrVGnPjSfJdMcNeurrks4oQYwcVzGEFdNKC3obvbYprKc7J3MUxkOd0qRogKyvy6BN2AuzXbs17vWCqW6RGYvU2bYaqOo22NjxzXeMTIweA2Ljx06KFtjOojLF2fS/+k/Cmthpd6ij8BZRuJRarvs0n/wzmftcR6ZJ2PsXkf4yWxUZFUeom3JPAq8YrxVKxSC/kqT7DG9G6IXgXq6558EIQgAQhCABVrbtt6R/Q/CsqgNrz/h3DwKpPoZj+yPmmdubgmLxqFMYnDaV3qomZLQ+YycubJSUZlJgq5nNz7G9oxLSdwT9cBItx3CbtPTUeS0R7F8ubI7QvoquOZuYB3Xt/cw6j79QvpzDqwSsa5v5XNDh0IukTVM145co3+iOxKluCmezjntkMTg4tALmOI0FwNwnzy8Oin6iFcUzLXKzuO7N/wDt+JxYsUmUq5JnVSzMjwrly9cVySoLoSmCYyHNSEoyUe8ZpUux8HoT37LyWTJeylNXPUDBhVw7xzT+nZZqTDM0sRkpiiJMjK8JjsDLuyzx3/W73N/unteoTZ2Xcr5B+4A+rR/CZDTFz+rRc8TVQxHVW2vdkqhi7lORbKY3o//Z"/>
          <p:cNvSpPr>
            <a:spLocks noChangeAspect="1" noChangeArrowheads="1"/>
          </p:cNvSpPr>
          <p:nvPr/>
        </p:nvSpPr>
        <p:spPr bwMode="auto">
          <a:xfrm>
            <a:off x="155575" y="-144463"/>
            <a:ext cx="304800" cy="304801"/>
          </a:xfrm>
          <a:prstGeom prst="rect">
            <a:avLst/>
          </a:prstGeom>
          <a:noFill/>
          <a:ln w="9525">
            <a:noFill/>
            <a:miter lim="800000"/>
            <a:headEnd/>
            <a:tailEnd/>
          </a:ln>
        </p:spPr>
        <p:txBody>
          <a:bodyPr/>
          <a:lstStyle/>
          <a:p>
            <a:endParaRPr lang="en-CA"/>
          </a:p>
        </p:txBody>
      </p:sp>
      <p:sp>
        <p:nvSpPr>
          <p:cNvPr id="31747" name="AutoShape 4" descr="data:image/jpeg;base64,/9j/4AAQSkZJRgABAQAAAQABAAD/2wCEAAkGBhQSERQUEhQUFRQVFhUVFRUVFBQUFRQXFBUVFBUUFBQXHCYeFxkjGRQUHy8gJCcpLCwsFR4xNTAqNSYrLCkBCQoKDgwOGg8PFykcHR8sLCksKSkpNCkpLCwpKiksKSkpLCwpLCktKSwpKSkpKSksKSkpKSkpKSwpLCwsKSwsKf/AABEIAJ8A8AMBIgACEQEDEQH/xAAcAAABBQEBAQAAAAAAAAAAAAAAAwQFBgcCAQj/xAA7EAABAwIDBQcCBQIGAwEAAAABAAIDBBEFITEGEkFRcQcTYYGRobEiwSMyQlLRcvAkM2JzkuEUssIV/8QAGgEAAgMBAQAAAAAAAAAAAAAAAAMBAgQFBv/EACQRAAICAgICAgMBAQAAAAAAAAABAhEDIRIxIkEEMiNRYRNC/9oADAMBAAIRAxEAPwDawF0AgL1VJPV7ZCEACChCAPFyV0V4QhgISiyxntGd+ORe99RyWyV792Nx5Ar542ixHvJXPJuSSPIaLPk7o1YuiEcwftTKpZmnb334ppIRdCJaHWGxZq24dS3tlrYeSgMHgvZXfCaYGw5WSZs1Yok1g2Gg2NlZGwpHDqbdAUgGKiNEpUIiMDReli6ef74pMk8EMqrY3mb0CZTtHEn4T2SPncppJGODQlSRrxsZyOZ4eZUlRYS0tLnMHgCPskKOHekAsLDM+X/ampjZivjhe2RnyU1FFWxQMacmgdFDf/qRqQxc3ffQNz8+CrX0H9ISpKmaElRJHEWHT7Lk1bTyTVjWcGBKDd/aPRVJ4hJICm0jQl+5BIDW5ngNfRcYxgsscTn23bNJsSLkDiApFySQwfgZqBusFz7DqVV8bwF1K8BxDg4XBbe2WozWnbONApI3DUgF3jfW6iNuaMSQOI1Z9bfLUei0QuJiz4U037N0C9CAvV0jhAvUIQQCEIUgeIK9XhVQGGLi8TxzB+F80Y3FuSvH6Q4r6Q2hfaCQ8Q0kei+c64l7i5+VySfVIn2aYLxI5oJGXouYaI3uU4hceGQ/vinT2AWHqobGRVjmhGgGS0PZymIAJ4qi4O0Fw9brSNnY7gLPI2Y+ix07cksvGNyXWmZUpESdsScE3kfZQ2P7UiM2aL8zoOgVfdto61ywnwAd8qONjFS7Lq510i5UhvaGQc4ncsj/ACpGl22jdq1w6hDiNhOLLhhVOBvOPE28glKqMLmgcXQMcMt4b2nNJ1JcRayh6Qvcpt2VTaOUAOtyVWicpjad5F78SoDvLZpHZ0YktC8W4KfwvAmyM33lwB0AtpzN1Xtm4O+mzzawbx5X0bf3PktBqSGxiyvGFlMk6pIgcLoWRTkF1y4EMJFiLZkHx0zC7xQ77buzObXfGXhZRGJzFhMxy7tzd3xNwD7Gynayn3m7zf1AHqrRSqmVyOqZQcGxh0YMBP8Aluc30OXsrIWiVhB0IIPQiypWN0zoatzj+WX6h1GTh8eqsuEzksCpL+EN8om5oQvV1zy4IQhSAIQhAAvCV6gqAK9thVblNIT+0r57rJQb31utw7UasMonc3ZBfP8ALPvFZpbka46iOKd178glS4ceP2TNrsgOZuV2CSQPVBZFk2fhL3iwyyWr4BR5aZW9yqbsTg9m3PL5WkUMVh1SF5SNn0gMcSqnxkbtjfh0Gl0zqsSMrQyHNzhf+m/NSdfB+rlooDZJwa6pBNyJCR4NcA4e+96KU/KhqipY7S2hWm2XY0h0v1u1zzAPgndRKwZbrbdAo3aTaERMuCPHxHhzWa1/aI4PNsx8Kbb1EsoxgryOi/VbIHE70bT5W9woOuwVpIMPQtPjkCD9lRqnbaR17C3jfRS+wOMSVFfBEb2c+542DAXH/wBVPGdbKyy4G6TN3paYMjYzg1rW+gATOtIF1IyusFE17slSfRnw7lZm22s9pGDqfgKrzValdu6j/EgftYPckqrSOLyGtzLiGjxJNh7pUYnXuka32a4banMrtZXEj+luQ+/qrNWtFs17hmGCGCOMfoa1voLFNMSBAJupekYuXOV2Zt2lYjud1G3LffcjwZn8kK27PYj3lM3mAAqVtPsxU11QDCGbkQtd8jWEucbkAHyU/snTvhLopRuuba4yPoRqFNqlRdNvlF+uhhtlCHRXtmxwcD4XsfY+y62YfcKwYthrXtcDo4EHzVU2ZeWSFjtWktPkUpkx9n0IhCF2TzYIQhAAhCEAC8K9XjkAZL20YpYxRcM3H4WSOjBN+auva5X71a+xyaA3z4qpUslxYhZv6a0vQg0hSmB0G+8G2Wvkm0OHFxyGSs2B0m6Cbf2FRvQ2MXezRdnYAI8vBWaDIKu7NOvGOqsMAukwH5uqEMQN2lZdiW0BpKsn9L2FrurTcH3K1mpjyKxztPwwgd4B+V3s7L5sqzXmjT8WdY5Iq+1O0ffSkBzgw5m32vzUTh+Ay1LJpWNtDAGmRwt9IcSBlxJsUjRgd60vB3d4E8bi/JaVRbERzscaOqayOUDvInetrA31vqt0I0tHLzyc5XIpmymBtmqGNsXMJcCHAaAa5aLU9gtj44KuaYNsWN3G8vrzJ9B7p9szsbFQtJ3t951ecrDk0cAp/CpA7vC0j81iRnoAon4qiIVJ6Hs71GVb7pw+Q53UNVTHvDyssWRnTw4zPttKEmVz+g9E17OsANRXsJH0Q/iu6j8g/wCWfkrPtXEO6BOpF/XNWbYDZ7/xabecPxJbPd4C30t8h8lTH9Ds06hfssNQbKAxqYBpUvUyaqqbTz/hPA1I3R1d9P3UTYjBEb7LuvAX/vc53kTl7WUZizy2Rsgy3iWdQND7FWbBsIEUDW8gqttvLu93/ufYqjSo2qScmTMU28zNVHFW93VhwyDwCeoyP2Vgwme7AojaaG7Q4asdfyOR+yr2hPUjekIQuyebBCEIAEIQgAScz7AnkEoozaOp7umldyYfhVk6RaKt0fOe2bzJUyuvrI75yUfhkRfI1jcz/eZXmLPFy4nMkn1S+zlw7eGvNZ+om2CudF2pKOONpac3JF0lnboXMNTu5kXNkjSOLpL2/MbLPZunHaRpOzcVoQp6nKi8LZaNvQKRhcohoVm22OJVSdtsM7yNw5gj+Fc5HZKDxhm8woy9Fvi6kYVFhunMKyYbgZeBzy9sz8pWpw3ckcLcbjoSp7BRbgqxys2SwIjn4JJY3c7S35nEAa5DgrzsHhndUYB1c97vU2Hwm7yCFZsMhtEwD9o9802LtmX5FRgtDbubElQWI5bx42VirFVsdm3Y3nkErIN+Nt2Qs0nf1UMXDeaD0bmfhaFUTW9Fn3Z5TmarfKdI2n/k/Iewcr1WXvbgpj1YZ6eRR/RGYjW2bdVjaGrziaNXSDLwbmfsperY530gWAPNQ9PD3lfG3URsv5uP8AJL2PilHZZ5KgiMZHRZ3t7V5Rf7n/z/ANrSMVIDbLPtoqPvI382/U3yzTPYqMtWJ4NVHu8k6xEbzTfQj2KjtnjcdVK1tMRayWXlVm3oQhdo8yCEIQAIQhAAqt2kVG7QyW1Nh6lWlUDteqd2lAvq74CXk+ozErkjB8ReATxIUls0wklQ+IEKX2SqR3gvkNCkzXibfjv8myerSQ3xOQVgmwruO45kEnqbKPqcPLqiPdG824OXgrNiT+8fFzbwWV9HUa5Sss1EPob0CcNckKb8g6JVBml2xfVN6uG4KeQjJczsTGrQmMqkZ/jtH+oDNufUcf5TSgqQFacWpLG6pE57qUs4at6H+M1iqmdvHU0WaOp3hbNXqnFmgcgB7KgYIwPcweI+VoAWrEzm/OVNRGlYVRduKndp3eJAV1rHarOO0Zx7pgHF/wAAqs9sv8VUWTsqo7UbpDrJI4+TbNHwVZqlNtkqHuaKBh1EbServqPuUrWOTXqJlcueVshsQkDQbKE2XF55pTz3Qf6ck4xup3Wucf0gn0F0z2ZpnCKM2P1ZnXU5n5SPZuS8WTONVGSqFXN9Zb/pF/NWHaN27YDPgqdK8umkHMePAKG9lVHxONm22eW8iR/HsrhLTXCp2HgsqRkQ1wFjnmRkfsryPyqyVlJ6o09CELrHngQhCABCEIAFmHbKfwmdStPWZ9s3+SzxulZeh2H7GGYgfhOdmH/ibp/UkKwZeSa4fVbkrHcnA+6q1caGwnwyKRuGxGFEOL3ZjMNv0UxiOHNbIHDVdYDUNMTCw3BHDonFVATcnhmsclo68X5Xeh5EMguwuYh9ISrAihEmK0z+CVkTVpsbpy7NXT0Ikt2MKuHeBUQ3AopTaVgdyOhHQjMKdcuoYM7pTim7NMcrhGhLD8BhhsWNzHEkk+6f3XhK8um6RkbcncnZG17tVVq/CTUTQt4B93dMr/Cs9WLlK0cIbms7XKRvhk/zh/R+TYWUZWlP99ReJSZJ0nozYlsqOPHftGNZHtZ6m59grWKFscbQMrAKuUMXeV0bf2NdIepO6PurTiclglx9s15PUSsYqzefcqCw+ISPLuNz8qXxGotfwBPoFG7LMuAVR7Lt0hfF8N+kOH5mHeHlqPRSlHUB8YI5JaubkojDLsc5nA5t6Hgi+LoVXKJsaEIXZPPAhCEACEIQALM+2Zt4WeF7dbLTFmfbSwmGPwJS8nQ7D9jDZyoyRtipOoCj59VVBNFs2M7Q5KOzHjfiBy5t6LQ4e06GocyGBrnSyHda05C55k6LCypTZfEe4rKeU6MlYT0vZ3sVEoJjcXyZRpdn0eyR0UY7wfUBnu5hL0VS2QXabhOKpoe3LO4VbpJO4qLH8khseQdwPnoskvFnVxxWWDf/AEWRyUiK54L2IqxkfR66JdsC6LlxdRRS2z0lcby9ckyVBZIbP1uumPXjgk3OsldGmrHcblFYkVIMks1R9Zmpk9BjVMjNnqO1RLKeLGgeRKd4jVXS19xh6KGbLvEqidaHvyfIhsZd9Eh/0u+E/wBk6T8MFNMVZ9L/ABa74Vg2WZenY7mArRVsJvwE60KLqBYhw4e4UtirMlBx1O8CDqFWaKQ6NkQhC7J54EIQgAQhCABUDtbpt6mvyV/VP7S470b+iXk+o3E/I+dKpvymEzVJVTdeqYzNyuqIZNDJC7cFzZXEUfTWwk5kw6mc5wcTE0Ejjb6fsucfot5pt68jwK72BjDcNpA3TuWHzOZ9yVLVUIcLELJNWjq/HyOEkyPwTEe9iB/ULh3g4ZFSDHZqrsi/8WYuaPw3n6xwadA8D5Vjhfe1lSMrVGnPjSfJdMcNeurrks4oQYwcVzGEFdNKC3obvbYprKc7J3MUxkOd0qRogKyvy6BN2AuzXbs17vWCqW6RGYvU2bYaqOo22NjxzXeMTIweA2Ljx06KFtjOojLF2fS/+k/Cmthpd6ij8BZRuJRarvs0n/wzmftcR6ZJ2PsXkf4yWxUZFUeom3JPAq8YrxVKxSC/kqT7DG9G6IXgXq6558EIQgAQhCABVrbtt6R/Q/CsqgNrz/h3DwKpPoZj+yPmmdubgmLxqFMYnDaV3qomZLQ+YycubJSUZlJgq5nNz7G9oxLSdwT9cBItx3CbtPTUeS0R7F8ubI7QvoquOZuYB3Xt/cw6j79QvpzDqwSsa5v5XNDh0IukTVM145co3+iOxKluCmezjntkMTg4tALmOI0FwNwnzy8Oin6iFcUzLXKzuO7N/wDt+JxYsUmUq5JnVSzMjwrly9cVySoLoSmCYyHNSEoyUe8ZpUux8HoT37LyWTJeylNXPUDBhVw7xzT+nZZqTDM0sRkpiiJMjK8JjsDLuyzx3/W73N/unteoTZ2Xcr5B+4A+rR/CZDTFz+rRc8TVQxHVW2vdkqhi7lORbKY3o//Z"/>
          <p:cNvSpPr>
            <a:spLocks noChangeAspect="1" noChangeArrowheads="1"/>
          </p:cNvSpPr>
          <p:nvPr/>
        </p:nvSpPr>
        <p:spPr bwMode="auto">
          <a:xfrm>
            <a:off x="155575" y="-144463"/>
            <a:ext cx="304800" cy="304801"/>
          </a:xfrm>
          <a:prstGeom prst="rect">
            <a:avLst/>
          </a:prstGeom>
          <a:noFill/>
          <a:ln w="9525">
            <a:noFill/>
            <a:miter lim="800000"/>
            <a:headEnd/>
            <a:tailEnd/>
          </a:ln>
        </p:spPr>
        <p:txBody>
          <a:bodyPr/>
          <a:lstStyle/>
          <a:p>
            <a:endParaRPr lang="en-CA"/>
          </a:p>
        </p:txBody>
      </p:sp>
      <p:sp>
        <p:nvSpPr>
          <p:cNvPr id="31748" name="AutoShape 6" descr="data:image/jpeg;base64,/9j/4AAQSkZJRgABAQAAAQABAAD/2wCEAAkGBhQSERQUEhQUFRQVFhUVFRUVFBQUFRQXFBUVFBUUFBQXHCYeFxkjGRQUHy8gJCcpLCwsFR4xNTAqNSYrLCkBCQoKDgwOGg8PFykcHR8sLCksKSkpNCkpLCwpKiksKSkpLCwpLCktKSwpKSkpKSksKSkpKSkpKSwpLCwsKSwsKf/AABEIAJ8A8AMBIgACEQEDEQH/xAAcAAABBQEBAQAAAAAAAAAAAAAAAwQFBgcCAQj/xAA7EAABAwIDBQcCBQIGAwEAAAABAAIDBBEFITEGEkFRcQcTYYGRobEiwSMyQlLRcvAkM2JzkuEUssIV/8QAGgEAAgMBAQAAAAAAAAAAAAAAAAMBAgQFBv/EACQRAAICAgICAgMBAQAAAAAAAAABAhEDIRIxIkEEMiNRYRNC/9oADAMBAAIRAxEAPwDawF0AgL1VJPV7ZCEACChCAPFyV0V4QhgISiyxntGd+ORe99RyWyV792Nx5Ar542ixHvJXPJuSSPIaLPk7o1YuiEcwftTKpZmnb334ppIRdCJaHWGxZq24dS3tlrYeSgMHgvZXfCaYGw5WSZs1Yok1g2Gg2NlZGwpHDqbdAUgGKiNEpUIiMDReli6ef74pMk8EMqrY3mb0CZTtHEn4T2SPncppJGODQlSRrxsZyOZ4eZUlRYS0tLnMHgCPskKOHekAsLDM+X/ampjZivjhe2RnyU1FFWxQMacmgdFDf/qRqQxc3ffQNz8+CrX0H9ISpKmaElRJHEWHT7Lk1bTyTVjWcGBKDd/aPRVJ4hJICm0jQl+5BIDW5ngNfRcYxgsscTn23bNJsSLkDiApFySQwfgZqBusFz7DqVV8bwF1K8BxDg4XBbe2WozWnbONApI3DUgF3jfW6iNuaMSQOI1Z9bfLUei0QuJiz4U037N0C9CAvV0jhAvUIQQCEIUgeIK9XhVQGGLi8TxzB+F80Y3FuSvH6Q4r6Q2hfaCQ8Q0kei+c64l7i5+VySfVIn2aYLxI5oJGXouYaI3uU4hceGQ/vinT2AWHqobGRVjmhGgGS0PZymIAJ4qi4O0Fw9brSNnY7gLPI2Y+ix07cksvGNyXWmZUpESdsScE3kfZQ2P7UiM2aL8zoOgVfdto61ywnwAd8qONjFS7Lq510i5UhvaGQc4ncsj/ACpGl22jdq1w6hDiNhOLLhhVOBvOPE28glKqMLmgcXQMcMt4b2nNJ1JcRayh6Qvcpt2VTaOUAOtyVWicpjad5F78SoDvLZpHZ0YktC8W4KfwvAmyM33lwB0AtpzN1Xtm4O+mzzawbx5X0bf3PktBqSGxiyvGFlMk6pIgcLoWRTkF1y4EMJFiLZkHx0zC7xQ77buzObXfGXhZRGJzFhMxy7tzd3xNwD7Gynayn3m7zf1AHqrRSqmVyOqZQcGxh0YMBP8Aluc30OXsrIWiVhB0IIPQiypWN0zoatzj+WX6h1GTh8eqsuEzksCpL+EN8om5oQvV1zy4IQhSAIQhAAvCV6gqAK9thVblNIT+0r57rJQb31utw7UasMonc3ZBfP8ALPvFZpbka46iOKd178glS4ceP2TNrsgOZuV2CSQPVBZFk2fhL3iwyyWr4BR5aZW9yqbsTg9m3PL5WkUMVh1SF5SNn0gMcSqnxkbtjfh0Gl0zqsSMrQyHNzhf+m/NSdfB+rlooDZJwa6pBNyJCR4NcA4e+96KU/KhqipY7S2hWm2XY0h0v1u1zzAPgndRKwZbrbdAo3aTaERMuCPHxHhzWa1/aI4PNsx8Kbb1EsoxgryOi/VbIHE70bT5W9woOuwVpIMPQtPjkCD9lRqnbaR17C3jfRS+wOMSVFfBEb2c+542DAXH/wBVPGdbKyy4G6TN3paYMjYzg1rW+gATOtIF1IyusFE17slSfRnw7lZm22s9pGDqfgKrzValdu6j/EgftYPckqrSOLyGtzLiGjxJNh7pUYnXuka32a4banMrtZXEj+luQ+/qrNWtFs17hmGCGCOMfoa1voLFNMSBAJupekYuXOV2Zt2lYjud1G3LffcjwZn8kK27PYj3lM3mAAqVtPsxU11QDCGbkQtd8jWEucbkAHyU/snTvhLopRuuba4yPoRqFNqlRdNvlF+uhhtlCHRXtmxwcD4XsfY+y62YfcKwYthrXtcDo4EHzVU2ZeWSFjtWktPkUpkx9n0IhCF2TzYIQhAAhCEAC8K9XjkAZL20YpYxRcM3H4WSOjBN+auva5X71a+xyaA3z4qpUslxYhZv6a0vQg0hSmB0G+8G2Wvkm0OHFxyGSs2B0m6Cbf2FRvQ2MXezRdnYAI8vBWaDIKu7NOvGOqsMAukwH5uqEMQN2lZdiW0BpKsn9L2FrurTcH3K1mpjyKxztPwwgd4B+V3s7L5sqzXmjT8WdY5Iq+1O0ffSkBzgw5m32vzUTh+Ay1LJpWNtDAGmRwt9IcSBlxJsUjRgd60vB3d4E8bi/JaVRbERzscaOqayOUDvInetrA31vqt0I0tHLzyc5XIpmymBtmqGNsXMJcCHAaAa5aLU9gtj44KuaYNsWN3G8vrzJ9B7p9szsbFQtJ3t951ecrDk0cAp/CpA7vC0j81iRnoAon4qiIVJ6Hs71GVb7pw+Q53UNVTHvDyssWRnTw4zPttKEmVz+g9E17OsANRXsJH0Q/iu6j8g/wCWfkrPtXEO6BOpF/XNWbYDZ7/xabecPxJbPd4C30t8h8lTH9Ds06hfssNQbKAxqYBpUvUyaqqbTz/hPA1I3R1d9P3UTYjBEb7LuvAX/vc53kTl7WUZizy2Rsgy3iWdQND7FWbBsIEUDW8gqttvLu93/ufYqjSo2qScmTMU28zNVHFW93VhwyDwCeoyP2Vgwme7AojaaG7Q4asdfyOR+yr2hPUjekIQuyebBCEIAEIQgAScz7AnkEoozaOp7umldyYfhVk6RaKt0fOe2bzJUyuvrI75yUfhkRfI1jcz/eZXmLPFy4nMkn1S+zlw7eGvNZ+om2CudF2pKOONpac3JF0lnboXMNTu5kXNkjSOLpL2/MbLPZunHaRpOzcVoQp6nKi8LZaNvQKRhcohoVm22OJVSdtsM7yNw5gj+Fc5HZKDxhm8woy9Fvi6kYVFhunMKyYbgZeBzy9sz8pWpw3ckcLcbjoSp7BRbgqxys2SwIjn4JJY3c7S35nEAa5DgrzsHhndUYB1c97vU2Hwm7yCFZsMhtEwD9o9802LtmX5FRgtDbubElQWI5bx42VirFVsdm3Y3nkErIN+Nt2Qs0nf1UMXDeaD0bmfhaFUTW9Fn3Z5TmarfKdI2n/k/Iewcr1WXvbgpj1YZ6eRR/RGYjW2bdVjaGrziaNXSDLwbmfsperY530gWAPNQ9PD3lfG3URsv5uP8AJL2PilHZZ5KgiMZHRZ3t7V5Rf7n/z/ANrSMVIDbLPtoqPvI382/U3yzTPYqMtWJ4NVHu8k6xEbzTfQj2KjtnjcdVK1tMRayWXlVm3oQhdo8yCEIQAIQhAAqt2kVG7QyW1Nh6lWlUDteqd2lAvq74CXk+ozErkjB8ReATxIUls0wklQ+IEKX2SqR3gvkNCkzXibfjv8myerSQ3xOQVgmwruO45kEnqbKPqcPLqiPdG824OXgrNiT+8fFzbwWV9HUa5Sss1EPob0CcNckKb8g6JVBml2xfVN6uG4KeQjJczsTGrQmMqkZ/jtH+oDNufUcf5TSgqQFacWpLG6pE57qUs4at6H+M1iqmdvHU0WaOp3hbNXqnFmgcgB7KgYIwPcweI+VoAWrEzm/OVNRGlYVRduKndp3eJAV1rHarOO0Zx7pgHF/wAAqs9sv8VUWTsqo7UbpDrJI4+TbNHwVZqlNtkqHuaKBh1EbServqPuUrWOTXqJlcueVshsQkDQbKE2XF55pTz3Qf6ck4xup3Wucf0gn0F0z2ZpnCKM2P1ZnXU5n5SPZuS8WTONVGSqFXN9Zb/pF/NWHaN27YDPgqdK8umkHMePAKG9lVHxONm22eW8iR/HsrhLTXCp2HgsqRkQ1wFjnmRkfsryPyqyVlJ6o09CELrHngQhCABCEIAFmHbKfwmdStPWZ9s3+SzxulZeh2H7GGYgfhOdmH/ibp/UkKwZeSa4fVbkrHcnA+6q1caGwnwyKRuGxGFEOL3ZjMNv0UxiOHNbIHDVdYDUNMTCw3BHDonFVATcnhmsclo68X5Xeh5EMguwuYh9ISrAihEmK0z+CVkTVpsbpy7NXT0Ikt2MKuHeBUQ3AopTaVgdyOhHQjMKdcuoYM7pTim7NMcrhGhLD8BhhsWNzHEkk+6f3XhK8um6RkbcncnZG17tVVq/CTUTQt4B93dMr/Cs9WLlK0cIbms7XKRvhk/zh/R+TYWUZWlP99ReJSZJ0nozYlsqOPHftGNZHtZ6m59grWKFscbQMrAKuUMXeV0bf2NdIepO6PurTiclglx9s15PUSsYqzefcqCw+ISPLuNz8qXxGotfwBPoFG7LMuAVR7Lt0hfF8N+kOH5mHeHlqPRSlHUB8YI5JaubkojDLsc5nA5t6Hgi+LoVXKJsaEIXZPPAhCEACEIQALM+2Zt4WeF7dbLTFmfbSwmGPwJS8nQ7D9jDZyoyRtipOoCj59VVBNFs2M7Q5KOzHjfiBy5t6LQ4e06GocyGBrnSyHda05C55k6LCypTZfEe4rKeU6MlYT0vZ3sVEoJjcXyZRpdn0eyR0UY7wfUBnu5hL0VS2QXabhOKpoe3LO4VbpJO4qLH8khseQdwPnoskvFnVxxWWDf/AEWRyUiK54L2IqxkfR66JdsC6LlxdRRS2z0lcby9ckyVBZIbP1uumPXjgk3OsldGmrHcblFYkVIMks1R9Zmpk9BjVMjNnqO1RLKeLGgeRKd4jVXS19xh6KGbLvEqidaHvyfIhsZd9Eh/0u+E/wBk6T8MFNMVZ9L/ABa74Vg2WZenY7mArRVsJvwE60KLqBYhw4e4UtirMlBx1O8CDqFWaKQ6NkQhC7J54EIQgAQhCABUDtbpt6mvyV/VP7S470b+iXk+o3E/I+dKpvymEzVJVTdeqYzNyuqIZNDJC7cFzZXEUfTWwk5kw6mc5wcTE0Ejjb6fsucfot5pt68jwK72BjDcNpA3TuWHzOZ9yVLVUIcLELJNWjq/HyOEkyPwTEe9iB/ULh3g4ZFSDHZqrsi/8WYuaPw3n6xwadA8D5Vjhfe1lSMrVGnPjSfJdMcNeurrks4oQYwcVzGEFdNKC3obvbYprKc7J3MUxkOd0qRogKyvy6BN2AuzXbs17vWCqW6RGYvU2bYaqOo22NjxzXeMTIweA2Ljx06KFtjOojLF2fS/+k/Cmthpd6ij8BZRuJRarvs0n/wzmftcR6ZJ2PsXkf4yWxUZFUeom3JPAq8YrxVKxSC/kqT7DG9G6IXgXq6558EIQgAQhCABVrbtt6R/Q/CsqgNrz/h3DwKpPoZj+yPmmdubgmLxqFMYnDaV3qomZLQ+YycubJSUZlJgq5nNz7G9oxLSdwT9cBItx3CbtPTUeS0R7F8ubI7QvoquOZuYB3Xt/cw6j79QvpzDqwSsa5v5XNDh0IukTVM145co3+iOxKluCmezjntkMTg4tALmOI0FwNwnzy8Oin6iFcUzLXKzuO7N/wDt+JxYsUmUq5JnVSzMjwrly9cVySoLoSmCYyHNSEoyUe8ZpUux8HoT37LyWTJeylNXPUDBhVw7xzT+nZZqTDM0sRkpiiJMjK8JjsDLuyzx3/W73N/unteoTZ2Xcr5B+4A+rR/CZDTFz+rRc8TVQxHVW2vdkqhi7lORbKY3o//Z"/>
          <p:cNvSpPr>
            <a:spLocks noChangeAspect="1" noChangeArrowheads="1"/>
          </p:cNvSpPr>
          <p:nvPr/>
        </p:nvSpPr>
        <p:spPr bwMode="auto">
          <a:xfrm>
            <a:off x="155575" y="-144463"/>
            <a:ext cx="304800" cy="304801"/>
          </a:xfrm>
          <a:prstGeom prst="rect">
            <a:avLst/>
          </a:prstGeom>
          <a:noFill/>
          <a:ln w="9525">
            <a:noFill/>
            <a:miter lim="800000"/>
            <a:headEnd/>
            <a:tailEnd/>
          </a:ln>
        </p:spPr>
        <p:txBody>
          <a:bodyPr/>
          <a:lstStyle/>
          <a:p>
            <a:endParaRPr lang="en-CA"/>
          </a:p>
        </p:txBody>
      </p:sp>
      <p:pic>
        <p:nvPicPr>
          <p:cNvPr id="31749" name="Picture 6" descr="face ricoandmambo.com.jpg"/>
          <p:cNvPicPr>
            <a:picLocks noChangeAspect="1"/>
          </p:cNvPicPr>
          <p:nvPr/>
        </p:nvPicPr>
        <p:blipFill>
          <a:blip r:embed="rId2" cstate="print"/>
          <a:srcRect/>
          <a:stretch>
            <a:fillRect/>
          </a:stretch>
        </p:blipFill>
        <p:spPr bwMode="auto">
          <a:xfrm>
            <a:off x="1472361" y="2078286"/>
            <a:ext cx="7636714" cy="4807098"/>
          </a:xfrm>
          <a:prstGeom prst="rect">
            <a:avLst/>
          </a:prstGeom>
          <a:noFill/>
          <a:ln w="9525">
            <a:noFill/>
            <a:miter lim="800000"/>
            <a:headEnd/>
            <a:tailEnd/>
          </a:ln>
        </p:spPr>
      </p:pic>
      <p:sp>
        <p:nvSpPr>
          <p:cNvPr id="7" name="TextBox 8"/>
          <p:cNvSpPr txBox="1">
            <a:spLocks noChangeArrowheads="1"/>
          </p:cNvSpPr>
          <p:nvPr/>
        </p:nvSpPr>
        <p:spPr bwMode="auto">
          <a:xfrm>
            <a:off x="5076825" y="6308725"/>
            <a:ext cx="3097213" cy="400050"/>
          </a:xfrm>
          <a:prstGeom prst="rect">
            <a:avLst/>
          </a:prstGeom>
          <a:noFill/>
          <a:ln w="9525">
            <a:noFill/>
            <a:miter lim="800000"/>
            <a:headEnd/>
            <a:tailEnd/>
          </a:ln>
        </p:spPr>
        <p:txBody>
          <a:bodyPr>
            <a:spAutoFit/>
          </a:bodyPr>
          <a:lstStyle/>
          <a:p>
            <a:pPr algn="ctr">
              <a:defRPr/>
            </a:pPr>
            <a:r>
              <a:rPr lang="en-CA" sz="1000" dirty="0">
                <a:solidFill>
                  <a:schemeClr val="tx1">
                    <a:lumMod val="65000"/>
                  </a:schemeClr>
                </a:solidFill>
              </a:rPr>
              <a:t>various copies on internet, </a:t>
            </a:r>
          </a:p>
          <a:p>
            <a:pPr algn="ctr">
              <a:defRPr/>
            </a:pPr>
            <a:r>
              <a:rPr lang="en-CA" sz="1000" dirty="0">
                <a:solidFill>
                  <a:schemeClr val="tx1">
                    <a:lumMod val="65000"/>
                  </a:schemeClr>
                </a:solidFill>
              </a:rPr>
              <a:t>original source unknown</a:t>
            </a:r>
          </a:p>
        </p:txBody>
      </p:sp>
      <p:sp>
        <p:nvSpPr>
          <p:cNvPr id="8" name="Explosion 1 7"/>
          <p:cNvSpPr/>
          <p:nvPr/>
        </p:nvSpPr>
        <p:spPr>
          <a:xfrm>
            <a:off x="-36513" y="-1250950"/>
            <a:ext cx="4895851" cy="5688013"/>
          </a:xfrm>
          <a:prstGeom prst="irregularSeal1">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9" name="Title 1"/>
          <p:cNvSpPr txBox="1">
            <a:spLocks/>
          </p:cNvSpPr>
          <p:nvPr/>
        </p:nvSpPr>
        <p:spPr bwMode="auto">
          <a:xfrm>
            <a:off x="4859338" y="0"/>
            <a:ext cx="4105150" cy="1484785"/>
          </a:xfrm>
          <a:prstGeom prst="rect">
            <a:avLst/>
          </a:prstGeom>
          <a:solidFill>
            <a:schemeClr val="tx1"/>
          </a:solidFill>
          <a:ln w="9525">
            <a:noFill/>
            <a:miter lim="800000"/>
            <a:headEnd/>
            <a:tailEnd/>
          </a:ln>
        </p:spPr>
        <p:txBody>
          <a:bodyPr anchor="ctr"/>
          <a:lstStyle/>
          <a:p>
            <a:pPr algn="ctr" eaLnBrk="0" hangingPunct="0">
              <a:defRPr/>
            </a:pPr>
            <a:r>
              <a:rPr lang="en-CA" sz="2800" b="1" kern="0" dirty="0" smtClean="0">
                <a:solidFill>
                  <a:srgbClr val="FF0000"/>
                </a:solidFill>
                <a:latin typeface="Calibri" pitchFamily="34" charset="0"/>
                <a:ea typeface="+mj-ea"/>
                <a:cs typeface="+mj-cs"/>
              </a:rPr>
              <a:t>96. </a:t>
            </a:r>
            <a:r>
              <a:rPr lang="en-CA" sz="2800" b="1" kern="0" dirty="0" err="1" smtClean="0">
                <a:solidFill>
                  <a:srgbClr val="FF0000"/>
                </a:solidFill>
                <a:latin typeface="Calibri" pitchFamily="34" charset="0"/>
                <a:ea typeface="+mj-ea"/>
                <a:cs typeface="+mj-cs"/>
              </a:rPr>
              <a:t>Melihat</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wajah</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Kemuliaan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bagiMu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a:t>
            </a:r>
            <a:endParaRPr lang="en-CA" sz="2800" b="1" kern="0" dirty="0">
              <a:solidFill>
                <a:srgbClr val="FF0000"/>
              </a:solidFill>
              <a:latin typeface="Calibri" pitchFamily="34" charset="0"/>
              <a:ea typeface="+mj-ea"/>
              <a:cs typeface="+mj-cs"/>
            </a:endParaRPr>
          </a:p>
        </p:txBody>
      </p:sp>
      <p:sp>
        <p:nvSpPr>
          <p:cNvPr id="11" name="Rectangle 10"/>
          <p:cNvSpPr/>
          <p:nvPr/>
        </p:nvSpPr>
        <p:spPr>
          <a:xfrm>
            <a:off x="1076890" y="983630"/>
            <a:ext cx="2459328" cy="1077218"/>
          </a:xfrm>
          <a:prstGeom prst="rect">
            <a:avLst/>
          </a:prstGeom>
        </p:spPr>
        <p:txBody>
          <a:bodyPr wrap="none">
            <a:spAutoFit/>
          </a:bodyPr>
          <a:lstStyle/>
          <a:p>
            <a:pPr algn="ctr"/>
            <a:r>
              <a:rPr lang="en-CA" altLang="ko-KR" sz="3200" b="1" dirty="0" err="1" smtClean="0">
                <a:solidFill>
                  <a:schemeClr val="bg1"/>
                </a:solidFill>
                <a:ea typeface="Gulim" pitchFamily="34" charset="-127"/>
              </a:rPr>
              <a:t>Tuhan</a:t>
            </a:r>
            <a:r>
              <a:rPr lang="en-CA" altLang="ko-KR" sz="3200" b="1" dirty="0" smtClean="0">
                <a:solidFill>
                  <a:schemeClr val="bg1"/>
                </a:solidFill>
                <a:ea typeface="Gulim" pitchFamily="34" charset="-127"/>
              </a:rPr>
              <a:t> </a:t>
            </a:r>
          </a:p>
          <a:p>
            <a:pPr algn="ctr"/>
            <a:r>
              <a:rPr lang="en-CA" altLang="ko-KR" sz="3200" b="1" dirty="0" smtClean="0">
                <a:solidFill>
                  <a:schemeClr val="bg1"/>
                </a:solidFill>
                <a:ea typeface="Gulim" pitchFamily="34" charset="-127"/>
              </a:rPr>
              <a:t>yang kudus</a:t>
            </a:r>
          </a:p>
        </p:txBody>
      </p:sp>
      <p:pic>
        <p:nvPicPr>
          <p:cNvPr id="12" name="Picture 11" descr="www.sherv.net big-tears.gif"/>
          <p:cNvPicPr>
            <a:picLocks noChangeAspect="1"/>
          </p:cNvPicPr>
          <p:nvPr/>
        </p:nvPicPr>
        <p:blipFill>
          <a:blip r:embed="rId3" cstate="print"/>
          <a:stretch>
            <a:fillRect/>
          </a:stretch>
        </p:blipFill>
        <p:spPr>
          <a:xfrm>
            <a:off x="35496" y="5901274"/>
            <a:ext cx="1440160" cy="840094"/>
          </a:xfrm>
          <a:prstGeom prst="rect">
            <a:avLst/>
          </a:prstGeom>
        </p:spPr>
      </p:pic>
      <p:sp>
        <p:nvSpPr>
          <p:cNvPr id="15" name="TextBox 6"/>
          <p:cNvSpPr txBox="1">
            <a:spLocks noChangeArrowheads="1"/>
          </p:cNvSpPr>
          <p:nvPr/>
        </p:nvSpPr>
        <p:spPr bwMode="auto">
          <a:xfrm>
            <a:off x="107504" y="5405154"/>
            <a:ext cx="1296144" cy="400110"/>
          </a:xfrm>
          <a:prstGeom prst="rect">
            <a:avLst/>
          </a:prstGeom>
          <a:noFill/>
          <a:ln w="9525">
            <a:noFill/>
            <a:miter lim="800000"/>
            <a:headEnd/>
            <a:tailEnd/>
          </a:ln>
        </p:spPr>
        <p:txBody>
          <a:bodyPr wrap="square">
            <a:spAutoFit/>
          </a:bodyPr>
          <a:lstStyle/>
          <a:p>
            <a:pPr algn="ctr"/>
            <a:r>
              <a:rPr lang="en-CA" sz="1000" dirty="0" smtClean="0">
                <a:solidFill>
                  <a:schemeClr val="tx1">
                    <a:lumMod val="50000"/>
                  </a:schemeClr>
                </a:solidFill>
              </a:rPr>
              <a:t>big tears smiley</a:t>
            </a:r>
          </a:p>
          <a:p>
            <a:pPr algn="ctr"/>
            <a:r>
              <a:rPr lang="en-CA" sz="1000" dirty="0" smtClean="0">
                <a:solidFill>
                  <a:schemeClr val="tx1">
                    <a:lumMod val="50000"/>
                  </a:schemeClr>
                </a:solidFill>
              </a:rPr>
              <a:t> © sherv.net</a:t>
            </a:r>
          </a:p>
        </p:txBody>
      </p:sp>
      <p:sp>
        <p:nvSpPr>
          <p:cNvPr id="31750" name="Title 1"/>
          <p:cNvSpPr>
            <a:spLocks noGrp="1"/>
          </p:cNvSpPr>
          <p:nvPr>
            <p:ph type="title"/>
          </p:nvPr>
        </p:nvSpPr>
        <p:spPr>
          <a:xfrm>
            <a:off x="1259632" y="3789040"/>
            <a:ext cx="2540000" cy="1143000"/>
          </a:xfrm>
        </p:spPr>
        <p:txBody>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CA" sz="2800" b="1" dirty="0" err="1" smtClean="0">
                <a:solidFill>
                  <a:schemeClr val="bg1"/>
                </a:solidFill>
                <a:latin typeface="Calibri" pitchFamily="34" charset="0"/>
                <a:cs typeface="Calibri" pitchFamily="34" charset="0"/>
              </a:rPr>
              <a:t>melihat</a:t>
            </a:r>
            <a:r>
              <a:rPr lang="en-CA" sz="2800" b="1" dirty="0" smtClean="0">
                <a:solidFill>
                  <a:schemeClr val="bg1"/>
                </a:solidFill>
                <a:latin typeface="Calibri" pitchFamily="34" charset="0"/>
                <a:cs typeface="Calibri" pitchFamily="34" charset="0"/>
              </a:rPr>
              <a:t> </a:t>
            </a:r>
            <a:br>
              <a:rPr lang="en-CA" sz="2800" b="1" dirty="0" smtClean="0">
                <a:solidFill>
                  <a:schemeClr val="bg1"/>
                </a:solidFill>
                <a:latin typeface="Calibri" pitchFamily="34" charset="0"/>
                <a:cs typeface="Calibri" pitchFamily="34" charset="0"/>
              </a:rPr>
            </a:br>
            <a:r>
              <a:rPr lang="en-CA" sz="2800" b="1" dirty="0" err="1" smtClean="0">
                <a:solidFill>
                  <a:schemeClr val="bg1"/>
                </a:solidFill>
                <a:latin typeface="Calibri" pitchFamily="34" charset="0"/>
                <a:cs typeface="Calibri" pitchFamily="34" charset="0"/>
              </a:rPr>
              <a:t>wajah-Nya</a:t>
            </a:r>
            <a:r>
              <a:rPr lang="en-CA" sz="2800" b="1" dirty="0" smtClean="0">
                <a:solidFill>
                  <a:schemeClr val="bg1"/>
                </a:solidFill>
                <a:latin typeface="Calibri" pitchFamily="34" charset="0"/>
                <a:cs typeface="Calibri" pitchFamily="34" charset="0"/>
              </a:rPr>
              <a:t>”</a:t>
            </a:r>
            <a:br>
              <a:rPr lang="en-CA" sz="2800" b="1" dirty="0" smtClean="0">
                <a:solidFill>
                  <a:schemeClr val="bg1"/>
                </a:solidFill>
                <a:latin typeface="Calibri" pitchFamily="34" charset="0"/>
                <a:cs typeface="Calibri" pitchFamily="34" charset="0"/>
              </a:rPr>
            </a:br>
            <a:r>
              <a:rPr lang="en-CA" sz="2800" b="1" dirty="0" smtClean="0">
                <a:solidFill>
                  <a:schemeClr val="bg1"/>
                </a:solidFill>
                <a:latin typeface="Calibri" pitchFamily="34" charset="0"/>
                <a:cs typeface="Calibri" pitchFamily="34" charset="0"/>
              </a:rPr>
              <a:t/>
            </a:r>
            <a:br>
              <a:rPr lang="en-CA" sz="2800" b="1" dirty="0" smtClean="0">
                <a:solidFill>
                  <a:schemeClr val="bg1"/>
                </a:solidFill>
                <a:latin typeface="Calibri" pitchFamily="34" charset="0"/>
                <a:cs typeface="Calibri" pitchFamily="34" charset="0"/>
              </a:rPr>
            </a:br>
            <a:r>
              <a:rPr lang="en-CA" sz="2800" b="1" dirty="0" smtClean="0">
                <a:solidFill>
                  <a:schemeClr val="bg1"/>
                </a:solidFill>
                <a:latin typeface="Calibri" pitchFamily="34" charset="0"/>
                <a:cs typeface="Calibri" pitchFamily="34" charset="0"/>
              </a:rPr>
              <a:t>Why 22:5</a:t>
            </a:r>
            <a:endParaRPr lang="en-CA" sz="2800" b="1" dirty="0" smtClean="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4" descr="jesus-christ-returns-581728.gif"/>
          <p:cNvPicPr>
            <a:picLocks noChangeAspect="1"/>
          </p:cNvPicPr>
          <p:nvPr/>
        </p:nvPicPr>
        <p:blipFill>
          <a:blip r:embed="rId2" cstate="print"/>
          <a:srcRect/>
          <a:stretch>
            <a:fillRect/>
          </a:stretch>
        </p:blipFill>
        <p:spPr bwMode="auto">
          <a:xfrm>
            <a:off x="0" y="-27384"/>
            <a:ext cx="9144000" cy="6885384"/>
          </a:xfrm>
          <a:prstGeom prst="rect">
            <a:avLst/>
          </a:prstGeom>
          <a:noFill/>
          <a:ln w="9525">
            <a:noFill/>
            <a:miter lim="800000"/>
            <a:headEnd/>
            <a:tailEnd/>
          </a:ln>
        </p:spPr>
      </p:pic>
      <p:sp>
        <p:nvSpPr>
          <p:cNvPr id="9" name="TextBox 8"/>
          <p:cNvSpPr txBox="1"/>
          <p:nvPr/>
        </p:nvSpPr>
        <p:spPr>
          <a:xfrm>
            <a:off x="7740352" y="5373216"/>
            <a:ext cx="1403648" cy="1477328"/>
          </a:xfrm>
          <a:prstGeom prst="rect">
            <a:avLst/>
          </a:prstGeom>
          <a:solidFill>
            <a:schemeClr val="bg1"/>
          </a:solidFill>
        </p:spPr>
        <p:txBody>
          <a:bodyPr wrap="square" rtlCol="0">
            <a:spAutoFit/>
          </a:bodyPr>
          <a:lstStyle/>
          <a:p>
            <a:endParaRPr lang="en-CA" dirty="0" smtClean="0"/>
          </a:p>
          <a:p>
            <a:endParaRPr lang="en-CA" dirty="0" smtClean="0"/>
          </a:p>
          <a:p>
            <a:endParaRPr lang="en-CA" dirty="0" smtClean="0"/>
          </a:p>
          <a:p>
            <a:endParaRPr lang="en-CA" dirty="0" smtClean="0"/>
          </a:p>
          <a:p>
            <a:endParaRPr lang="en-CA" dirty="0"/>
          </a:p>
        </p:txBody>
      </p:sp>
      <p:sp>
        <p:nvSpPr>
          <p:cNvPr id="33795" name="Title 1"/>
          <p:cNvSpPr>
            <a:spLocks noGrp="1"/>
          </p:cNvSpPr>
          <p:nvPr>
            <p:ph type="title"/>
          </p:nvPr>
        </p:nvSpPr>
        <p:spPr>
          <a:xfrm>
            <a:off x="457200" y="5373216"/>
            <a:ext cx="8229600" cy="1143000"/>
          </a:xfrm>
        </p:spPr>
        <p:txBody>
          <a:bodyPr/>
          <a:lstStyle/>
          <a:p>
            <a:r>
              <a:rPr lang="en-CA" sz="2800" b="1" dirty="0" smtClean="0">
                <a:solidFill>
                  <a:schemeClr val="bg1"/>
                </a:solidFill>
                <a:latin typeface="Calibri" pitchFamily="34" charset="0"/>
              </a:rPr>
              <a:t>“</a:t>
            </a:r>
            <a:r>
              <a:rPr lang="fi-FI" sz="2800" b="1" dirty="0" smtClean="0">
                <a:solidFill>
                  <a:schemeClr val="bg1"/>
                </a:solidFill>
                <a:latin typeface="Calibri" pitchFamily="34" charset="0"/>
              </a:rPr>
              <a:t>mereka akan memerintah sebagai </a:t>
            </a:r>
            <a:br>
              <a:rPr lang="fi-FI" sz="2800" b="1" dirty="0" smtClean="0">
                <a:solidFill>
                  <a:schemeClr val="bg1"/>
                </a:solidFill>
                <a:latin typeface="Calibri" pitchFamily="34" charset="0"/>
              </a:rPr>
            </a:br>
            <a:r>
              <a:rPr lang="fi-FI" sz="2800" b="1" dirty="0" smtClean="0">
                <a:solidFill>
                  <a:schemeClr val="bg1"/>
                </a:solidFill>
                <a:latin typeface="Calibri" pitchFamily="34" charset="0"/>
              </a:rPr>
              <a:t>raja sampai selama-lamanya</a:t>
            </a:r>
            <a:r>
              <a:rPr lang="en-CA" sz="2800" b="1" dirty="0" smtClean="0">
                <a:solidFill>
                  <a:schemeClr val="bg1"/>
                </a:solidFill>
                <a:latin typeface="Calibri" pitchFamily="34" charset="0"/>
              </a:rPr>
              <a:t>” </a:t>
            </a:r>
            <a:br>
              <a:rPr lang="en-CA" sz="2800" b="1" dirty="0" smtClean="0">
                <a:solidFill>
                  <a:schemeClr val="bg1"/>
                </a:solidFill>
                <a:latin typeface="Calibri" pitchFamily="34" charset="0"/>
              </a:rPr>
            </a:br>
            <a:r>
              <a:rPr lang="en-CA" sz="2800" b="1" dirty="0" smtClean="0">
                <a:solidFill>
                  <a:schemeClr val="bg1"/>
                </a:solidFill>
                <a:latin typeface="Calibri" pitchFamily="34" charset="0"/>
              </a:rPr>
              <a:t>Why 22:5 </a:t>
            </a:r>
          </a:p>
        </p:txBody>
      </p:sp>
      <p:sp>
        <p:nvSpPr>
          <p:cNvPr id="4" name="Title 1"/>
          <p:cNvSpPr txBox="1">
            <a:spLocks/>
          </p:cNvSpPr>
          <p:nvPr/>
        </p:nvSpPr>
        <p:spPr bwMode="auto">
          <a:xfrm>
            <a:off x="2339752" y="188640"/>
            <a:ext cx="4680520" cy="1368152"/>
          </a:xfrm>
          <a:prstGeom prst="rect">
            <a:avLst/>
          </a:prstGeom>
          <a:solidFill>
            <a:schemeClr val="tx1"/>
          </a:solidFill>
          <a:ln w="9525">
            <a:noFill/>
            <a:miter lim="800000"/>
            <a:headEnd/>
            <a:tailEnd/>
          </a:ln>
        </p:spPr>
        <p:txBody>
          <a:bodyPr anchor="ctr"/>
          <a:lstStyle/>
          <a:p>
            <a:pPr algn="ctr" eaLnBrk="0" hangingPunct="0">
              <a:defRPr/>
            </a:pPr>
            <a:r>
              <a:rPr lang="en-CA" sz="2800" b="1" kern="0" dirty="0" smtClean="0">
                <a:solidFill>
                  <a:srgbClr val="FF0000"/>
                </a:solidFill>
                <a:latin typeface="Calibri" pitchFamily="34" charset="0"/>
              </a:rPr>
              <a:t>97. </a:t>
            </a:r>
            <a:r>
              <a:rPr lang="en-CA" sz="2800" b="1" kern="0" dirty="0" err="1" smtClean="0">
                <a:solidFill>
                  <a:srgbClr val="FF0000"/>
                </a:solidFill>
                <a:latin typeface="Calibri" pitchFamily="34" charset="0"/>
              </a:rPr>
              <a:t>Memerintah</a:t>
            </a:r>
            <a:r>
              <a:rPr lang="en-CA" sz="2800" b="1" kern="0" dirty="0" smtClean="0">
                <a:solidFill>
                  <a:srgbClr val="FF0000"/>
                </a:solidFill>
                <a:latin typeface="Calibri" pitchFamily="34" charset="0"/>
              </a:rPr>
              <a:t> </a:t>
            </a:r>
            <a:r>
              <a:rPr lang="en-CA" sz="2800" b="1" kern="0" dirty="0" err="1" smtClean="0">
                <a:solidFill>
                  <a:srgbClr val="FF0000"/>
                </a:solidFill>
                <a:latin typeface="Calibri" pitchFamily="34" charset="0"/>
              </a:rPr>
              <a:t>dengan</a:t>
            </a:r>
            <a:r>
              <a:rPr lang="en-CA" sz="2800" b="1" kern="0" dirty="0" smtClean="0">
                <a:solidFill>
                  <a:srgbClr val="FF0000"/>
                </a:solidFill>
                <a:latin typeface="Calibri" pitchFamily="34" charset="0"/>
              </a:rPr>
              <a:t> </a:t>
            </a:r>
            <a:r>
              <a:rPr lang="en-CA" sz="2800" b="1" kern="0" dirty="0" err="1" smtClean="0">
                <a:solidFill>
                  <a:srgbClr val="FF0000"/>
                </a:solidFill>
                <a:latin typeface="Calibri" pitchFamily="34" charset="0"/>
              </a:rPr>
              <a:t>Kristus</a:t>
            </a:r>
            <a:r>
              <a:rPr lang="en-CA" sz="2800" b="1" kern="0" dirty="0" smtClean="0">
                <a:solidFill>
                  <a:srgbClr val="FF0000"/>
                </a:solidFill>
                <a:latin typeface="Calibri" pitchFamily="34" charset="0"/>
              </a:rPr>
              <a:t> </a:t>
            </a:r>
            <a:r>
              <a:rPr lang="en-CA" sz="2800" b="1" kern="0" dirty="0" err="1" smtClean="0">
                <a:solidFill>
                  <a:srgbClr val="FF0000"/>
                </a:solidFill>
                <a:latin typeface="Calibri" pitchFamily="34" charset="0"/>
              </a:rPr>
              <a:t>selamanya</a:t>
            </a:r>
            <a:r>
              <a:rPr lang="en-CA" sz="2800" b="1" kern="0" dirty="0" smtClean="0">
                <a:solidFill>
                  <a:srgbClr val="FF0000"/>
                </a:solidFill>
                <a:latin typeface="Calibri" pitchFamily="34" charset="0"/>
              </a:rPr>
              <a:t>.</a:t>
            </a:r>
            <a:endParaRPr lang="en-CA" sz="2800" b="1" kern="0" dirty="0" smtClean="0">
              <a:solidFill>
                <a:srgbClr val="FF0000"/>
              </a:solidFill>
              <a:latin typeface="Calibri" pitchFamily="34" charset="0"/>
              <a:ea typeface="+mj-ea"/>
              <a:cs typeface="+mj-cs"/>
            </a:endParaRPr>
          </a:p>
          <a:p>
            <a:pPr algn="ctr" eaLnBrk="0" hangingPunct="0">
              <a:defRPr/>
            </a:pPr>
            <a:r>
              <a:rPr lang="en-CA" sz="2800" b="1" kern="0" dirty="0" err="1" smtClean="0">
                <a:solidFill>
                  <a:srgbClr val="FF0000"/>
                </a:solidFill>
                <a:latin typeface="Calibri" pitchFamily="34" charset="0"/>
                <a:ea typeface="+mj-ea"/>
                <a:cs typeface="+mj-cs"/>
              </a:rPr>
              <a:t>Segala</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pujian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bagiMu</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Tuhan</a:t>
            </a:r>
            <a:r>
              <a:rPr lang="en-CA" sz="2800" b="1" kern="0" dirty="0" smtClean="0">
                <a:solidFill>
                  <a:srgbClr val="FF0000"/>
                </a:solidFill>
                <a:latin typeface="Calibri" pitchFamily="34" charset="0"/>
                <a:ea typeface="+mj-ea"/>
                <a:cs typeface="+mj-cs"/>
              </a:rPr>
              <a:t>! </a:t>
            </a:r>
            <a:endParaRPr lang="en-CA" sz="2800" b="1" kern="0" dirty="0">
              <a:solidFill>
                <a:srgbClr val="FF0000"/>
              </a:solidFill>
              <a:latin typeface="Calibri" pitchFamily="34" charset="0"/>
              <a:ea typeface="+mj-ea"/>
              <a:cs typeface="+mj-cs"/>
            </a:endParaRPr>
          </a:p>
        </p:txBody>
      </p:sp>
      <p:sp>
        <p:nvSpPr>
          <p:cNvPr id="6" name="TextBox 8"/>
          <p:cNvSpPr txBox="1">
            <a:spLocks noChangeArrowheads="1"/>
          </p:cNvSpPr>
          <p:nvPr/>
        </p:nvSpPr>
        <p:spPr bwMode="auto">
          <a:xfrm>
            <a:off x="827584" y="6413266"/>
            <a:ext cx="2340621" cy="400110"/>
          </a:xfrm>
          <a:prstGeom prst="rect">
            <a:avLst/>
          </a:prstGeom>
          <a:noFill/>
          <a:ln w="9525">
            <a:noFill/>
            <a:miter lim="800000"/>
            <a:headEnd/>
            <a:tailEnd/>
          </a:ln>
        </p:spPr>
        <p:txBody>
          <a:bodyPr wrap="square">
            <a:spAutoFit/>
          </a:bodyPr>
          <a:lstStyle/>
          <a:p>
            <a:pPr algn="ctr">
              <a:defRPr/>
            </a:pPr>
            <a:r>
              <a:rPr lang="en-CA" sz="1000" dirty="0" smtClean="0">
                <a:solidFill>
                  <a:schemeClr val="tx1">
                    <a:lumMod val="75000"/>
                  </a:schemeClr>
                </a:solidFill>
              </a:rPr>
              <a:t>© Harry Anderson</a:t>
            </a:r>
          </a:p>
          <a:p>
            <a:pPr algn="ctr">
              <a:defRPr/>
            </a:pPr>
            <a:r>
              <a:rPr lang="en-CA" sz="1000" dirty="0" smtClean="0">
                <a:solidFill>
                  <a:schemeClr val="tx1">
                    <a:lumMod val="75000"/>
                  </a:schemeClr>
                </a:solidFill>
              </a:rPr>
              <a:t>www.HarryAndersonArt.com</a:t>
            </a:r>
            <a:endParaRPr lang="en-CA" sz="1000" dirty="0">
              <a:solidFill>
                <a:schemeClr val="tx1">
                  <a:lumMod val="75000"/>
                </a:schemeClr>
              </a:solidFill>
            </a:endParaRPr>
          </a:p>
        </p:txBody>
      </p:sp>
      <p:pic>
        <p:nvPicPr>
          <p:cNvPr id="8" name="Picture 7" descr="www.sherv.net big-tears.gif"/>
          <p:cNvPicPr>
            <a:picLocks noChangeAspect="1"/>
          </p:cNvPicPr>
          <p:nvPr/>
        </p:nvPicPr>
        <p:blipFill>
          <a:blip r:embed="rId3" cstate="print"/>
          <a:stretch>
            <a:fillRect/>
          </a:stretch>
        </p:blipFill>
        <p:spPr>
          <a:xfrm>
            <a:off x="7740352" y="5661248"/>
            <a:ext cx="1440160" cy="840094"/>
          </a:xfrm>
          <a:prstGeom prst="rect">
            <a:avLst/>
          </a:prstGeom>
        </p:spPr>
      </p:pic>
      <p:sp>
        <p:nvSpPr>
          <p:cNvPr id="12" name="TextBox 6"/>
          <p:cNvSpPr txBox="1">
            <a:spLocks noChangeArrowheads="1"/>
          </p:cNvSpPr>
          <p:nvPr/>
        </p:nvSpPr>
        <p:spPr bwMode="auto">
          <a:xfrm>
            <a:off x="6372200" y="6341258"/>
            <a:ext cx="1296144" cy="400110"/>
          </a:xfrm>
          <a:prstGeom prst="rect">
            <a:avLst/>
          </a:prstGeom>
          <a:noFill/>
          <a:ln w="9525">
            <a:noFill/>
            <a:miter lim="800000"/>
            <a:headEnd/>
            <a:tailEnd/>
          </a:ln>
        </p:spPr>
        <p:txBody>
          <a:bodyPr wrap="square">
            <a:spAutoFit/>
          </a:bodyPr>
          <a:lstStyle/>
          <a:p>
            <a:pPr algn="ctr"/>
            <a:r>
              <a:rPr lang="en-CA" sz="1000" dirty="0" smtClean="0">
                <a:solidFill>
                  <a:schemeClr val="tx1">
                    <a:lumMod val="85000"/>
                  </a:schemeClr>
                </a:solidFill>
              </a:rPr>
              <a:t>big tears smiley</a:t>
            </a:r>
          </a:p>
          <a:p>
            <a:pPr algn="ctr"/>
            <a:r>
              <a:rPr lang="en-CA" sz="1000" dirty="0" smtClean="0">
                <a:solidFill>
                  <a:schemeClr val="tx1">
                    <a:lumMod val="85000"/>
                  </a:schemeClr>
                </a:solidFill>
              </a:rPr>
              <a:t> © sherv.net</a:t>
            </a:r>
          </a:p>
        </p:txBody>
      </p:sp>
    </p:spTree>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51520" y="2852936"/>
            <a:ext cx="8435280" cy="1143000"/>
          </a:xfrm>
        </p:spPr>
        <p:txBody>
          <a:bodyPr/>
          <a:lstStyle/>
          <a:p>
            <a:r>
              <a:rPr lang="en-CA" sz="2800" b="1" dirty="0" err="1" smtClean="0">
                <a:solidFill>
                  <a:schemeClr val="tx1"/>
                </a:solidFill>
                <a:latin typeface="Calibri" pitchFamily="34" charset="0"/>
              </a:rPr>
              <a:t>Haleluya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Karena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Tuhan</a:t>
            </a:r>
            <a:r>
              <a:rPr lang="en-CA" sz="2800" b="1" dirty="0" smtClean="0">
                <a:solidFill>
                  <a:schemeClr val="tx1"/>
                </a:solidFill>
                <a:latin typeface="Calibri" pitchFamily="34" charset="0"/>
              </a:rPr>
              <a:t> </a:t>
            </a:r>
            <a:r>
              <a:rPr lang="en-CA" sz="2800" b="1" dirty="0">
                <a:solidFill>
                  <a:schemeClr val="tx1"/>
                </a:solidFill>
                <a:latin typeface="Calibri" pitchFamily="34" charset="0"/>
              </a:rPr>
              <a:t>A</a:t>
            </a:r>
            <a:r>
              <a:rPr lang="en-CA" sz="2800" b="1" dirty="0" smtClean="0">
                <a:solidFill>
                  <a:schemeClr val="tx1"/>
                </a:solidFill>
                <a:latin typeface="Calibri" pitchFamily="34" charset="0"/>
              </a:rPr>
              <a:t>llah </a:t>
            </a:r>
            <a:r>
              <a:rPr lang="en-CA" sz="2800" b="1" dirty="0" err="1" smtClean="0">
                <a:solidFill>
                  <a:schemeClr val="tx1"/>
                </a:solidFill>
                <a:latin typeface="Calibri" pitchFamily="34" charset="0"/>
              </a:rPr>
              <a:t>kita</a:t>
            </a:r>
            <a:r>
              <a:rPr lang="en-CA" sz="2800" b="1" dirty="0" smtClean="0">
                <a:solidFill>
                  <a:schemeClr val="tx1"/>
                </a:solidFill>
                <a:latin typeface="Calibri" pitchFamily="34" charset="0"/>
              </a:rPr>
              <a:t>, yang </a:t>
            </a:r>
            <a:r>
              <a:rPr lang="en-CA" sz="2800" b="1" dirty="0" err="1" smtClean="0">
                <a:solidFill>
                  <a:schemeClr val="tx1"/>
                </a:solidFill>
                <a:latin typeface="Calibri" pitchFamily="34" charset="0"/>
              </a:rPr>
              <a:t>mahakuasa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memerintah</a:t>
            </a:r>
            <a:r>
              <a:rPr lang="en-CA" sz="2800" b="1" dirty="0" smtClean="0">
                <a:solidFill>
                  <a:schemeClr val="tx1"/>
                </a:solidFill>
                <a:latin typeface="Calibri" pitchFamily="34" charset="0"/>
              </a:rPr>
              <a:t> (Why 19:6), </a:t>
            </a:r>
            <a:br>
              <a:rPr lang="en-CA" sz="2800" b="1" dirty="0" smtClean="0">
                <a:solidFill>
                  <a:schemeClr val="tx1"/>
                </a:solidFill>
                <a:latin typeface="Calibri" pitchFamily="34" charset="0"/>
              </a:rPr>
            </a:br>
            <a:r>
              <a:rPr lang="en-CA" sz="2800" b="1" dirty="0" err="1" smtClean="0">
                <a:solidFill>
                  <a:schemeClr val="tx1"/>
                </a:solidFill>
                <a:latin typeface="Calibri" pitchFamily="34" charset="0"/>
              </a:rPr>
              <a:t>dan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karena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kematian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Kristus</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untuk</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kita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kita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akan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memerintah</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denganMu</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selamanya</a:t>
            </a:r>
            <a:r>
              <a:rPr lang="en-CA" sz="2800" b="1" dirty="0" smtClean="0">
                <a:solidFill>
                  <a:schemeClr val="tx1"/>
                </a:solidFill>
                <a:latin typeface="Calibri" pitchFamily="34" charset="0"/>
              </a:rPr>
              <a:t> </a:t>
            </a:r>
            <a:br>
              <a:rPr lang="en-CA" sz="2800" b="1" dirty="0" smtClean="0">
                <a:solidFill>
                  <a:schemeClr val="tx1"/>
                </a:solidFill>
                <a:latin typeface="Calibri" pitchFamily="34" charset="0"/>
              </a:rPr>
            </a:br>
            <a:r>
              <a:rPr lang="en-CA" sz="2800" b="1" dirty="0" smtClean="0">
                <a:solidFill>
                  <a:schemeClr val="tx1"/>
                </a:solidFill>
                <a:latin typeface="Calibri" pitchFamily="34" charset="0"/>
              </a:rPr>
              <a:t>(Why 22:5)!</a:t>
            </a:r>
            <a:br>
              <a:rPr lang="en-CA" sz="2800" b="1" dirty="0" smtClean="0">
                <a:solidFill>
                  <a:schemeClr val="tx1"/>
                </a:solidFill>
                <a:latin typeface="Calibri" pitchFamily="34" charset="0"/>
              </a:rPr>
            </a:br>
            <a:r>
              <a:rPr lang="en-CA" sz="2800" b="1" dirty="0" err="1" smtClean="0">
                <a:solidFill>
                  <a:srgbClr val="00FF00"/>
                </a:solidFill>
                <a:latin typeface="Calibri" pitchFamily="34" charset="0"/>
              </a:rPr>
              <a:t>Terima</a:t>
            </a:r>
            <a:r>
              <a:rPr lang="en-CA" sz="2800" b="1" dirty="0" smtClean="0">
                <a:solidFill>
                  <a:srgbClr val="00FF00"/>
                </a:solidFill>
                <a:latin typeface="Calibri" pitchFamily="34" charset="0"/>
              </a:rPr>
              <a:t> </a:t>
            </a:r>
            <a:r>
              <a:rPr lang="en-CA" sz="2800" b="1" dirty="0" err="1" smtClean="0">
                <a:solidFill>
                  <a:srgbClr val="00FF00"/>
                </a:solidFill>
                <a:latin typeface="Calibri" pitchFamily="34" charset="0"/>
              </a:rPr>
              <a:t>kasih</a:t>
            </a:r>
            <a:r>
              <a:rPr lang="en-CA" sz="2800" b="1" dirty="0" smtClean="0">
                <a:solidFill>
                  <a:srgbClr val="00FF00"/>
                </a:solidFill>
                <a:latin typeface="Calibri" pitchFamily="34" charset="0"/>
              </a:rPr>
              <a:t> </a:t>
            </a:r>
            <a:r>
              <a:rPr lang="en-CA" sz="2800" b="1" dirty="0" err="1" smtClean="0">
                <a:solidFill>
                  <a:srgbClr val="00FF00"/>
                </a:solidFill>
                <a:latin typeface="Calibri" pitchFamily="34" charset="0"/>
              </a:rPr>
              <a:t>kepada</a:t>
            </a:r>
            <a:r>
              <a:rPr lang="en-CA" sz="2800" b="1" dirty="0" smtClean="0">
                <a:solidFill>
                  <a:srgbClr val="00FF00"/>
                </a:solidFill>
                <a:latin typeface="Calibri" pitchFamily="34" charset="0"/>
              </a:rPr>
              <a:t> </a:t>
            </a:r>
            <a:r>
              <a:rPr lang="en-CA" sz="2800" b="1" dirty="0">
                <a:solidFill>
                  <a:srgbClr val="00FF00"/>
                </a:solidFill>
                <a:latin typeface="Calibri" pitchFamily="34" charset="0"/>
              </a:rPr>
              <a:t>A</a:t>
            </a:r>
            <a:r>
              <a:rPr lang="en-CA" sz="2800" b="1" dirty="0" smtClean="0">
                <a:solidFill>
                  <a:srgbClr val="00FF00"/>
                </a:solidFill>
                <a:latin typeface="Calibri" pitchFamily="34" charset="0"/>
              </a:rPr>
              <a:t>llah!</a:t>
            </a:r>
            <a:br>
              <a:rPr lang="en-CA" sz="2800" b="1" dirty="0" smtClean="0">
                <a:solidFill>
                  <a:srgbClr val="00FF00"/>
                </a:solidFill>
                <a:latin typeface="Calibri" pitchFamily="34" charset="0"/>
              </a:rPr>
            </a:br>
            <a:r>
              <a:rPr lang="en-CA" sz="2800" b="1" dirty="0" err="1" smtClean="0">
                <a:solidFill>
                  <a:srgbClr val="00FF00"/>
                </a:solidFill>
                <a:latin typeface="Calibri" pitchFamily="34" charset="0"/>
              </a:rPr>
              <a:t>Terpujilah</a:t>
            </a:r>
            <a:r>
              <a:rPr lang="en-CA" sz="2800" b="1" dirty="0" smtClean="0">
                <a:solidFill>
                  <a:srgbClr val="00FF00"/>
                </a:solidFill>
                <a:latin typeface="Calibri" pitchFamily="34" charset="0"/>
              </a:rPr>
              <a:t> Allah!</a:t>
            </a:r>
            <a:br>
              <a:rPr lang="en-CA" sz="2800" b="1" dirty="0" smtClean="0">
                <a:solidFill>
                  <a:srgbClr val="00FF00"/>
                </a:solidFill>
                <a:latin typeface="Calibri" pitchFamily="34" charset="0"/>
              </a:rPr>
            </a:br>
            <a:r>
              <a:rPr lang="en-CA" sz="2800" b="1" dirty="0" err="1" smtClean="0">
                <a:solidFill>
                  <a:srgbClr val="00FF00"/>
                </a:solidFill>
                <a:latin typeface="Calibri" pitchFamily="34" charset="0"/>
              </a:rPr>
              <a:t>Kemuliaan</a:t>
            </a:r>
            <a:r>
              <a:rPr lang="en-CA" sz="2800" b="1" dirty="0" smtClean="0">
                <a:solidFill>
                  <a:srgbClr val="00FF00"/>
                </a:solidFill>
                <a:latin typeface="Calibri" pitchFamily="34" charset="0"/>
              </a:rPr>
              <a:t> </a:t>
            </a:r>
            <a:r>
              <a:rPr lang="en-CA" sz="2800" b="1" dirty="0" err="1" smtClean="0">
                <a:solidFill>
                  <a:srgbClr val="00FF00"/>
                </a:solidFill>
                <a:latin typeface="Calibri" pitchFamily="34" charset="0"/>
              </a:rPr>
              <a:t>bagi</a:t>
            </a:r>
            <a:r>
              <a:rPr lang="en-CA" sz="2800" b="1" dirty="0" smtClean="0">
                <a:solidFill>
                  <a:srgbClr val="00FF00"/>
                </a:solidFill>
                <a:latin typeface="Calibri" pitchFamily="34" charset="0"/>
              </a:rPr>
              <a:t> Allah!</a:t>
            </a:r>
            <a:br>
              <a:rPr lang="en-CA" sz="2800" b="1" dirty="0" smtClean="0">
                <a:solidFill>
                  <a:srgbClr val="00FF00"/>
                </a:solidFill>
                <a:latin typeface="Calibri" pitchFamily="34" charset="0"/>
              </a:rPr>
            </a:br>
            <a:r>
              <a:rPr lang="en-CA" sz="1400" b="1" dirty="0" smtClean="0">
                <a:solidFill>
                  <a:schemeClr val="tx1"/>
                </a:solidFill>
                <a:latin typeface="Calibri" pitchFamily="34" charset="0"/>
              </a:rPr>
              <a:t/>
            </a:r>
            <a:br>
              <a:rPr lang="en-CA" sz="1400" b="1" dirty="0" smtClean="0">
                <a:solidFill>
                  <a:schemeClr val="tx1"/>
                </a:solidFill>
                <a:latin typeface="Calibri" pitchFamily="34" charset="0"/>
              </a:rPr>
            </a:br>
            <a:r>
              <a:rPr lang="en-CA" sz="2800" b="1" dirty="0" err="1" smtClean="0">
                <a:solidFill>
                  <a:schemeClr val="tx1"/>
                </a:solidFill>
                <a:latin typeface="Calibri" pitchFamily="34" charset="0"/>
              </a:rPr>
              <a:t>Pada</a:t>
            </a:r>
            <a:r>
              <a:rPr lang="en-CA" sz="2800" b="1" dirty="0" smtClean="0">
                <a:solidFill>
                  <a:schemeClr val="tx1"/>
                </a:solidFill>
                <a:latin typeface="Calibri" pitchFamily="34" charset="0"/>
              </a:rPr>
              <a:t> masa </a:t>
            </a:r>
            <a:r>
              <a:rPr lang="en-CA" sz="2800" b="1" dirty="0" err="1" smtClean="0">
                <a:solidFill>
                  <a:schemeClr val="tx1"/>
                </a:solidFill>
                <a:latin typeface="Calibri" pitchFamily="34" charset="0"/>
              </a:rPr>
              <a:t>depan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Engkau</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akan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menunjukkan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kekayaan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anugerahMu</a:t>
            </a:r>
            <a:r>
              <a:rPr lang="en-CA" sz="2800" b="1" dirty="0" smtClean="0">
                <a:solidFill>
                  <a:schemeClr val="tx1"/>
                </a:solidFill>
                <a:latin typeface="Calibri" pitchFamily="34" charset="0"/>
              </a:rPr>
              <a:t> yang </a:t>
            </a:r>
            <a:r>
              <a:rPr lang="en-CA" sz="2800" b="1" dirty="0" err="1" smtClean="0">
                <a:solidFill>
                  <a:schemeClr val="tx1"/>
                </a:solidFill>
                <a:latin typeface="Calibri" pitchFamily="34" charset="0"/>
              </a:rPr>
              <a:t>tidak</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terhitung</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dalam</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kebaikan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kepada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kita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dalam</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Kristus</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Ef</a:t>
            </a:r>
            <a:r>
              <a:rPr lang="en-CA" sz="2800" b="1" dirty="0" smtClean="0">
                <a:solidFill>
                  <a:schemeClr val="tx1"/>
                </a:solidFill>
                <a:latin typeface="Calibri" pitchFamily="34" charset="0"/>
              </a:rPr>
              <a:t> 2:7)! </a:t>
            </a:r>
            <a:r>
              <a:rPr lang="en-CA" sz="2800" b="1" dirty="0" err="1" smtClean="0">
                <a:solidFill>
                  <a:schemeClr val="tx1"/>
                </a:solidFill>
                <a:latin typeface="Calibri" pitchFamily="34" charset="0"/>
              </a:rPr>
              <a:t>Untuk</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selamanya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semua</a:t>
            </a:r>
            <a:r>
              <a:rPr lang="en-CA" sz="2800" b="1" dirty="0" smtClean="0">
                <a:solidFill>
                  <a:schemeClr val="tx1"/>
                </a:solidFill>
                <a:latin typeface="Calibri" pitchFamily="34" charset="0"/>
              </a:rPr>
              <a:t> yang kami </a:t>
            </a:r>
            <a:r>
              <a:rPr lang="en-CA" sz="2800" b="1" dirty="0" err="1" smtClean="0">
                <a:solidFill>
                  <a:schemeClr val="tx1"/>
                </a:solidFill>
                <a:latin typeface="Calibri" pitchFamily="34" charset="0"/>
              </a:rPr>
              <a:t>terima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dariMu</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dihasilkan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dari</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karya</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tuntas</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Tuhan</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Yesus</a:t>
            </a:r>
            <a:r>
              <a:rPr lang="en-CA" sz="2800" b="1" dirty="0" smtClean="0">
                <a:solidFill>
                  <a:schemeClr val="tx1"/>
                </a:solidFill>
                <a:latin typeface="Calibri" pitchFamily="34" charset="0"/>
              </a:rPr>
              <a:t> </a:t>
            </a:r>
            <a:r>
              <a:rPr lang="en-CA" sz="2800" b="1" dirty="0" err="1" smtClean="0">
                <a:solidFill>
                  <a:schemeClr val="tx1"/>
                </a:solidFill>
                <a:latin typeface="Calibri" pitchFamily="34" charset="0"/>
              </a:rPr>
              <a:t>Kristus</a:t>
            </a:r>
            <a:r>
              <a:rPr lang="en-CA" sz="2800" b="1" dirty="0" smtClean="0">
                <a:solidFill>
                  <a:schemeClr val="tx1"/>
                </a:solidFill>
                <a:latin typeface="Calibri" pitchFamily="34" charset="0"/>
              </a:rPr>
              <a:t>!</a:t>
            </a:r>
            <a:endParaRPr lang="en-CA" sz="2800" b="1" dirty="0">
              <a:solidFill>
                <a:schemeClr val="tx1"/>
              </a:solidFill>
              <a:latin typeface="Calibri" pitchFamily="34" charset="0"/>
            </a:endParaRPr>
          </a:p>
        </p:txBody>
      </p:sp>
      <p:sp>
        <p:nvSpPr>
          <p:cNvPr id="3" name="TextBox 2"/>
          <p:cNvSpPr txBox="1"/>
          <p:nvPr/>
        </p:nvSpPr>
        <p:spPr>
          <a:xfrm>
            <a:off x="8532440" y="6381328"/>
            <a:ext cx="611560" cy="369332"/>
          </a:xfrm>
          <a:prstGeom prst="rect">
            <a:avLst/>
          </a:prstGeom>
          <a:noFill/>
        </p:spPr>
        <p:txBody>
          <a:bodyPr wrap="square" rtlCol="0">
            <a:spAutoFit/>
          </a:bodyPr>
          <a:lstStyle/>
          <a:p>
            <a:pPr algn="ctr"/>
            <a:r>
              <a:rPr lang="en-CA" dirty="0" smtClean="0"/>
              <a:t>97</a:t>
            </a:r>
            <a:endParaRPr lang="en-CA" dirty="0"/>
          </a:p>
        </p:txBody>
      </p:sp>
    </p:spTree>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1115616" y="116632"/>
            <a:ext cx="7776864" cy="6571109"/>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en-US" sz="2000" b="1" dirty="0" smtClean="0">
              <a:solidFill>
                <a:schemeClr val="bg1"/>
              </a:solidFill>
            </a:endParaRPr>
          </a:p>
          <a:p>
            <a:pPr algn="ctr"/>
            <a:endParaRPr lang="en-US" sz="1000" b="1" dirty="0" smtClean="0">
              <a:solidFill>
                <a:schemeClr val="bg1"/>
              </a:solidFill>
            </a:endParaRPr>
          </a:p>
          <a:p>
            <a:pPr algn="ctr">
              <a:defRPr/>
            </a:pPr>
            <a:endParaRPr lang="en-US" dirty="0"/>
          </a:p>
        </p:txBody>
      </p:sp>
      <p:sp>
        <p:nvSpPr>
          <p:cNvPr id="5124" name="Text Box 3"/>
          <p:cNvSpPr txBox="1">
            <a:spLocks noChangeArrowheads="1"/>
          </p:cNvSpPr>
          <p:nvPr/>
        </p:nvSpPr>
        <p:spPr bwMode="auto">
          <a:xfrm>
            <a:off x="1043608" y="623585"/>
            <a:ext cx="7920880" cy="5078763"/>
          </a:xfrm>
          <a:prstGeom prst="rect">
            <a:avLst/>
          </a:prstGeom>
          <a:noFill/>
          <a:ln w="9525">
            <a:noFill/>
            <a:miter lim="800000"/>
            <a:headEnd/>
            <a:tailEnd/>
          </a:ln>
        </p:spPr>
        <p:txBody>
          <a:bodyPr wrap="square">
            <a:spAutoFit/>
          </a:bodyPr>
          <a:lstStyle/>
          <a:p>
            <a:pPr algn="ctr">
              <a:lnSpc>
                <a:spcPts val="3000"/>
              </a:lnSpc>
            </a:pPr>
            <a:r>
              <a:rPr lang="en-CA" sz="2400" b="1" spc="-20" dirty="0" err="1" smtClean="0">
                <a:latin typeface="Calibri" pitchFamily="34" charset="0"/>
                <a:cs typeface="Calibri" pitchFamily="34" charset="0"/>
              </a:rPr>
              <a:t>k</a:t>
            </a:r>
            <a:r>
              <a:rPr lang="en-CA" sz="2400" b="1" dirty="0" err="1" smtClean="0">
                <a:latin typeface="Calibri" pitchFamily="34" charset="0"/>
                <a:cs typeface="Calibri" pitchFamily="34" charset="0"/>
              </a:rPr>
              <a:t>ewargaan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dalam</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sorga</a:t>
            </a:r>
            <a:r>
              <a:rPr lang="en-US" sz="2400" b="1" dirty="0" smtClean="0">
                <a:latin typeface="Calibri" pitchFamily="34" charset="0"/>
                <a:cs typeface="Calibri" pitchFamily="34" charset="0"/>
              </a:rPr>
              <a:t>    </a:t>
            </a:r>
          </a:p>
          <a:p>
            <a:pPr algn="ctr">
              <a:lnSpc>
                <a:spcPts val="3000"/>
              </a:lnSpc>
            </a:pPr>
            <a:r>
              <a:rPr lang="en-US" sz="2400" b="1" dirty="0" err="1" smtClean="0">
                <a:solidFill>
                  <a:schemeClr val="bg1"/>
                </a:solidFill>
                <a:latin typeface="Calibri" pitchFamily="34" charset="0"/>
                <a:cs typeface="Calibri" pitchFamily="34" charset="0"/>
              </a:rPr>
              <a:t>pengharapan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akan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kemuliaan</a:t>
            </a:r>
            <a:r>
              <a:rPr lang="en-US" sz="2400" b="1" dirty="0" smtClean="0">
                <a:solidFill>
                  <a:schemeClr val="bg1"/>
                </a:solidFill>
                <a:latin typeface="Calibri" pitchFamily="34" charset="0"/>
                <a:cs typeface="Calibri" pitchFamily="34" charset="0"/>
              </a:rPr>
              <a:t>   </a:t>
            </a:r>
            <a:r>
              <a:rPr lang="en-US" sz="2400" b="1" dirty="0" smtClean="0">
                <a:latin typeface="Calibri" pitchFamily="34" charset="0"/>
                <a:cs typeface="Calibri" pitchFamily="34" charset="0"/>
              </a:rPr>
              <a:t>  </a:t>
            </a:r>
          </a:p>
          <a:p>
            <a:pPr algn="ctr">
              <a:lnSpc>
                <a:spcPts val="3000"/>
              </a:lnSpc>
            </a:pPr>
            <a:r>
              <a:rPr lang="en-US" sz="2400" b="1" dirty="0" err="1" smtClean="0">
                <a:latin typeface="Calibri" pitchFamily="34" charset="0"/>
                <a:cs typeface="Calibri" pitchFamily="34" charset="0"/>
              </a:rPr>
              <a:t>warisan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ahli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waris</a:t>
            </a:r>
            <a:r>
              <a:rPr lang="en-US" sz="2400" b="1" dirty="0" smtClean="0">
                <a:latin typeface="Calibri" pitchFamily="34" charset="0"/>
                <a:cs typeface="Calibri" pitchFamily="34" charset="0"/>
              </a:rPr>
              <a:t> Allah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p>
          <a:p>
            <a:pPr algn="ctr">
              <a:lnSpc>
                <a:spcPts val="3000"/>
              </a:lnSpc>
            </a:pPr>
            <a:r>
              <a:rPr lang="en-US" sz="2400" b="1" dirty="0" smtClean="0">
                <a:solidFill>
                  <a:schemeClr val="bg1"/>
                </a:solidFill>
                <a:latin typeface="Calibri" pitchFamily="34" charset="0"/>
                <a:cs typeface="Calibri" pitchFamily="34" charset="0"/>
              </a:rPr>
              <a:t>d</a:t>
            </a:r>
            <a:r>
              <a:rPr lang="en-CA" sz="2400" b="1" dirty="0" err="1" smtClean="0">
                <a:solidFill>
                  <a:schemeClr val="bg1"/>
                </a:solidFill>
                <a:latin typeface="Calibri" pitchFamily="34" charset="0"/>
                <a:cs typeface="Calibri" pitchFamily="34" charset="0"/>
              </a:rPr>
              <a:t>engan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ketika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mati</a:t>
            </a:r>
            <a:endParaRPr lang="en-CA" sz="2400" b="1" dirty="0" smtClean="0">
              <a:solidFill>
                <a:schemeClr val="bg1"/>
              </a:solidFill>
              <a:latin typeface="Calibri" pitchFamily="34" charset="0"/>
              <a:cs typeface="Calibri" pitchFamily="34" charset="0"/>
            </a:endParaRPr>
          </a:p>
          <a:p>
            <a:pPr algn="ctr">
              <a:lnSpc>
                <a:spcPts val="3000"/>
              </a:lnSpc>
            </a:pPr>
            <a:r>
              <a:rPr lang="en-US" sz="2400" b="1" dirty="0" err="1" smtClean="0">
                <a:latin typeface="Calibri" pitchFamily="34" charset="0"/>
                <a:cs typeface="Calibri" pitchFamily="34" charset="0"/>
              </a:rPr>
              <a:t>dijadikan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sempurna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hadirat</a:t>
            </a:r>
            <a:r>
              <a:rPr lang="en-US" sz="2400" b="1" dirty="0" smtClean="0">
                <a:latin typeface="Calibri" pitchFamily="34" charset="0"/>
                <a:cs typeface="Calibri" pitchFamily="34" charset="0"/>
              </a:rPr>
              <a:t> Allah</a:t>
            </a:r>
            <a:endParaRPr lang="en-CA" sz="2400" b="1" dirty="0" smtClean="0">
              <a:latin typeface="Calibri" pitchFamily="34" charset="0"/>
              <a:cs typeface="Calibri" pitchFamily="34" charset="0"/>
            </a:endParaRPr>
          </a:p>
          <a:p>
            <a:pPr algn="ctr">
              <a:lnSpc>
                <a:spcPts val="3000"/>
              </a:lnSpc>
            </a:pPr>
            <a:r>
              <a:rPr lang="en-CA" sz="2400" b="1" dirty="0" err="1" smtClean="0">
                <a:solidFill>
                  <a:schemeClr val="bg1"/>
                </a:solidFill>
                <a:latin typeface="Calibri" pitchFamily="34" charset="0"/>
                <a:cs typeface="Calibri" pitchFamily="34" charset="0"/>
              </a:rPr>
              <a:t>seperti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Yesus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gambaran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endParaRPr lang="en-US" sz="2400" b="1" dirty="0" smtClean="0">
              <a:solidFill>
                <a:schemeClr val="bg1"/>
              </a:solidFill>
              <a:latin typeface="Calibri" pitchFamily="34" charset="0"/>
              <a:cs typeface="Calibri" pitchFamily="34" charset="0"/>
            </a:endParaRPr>
          </a:p>
          <a:p>
            <a:pPr algn="ctr">
              <a:lnSpc>
                <a:spcPts val="3000"/>
              </a:lnSpc>
            </a:pPr>
            <a:r>
              <a:rPr lang="en-US" sz="2400" b="1" spc="-50" dirty="0" err="1" smtClean="0">
                <a:latin typeface="Calibri" pitchFamily="34" charset="0"/>
                <a:cs typeface="Calibri" pitchFamily="34" charset="0"/>
              </a:rPr>
              <a:t>ke</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dlm</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kerajaan</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sorgawi</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masuk</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dlm</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kebahagiaan</a:t>
            </a:r>
            <a:r>
              <a:rPr lang="en-US" sz="2400" b="1" spc="-50" dirty="0" smtClean="0">
                <a:latin typeface="Calibri" pitchFamily="34" charset="0"/>
                <a:cs typeface="Calibri" pitchFamily="34" charset="0"/>
              </a:rPr>
              <a:t> </a:t>
            </a:r>
            <a:r>
              <a:rPr lang="en-US" sz="2400" b="1" spc="-50" dirty="0" err="1" smtClean="0">
                <a:latin typeface="Calibri" pitchFamily="34" charset="0"/>
                <a:cs typeface="Calibri" pitchFamily="34" charset="0"/>
              </a:rPr>
              <a:t>Tuhan</a:t>
            </a:r>
            <a:r>
              <a:rPr lang="en-US" sz="2400" b="1" spc="-50" dirty="0" smtClean="0">
                <a:latin typeface="Calibri" pitchFamily="34" charset="0"/>
                <a:cs typeface="Calibri" pitchFamily="34" charset="0"/>
              </a:rPr>
              <a:t> </a:t>
            </a:r>
            <a:r>
              <a:rPr lang="en-US" sz="2400" b="1" spc="-50" dirty="0" err="1" smtClean="0">
                <a:solidFill>
                  <a:schemeClr val="bg1"/>
                </a:solidFill>
                <a:latin typeface="Calibri" pitchFamily="34" charset="0"/>
                <a:cs typeface="Calibri" pitchFamily="34" charset="0"/>
              </a:rPr>
              <a:t>d</a:t>
            </a:r>
            <a:r>
              <a:rPr lang="en-US" sz="2400" b="1" dirty="0" err="1" smtClean="0">
                <a:solidFill>
                  <a:schemeClr val="bg1"/>
                </a:solidFill>
                <a:latin typeface="Calibri" pitchFamily="34" charset="0"/>
                <a:cs typeface="Calibri" pitchFamily="34" charset="0"/>
              </a:rPr>
              <a:t>iselamatkan</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dari</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murka</a:t>
            </a:r>
            <a:r>
              <a:rPr lang="en-US" sz="2400" b="1" dirty="0" smtClean="0">
                <a:solidFill>
                  <a:schemeClr val="bg1"/>
                </a:solidFill>
                <a:latin typeface="Calibri" pitchFamily="34" charset="0"/>
                <a:cs typeface="Calibri" pitchFamily="34" charset="0"/>
              </a:rPr>
              <a:t> Allah     </a:t>
            </a:r>
            <a:r>
              <a:rPr lang="en-US" sz="2400" b="1" dirty="0" err="1" smtClean="0">
                <a:solidFill>
                  <a:schemeClr val="bg1"/>
                </a:solidFill>
                <a:latin typeface="Calibri" pitchFamily="34" charset="0"/>
                <a:cs typeface="Calibri" pitchFamily="34" charset="0"/>
              </a:rPr>
              <a:t>karya</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indah</a:t>
            </a:r>
            <a:r>
              <a:rPr lang="en-US" sz="2400" b="1" dirty="0" smtClean="0">
                <a:solidFill>
                  <a:schemeClr val="bg1"/>
                </a:solidFill>
                <a:latin typeface="Calibri" pitchFamily="34" charset="0"/>
                <a:cs typeface="Calibri" pitchFamily="34" charset="0"/>
              </a:rPr>
              <a:t> Allah </a:t>
            </a:r>
            <a:r>
              <a:rPr lang="en-US" sz="2400" b="1" dirty="0" err="1" smtClean="0">
                <a:solidFill>
                  <a:schemeClr val="bg1"/>
                </a:solidFill>
                <a:latin typeface="Calibri" pitchFamily="34" charset="0"/>
                <a:cs typeface="Calibri" pitchFamily="34" charset="0"/>
              </a:rPr>
              <a:t>selesai</a:t>
            </a:r>
            <a:r>
              <a:rPr lang="en-US" sz="2400" b="1" dirty="0" smtClean="0">
                <a:solidFill>
                  <a:schemeClr val="bg1"/>
                </a:solidFill>
                <a:latin typeface="Calibri" pitchFamily="34" charset="0"/>
                <a:cs typeface="Calibri" pitchFamily="34" charset="0"/>
              </a:rPr>
              <a:t>  </a:t>
            </a:r>
            <a:endParaRPr lang="en-CA" sz="2400" b="1" dirty="0" smtClean="0">
              <a:solidFill>
                <a:schemeClr val="bg1"/>
              </a:solidFill>
              <a:latin typeface="Calibri" pitchFamily="34" charset="0"/>
              <a:cs typeface="Calibri" pitchFamily="34" charset="0"/>
            </a:endParaRPr>
          </a:p>
          <a:p>
            <a:pPr algn="ctr">
              <a:lnSpc>
                <a:spcPts val="3000"/>
              </a:lnSpc>
            </a:pPr>
            <a:r>
              <a:rPr lang="en-CA" sz="2400" b="1" dirty="0" err="1" smtClean="0">
                <a:latin typeface="Calibri" pitchFamily="34" charset="0"/>
                <a:cs typeface="Calibri" pitchFamily="34" charset="0"/>
              </a:rPr>
              <a:t>tubuh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kebangkitan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seperti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Yesus</a:t>
            </a:r>
            <a:r>
              <a:rPr lang="en-CA" sz="2400" b="1" dirty="0" smtClean="0">
                <a:latin typeface="Calibri" pitchFamily="34" charset="0"/>
                <a:cs typeface="Calibri" pitchFamily="34" charset="0"/>
              </a:rPr>
              <a:t> </a:t>
            </a:r>
          </a:p>
          <a:p>
            <a:pPr algn="ctr">
              <a:lnSpc>
                <a:spcPts val="3000"/>
              </a:lnSpc>
            </a:pPr>
            <a:r>
              <a:rPr lang="en-US" sz="2400" b="1" dirty="0" smtClean="0">
                <a:solidFill>
                  <a:schemeClr val="bg1"/>
                </a:solidFill>
                <a:latin typeface="Calibri" pitchFamily="34" charset="0"/>
                <a:cs typeface="Calibri" pitchFamily="34" charset="0"/>
              </a:rPr>
              <a:t>k</a:t>
            </a:r>
            <a:r>
              <a:rPr lang="en-CA" sz="2400" b="1" dirty="0" err="1" smtClean="0">
                <a:solidFill>
                  <a:schemeClr val="bg1"/>
                </a:solidFill>
                <a:latin typeface="Calibri" pitchFamily="34" charset="0"/>
                <a:cs typeface="Calibri" pitchFamily="34" charset="0"/>
              </a:rPr>
              <a:t>awin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dengan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Anak</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Domba</a:t>
            </a:r>
            <a:r>
              <a:rPr lang="en-CA" sz="2400" b="1" dirty="0" smtClean="0">
                <a:solidFill>
                  <a:schemeClr val="bg1"/>
                </a:solidFill>
                <a:latin typeface="Calibri" pitchFamily="34" charset="0"/>
                <a:cs typeface="Calibri" pitchFamily="34" charset="0"/>
              </a:rPr>
              <a:t>  </a:t>
            </a:r>
          </a:p>
          <a:p>
            <a:pPr algn="ctr">
              <a:lnSpc>
                <a:spcPts val="3000"/>
              </a:lnSpc>
            </a:pPr>
            <a:r>
              <a:rPr lang="en-US" sz="2400" b="1" dirty="0" err="1" smtClean="0">
                <a:latin typeface="Calibri" pitchFamily="34" charset="0"/>
                <a:cs typeface="Calibri" pitchFamily="34" charset="0"/>
              </a:rPr>
              <a:t>segala</a:t>
            </a:r>
            <a:r>
              <a:rPr lang="en-US" sz="2400" b="1" dirty="0" smtClean="0">
                <a:latin typeface="Calibri" pitchFamily="34" charset="0"/>
                <a:cs typeface="Calibri" pitchFamily="34" charset="0"/>
              </a:rPr>
              <a:t> air </a:t>
            </a:r>
            <a:r>
              <a:rPr lang="en-US" sz="2400" b="1" dirty="0" err="1" smtClean="0">
                <a:latin typeface="Calibri" pitchFamily="34" charset="0"/>
                <a:cs typeface="Calibri" pitchFamily="34" charset="0"/>
              </a:rPr>
              <a:t>mata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dihapuskan</a:t>
            </a:r>
            <a:r>
              <a:rPr lang="en-US" sz="2400" b="1" dirty="0" smtClean="0">
                <a:latin typeface="Calibri" pitchFamily="34" charset="0"/>
                <a:cs typeface="Calibri" pitchFamily="34" charset="0"/>
              </a:rPr>
              <a:t> </a:t>
            </a:r>
            <a:endParaRPr lang="en-CA" sz="2400" b="1" dirty="0" smtClean="0">
              <a:solidFill>
                <a:schemeClr val="bg1"/>
              </a:solidFill>
              <a:latin typeface="Calibri" pitchFamily="34" charset="0"/>
              <a:cs typeface="Calibri" pitchFamily="34" charset="0"/>
            </a:endParaRPr>
          </a:p>
          <a:p>
            <a:pPr algn="ctr">
              <a:lnSpc>
                <a:spcPts val="3000"/>
              </a:lnSpc>
            </a:pPr>
            <a:r>
              <a:rPr lang="en-US" sz="2400" b="1" dirty="0" err="1" smtClean="0">
                <a:solidFill>
                  <a:schemeClr val="bg1"/>
                </a:solidFill>
                <a:latin typeface="Calibri" pitchFamily="34" charset="0"/>
                <a:cs typeface="Calibri" pitchFamily="34" charset="0"/>
              </a:rPr>
              <a:t>melihat</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wajah</a:t>
            </a:r>
            <a:r>
              <a:rPr lang="en-US" sz="2400" b="1" dirty="0" smtClean="0">
                <a:solidFill>
                  <a:schemeClr val="bg1"/>
                </a:solidFill>
                <a:latin typeface="Calibri" pitchFamily="34" charset="0"/>
                <a:cs typeface="Calibri" pitchFamily="34" charset="0"/>
              </a:rPr>
              <a:t> </a:t>
            </a:r>
            <a:r>
              <a:rPr lang="en-US" sz="2400" b="1" dirty="0" err="1" smtClean="0">
                <a:solidFill>
                  <a:schemeClr val="bg1"/>
                </a:solidFill>
                <a:latin typeface="Calibri" pitchFamily="34" charset="0"/>
                <a:cs typeface="Calibri" pitchFamily="34" charset="0"/>
              </a:rPr>
              <a:t>Tuhan</a:t>
            </a:r>
            <a:endParaRPr lang="en-CA" sz="2400" b="1" dirty="0" smtClean="0">
              <a:solidFill>
                <a:schemeClr val="bg1"/>
              </a:solidFill>
              <a:latin typeface="Calibri" pitchFamily="34" charset="0"/>
              <a:cs typeface="Calibri" pitchFamily="34" charset="0"/>
            </a:endParaRPr>
          </a:p>
          <a:p>
            <a:pPr algn="ctr">
              <a:lnSpc>
                <a:spcPts val="3000"/>
              </a:lnSpc>
            </a:pPr>
            <a:r>
              <a:rPr lang="en-US" sz="2400" b="1" dirty="0" err="1" smtClean="0">
                <a:latin typeface="Calibri" pitchFamily="34" charset="0"/>
                <a:cs typeface="Calibri" pitchFamily="34" charset="0"/>
              </a:rPr>
              <a:t>memerintah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dengan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selamanya</a:t>
            </a:r>
            <a:endParaRPr lang="en-CA" sz="2400" b="1" dirty="0">
              <a:latin typeface="Calibri" pitchFamily="34" charset="0"/>
              <a:cs typeface="Calibri" pitchFamily="34" charset="0"/>
            </a:endParaRPr>
          </a:p>
        </p:txBody>
      </p:sp>
      <p:sp>
        <p:nvSpPr>
          <p:cNvPr id="6" name="Right Arrow 5"/>
          <p:cNvSpPr/>
          <p:nvPr/>
        </p:nvSpPr>
        <p:spPr>
          <a:xfrm>
            <a:off x="251520" y="1268760"/>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5"/>
          <p:cNvSpPr txBox="1">
            <a:spLocks noChangeArrowheads="1"/>
          </p:cNvSpPr>
          <p:nvPr/>
        </p:nvSpPr>
        <p:spPr bwMode="auto">
          <a:xfrm>
            <a:off x="1043608" y="5787261"/>
            <a:ext cx="7344816" cy="954107"/>
          </a:xfrm>
          <a:prstGeom prst="rect">
            <a:avLst/>
          </a:prstGeom>
          <a:solidFill>
            <a:srgbClr val="7030A0"/>
          </a:solidFill>
          <a:ln w="9525">
            <a:noFill/>
            <a:miter lim="800000"/>
            <a:headEnd/>
            <a:tailEnd/>
          </a:ln>
        </p:spPr>
        <p:txBody>
          <a:bodyPr wrap="square">
            <a:spAutoFit/>
          </a:bodyPr>
          <a:lstStyle/>
          <a:p>
            <a:pPr algn="ctr"/>
            <a:r>
              <a:rPr lang="en-US" sz="2800" b="1" kern="0" dirty="0" smtClean="0">
                <a:latin typeface="Calibri" pitchFamily="34" charset="0"/>
                <a:cs typeface="Calibri" pitchFamily="34" charset="0"/>
              </a:rPr>
              <a:t>7. </a:t>
            </a:r>
            <a:r>
              <a:rPr lang="en-US" sz="2800" b="1" kern="0" dirty="0" err="1" smtClean="0">
                <a:latin typeface="Calibri" pitchFamily="34" charset="0"/>
                <a:cs typeface="Calibri" pitchFamily="34" charset="0"/>
              </a:rPr>
              <a:t>Berkat-berkat</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Kemuliaan</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masa</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depan</a:t>
            </a:r>
            <a:r>
              <a:rPr lang="en-US" sz="2800" b="1" kern="0" dirty="0" smtClean="0">
                <a:latin typeface="Calibri" pitchFamily="34" charset="0"/>
                <a:cs typeface="Calibri" pitchFamily="34" charset="0"/>
              </a:rPr>
              <a:t> 83-97 </a:t>
            </a:r>
            <a:r>
              <a:rPr lang="en-CA" sz="2800" b="1" kern="0" dirty="0" smtClean="0">
                <a:latin typeface="Calibri" pitchFamily="34" charset="0"/>
                <a:cs typeface="Calibri" pitchFamily="34" charset="0"/>
              </a:rPr>
              <a:t/>
            </a:r>
            <a:br>
              <a:rPr lang="en-CA" sz="2800" b="1" kern="0" dirty="0" smtClean="0">
                <a:latin typeface="Calibri" pitchFamily="34" charset="0"/>
                <a:cs typeface="Calibri" pitchFamily="34" charset="0"/>
              </a:rPr>
            </a:br>
            <a:r>
              <a:rPr lang="en-CA" sz="2800" b="1" kern="0" dirty="0" err="1" smtClean="0">
                <a:latin typeface="Calibri" pitchFamily="34" charset="0"/>
                <a:cs typeface="Calibri" pitchFamily="34" charset="0"/>
              </a:rPr>
              <a:t>Terima</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Kasih</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Tuhan</a:t>
            </a:r>
            <a:r>
              <a:rPr lang="en-CA" sz="2800" b="1" kern="0" dirty="0" smtClean="0">
                <a:latin typeface="Calibri" pitchFamily="34" charset="0"/>
                <a:cs typeface="Calibri" pitchFamily="34" charset="0"/>
              </a:rPr>
              <a:t>!</a:t>
            </a:r>
            <a:endParaRPr lang="en-CA" sz="2800" b="1" dirty="0">
              <a:latin typeface="Calibri" pitchFamily="34" charset="0"/>
            </a:endParaRPr>
          </a:p>
        </p:txBody>
      </p:sp>
      <p:sp>
        <p:nvSpPr>
          <p:cNvPr id="9" name="Text Box 4"/>
          <p:cNvSpPr txBox="1">
            <a:spLocks noChangeArrowheads="1"/>
          </p:cNvSpPr>
          <p:nvPr/>
        </p:nvSpPr>
        <p:spPr bwMode="auto">
          <a:xfrm>
            <a:off x="7092280" y="44624"/>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b="1" dirty="0" smtClean="0">
                <a:latin typeface="Calibri" pitchFamily="34" charset="0"/>
                <a:cs typeface="Calibri" pitchFamily="34" charset="0"/>
              </a:rPr>
              <a:t>83-97</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107504" y="140439"/>
            <a:ext cx="2088232" cy="1200329"/>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3" name="Title 12"/>
          <p:cNvSpPr txBox="1">
            <a:spLocks/>
          </p:cNvSpPr>
          <p:nvPr/>
        </p:nvSpPr>
        <p:spPr bwMode="auto">
          <a:xfrm>
            <a:off x="2699792" y="-162272"/>
            <a:ext cx="45468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200" b="1" kern="0" dirty="0" err="1" smtClean="0">
                <a:solidFill>
                  <a:schemeClr val="bg1"/>
                </a:solidFill>
                <a:latin typeface="Calibri" pitchFamily="34" charset="0"/>
                <a:ea typeface="+mj-ea"/>
                <a:cs typeface="Calibri" pitchFamily="34" charset="0"/>
              </a:rPr>
              <a:t>d</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alam</a:t>
            </a:r>
            <a:r>
              <a:rPr kumimoji="0" lang="en-CA" sz="32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Kristus</a:t>
            </a:r>
            <a:endParaRPr kumimoji="0" lang="en-CA" sz="32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Muhammad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5" name="TextBox 14"/>
          <p:cNvSpPr txBox="1"/>
          <p:nvPr/>
        </p:nvSpPr>
        <p:spPr>
          <a:xfrm>
            <a:off x="179512" y="2336681"/>
            <a:ext cx="8964488" cy="3108543"/>
          </a:xfrm>
          <a:prstGeom prst="rect">
            <a:avLst/>
          </a:prstGeom>
          <a:noFill/>
        </p:spPr>
        <p:txBody>
          <a:bodyPr wrap="square" rtlCol="0">
            <a:spAutoFit/>
          </a:bodyPr>
          <a:lstStyle/>
          <a:p>
            <a:pPr algn="ctr"/>
            <a:r>
              <a:rPr lang="en-US" sz="2800" b="1" dirty="0" err="1" smtClean="0">
                <a:latin typeface="Calibri" pitchFamily="34" charset="0"/>
                <a:cs typeface="Calibri" pitchFamily="34" charset="0"/>
              </a:rPr>
              <a:t>Adakah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bisa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yang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pengorbanan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kali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selamanya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Allah yang </a:t>
            </a:r>
            <a:r>
              <a:rPr lang="en-US" sz="2800" b="1" dirty="0" err="1" smtClean="0">
                <a:latin typeface="Calibri" pitchFamily="34" charset="0"/>
                <a:cs typeface="Calibri" pitchFamily="34" charset="0"/>
              </a:rPr>
              <a:t>tak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terbatas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Mesias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bangkit</a:t>
            </a:r>
            <a:r>
              <a:rPr lang="en-US" sz="2800" b="1" dirty="0" smtClean="0">
                <a:latin typeface="Calibri" pitchFamily="34" charset="0"/>
                <a:cs typeface="Calibri" pitchFamily="34" charset="0"/>
              </a:rPr>
              <a:t>, </a:t>
            </a:r>
          </a:p>
          <a:p>
            <a:pPr algn="ctr"/>
            <a:r>
              <a:rPr lang="en-US" sz="2800" b="1" dirty="0" smtClean="0">
                <a:latin typeface="Calibri" pitchFamily="34" charset="0"/>
                <a:cs typeface="Calibri" pitchFamily="34" charset="0"/>
              </a:rPr>
              <a:t>yang </a:t>
            </a:r>
            <a:r>
              <a:rPr lang="en-US" sz="2800" b="1" dirty="0" err="1" smtClean="0">
                <a:latin typeface="Calibri" pitchFamily="34" charset="0"/>
                <a:cs typeface="Calibri" pitchFamily="34" charset="0"/>
              </a:rPr>
              <a:t>menyediakan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dirinya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sendiri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butuhkan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Allah?</a:t>
            </a:r>
            <a:endParaRPr lang="en-CA" sz="2800" b="1" dirty="0">
              <a:latin typeface="Calibri" pitchFamily="34" charset="0"/>
              <a:cs typeface="Calibri" pitchFamily="34" charset="0"/>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6512" y="2502024"/>
            <a:ext cx="2438400" cy="1143000"/>
          </a:xfrm>
        </p:spPr>
        <p:txBody>
          <a:bodyPr>
            <a:noAutofit/>
          </a:bodyPr>
          <a:lstStyle/>
          <a:p>
            <a:pPr lvl="0">
              <a:defRPr/>
            </a:pPr>
            <a:r>
              <a:rPr lang="en-US" sz="2800" b="1" dirty="0" err="1" smtClean="0">
                <a:solidFill>
                  <a:schemeClr val="tx1"/>
                </a:solidFill>
                <a:latin typeface="Calibri" pitchFamily="34" charset="0"/>
                <a:cs typeface="Calibri" pitchFamily="34" charset="0"/>
              </a:rPr>
              <a:t>Budha</a:t>
            </a:r>
            <a:r>
              <a:rPr lang="en-US" sz="2800" dirty="0" smtClean="0">
                <a:solidFill>
                  <a:schemeClr val="tx1"/>
                </a:solidFill>
                <a:latin typeface="Calibri" pitchFamily="34" charset="0"/>
                <a:cs typeface="Calibri" pitchFamily="34" charset="0"/>
              </a:rPr>
              <a:t> </a:t>
            </a:r>
            <a:br>
              <a:rPr lang="en-US" sz="2800" dirty="0" smtClean="0">
                <a:solidFill>
                  <a:schemeClr val="tx1"/>
                </a:solidFill>
                <a:latin typeface="Calibri" pitchFamily="34" charset="0"/>
                <a:cs typeface="Calibri" pitchFamily="34" charset="0"/>
              </a:rPr>
            </a:br>
            <a:r>
              <a:rPr lang="en-US" sz="2800" dirty="0" err="1" smtClean="0">
                <a:solidFill>
                  <a:schemeClr val="tx1"/>
                </a:solidFill>
                <a:latin typeface="Calibri" pitchFamily="34" charset="0"/>
                <a:cs typeface="Calibri" pitchFamily="34" charset="0"/>
              </a:rPr>
              <a:t>berkata</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Kamu lakukan</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Delapan</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jalur</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lipat</a:t>
            </a:r>
            <a:endParaRPr lang="en-US" sz="2800" dirty="0">
              <a:solidFill>
                <a:schemeClr val="tx1"/>
              </a:solidFill>
              <a:latin typeface="Calibri" pitchFamily="34" charset="0"/>
              <a:cs typeface="Calibri" pitchFamily="34" charset="0"/>
            </a:endParaRPr>
          </a:p>
        </p:txBody>
      </p:sp>
      <p:sp>
        <p:nvSpPr>
          <p:cNvPr id="3" name="Title 1"/>
          <p:cNvSpPr txBox="1">
            <a:spLocks/>
          </p:cNvSpPr>
          <p:nvPr/>
        </p:nvSpPr>
        <p:spPr>
          <a:xfrm>
            <a:off x="1763688" y="2492896"/>
            <a:ext cx="3276600"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fi-FI" sz="2800" dirty="0" smtClean="0">
                <a:latin typeface="Calibri" pitchFamily="34" charset="0"/>
                <a:ea typeface="+mj-ea"/>
                <a:cs typeface="Calibri" pitchFamily="34" charset="0"/>
              </a:rPr>
              <a:t>melakukan </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semua yang </a:t>
            </a:r>
          </a:p>
          <a:p>
            <a:pPr lvl="0" algn="ctr">
              <a:spcBef>
                <a:spcPct val="0"/>
              </a:spcBef>
              <a:defRPr/>
            </a:pPr>
            <a:r>
              <a:rPr lang="fi-FI" sz="2800" dirty="0" smtClean="0">
                <a:latin typeface="Calibri" pitchFamily="34" charset="0"/>
                <a:ea typeface="+mj-ea"/>
                <a:cs typeface="Calibri" pitchFamily="34" charset="0"/>
              </a:rPr>
              <a:t>Allah </a:t>
            </a:r>
          </a:p>
          <a:p>
            <a:pPr lvl="0" algn="ctr">
              <a:spcBef>
                <a:spcPct val="0"/>
              </a:spcBef>
              <a:defRPr/>
            </a:pPr>
            <a:r>
              <a:rPr lang="fi-FI" sz="2800" dirty="0" smtClean="0">
                <a:latin typeface="Calibri" pitchFamily="34" charset="0"/>
                <a:ea typeface="+mj-ea"/>
                <a:cs typeface="Calibri" pitchFamily="34" charset="0"/>
              </a:rPr>
              <a:t>inginkan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Kamu</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lakukan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Lima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rukun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endParaRPr kumimoji="0" lang="en-US" sz="2800" b="0" i="0" u="none" strike="noStrike" kern="120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4" name="Title 1"/>
          <p:cNvSpPr txBox="1">
            <a:spLocks/>
          </p:cNvSpPr>
          <p:nvPr/>
        </p:nvSpPr>
        <p:spPr>
          <a:xfrm>
            <a:off x="6263952" y="2636912"/>
            <a:ext cx="3132584"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Y</a:t>
            </a:r>
            <a:r>
              <a:rPr kumimoji="0" lang="en-US" sz="2800" b="1"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esus</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en-US" sz="2800" dirty="0" smtClean="0">
                <a:latin typeface="Calibri" pitchFamily="34" charset="0"/>
                <a:ea typeface="+mj-ea"/>
                <a:cs typeface="Calibri" pitchFamily="34" charset="0"/>
              </a:rPr>
              <a:t>SELESAI.</a:t>
            </a:r>
          </a:p>
          <a:p>
            <a:pPr lvl="0" algn="ctr">
              <a:spcBef>
                <a:spcPct val="0"/>
              </a:spcBef>
              <a:defRPr/>
            </a:pPr>
            <a:r>
              <a:rPr lang="en-US" sz="2800" dirty="0" err="1" smtClean="0">
                <a:latin typeface="Calibri" pitchFamily="34" charset="0"/>
                <a:ea typeface="+mj-ea"/>
                <a:cs typeface="Calibri" pitchFamily="34" charset="0"/>
              </a:rPr>
              <a:t>Saya</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melakukan</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menerima</a:t>
            </a:r>
            <a:r>
              <a:rPr lang="en-US" sz="2800" dirty="0" smtClean="0">
                <a:latin typeface="Calibri" pitchFamily="34" charset="0"/>
                <a:ea typeface="+mj-ea"/>
                <a:cs typeface="Calibri" pitchFamily="34" charset="0"/>
              </a:rPr>
              <a:t>.</a:t>
            </a:r>
          </a:p>
          <a:p>
            <a:pPr lvl="0" algn="ctr">
              <a:spcBef>
                <a:spcPct val="0"/>
              </a:spcBef>
              <a:defRPr/>
            </a:pPr>
            <a:r>
              <a:rPr lang="en-US" sz="2800" dirty="0" smtClean="0">
                <a:latin typeface="Calibri" pitchFamily="34" charset="0"/>
                <a:ea typeface="+mj-ea"/>
                <a:cs typeface="Calibri" pitchFamily="34" charset="0"/>
              </a:rPr>
              <a:t>AKU </a:t>
            </a:r>
            <a:r>
              <a:rPr lang="en-US" sz="2800" dirty="0" err="1" smtClean="0">
                <a:latin typeface="Calibri" pitchFamily="34" charset="0"/>
                <a:ea typeface="+mj-ea"/>
                <a:cs typeface="Calibri" pitchFamily="34" charset="0"/>
              </a:rPr>
              <a:t>semua</a:t>
            </a:r>
            <a:r>
              <a:rPr lang="en-US" sz="2800" dirty="0" smtClean="0">
                <a:latin typeface="Calibri" pitchFamily="34" charset="0"/>
                <a:ea typeface="+mj-ea"/>
                <a:cs typeface="Calibri" pitchFamily="34" charset="0"/>
              </a:rPr>
              <a:t> yang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butuhkan</a:t>
            </a:r>
            <a:r>
              <a:rPr lang="en-US" sz="2800" dirty="0" smtClean="0">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r>
              <a:rPr lang="en-US" sz="2800" b="1" dirty="0" err="1" smtClean="0">
                <a:latin typeface="Calibri" pitchFamily="34" charset="0"/>
                <a:cs typeface="Calibri" pitchFamily="34" charset="0"/>
              </a:rPr>
              <a:t>Datang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a:t>
            </a:r>
          </a:p>
          <a:p>
            <a:pPr lvl="0" algn="ctr">
              <a:spcBef>
                <a:spcPct val="0"/>
              </a:spcBef>
              <a:defRPr/>
            </a:pP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a:t>
            </a:r>
            <a:endParaRPr kumimoji="0" lang="en-US" sz="2800" b="0" i="0" u="none" strike="noStrike" kern="1200" cap="none" spc="0" normalizeH="0" baseline="0" noProof="0" dirty="0">
              <a:ln>
                <a:noFill/>
              </a:ln>
              <a:effectLst/>
              <a:uLnTx/>
              <a:uFillTx/>
              <a:latin typeface="Calibri" pitchFamily="34" charset="0"/>
              <a:ea typeface="+mj-ea"/>
              <a:cs typeface="Calibri" pitchFamily="34" charset="0"/>
            </a:endParaRPr>
          </a:p>
        </p:txBody>
      </p:sp>
      <p:sp>
        <p:nvSpPr>
          <p:cNvPr id="7" name="TextBox 6"/>
          <p:cNvSpPr txBox="1"/>
          <p:nvPr/>
        </p:nvSpPr>
        <p:spPr>
          <a:xfrm>
            <a:off x="152400" y="6106180"/>
            <a:ext cx="4267200" cy="523220"/>
          </a:xfrm>
          <a:prstGeom prst="rect">
            <a:avLst/>
          </a:prstGeom>
          <a:noFill/>
        </p:spPr>
        <p:txBody>
          <a:bodyPr wrap="square" rtlCol="0">
            <a:spAutoFit/>
          </a:bodyPr>
          <a:lstStyle/>
          <a:p>
            <a:pPr algn="ctr"/>
            <a:r>
              <a:rPr lang="en-US" sz="1400" dirty="0" smtClean="0"/>
              <a:t>More free resources on the grace of God in Christ </a:t>
            </a:r>
            <a:r>
              <a:rPr lang="en-CA" sz="1400" dirty="0" smtClean="0">
                <a:latin typeface="Arial Narrow" pitchFamily="34" charset="0"/>
              </a:rPr>
              <a:t>@</a:t>
            </a:r>
            <a:r>
              <a:rPr lang="en-US" sz="1400" dirty="0" smtClean="0"/>
              <a:t> www.GraceGodChrist.com</a:t>
            </a:r>
            <a:endParaRPr lang="en-US" sz="1400" dirty="0"/>
          </a:p>
        </p:txBody>
      </p:sp>
      <p:sp>
        <p:nvSpPr>
          <p:cNvPr id="8" name="Title 1"/>
          <p:cNvSpPr txBox="1">
            <a:spLocks/>
          </p:cNvSpPr>
          <p:nvPr/>
        </p:nvSpPr>
        <p:spPr bwMode="auto">
          <a:xfrm>
            <a:off x="4365848" y="2492896"/>
            <a:ext cx="2438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Hinduism</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Kamu lakukan</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Banyak</a:t>
            </a:r>
            <a:endPar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kern="0" dirty="0" err="1" smtClean="0">
                <a:latin typeface="Calibri" pitchFamily="34" charset="0"/>
                <a:ea typeface="+mj-ea"/>
                <a:cs typeface="Calibri" pitchFamily="34" charset="0"/>
              </a:rPr>
              <a:t>jalan</a:t>
            </a:r>
            <a:endParaRPr kumimoji="0" lang="en-US" sz="28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9" name="Rectangle 8"/>
          <p:cNvSpPr/>
          <p:nvPr/>
        </p:nvSpPr>
        <p:spPr>
          <a:xfrm>
            <a:off x="7623760" y="3281536"/>
            <a:ext cx="548640" cy="2286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rot="16200000">
            <a:off x="7638608" y="2823200"/>
            <a:ext cx="548640" cy="21031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rot="5400000">
            <a:off x="6968299" y="4633101"/>
            <a:ext cx="1944216" cy="400110"/>
          </a:xfrm>
          <a:prstGeom prst="rect">
            <a:avLst/>
          </a:prstGeom>
          <a:noFill/>
        </p:spPr>
        <p:txBody>
          <a:bodyPr wrap="square" rtlCol="0">
            <a:spAutoFit/>
          </a:bodyPr>
          <a:lstStyle/>
          <a:p>
            <a:pPr algn="ctr"/>
            <a:r>
              <a:rPr lang="en-US" sz="2000" b="1" dirty="0" err="1" smtClean="0"/>
              <a:t>bagi</a:t>
            </a:r>
            <a:r>
              <a:rPr lang="en-US" sz="2000" b="1" dirty="0" smtClean="0"/>
              <a:t> </a:t>
            </a:r>
            <a:r>
              <a:rPr lang="en-US" sz="2000" b="1" dirty="0" err="1" smtClean="0"/>
              <a:t>kamu</a:t>
            </a:r>
            <a:endParaRPr lang="en-US" sz="2000" b="1" dirty="0"/>
          </a:p>
        </p:txBody>
      </p:sp>
      <p:sp>
        <p:nvSpPr>
          <p:cNvPr id="13" name="TextBox 12"/>
          <p:cNvSpPr txBox="1"/>
          <p:nvPr/>
        </p:nvSpPr>
        <p:spPr>
          <a:xfrm>
            <a:off x="6934200" y="3573016"/>
            <a:ext cx="1944216" cy="608885"/>
          </a:xfrm>
          <a:prstGeom prst="rect">
            <a:avLst/>
          </a:prstGeom>
          <a:noFill/>
        </p:spPr>
        <p:txBody>
          <a:bodyPr wrap="square" rtlCol="0">
            <a:spAutoFit/>
          </a:bodyPr>
          <a:lstStyle/>
          <a:p>
            <a:pPr algn="ctr">
              <a:lnSpc>
                <a:spcPts val="2000"/>
              </a:lnSpc>
            </a:pPr>
            <a:r>
              <a:rPr lang="en-US" sz="2000" b="1" dirty="0" err="1" smtClean="0"/>
              <a:t>Saya</a:t>
            </a:r>
            <a:r>
              <a:rPr lang="en-US" sz="2000" b="1" dirty="0" smtClean="0"/>
              <a:t> </a:t>
            </a:r>
            <a:r>
              <a:rPr lang="en-US" sz="2000" b="1" dirty="0" err="1" smtClean="0"/>
              <a:t>berbuat</a:t>
            </a:r>
            <a:r>
              <a:rPr lang="en-US" sz="2000" b="1" dirty="0" smtClean="0"/>
              <a:t> </a:t>
            </a:r>
            <a:r>
              <a:rPr lang="en-US" sz="2000" b="1" dirty="0" err="1" smtClean="0"/>
              <a:t>segala</a:t>
            </a:r>
            <a:endParaRPr lang="en-US" sz="2000" b="1" dirty="0"/>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4480560" cy="3360420"/>
          </a:xfrm>
          <a:prstGeom prst="rect">
            <a:avLst/>
          </a:prstGeom>
        </p:spPr>
      </p:pic>
      <p:sp>
        <p:nvSpPr>
          <p:cNvPr id="26" name="Rectangle 25"/>
          <p:cNvSpPr/>
          <p:nvPr/>
        </p:nvSpPr>
        <p:spPr>
          <a:xfrm>
            <a:off x="2195736" y="191683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2132856"/>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pic>
        <p:nvPicPr>
          <p:cNvPr id="22" name="Picture 21" descr="egyptian.gif"/>
          <p:cNvPicPr>
            <a:picLocks noChangeAspect="1"/>
          </p:cNvPicPr>
          <p:nvPr/>
        </p:nvPicPr>
        <p:blipFill>
          <a:blip r:embed="rId15" cstate="print"/>
          <a:stretch>
            <a:fillRect/>
          </a:stretch>
        </p:blipFill>
        <p:spPr>
          <a:xfrm>
            <a:off x="1133872" y="988167"/>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2056766"/>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2028126"/>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628800"/>
            <a:ext cx="1143000" cy="1333500"/>
          </a:xfrm>
          <a:prstGeom prst="rect">
            <a:avLst/>
          </a:prstGeom>
        </p:spPr>
      </p:pic>
      <p:sp>
        <p:nvSpPr>
          <p:cNvPr id="29" name="Title 1"/>
          <p:cNvSpPr txBox="1">
            <a:spLocks/>
          </p:cNvSpPr>
          <p:nvPr/>
        </p:nvSpPr>
        <p:spPr>
          <a:xfrm>
            <a:off x="0" y="5229200"/>
            <a:ext cx="9144000" cy="1656184"/>
          </a:xfrm>
          <a:prstGeom prst="rect">
            <a:avLst/>
          </a:prstGeom>
          <a:solidFill>
            <a:srgbClr val="002060"/>
          </a:solidFill>
          <a:ln>
            <a:solidFill>
              <a:srgbClr val="002060"/>
            </a:solidFill>
          </a:ln>
        </p:spPr>
        <p:txBody>
          <a:bodyPr>
            <a:noAutofit/>
          </a:bodyPr>
          <a:lstStyle/>
          <a:p>
            <a:pPr algn="ct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kepuasan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adalah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dalam</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Kristus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bukan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kecantikan</a:t>
            </a:r>
            <a:r>
              <a:rPr lang="en-US" sz="2300" b="1" dirty="0" smtClean="0">
                <a:latin typeface="Calibri" pitchFamily="34" charset="0"/>
                <a:cs typeface="Calibri" pitchFamily="34" charset="0"/>
              </a:rPr>
              <a:t>, music, </a:t>
            </a:r>
            <a:r>
              <a:rPr lang="en-US" sz="2300" b="1" dirty="0" err="1" smtClean="0">
                <a:latin typeface="Calibri" pitchFamily="34" charset="0"/>
                <a:cs typeface="Calibri" pitchFamily="34" charset="0"/>
              </a:rPr>
              <a:t>ponsel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pintar</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olahraga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mobil-mobil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teman-teman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percintaan</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makanan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minuman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pesta-pesta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rumah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pekerjaan-pekerjaan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Yesus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memiliki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tertinggi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tanpa</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a:t>
            </a:r>
            <a:endParaRPr lang="en-CA" sz="2300" b="1" dirty="0" smtClean="0">
              <a:latin typeface="Calibri" pitchFamily="34" charset="0"/>
              <a:cs typeface="Calibri" pitchFamily="34" charset="0"/>
            </a:endParaRP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934797"/>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
        <p:nvSpPr>
          <p:cNvPr id="32" name="WordArt 2"/>
          <p:cNvSpPr>
            <a:spLocks noChangeArrowheads="1" noChangeShapeType="1" noTextEdit="1"/>
          </p:cNvSpPr>
          <p:nvPr/>
        </p:nvSpPr>
        <p:spPr bwMode="auto">
          <a:xfrm>
            <a:off x="1187624" y="105273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Tree>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43000"/>
            <a:ext cx="6858000" cy="9144000"/>
          </a:xfrm>
          <a:prstGeom prst="rect">
            <a:avLst/>
          </a:prstGeom>
        </p:spPr>
      </p:pic>
      <p:sp>
        <p:nvSpPr>
          <p:cNvPr id="5" name="TextBox 4"/>
          <p:cNvSpPr txBox="1"/>
          <p:nvPr/>
        </p:nvSpPr>
        <p:spPr>
          <a:xfrm>
            <a:off x="1331640" y="5530006"/>
            <a:ext cx="3096344"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r>
              <a:rPr lang="en-CA" dirty="0" smtClean="0">
                <a:solidFill>
                  <a:srgbClr val="FF0000"/>
                </a:solidFill>
              </a:rPr>
              <a:t> </a:t>
            </a:r>
            <a:endParaRPr lang="en-CA" dirty="0">
              <a:solidFill>
                <a:srgbClr val="FF0000"/>
              </a:solidFill>
            </a:endParaRPr>
          </a:p>
        </p:txBody>
      </p:sp>
      <p:sp>
        <p:nvSpPr>
          <p:cNvPr id="9" name="TextBox 8"/>
          <p:cNvSpPr txBox="1"/>
          <p:nvPr/>
        </p:nvSpPr>
        <p:spPr>
          <a:xfrm>
            <a:off x="7596336" y="766445"/>
            <a:ext cx="1728192"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endParaRPr lang="en-CA" dirty="0" smtClean="0"/>
          </a:p>
          <a:p>
            <a:pPr algn="ctr"/>
            <a:r>
              <a:rPr lang="en-CA" dirty="0" err="1" smtClean="0"/>
              <a:t>Damai</a:t>
            </a:r>
            <a:r>
              <a:rPr lang="en-CA" dirty="0" smtClean="0"/>
              <a:t> </a:t>
            </a:r>
            <a:r>
              <a:rPr lang="en-CA" dirty="0" err="1" smtClean="0"/>
              <a:t>dengan</a:t>
            </a:r>
            <a:r>
              <a:rPr lang="en-CA" dirty="0" smtClean="0"/>
              <a:t> 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endParaRPr lang="en-CA" dirty="0" smtClean="0">
              <a:solidFill>
                <a:srgbClr val="FF0000"/>
              </a:solidFill>
            </a:endParaRPr>
          </a:p>
          <a:p>
            <a:pPr algn="ctr"/>
            <a:r>
              <a:rPr lang="en-CA" dirty="0" err="1" smtClean="0">
                <a:solidFill>
                  <a:srgbClr val="FF0000"/>
                </a:solidFill>
              </a:rPr>
              <a:t>Penebusan</a:t>
            </a:r>
            <a:r>
              <a:rPr lang="en-CA" dirty="0" smtClean="0">
                <a:solidFill>
                  <a:srgbClr val="FF0000"/>
                </a:solidFill>
              </a:rPr>
              <a:t> </a:t>
            </a:r>
            <a:r>
              <a:rPr lang="en-CA" dirty="0" err="1" smtClean="0">
                <a:solidFill>
                  <a:srgbClr val="FF0000"/>
                </a:solidFill>
              </a:rPr>
              <a:t>dengan</a:t>
            </a:r>
            <a:r>
              <a:rPr lang="en-CA" dirty="0" smtClean="0">
                <a:solidFill>
                  <a:srgbClr val="FF0000"/>
                </a:solidFill>
              </a:rPr>
              <a:t> </a:t>
            </a:r>
            <a:r>
              <a:rPr lang="en-CA" dirty="0" err="1" smtClean="0">
                <a:solidFill>
                  <a:srgbClr val="FF0000"/>
                </a:solidFill>
              </a:rPr>
              <a:t>Tuhan</a:t>
            </a:r>
            <a:endParaRPr lang="en-CA" dirty="0" smtClean="0">
              <a:solidFill>
                <a:srgbClr val="FF0000"/>
              </a:solidFill>
            </a:endParaRPr>
          </a:p>
          <a:p>
            <a:pPr algn="ctr"/>
            <a:r>
              <a:rPr lang="en-CA" dirty="0" smtClean="0">
                <a:solidFill>
                  <a:srgbClr val="FF0000"/>
                </a:solidFill>
              </a:rPr>
              <a:t>Mura Allah </a:t>
            </a:r>
            <a:r>
              <a:rPr lang="en-CA" dirty="0" err="1" smtClean="0">
                <a:solidFill>
                  <a:srgbClr val="FF0000"/>
                </a:solidFill>
              </a:rPr>
              <a:t>berpaling</a:t>
            </a:r>
            <a:r>
              <a:rPr lang="en-CA" dirty="0" smtClean="0">
                <a:solidFill>
                  <a:srgbClr val="FF0000"/>
                </a:solidFill>
              </a:rPr>
              <a:t> </a:t>
            </a:r>
          </a:p>
        </p:txBody>
      </p:sp>
      <p:sp>
        <p:nvSpPr>
          <p:cNvPr id="11" name="TextBox 10"/>
          <p:cNvSpPr txBox="1"/>
          <p:nvPr/>
        </p:nvSpPr>
        <p:spPr>
          <a:xfrm>
            <a:off x="-1353502" y="1844824"/>
            <a:ext cx="403244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endParaRPr lang="en-CA" dirty="0" smtClean="0"/>
          </a:p>
          <a:p>
            <a:pPr algn="ctr"/>
            <a:r>
              <a:rPr lang="en-CA" dirty="0" err="1" smtClean="0"/>
              <a:t>dan</a:t>
            </a:r>
            <a:r>
              <a:rPr lang="en-CA" dirty="0" smtClean="0"/>
              <a:t> </a:t>
            </a:r>
          </a:p>
          <a:p>
            <a:pPr algn="ctr"/>
            <a:r>
              <a:rPr lang="en-CA" dirty="0" err="1" smtClean="0"/>
              <a:t>penebusan</a:t>
            </a:r>
            <a:endParaRPr lang="en-CA"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dirty="0" smtClean="0"/>
              <a:t> </a:t>
            </a:r>
            <a:r>
              <a:rPr lang="en-CA" dirty="0" err="1"/>
              <a:t>S</a:t>
            </a:r>
            <a:r>
              <a:rPr lang="en-CA" dirty="0" err="1" smtClean="0"/>
              <a:t>aya</a:t>
            </a:r>
            <a:r>
              <a:rPr lang="en-CA" dirty="0" smtClean="0"/>
              <a:t> </a:t>
            </a:r>
            <a:r>
              <a:rPr lang="en-CA" dirty="0" err="1" smtClean="0"/>
              <a:t>adalah</a:t>
            </a:r>
            <a:r>
              <a:rPr lang="en-CA" dirty="0"/>
              <a:t> </a:t>
            </a:r>
            <a:r>
              <a:rPr lang="en-CA" dirty="0" err="1" smtClean="0"/>
              <a:t>diperdamaikan</a:t>
            </a:r>
            <a:endParaRPr lang="en-CA" dirty="0" smtClean="0"/>
          </a:p>
          <a:p>
            <a:pPr algn="ctr"/>
            <a:r>
              <a:rPr lang="en-CA" dirty="0" err="1" smtClean="0"/>
              <a:t>Kepada</a:t>
            </a:r>
            <a:r>
              <a:rPr lang="en-CA" dirty="0" smtClean="0"/>
              <a:t> Allah</a:t>
            </a:r>
            <a:endParaRPr lang="en-CA" dirty="0"/>
          </a:p>
        </p:txBody>
      </p:sp>
      <p:sp>
        <p:nvSpPr>
          <p:cNvPr id="13" name="TextBox 12"/>
          <p:cNvSpPr txBox="1"/>
          <p:nvPr/>
        </p:nvSpPr>
        <p:spPr>
          <a:xfrm>
            <a:off x="7668344" y="5733256"/>
            <a:ext cx="1440160"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r>
              <a:rPr lang="en-CA" dirty="0" err="1" smtClean="0"/>
              <a:t>kehidupan</a:t>
            </a:r>
            <a:r>
              <a:rPr lang="en-CA" dirty="0" smtClean="0"/>
              <a:t> </a:t>
            </a:r>
            <a:r>
              <a:rPr lang="en-CA" dirty="0" err="1" smtClean="0"/>
              <a:t>kekal</a:t>
            </a:r>
            <a:endParaRPr lang="en-CA" dirty="0" smtClean="0"/>
          </a:p>
        </p:txBody>
      </p:sp>
      <p:sp>
        <p:nvSpPr>
          <p:cNvPr id="15" name="TextBox 14"/>
          <p:cNvSpPr txBox="1"/>
          <p:nvPr/>
        </p:nvSpPr>
        <p:spPr>
          <a:xfrm>
            <a:off x="7668344" y="3212976"/>
            <a:ext cx="1440160" cy="2308324"/>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dibebaskan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kegelapan</a:t>
            </a:r>
            <a:r>
              <a:rPr lang="en-CA" dirty="0" smtClean="0">
                <a:solidFill>
                  <a:srgbClr val="0000FF"/>
                </a:solidFill>
              </a:rPr>
              <a:t> </a:t>
            </a:r>
            <a:r>
              <a:rPr lang="en-CA" dirty="0" err="1" smtClean="0">
                <a:solidFill>
                  <a:srgbClr val="0000FF"/>
                </a:solidFill>
              </a:rPr>
              <a:t>kedalam</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 </a:t>
            </a:r>
          </a:p>
        </p:txBody>
      </p:sp>
      <p:sp>
        <p:nvSpPr>
          <p:cNvPr id="16" name="TextBox 15"/>
          <p:cNvSpPr txBox="1"/>
          <p:nvPr/>
        </p:nvSpPr>
        <p:spPr>
          <a:xfrm>
            <a:off x="4716016" y="179348"/>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571927" y="5338083"/>
            <a:ext cx="1872209" cy="646331"/>
          </a:xfrm>
          <a:prstGeom prst="rect">
            <a:avLst/>
          </a:prstGeom>
          <a:noFill/>
        </p:spPr>
        <p:txBody>
          <a:bodyPr wrap="square" rtlCol="0">
            <a:spAutoFit/>
          </a:bodyPr>
          <a:lstStyle/>
          <a:p>
            <a:pPr algn="ctr"/>
            <a:r>
              <a:rPr lang="en-CA" dirty="0" err="1" smtClean="0">
                <a:solidFill>
                  <a:srgbClr val="FFFF00"/>
                </a:solidFill>
              </a:rPr>
              <a:t>Saya</a:t>
            </a:r>
            <a:r>
              <a:rPr lang="en-CA" dirty="0" smtClean="0">
                <a:solidFill>
                  <a:srgbClr val="FFFF00"/>
                </a:solidFill>
              </a:rPr>
              <a:t> </a:t>
            </a:r>
            <a:r>
              <a:rPr lang="en-CA" dirty="0" err="1" smtClean="0">
                <a:solidFill>
                  <a:srgbClr val="FFFF00"/>
                </a:solidFill>
              </a:rPr>
              <a:t>adalah</a:t>
            </a:r>
            <a:r>
              <a:rPr lang="en-CA" dirty="0" smtClean="0">
                <a:solidFill>
                  <a:srgbClr val="FFFF00"/>
                </a:solidFill>
              </a:rPr>
              <a:t> </a:t>
            </a:r>
            <a:r>
              <a:rPr lang="en-CA" dirty="0" err="1" smtClean="0">
                <a:solidFill>
                  <a:srgbClr val="FFFF00"/>
                </a:solidFill>
              </a:rPr>
              <a:t>pengampunan</a:t>
            </a:r>
            <a:endParaRPr lang="en-CA" dirty="0">
              <a:solidFill>
                <a:srgbClr val="FFFF00"/>
              </a:solidFill>
            </a:endParaRPr>
          </a:p>
        </p:txBody>
      </p:sp>
      <p:sp>
        <p:nvSpPr>
          <p:cNvPr id="18" name="Title 1"/>
          <p:cNvSpPr txBox="1">
            <a:spLocks/>
          </p:cNvSpPr>
          <p:nvPr/>
        </p:nvSpPr>
        <p:spPr bwMode="auto">
          <a:xfrm rot="19958346">
            <a:off x="1493356" y="1980310"/>
            <a:ext cx="6473064" cy="2286000"/>
          </a:xfrm>
          <a:prstGeom prst="rect">
            <a:avLst/>
          </a:prstGeom>
          <a:solidFill>
            <a:srgbClr val="FF00FF"/>
          </a:solidFill>
          <a:ln w="9525">
            <a:noFill/>
            <a:miter lim="800000"/>
            <a:headEnd/>
            <a:tailEnd/>
          </a:ln>
        </p:spPr>
        <p:txBody>
          <a:bodyPr vert="horz" wrap="square" lIns="91440" tIns="45720" rIns="91440" bIns="45720" numCol="1" anchor="ctr" anchorCtr="0" compatLnSpc="1">
            <a:prstTxWarp prst="textNoShape">
              <a:avLst/>
            </a:prstTxWarp>
          </a:bodyPr>
          <a:lstStyle/>
          <a:p>
            <a:pPr algn="ctr"/>
            <a:endParaRPr lang="en-US" sz="2800" dirty="0" smtClean="0">
              <a:solidFill>
                <a:schemeClr val="bg1"/>
              </a:solidFill>
              <a:latin typeface="Calibri" pitchFamily="34" charset="0"/>
              <a:cs typeface="Calibri" pitchFamily="34" charset="0"/>
            </a:endParaRPr>
          </a:p>
          <a:p>
            <a:pPr algn="ctr"/>
            <a:endParaRPr lang="en-US" sz="2800" dirty="0" smtClean="0">
              <a:solidFill>
                <a:schemeClr val="bg1"/>
              </a:solidFill>
              <a:latin typeface="Calibri" pitchFamily="34" charset="0"/>
              <a:cs typeface="Calibri" pitchFamily="34" charset="0"/>
            </a:endParaRPr>
          </a:p>
          <a:p>
            <a:pPr algn="ctr"/>
            <a:r>
              <a:rPr lang="en-US" sz="2800" dirty="0" err="1" smtClean="0">
                <a:solidFill>
                  <a:schemeClr val="bg1"/>
                </a:solidFill>
                <a:latin typeface="Calibri" pitchFamily="34" charset="0"/>
                <a:cs typeface="Calibri" pitchFamily="34" charset="0"/>
              </a:rPr>
              <a:t>Temukan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sukacita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kepuasan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Bukalah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berkat-berkat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Kristus</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menikmati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Allah yang </a:t>
            </a:r>
            <a:r>
              <a:rPr lang="en-US" sz="2800" dirty="0" err="1" smtClean="0">
                <a:solidFill>
                  <a:schemeClr val="bg1"/>
                </a:solidFill>
                <a:latin typeface="Calibri" pitchFamily="34" charset="0"/>
                <a:cs typeface="Calibri" pitchFamily="34" charset="0"/>
              </a:rPr>
              <a:t>dinyatakan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r>
              <a:rPr lang="en-US" sz="2800" dirty="0" smtClean="0">
                <a:solidFill>
                  <a:schemeClr val="bg1"/>
                </a:solidFill>
                <a:latin typeface="Calibri" pitchFamily="34" charset="0"/>
                <a:cs typeface="Calibri" pitchFamily="34" charset="0"/>
              </a:rPr>
              <a:t>! </a:t>
            </a:r>
          </a:p>
          <a:p>
            <a:pPr algn="ct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endParaRPr lang="en-CA" sz="2800" dirty="0" smtClean="0">
              <a:solidFill>
                <a:schemeClr val="bg1"/>
              </a:solidFill>
              <a:latin typeface="Calibri" pitchFamily="34" charset="0"/>
              <a:cs typeface="Calibri" pitchFamily="34" charset="0"/>
            </a:endParaRPr>
          </a:p>
          <a:p>
            <a:endParaRPr lang="en-US" sz="2800" dirty="0" smtClean="0"/>
          </a:p>
          <a:p>
            <a:endParaRPr lang="en-CA" sz="2800" dirty="0"/>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Allah </a:t>
            </a:r>
            <a:r>
              <a:rPr lang="en-CA" dirty="0" err="1" smtClean="0"/>
              <a:t>memberkatimu</a:t>
            </a:r>
            <a:endParaRPr lang="en-CA" dirty="0" smtClean="0"/>
          </a:p>
          <a:p>
            <a:pPr algn="ctr"/>
            <a:r>
              <a:rPr lang="en-CA" dirty="0" err="1" smtClean="0"/>
              <a:t>Dengan</a:t>
            </a:r>
            <a:r>
              <a:rPr lang="en-CA" dirty="0" smtClean="0"/>
              <a:t> </a:t>
            </a:r>
            <a:r>
              <a:rPr lang="en-CA" dirty="0" err="1" smtClean="0"/>
              <a:t>berkat</a:t>
            </a:r>
            <a:r>
              <a:rPr lang="en-CA" dirty="0" smtClean="0"/>
              <a:t> </a:t>
            </a:r>
            <a:r>
              <a:rPr lang="en-CA" dirty="0" err="1" smtClean="0"/>
              <a:t>rohani</a:t>
            </a:r>
            <a:r>
              <a:rPr lang="en-CA" dirty="0" smtClean="0"/>
              <a:t> </a:t>
            </a:r>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bg>
      <p:bgPr>
        <a:solidFill>
          <a:srgbClr val="CC00CC"/>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3294112"/>
            <a:ext cx="8229600" cy="782960"/>
          </a:xfrm>
        </p:spPr>
        <p:txBody>
          <a:bodyPr/>
          <a:lstStyle/>
          <a:p>
            <a:r>
              <a:rPr lang="en-US" sz="2800" b="1" dirty="0" smtClean="0">
                <a:solidFill>
                  <a:schemeClr val="bg1"/>
                </a:solidFill>
                <a:latin typeface="Calibri" pitchFamily="34" charset="0"/>
              </a:rPr>
              <a:t>“</a:t>
            </a:r>
            <a:r>
              <a:rPr lang="en-US" sz="2800" b="1" dirty="0" err="1" smtClean="0">
                <a:solidFill>
                  <a:schemeClr val="bg1"/>
                </a:solidFill>
                <a:latin typeface="Calibri" pitchFamily="34" charset="0"/>
              </a:rPr>
              <a:t>Banyak</a:t>
            </a:r>
            <a:r>
              <a:rPr lang="en-US" sz="2800" b="1" dirty="0" smtClean="0">
                <a:solidFill>
                  <a:schemeClr val="bg1"/>
                </a:solidFill>
                <a:latin typeface="Calibri" pitchFamily="34" charset="0"/>
              </a:rPr>
              <a:t> orang </a:t>
            </a:r>
            <a:r>
              <a:rPr lang="en-US" sz="2800" b="1" dirty="0" err="1" smtClean="0">
                <a:solidFill>
                  <a:schemeClr val="bg1"/>
                </a:solidFill>
                <a:latin typeface="Calibri" pitchFamily="34" charset="0"/>
              </a:rPr>
              <a:t>lebih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suka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mengejar</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kesenangan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seksual</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pada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mengejar</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sukacita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Allah. </a:t>
            </a:r>
            <a:r>
              <a:rPr lang="en-US" sz="2800" b="1" dirty="0" err="1" smtClean="0">
                <a:solidFill>
                  <a:schemeClr val="bg1"/>
                </a:solidFill>
                <a:latin typeface="Calibri" pitchFamily="34" charset="0"/>
              </a:rPr>
              <a:t>Beberapa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mereka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dapat</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saja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setuju</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bahwa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kesenangan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seksual</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hanya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sementara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tidak</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lebih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besar</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kesenangan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Allah </a:t>
            </a:r>
            <a:r>
              <a:rPr lang="en-US" sz="2800" b="1" dirty="0" err="1" smtClean="0">
                <a:solidFill>
                  <a:schemeClr val="bg1"/>
                </a:solidFill>
                <a:latin typeface="Calibri" pitchFamily="34" charset="0"/>
              </a:rPr>
              <a:t>untuk</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selamanya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tetapi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bukankah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itu</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juga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adalah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kebutaan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karena</a:t>
            </a:r>
            <a:r>
              <a:rPr lang="en-US" sz="2800" b="1" dirty="0" smtClean="0">
                <a:solidFill>
                  <a:schemeClr val="bg1"/>
                </a:solidFill>
                <a:latin typeface="Calibri" pitchFamily="34" charset="0"/>
              </a:rPr>
              <a:t> Allah </a:t>
            </a:r>
            <a:r>
              <a:rPr lang="en-US" sz="2800" b="1" dirty="0" err="1" smtClean="0">
                <a:solidFill>
                  <a:schemeClr val="bg1"/>
                </a:solidFill>
                <a:latin typeface="Calibri" pitchFamily="34" charset="0"/>
              </a:rPr>
              <a:t>berbeda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tinggi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segala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sesuatu</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sukacita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dalam</a:t>
            </a:r>
            <a:r>
              <a:rPr lang="en-US" sz="2800" b="1" dirty="0" smtClean="0">
                <a:solidFill>
                  <a:schemeClr val="bg1"/>
                </a:solidFill>
                <a:latin typeface="Calibri" pitchFamily="34" charset="0"/>
              </a:rPr>
              <a:t> Allah </a:t>
            </a:r>
            <a:r>
              <a:rPr lang="en-US" sz="2800" b="1" dirty="0" err="1" smtClean="0">
                <a:solidFill>
                  <a:schemeClr val="bg1"/>
                </a:solidFill>
                <a:latin typeface="Calibri" pitchFamily="34" charset="0"/>
              </a:rPr>
              <a:t>dalam</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hidup</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ini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berbeda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dengan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segala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sesuatu</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saat</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ini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termasuk</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kesenangan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seksual</a:t>
            </a:r>
            <a:r>
              <a:rPr lang="en-US" sz="2800" b="1" dirty="0" smtClean="0">
                <a:solidFill>
                  <a:schemeClr val="bg1"/>
                </a:solidFill>
                <a:latin typeface="Calibri" pitchFamily="34" charset="0"/>
              </a:rPr>
              <a:t>!  </a:t>
            </a:r>
            <a:br>
              <a:rPr lang="en-US" sz="2800" b="1" dirty="0" smtClean="0">
                <a:solidFill>
                  <a:schemeClr val="bg1"/>
                </a:solidFill>
                <a:latin typeface="Calibri" pitchFamily="34" charset="0"/>
              </a:rPr>
            </a:br>
            <a:r>
              <a:rPr lang="en-US" sz="2800" b="1" dirty="0" err="1" smtClean="0">
                <a:solidFill>
                  <a:schemeClr val="bg1"/>
                </a:solidFill>
                <a:latin typeface="Calibri" pitchFamily="34" charset="0"/>
              </a:rPr>
              <a:t>Yesus</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memiliki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sukacita</a:t>
            </a:r>
            <a:r>
              <a:rPr lang="en-US" sz="2800" b="1" dirty="0" smtClean="0">
                <a:solidFill>
                  <a:schemeClr val="bg1"/>
                </a:solidFill>
                <a:latin typeface="Calibri" pitchFamily="34" charset="0"/>
              </a:rPr>
              <a:t> yang </a:t>
            </a:r>
            <a:r>
              <a:rPr lang="en-US" sz="2800" b="1" dirty="0" err="1" smtClean="0">
                <a:solidFill>
                  <a:schemeClr val="bg1"/>
                </a:solidFill>
                <a:latin typeface="Calibri" pitchFamily="34" charset="0"/>
              </a:rPr>
              <a:t>tertinggi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tanpa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hubungan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seksual</a:t>
            </a:r>
            <a:r>
              <a:rPr lang="en-US" sz="2800" b="1" dirty="0" smtClean="0">
                <a:solidFill>
                  <a:schemeClr val="bg1"/>
                </a:solidFill>
                <a:latin typeface="Calibri" pitchFamily="34" charset="0"/>
              </a:rPr>
              <a:t>!”</a:t>
            </a:r>
            <a:br>
              <a:rPr lang="en-US" sz="2800" b="1" dirty="0" smtClean="0">
                <a:solidFill>
                  <a:schemeClr val="bg1"/>
                </a:solidFill>
                <a:latin typeface="Calibri" pitchFamily="34" charset="0"/>
              </a:rPr>
            </a:br>
            <a:r>
              <a:rPr lang="en-US" sz="2800" b="1" dirty="0" smtClean="0">
                <a:solidFill>
                  <a:schemeClr val="bg1"/>
                </a:solidFill>
              </a:rPr>
              <a:t/>
            </a:r>
            <a:br>
              <a:rPr lang="en-US" sz="2800" b="1" dirty="0" smtClean="0">
                <a:solidFill>
                  <a:schemeClr val="bg1"/>
                </a:solidFill>
              </a:rPr>
            </a:br>
            <a:r>
              <a:rPr lang="en-US" sz="1800" dirty="0" err="1" smtClean="0">
                <a:solidFill>
                  <a:schemeClr val="tx1"/>
                </a:solidFill>
                <a:latin typeface="Calibri" pitchFamily="34" charset="0"/>
              </a:rPr>
              <a:t>Dikutip</a:t>
            </a: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dari</a:t>
            </a:r>
            <a:r>
              <a:rPr lang="en-US" sz="1800" dirty="0" smtClean="0">
                <a:solidFill>
                  <a:schemeClr val="tx1"/>
                </a:solidFill>
                <a:latin typeface="Calibri" pitchFamily="34" charset="0"/>
              </a:rPr>
              <a:t> “Know Your God” </a:t>
            </a:r>
            <a:r>
              <a:rPr lang="en-US" sz="1800" dirty="0" err="1" smtClean="0">
                <a:solidFill>
                  <a:schemeClr val="tx1"/>
                </a:solidFill>
                <a:latin typeface="Calibri" pitchFamily="34" charset="0"/>
              </a:rPr>
              <a:t>dan</a:t>
            </a: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Kenali</a:t>
            </a: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Tuhanmu</a:t>
            </a:r>
            <a:r>
              <a:rPr lang="en-US" sz="1800" dirty="0" smtClean="0">
                <a:solidFill>
                  <a:schemeClr val="tx1"/>
                </a:solidFill>
                <a:latin typeface="Calibri" pitchFamily="34" charset="0"/>
              </a:rPr>
              <a:t>,” John’s discipleship </a:t>
            </a:r>
            <a:r>
              <a:rPr lang="en-US" sz="1800" i="1" dirty="0" smtClean="0">
                <a:solidFill>
                  <a:schemeClr val="tx1"/>
                </a:solidFill>
                <a:latin typeface="Calibri" pitchFamily="34" charset="0"/>
              </a:rPr>
              <a:t>e</a:t>
            </a:r>
            <a:r>
              <a:rPr lang="en-US" sz="1800" dirty="0" smtClean="0">
                <a:solidFill>
                  <a:schemeClr val="tx1"/>
                </a:solidFill>
                <a:latin typeface="Calibri" pitchFamily="34" charset="0"/>
              </a:rPr>
              <a:t>Book on God’s attributes, </a:t>
            </a:r>
            <a:r>
              <a:rPr lang="en-US" sz="1800" dirty="0" err="1" smtClean="0">
                <a:solidFill>
                  <a:schemeClr val="tx1"/>
                </a:solidFill>
                <a:latin typeface="Calibri" pitchFamily="34" charset="0"/>
              </a:rPr>
              <a:t>hal</a:t>
            </a:r>
            <a:r>
              <a:rPr lang="en-US" sz="1800" dirty="0" smtClean="0">
                <a:solidFill>
                  <a:schemeClr val="tx1"/>
                </a:solidFill>
                <a:latin typeface="Calibri" pitchFamily="34" charset="0"/>
              </a:rPr>
              <a:t> 65, </a:t>
            </a:r>
            <a:r>
              <a:rPr lang="en-US" sz="1800" dirty="0" err="1" smtClean="0">
                <a:solidFill>
                  <a:schemeClr val="tx1"/>
                </a:solidFill>
                <a:latin typeface="Calibri" pitchFamily="34" charset="0"/>
              </a:rPr>
              <a:t>dapat</a:t>
            </a:r>
            <a:r>
              <a:rPr lang="en-US" sz="1800" dirty="0" smtClean="0">
                <a:solidFill>
                  <a:schemeClr val="tx1"/>
                </a:solidFill>
                <a:latin typeface="Calibri" pitchFamily="34" charset="0"/>
              </a:rPr>
              <a:t> di </a:t>
            </a:r>
            <a:r>
              <a:rPr lang="en-US" sz="1800" dirty="0" err="1" smtClean="0">
                <a:solidFill>
                  <a:schemeClr val="tx1"/>
                </a:solidFill>
                <a:latin typeface="Calibri" pitchFamily="34" charset="0"/>
              </a:rPr>
              <a:t>akses</a:t>
            </a:r>
            <a:r>
              <a:rPr lang="en-US" sz="1800" dirty="0" smtClean="0">
                <a:solidFill>
                  <a:schemeClr val="tx1"/>
                </a:solidFill>
                <a:latin typeface="Calibri" pitchFamily="34" charset="0"/>
              </a:rPr>
              <a:t> di www.GraceGodChrist.com</a:t>
            </a:r>
            <a:r>
              <a:rPr lang="en-CA" sz="2800" dirty="0" smtClean="0"/>
              <a:t/>
            </a:r>
            <a:br>
              <a:rPr lang="en-CA" sz="2800" dirty="0" smtClean="0"/>
            </a:br>
            <a:r>
              <a:rPr lang="en-US" sz="2800" dirty="0" smtClean="0"/>
              <a:t> </a:t>
            </a:r>
            <a:r>
              <a:rPr lang="en-CA" sz="2800" dirty="0" smtClean="0"/>
              <a:t/>
            </a:r>
            <a:br>
              <a:rPr lang="en-CA" sz="2800" dirty="0" smtClean="0"/>
            </a:br>
            <a:endParaRPr lang="en-CA" sz="2800" dirty="0"/>
          </a:p>
        </p:txBody>
      </p:sp>
    </p:spTree>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bg>
      <p:bgPr>
        <a:solidFill>
          <a:srgbClr val="CC00CC"/>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862064"/>
            <a:ext cx="8229600" cy="1143000"/>
          </a:xfrm>
        </p:spPr>
        <p:txBody>
          <a:bodyPr/>
          <a:lstStyle/>
          <a:p>
            <a:r>
              <a:rPr lang="en-US" sz="2400" b="1" dirty="0" smtClean="0">
                <a:solidFill>
                  <a:schemeClr val="bg1"/>
                </a:solidFill>
                <a:latin typeface="Calibri" pitchFamily="34" charset="0"/>
              </a:rPr>
              <a:t>“</a:t>
            </a:r>
            <a:r>
              <a:rPr lang="en-US" sz="2400" b="1" dirty="0" err="1" smtClean="0">
                <a:solidFill>
                  <a:schemeClr val="bg1"/>
                </a:solidFill>
                <a:latin typeface="Calibri" pitchFamily="34" charset="0"/>
              </a:rPr>
              <a:t>Sukacita</a:t>
            </a:r>
            <a:r>
              <a:rPr lang="en-US" sz="2400" b="1" dirty="0" smtClean="0">
                <a:solidFill>
                  <a:schemeClr val="bg1"/>
                </a:solidFill>
                <a:latin typeface="Calibri" pitchFamily="34" charset="0"/>
              </a:rPr>
              <a:t> yang </a:t>
            </a:r>
            <a:r>
              <a:rPr lang="en-US" sz="2400" b="1" dirty="0" err="1" smtClean="0">
                <a:solidFill>
                  <a:schemeClr val="bg1"/>
                </a:solidFill>
                <a:latin typeface="Calibri" pitchFamily="34" charset="0"/>
              </a:rPr>
              <a:t>Yesus</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miliki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dalam</a:t>
            </a:r>
            <a:r>
              <a:rPr lang="en-US" sz="2400" b="1" dirty="0" smtClean="0">
                <a:solidFill>
                  <a:schemeClr val="bg1"/>
                </a:solidFill>
                <a:latin typeface="Calibri" pitchFamily="34" charset="0"/>
              </a:rPr>
              <a:t> Allah </a:t>
            </a:r>
            <a:r>
              <a:rPr lang="en-US" sz="2400" b="1" dirty="0" err="1" smtClean="0">
                <a:solidFill>
                  <a:schemeClr val="bg1"/>
                </a:solidFill>
                <a:latin typeface="Calibri" pitchFamily="34" charset="0"/>
              </a:rPr>
              <a:t>adalah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sukacita</a:t>
            </a:r>
            <a:r>
              <a:rPr lang="en-US" sz="2400" b="1" dirty="0" smtClean="0">
                <a:solidFill>
                  <a:schemeClr val="bg1"/>
                </a:solidFill>
                <a:latin typeface="Calibri" pitchFamily="34" charset="0"/>
              </a:rPr>
              <a:t> yang </a:t>
            </a:r>
            <a:r>
              <a:rPr lang="en-US" sz="2400" b="1" dirty="0" err="1" smtClean="0">
                <a:solidFill>
                  <a:schemeClr val="bg1"/>
                </a:solidFill>
                <a:latin typeface="Calibri" pitchFamily="34" charset="0"/>
              </a:rPr>
              <a:t>berbeda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lebih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baik</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dari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segala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sesuatu</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Yesus</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tidak</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mempunyai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sumber</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sukacita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dunia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seperti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rumah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bagus</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uang</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tetapi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Dia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adalah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pribadi</a:t>
            </a:r>
            <a:r>
              <a:rPr lang="en-US" sz="2400" b="1" dirty="0" smtClean="0">
                <a:solidFill>
                  <a:schemeClr val="bg1"/>
                </a:solidFill>
                <a:latin typeface="Calibri" pitchFamily="34" charset="0"/>
              </a:rPr>
              <a:t> yang paling </a:t>
            </a:r>
            <a:r>
              <a:rPr lang="en-US" sz="2400" b="1" dirty="0" err="1" smtClean="0">
                <a:solidFill>
                  <a:schemeClr val="bg1"/>
                </a:solidFill>
                <a:latin typeface="Calibri" pitchFamily="34" charset="0"/>
              </a:rPr>
              <a:t>bahagia</a:t>
            </a:r>
            <a:r>
              <a:rPr lang="en-US" sz="2400" b="1" dirty="0" smtClean="0">
                <a:solidFill>
                  <a:schemeClr val="bg1"/>
                </a:solidFill>
                <a:latin typeface="Calibri" pitchFamily="34" charset="0"/>
              </a:rPr>
              <a:t> yang </a:t>
            </a:r>
            <a:r>
              <a:rPr lang="en-US" sz="2400" b="1" dirty="0" err="1" smtClean="0">
                <a:solidFill>
                  <a:schemeClr val="bg1"/>
                </a:solidFill>
                <a:latin typeface="Calibri" pitchFamily="34" charset="0"/>
              </a:rPr>
              <a:t>pernah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hidup</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dalam</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sejarah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dunia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ini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karena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lebih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dari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segala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sesuatu</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sukacita-Nya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adalah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dari</a:t>
            </a:r>
            <a:r>
              <a:rPr lang="en-US" sz="2400" b="1" dirty="0" smtClean="0">
                <a:solidFill>
                  <a:schemeClr val="bg1"/>
                </a:solidFill>
                <a:latin typeface="Calibri" pitchFamily="34" charset="0"/>
              </a:rPr>
              <a:t> Allah.”  </a:t>
            </a:r>
            <a:br>
              <a:rPr lang="en-US" sz="2400" b="1" dirty="0" smtClean="0">
                <a:solidFill>
                  <a:schemeClr val="bg1"/>
                </a:solidFill>
                <a:latin typeface="Calibri" pitchFamily="34" charset="0"/>
              </a:rPr>
            </a:b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Melebihi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siapa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saja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Yesus</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mencari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sukacita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dari</a:t>
            </a:r>
            <a:r>
              <a:rPr lang="en-US" sz="2400" b="1" dirty="0" smtClean="0">
                <a:solidFill>
                  <a:schemeClr val="bg1"/>
                </a:solidFill>
                <a:latin typeface="Calibri" pitchFamily="34" charset="0"/>
              </a:rPr>
              <a:t> Allah, </a:t>
            </a:r>
            <a:r>
              <a:rPr lang="en-US" sz="2400" b="1" dirty="0" err="1" smtClean="0">
                <a:solidFill>
                  <a:schemeClr val="bg1"/>
                </a:solidFill>
                <a:latin typeface="Calibri" pitchFamily="34" charset="0"/>
              </a:rPr>
              <a:t>bukan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dari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apa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saja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dari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dunia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ini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melebihi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siapa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saja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Yesus</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berjalan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dalam</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jalan</a:t>
            </a:r>
            <a:r>
              <a:rPr lang="en-US" sz="2400" b="1" dirty="0" smtClean="0">
                <a:solidFill>
                  <a:schemeClr val="bg1"/>
                </a:solidFill>
                <a:latin typeface="Calibri" pitchFamily="34" charset="0"/>
              </a:rPr>
              <a:t> Allah yang </a:t>
            </a:r>
            <a:r>
              <a:rPr lang="en-US" sz="2400" b="1" dirty="0" err="1" smtClean="0">
                <a:solidFill>
                  <a:schemeClr val="bg1"/>
                </a:solidFill>
                <a:latin typeface="Calibri" pitchFamily="34" charset="0"/>
              </a:rPr>
              <a:t>benar</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sehingga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kepenuhan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sukacitaNya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dalam</a:t>
            </a:r>
            <a:r>
              <a:rPr lang="en-US" sz="2400" b="1" dirty="0" smtClean="0">
                <a:solidFill>
                  <a:schemeClr val="bg1"/>
                </a:solidFill>
                <a:latin typeface="Calibri" pitchFamily="34" charset="0"/>
              </a:rPr>
              <a:t> Allah </a:t>
            </a:r>
            <a:r>
              <a:rPr lang="en-US" sz="2400" b="1" dirty="0" err="1" smtClean="0">
                <a:solidFill>
                  <a:schemeClr val="bg1"/>
                </a:solidFill>
                <a:latin typeface="Calibri" pitchFamily="34" charset="0"/>
              </a:rPr>
              <a:t>disempurnakan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melalui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cara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hidupNya</a:t>
            </a:r>
            <a:r>
              <a:rPr lang="en-US" sz="2400" b="1" dirty="0" smtClean="0">
                <a:solidFill>
                  <a:schemeClr val="bg1"/>
                </a:solidFill>
                <a:latin typeface="Calibri" pitchFamily="34" charset="0"/>
              </a:rPr>
              <a:t> yang </a:t>
            </a:r>
            <a:r>
              <a:rPr lang="en-US" sz="2400" b="1" dirty="0" err="1" smtClean="0">
                <a:solidFill>
                  <a:schemeClr val="bg1"/>
                </a:solidFill>
                <a:latin typeface="Calibri" pitchFamily="34" charset="0"/>
              </a:rPr>
              <a:t>berjalan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secara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harmoni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dengan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kehendak</a:t>
            </a:r>
            <a:r>
              <a:rPr lang="en-US" sz="2400" b="1" dirty="0" smtClean="0">
                <a:solidFill>
                  <a:schemeClr val="bg1"/>
                </a:solidFill>
                <a:latin typeface="Calibri" pitchFamily="34" charset="0"/>
              </a:rPr>
              <a:t> Allah.” </a:t>
            </a:r>
            <a:br>
              <a:rPr lang="en-US" sz="2400" b="1" dirty="0" smtClean="0">
                <a:solidFill>
                  <a:schemeClr val="bg1"/>
                </a:solidFill>
                <a:latin typeface="Calibri" pitchFamily="34" charset="0"/>
              </a:rPr>
            </a:b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Yesus</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menunjukkan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kepada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kita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jalan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ke</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arah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sukacita</a:t>
            </a:r>
            <a:r>
              <a:rPr lang="en-US" sz="2400" b="1" dirty="0" smtClean="0">
                <a:solidFill>
                  <a:schemeClr val="bg1"/>
                </a:solidFill>
                <a:latin typeface="Calibri" pitchFamily="34" charset="0"/>
              </a:rPr>
              <a:t> yang </a:t>
            </a:r>
            <a:r>
              <a:rPr lang="en-US" sz="2400" b="1" dirty="0" err="1" smtClean="0">
                <a:solidFill>
                  <a:schemeClr val="bg1"/>
                </a:solidFill>
                <a:latin typeface="Calibri" pitchFamily="34" charset="0"/>
              </a:rPr>
              <a:t>dalam</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semua</a:t>
            </a:r>
            <a:r>
              <a:rPr lang="en-US" sz="2400" b="1" dirty="0" smtClean="0">
                <a:solidFill>
                  <a:schemeClr val="bg1"/>
                </a:solidFill>
                <a:latin typeface="Calibri" pitchFamily="34" charset="0"/>
              </a:rPr>
              <a:t> yang </a:t>
            </a:r>
            <a:r>
              <a:rPr lang="en-US" sz="2400" b="1" dirty="0" err="1" smtClean="0">
                <a:solidFill>
                  <a:schemeClr val="bg1"/>
                </a:solidFill>
                <a:latin typeface="Calibri" pitchFamily="34" charset="0"/>
              </a:rPr>
              <a:t>memuaskan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dalam</a:t>
            </a:r>
            <a:r>
              <a:rPr lang="en-US" sz="2400" b="1" dirty="0" smtClean="0">
                <a:solidFill>
                  <a:schemeClr val="bg1"/>
                </a:solidFill>
                <a:latin typeface="Calibri" pitchFamily="34" charset="0"/>
              </a:rPr>
              <a:t> Allah! </a:t>
            </a:r>
            <a:r>
              <a:rPr lang="en-US" sz="2400" b="1" dirty="0" err="1" smtClean="0">
                <a:solidFill>
                  <a:schemeClr val="bg1"/>
                </a:solidFill>
                <a:latin typeface="Calibri" pitchFamily="34" charset="0"/>
              </a:rPr>
              <a:t>Ketika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hal-hal</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duniawi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mencobai</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kita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kita</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dapat</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berbalik</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ke</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arah</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Yesus</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dan</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meminum</a:t>
            </a:r>
            <a:r>
              <a:rPr lang="en-US" sz="2400" b="1" dirty="0" smtClean="0">
                <a:solidFill>
                  <a:schemeClr val="bg1"/>
                </a:solidFill>
                <a:latin typeface="Calibri" pitchFamily="34" charset="0"/>
              </a:rPr>
              <a:t> </a:t>
            </a:r>
            <a:r>
              <a:rPr lang="en-US" sz="2400" b="1" dirty="0" err="1" smtClean="0">
                <a:solidFill>
                  <a:schemeClr val="bg1"/>
                </a:solidFill>
                <a:latin typeface="Calibri" pitchFamily="34" charset="0"/>
              </a:rPr>
              <a:t>sukacita</a:t>
            </a:r>
            <a:r>
              <a:rPr lang="en-US" sz="2400" b="1" dirty="0" smtClean="0">
                <a:solidFill>
                  <a:schemeClr val="bg1"/>
                </a:solidFill>
                <a:latin typeface="Calibri" pitchFamily="34" charset="0"/>
              </a:rPr>
              <a:t> Allah!”</a:t>
            </a:r>
            <a:br>
              <a:rPr lang="en-US" sz="2400" b="1" dirty="0" smtClean="0">
                <a:solidFill>
                  <a:schemeClr val="bg1"/>
                </a:solidFill>
                <a:latin typeface="Calibri" pitchFamily="34" charset="0"/>
              </a:rPr>
            </a:br>
            <a:r>
              <a:rPr lang="en-US" sz="1800" dirty="0"/>
              <a:t/>
            </a:r>
            <a:br>
              <a:rPr lang="en-US" sz="1800" dirty="0"/>
            </a:br>
            <a:r>
              <a:rPr lang="en-US" sz="1600" dirty="0" err="1" smtClean="0"/>
              <a:t>Dikutip</a:t>
            </a:r>
            <a:r>
              <a:rPr lang="en-US" sz="1600" dirty="0" smtClean="0"/>
              <a:t> </a:t>
            </a:r>
            <a:r>
              <a:rPr lang="en-US" sz="1600" dirty="0" err="1" smtClean="0"/>
              <a:t>dari</a:t>
            </a:r>
            <a:r>
              <a:rPr lang="en-US" sz="1400" dirty="0" smtClean="0">
                <a:solidFill>
                  <a:schemeClr val="tx1"/>
                </a:solidFill>
                <a:latin typeface="Calibri" pitchFamily="34" charset="0"/>
              </a:rPr>
              <a:t> </a:t>
            </a:r>
            <a:r>
              <a:rPr lang="en-US" sz="1600" dirty="0" smtClean="0">
                <a:solidFill>
                  <a:schemeClr val="tx1"/>
                </a:solidFill>
                <a:latin typeface="Calibri" pitchFamily="34" charset="0"/>
              </a:rPr>
              <a:t>“Know Your God” </a:t>
            </a:r>
            <a:r>
              <a:rPr lang="en-US" sz="1600" dirty="0" err="1" smtClean="0">
                <a:solidFill>
                  <a:schemeClr val="tx1"/>
                </a:solidFill>
                <a:latin typeface="Calibri" pitchFamily="34" charset="0"/>
              </a:rPr>
              <a:t>dan</a:t>
            </a:r>
            <a:r>
              <a:rPr lang="en-US" sz="1600" dirty="0" smtClean="0">
                <a:solidFill>
                  <a:schemeClr val="tx1"/>
                </a:solidFill>
                <a:latin typeface="Calibri" pitchFamily="34" charset="0"/>
              </a:rPr>
              <a:t> “</a:t>
            </a:r>
            <a:r>
              <a:rPr lang="en-US" sz="1600" dirty="0" err="1" smtClean="0">
                <a:solidFill>
                  <a:schemeClr val="tx1"/>
                </a:solidFill>
                <a:latin typeface="Calibri" pitchFamily="34" charset="0"/>
              </a:rPr>
              <a:t>Kenali</a:t>
            </a:r>
            <a:r>
              <a:rPr lang="en-US" sz="1600" dirty="0" smtClean="0">
                <a:solidFill>
                  <a:schemeClr val="tx1"/>
                </a:solidFill>
                <a:latin typeface="Calibri" pitchFamily="34" charset="0"/>
              </a:rPr>
              <a:t> </a:t>
            </a:r>
            <a:r>
              <a:rPr lang="en-US" sz="1600" dirty="0" err="1" smtClean="0">
                <a:solidFill>
                  <a:schemeClr val="tx1"/>
                </a:solidFill>
                <a:latin typeface="Calibri" pitchFamily="34" charset="0"/>
              </a:rPr>
              <a:t>Tuhanmu</a:t>
            </a:r>
            <a:r>
              <a:rPr lang="en-US" sz="1600" dirty="0" smtClean="0">
                <a:solidFill>
                  <a:schemeClr val="tx1"/>
                </a:solidFill>
                <a:latin typeface="Calibri" pitchFamily="34" charset="0"/>
              </a:rPr>
              <a:t>,” John’s </a:t>
            </a:r>
            <a:r>
              <a:rPr lang="en-US" sz="1600" i="1" dirty="0" smtClean="0">
                <a:solidFill>
                  <a:schemeClr val="tx1"/>
                </a:solidFill>
                <a:latin typeface="Calibri" pitchFamily="34" charset="0"/>
              </a:rPr>
              <a:t>e</a:t>
            </a:r>
            <a:r>
              <a:rPr lang="en-US" sz="1600" dirty="0" smtClean="0">
                <a:solidFill>
                  <a:schemeClr val="tx1"/>
                </a:solidFill>
                <a:latin typeface="Calibri" pitchFamily="34" charset="0"/>
              </a:rPr>
              <a:t>Book on God’s attributes, </a:t>
            </a:r>
            <a:r>
              <a:rPr lang="en-US" sz="1600" dirty="0" err="1" smtClean="0">
                <a:solidFill>
                  <a:schemeClr val="tx1"/>
                </a:solidFill>
                <a:latin typeface="Calibri" pitchFamily="34" charset="0"/>
              </a:rPr>
              <a:t>hal</a:t>
            </a:r>
            <a:r>
              <a:rPr lang="en-US" sz="1600" dirty="0" smtClean="0">
                <a:solidFill>
                  <a:schemeClr val="tx1"/>
                </a:solidFill>
                <a:latin typeface="Calibri" pitchFamily="34" charset="0"/>
              </a:rPr>
              <a:t> 65, </a:t>
            </a:r>
            <a:br>
              <a:rPr lang="en-US" sz="1600" dirty="0" smtClean="0">
                <a:solidFill>
                  <a:schemeClr val="tx1"/>
                </a:solidFill>
                <a:latin typeface="Calibri" pitchFamily="34" charset="0"/>
              </a:rPr>
            </a:br>
            <a:r>
              <a:rPr lang="en-US" sz="1600" dirty="0" smtClean="0">
                <a:solidFill>
                  <a:schemeClr val="tx1"/>
                </a:solidFill>
                <a:latin typeface="Calibri" pitchFamily="34" charset="0"/>
              </a:rPr>
              <a:t>di www.GraceGodChrist.com</a:t>
            </a:r>
            <a:endParaRPr lang="en-CA" sz="1600" dirty="0">
              <a:latin typeface="Calibri" pitchFamily="34" charset="0"/>
            </a:endParaRPr>
          </a:p>
        </p:txBody>
      </p:sp>
    </p:spTree>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itle 3"/>
          <p:cNvSpPr>
            <a:spLocks noGrp="1"/>
          </p:cNvSpPr>
          <p:nvPr>
            <p:ph type="title"/>
          </p:nvPr>
        </p:nvSpPr>
        <p:spPr>
          <a:xfrm>
            <a:off x="144016" y="2790056"/>
            <a:ext cx="8892480" cy="1143000"/>
          </a:xfrm>
        </p:spPr>
        <p:txBody>
          <a:bodyPr/>
          <a:lstStyle/>
          <a:p>
            <a:r>
              <a:rPr lang="en-US" sz="2400" b="1" dirty="0" err="1" smtClean="0">
                <a:solidFill>
                  <a:srgbClr val="00FF00"/>
                </a:solidFill>
                <a:latin typeface="Calibri" pitchFamily="34" charset="0"/>
              </a:rPr>
              <a:t>Apakah</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anda</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memuji</a:t>
            </a:r>
            <a:r>
              <a:rPr lang="en-US" sz="2400" b="1" dirty="0" smtClean="0">
                <a:solidFill>
                  <a:srgbClr val="00FF00"/>
                </a:solidFill>
                <a:latin typeface="Calibri" pitchFamily="34" charset="0"/>
              </a:rPr>
              <a:t> Allah </a:t>
            </a:r>
            <a:r>
              <a:rPr lang="en-US" sz="2400" b="1" dirty="0" err="1" smtClean="0">
                <a:solidFill>
                  <a:srgbClr val="00FF00"/>
                </a:solidFill>
                <a:latin typeface="Calibri" pitchFamily="34" charset="0"/>
              </a:rPr>
              <a:t>terhadap</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masing-masing</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setiap</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berkat</a:t>
            </a:r>
            <a:r>
              <a:rPr lang="en-US" sz="2400" b="1" dirty="0" smtClean="0">
                <a:solidFill>
                  <a:srgbClr val="00FF00"/>
                </a:solidFill>
                <a:latin typeface="Calibri" pitchFamily="34" charset="0"/>
              </a:rPr>
              <a:t>?</a:t>
            </a:r>
            <a:br>
              <a:rPr lang="en-US" sz="2400" b="1" dirty="0" smtClean="0">
                <a:solidFill>
                  <a:srgbClr val="00FF00"/>
                </a:solidFill>
                <a:latin typeface="Calibri" pitchFamily="34" charset="0"/>
              </a:rPr>
            </a:br>
            <a:r>
              <a:rPr lang="en-US" sz="1600" b="1" dirty="0" smtClean="0">
                <a:solidFill>
                  <a:srgbClr val="FFFF00"/>
                </a:solidFill>
                <a:latin typeface="Calibri" pitchFamily="34" charset="0"/>
              </a:rPr>
              <a:t> </a:t>
            </a:r>
            <a:r>
              <a:rPr lang="en-US" sz="2400" b="1" dirty="0" smtClean="0">
                <a:solidFill>
                  <a:srgbClr val="FFFF00"/>
                </a:solidFill>
                <a:latin typeface="Calibri" pitchFamily="34" charset="0"/>
              </a:rPr>
              <a:t/>
            </a:r>
            <a:br>
              <a:rPr lang="en-US" sz="2400" b="1" dirty="0" smtClean="0">
                <a:solidFill>
                  <a:srgbClr val="FFFF00"/>
                </a:solidFill>
                <a:latin typeface="Calibri" pitchFamily="34" charset="0"/>
              </a:rPr>
            </a:br>
            <a:r>
              <a:rPr lang="en-US" sz="2400" b="1" dirty="0" err="1" smtClean="0">
                <a:solidFill>
                  <a:srgbClr val="FFFF00"/>
                </a:solidFill>
                <a:latin typeface="Calibri" pitchFamily="34" charset="0"/>
              </a:rPr>
              <a:t>Belajarlah</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berkat</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besar</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dari</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doa</a:t>
            </a:r>
            <a:r>
              <a:rPr lang="en-US" sz="2400" b="1" dirty="0" smtClean="0">
                <a:solidFill>
                  <a:srgbClr val="FFFF00"/>
                </a:solidFill>
                <a:latin typeface="Calibri" pitchFamily="34" charset="0"/>
              </a:rPr>
              <a:t/>
            </a:r>
            <a:br>
              <a:rPr lang="en-US" sz="2400" b="1" dirty="0" smtClean="0">
                <a:solidFill>
                  <a:srgbClr val="FFFF00"/>
                </a:solidFill>
                <a:latin typeface="Calibri" pitchFamily="34" charset="0"/>
              </a:rPr>
            </a:br>
            <a:r>
              <a:rPr lang="en-US" sz="2400" b="1" spc="-20" dirty="0" smtClean="0">
                <a:solidFill>
                  <a:srgbClr val="FFFF00"/>
                </a:solidFill>
                <a:latin typeface="Calibri" pitchFamily="34" charset="0"/>
              </a:rPr>
              <a:t>“</a:t>
            </a:r>
            <a:r>
              <a:rPr lang="en-US" sz="2400" b="1" spc="-20" dirty="0" err="1" smtClean="0">
                <a:solidFill>
                  <a:srgbClr val="FFFF00"/>
                </a:solidFill>
                <a:latin typeface="Calibri" pitchFamily="34" charset="0"/>
              </a:rPr>
              <a:t>Tanpa</a:t>
            </a:r>
            <a:r>
              <a:rPr lang="en-US" sz="2400" b="1" spc="-20" dirty="0" smtClean="0">
                <a:solidFill>
                  <a:srgbClr val="FFFF00"/>
                </a:solidFill>
                <a:latin typeface="Calibri" pitchFamily="34" charset="0"/>
              </a:rPr>
              <a:t> </a:t>
            </a:r>
            <a:r>
              <a:rPr lang="en-US" sz="2400" b="1" spc="-20" dirty="0" err="1">
                <a:solidFill>
                  <a:srgbClr val="FFFF00"/>
                </a:solidFill>
                <a:latin typeface="Calibri" pitchFamily="34" charset="0"/>
              </a:rPr>
              <a:t>K</a:t>
            </a:r>
            <a:r>
              <a:rPr lang="en-US" sz="2400" b="1" spc="-20" dirty="0" err="1" smtClean="0">
                <a:solidFill>
                  <a:srgbClr val="FFFF00"/>
                </a:solidFill>
                <a:latin typeface="Calibri" pitchFamily="34" charset="0"/>
              </a:rPr>
              <a:t>ristus</a:t>
            </a:r>
            <a:r>
              <a:rPr lang="en-US" sz="2400" b="1" spc="-20" dirty="0" smtClean="0">
                <a:solidFill>
                  <a:srgbClr val="FFFF00"/>
                </a:solidFill>
                <a:latin typeface="Calibri" pitchFamily="34" charset="0"/>
              </a:rPr>
              <a:t> . . . </a:t>
            </a:r>
            <a:r>
              <a:rPr lang="en-US" sz="2400" b="1" spc="-20" dirty="0" err="1" smtClean="0">
                <a:solidFill>
                  <a:srgbClr val="FFFF00"/>
                </a:solidFill>
                <a:latin typeface="Calibri" pitchFamily="34" charset="0"/>
              </a:rPr>
              <a:t>Tetapi</a:t>
            </a:r>
            <a:r>
              <a:rPr lang="en-US" sz="2400" b="1" spc="-20" dirty="0" smtClean="0">
                <a:solidFill>
                  <a:srgbClr val="FFFF00"/>
                </a:solidFill>
                <a:latin typeface="Calibri" pitchFamily="34" charset="0"/>
              </a:rPr>
              <a:t> </a:t>
            </a:r>
            <a:r>
              <a:rPr lang="en-US" sz="2400" b="1" spc="-20" dirty="0" err="1" smtClean="0">
                <a:solidFill>
                  <a:srgbClr val="FFFF00"/>
                </a:solidFill>
                <a:latin typeface="Calibri" pitchFamily="34" charset="0"/>
              </a:rPr>
              <a:t>dalam</a:t>
            </a:r>
            <a:r>
              <a:rPr lang="en-US" sz="2400" b="1" spc="-20" dirty="0" smtClean="0">
                <a:solidFill>
                  <a:srgbClr val="FFFF00"/>
                </a:solidFill>
                <a:latin typeface="Calibri" pitchFamily="34" charset="0"/>
              </a:rPr>
              <a:t> </a:t>
            </a:r>
            <a:r>
              <a:rPr lang="en-US" sz="2400" b="1" spc="-20" dirty="0" err="1">
                <a:solidFill>
                  <a:srgbClr val="FFFF00"/>
                </a:solidFill>
                <a:latin typeface="Calibri" pitchFamily="34" charset="0"/>
              </a:rPr>
              <a:t>K</a:t>
            </a:r>
            <a:r>
              <a:rPr lang="en-US" sz="2400" b="1" spc="-20" dirty="0" err="1" smtClean="0">
                <a:solidFill>
                  <a:srgbClr val="FFFF00"/>
                </a:solidFill>
                <a:latin typeface="Calibri" pitchFamily="34" charset="0"/>
              </a:rPr>
              <a:t>ristus</a:t>
            </a:r>
            <a:r>
              <a:rPr lang="en-US" sz="2400" b="1" spc="-20" dirty="0" smtClean="0">
                <a:solidFill>
                  <a:srgbClr val="FFFF00"/>
                </a:solidFill>
                <a:latin typeface="Calibri" pitchFamily="34" charset="0"/>
              </a:rPr>
              <a:t> (</a:t>
            </a:r>
            <a:r>
              <a:rPr lang="en-US" sz="2400" b="1" spc="-20" dirty="0" err="1" smtClean="0">
                <a:solidFill>
                  <a:srgbClr val="FFFF00"/>
                </a:solidFill>
                <a:latin typeface="Calibri" pitchFamily="34" charset="0"/>
              </a:rPr>
              <a:t>disalibkan</a:t>
            </a:r>
            <a:r>
              <a:rPr lang="en-US" sz="2400" b="1" spc="-20" dirty="0" smtClean="0">
                <a:solidFill>
                  <a:srgbClr val="FFFF00"/>
                </a:solidFill>
                <a:latin typeface="Calibri" pitchFamily="34" charset="0"/>
              </a:rPr>
              <a:t> </a:t>
            </a:r>
            <a:r>
              <a:rPr lang="en-US" sz="2400" b="1" spc="-20" dirty="0" err="1" smtClean="0">
                <a:solidFill>
                  <a:srgbClr val="FFFF00"/>
                </a:solidFill>
                <a:latin typeface="Calibri" pitchFamily="34" charset="0"/>
              </a:rPr>
              <a:t>dan</a:t>
            </a:r>
            <a:r>
              <a:rPr lang="en-US" sz="2400" b="1" spc="-20" dirty="0" smtClean="0">
                <a:solidFill>
                  <a:srgbClr val="FFFF00"/>
                </a:solidFill>
                <a:latin typeface="Calibri" pitchFamily="34" charset="0"/>
              </a:rPr>
              <a:t> </a:t>
            </a:r>
            <a:r>
              <a:rPr lang="en-US" sz="2400" b="1" spc="-20" dirty="0" err="1" smtClean="0">
                <a:solidFill>
                  <a:srgbClr val="FFFF00"/>
                </a:solidFill>
                <a:latin typeface="Calibri" pitchFamily="34" charset="0"/>
              </a:rPr>
              <a:t>memerintah</a:t>
            </a:r>
            <a:r>
              <a:rPr lang="en-US" sz="2400" b="1" spc="-20" dirty="0" smtClean="0">
                <a:solidFill>
                  <a:srgbClr val="FFFF00"/>
                </a:solidFill>
                <a:latin typeface="Calibri" pitchFamily="34" charset="0"/>
              </a:rPr>
              <a:t>) . . . </a:t>
            </a:r>
            <a:r>
              <a:rPr lang="en-US" sz="2400" b="1" spc="-20" dirty="0" err="1" smtClean="0">
                <a:solidFill>
                  <a:srgbClr val="FFFF00"/>
                </a:solidFill>
                <a:latin typeface="Calibri" pitchFamily="34" charset="0"/>
              </a:rPr>
              <a:t>Sebagaimana</a:t>
            </a:r>
            <a:r>
              <a:rPr lang="en-US" sz="2400" b="1" spc="-20" dirty="0" smtClean="0">
                <a:solidFill>
                  <a:srgbClr val="FFFF00"/>
                </a:solidFill>
                <a:latin typeface="Calibri" pitchFamily="34" charset="0"/>
              </a:rPr>
              <a:t> </a:t>
            </a:r>
            <a:r>
              <a:rPr lang="en-US" sz="2400" b="1" spc="-20" dirty="0" err="1" smtClean="0">
                <a:solidFill>
                  <a:srgbClr val="FFFF00"/>
                </a:solidFill>
                <a:latin typeface="Calibri" pitchFamily="34" charset="0"/>
              </a:rPr>
              <a:t>janjiMu</a:t>
            </a:r>
            <a:r>
              <a:rPr lang="en-US" sz="2400" b="1" spc="-20" dirty="0" smtClean="0">
                <a:solidFill>
                  <a:srgbClr val="FFFF00"/>
                </a:solidFill>
                <a:latin typeface="Calibri" pitchFamily="34" charset="0"/>
              </a:rPr>
              <a:t> . . .”  </a:t>
            </a:r>
            <a:r>
              <a:rPr lang="en-US" sz="2400" b="1" spc="-20" dirty="0" err="1" smtClean="0">
                <a:solidFill>
                  <a:srgbClr val="FFFF00"/>
                </a:solidFill>
                <a:latin typeface="Calibri" pitchFamily="34" charset="0"/>
              </a:rPr>
              <a:t>untuk</a:t>
            </a:r>
            <a:r>
              <a:rPr lang="en-US" sz="2400" b="1" spc="-20" dirty="0" smtClean="0">
                <a:solidFill>
                  <a:srgbClr val="FFFF00"/>
                </a:solidFill>
                <a:latin typeface="Calibri" pitchFamily="34" charset="0"/>
              </a:rPr>
              <a:t> </a:t>
            </a:r>
            <a:r>
              <a:rPr lang="en-US" sz="2400" b="1" spc="-20" dirty="0" err="1" smtClean="0">
                <a:solidFill>
                  <a:srgbClr val="FFFF00"/>
                </a:solidFill>
                <a:latin typeface="Calibri" pitchFamily="34" charset="0"/>
              </a:rPr>
              <a:t>setiap</a:t>
            </a:r>
            <a:r>
              <a:rPr lang="en-US" sz="2400" b="1" spc="-20" dirty="0" smtClean="0">
                <a:solidFill>
                  <a:srgbClr val="FFFF00"/>
                </a:solidFill>
                <a:latin typeface="Calibri" pitchFamily="34" charset="0"/>
              </a:rPr>
              <a:t> </a:t>
            </a:r>
            <a:r>
              <a:rPr lang="en-US" sz="2400" b="1" spc="-20" dirty="0" err="1" smtClean="0">
                <a:solidFill>
                  <a:srgbClr val="FFFF00"/>
                </a:solidFill>
                <a:latin typeface="Calibri" pitchFamily="34" charset="0"/>
              </a:rPr>
              <a:t>berkat</a:t>
            </a:r>
            <a:r>
              <a:rPr lang="en-US" sz="2400" b="1" spc="-20" dirty="0" smtClean="0">
                <a:solidFill>
                  <a:srgbClr val="FFFF00"/>
                </a:solidFill>
                <a:latin typeface="Calibri" pitchFamily="34" charset="0"/>
              </a:rPr>
              <a:t>! </a:t>
            </a:r>
            <a:r>
              <a:rPr lang="en-US" sz="2400" b="1" dirty="0" smtClean="0">
                <a:solidFill>
                  <a:srgbClr val="00FF00"/>
                </a:solidFill>
                <a:latin typeface="Calibri" pitchFamily="34" charset="0"/>
              </a:rPr>
              <a:t/>
            </a:r>
            <a:br>
              <a:rPr lang="en-US" sz="2400" b="1" dirty="0" smtClean="0">
                <a:solidFill>
                  <a:srgbClr val="00FF00"/>
                </a:solidFill>
                <a:latin typeface="Calibri" pitchFamily="34" charset="0"/>
              </a:rPr>
            </a:br>
            <a:r>
              <a:rPr lang="en-US" sz="800" b="1" dirty="0" smtClean="0">
                <a:solidFill>
                  <a:srgbClr val="00FF00"/>
                </a:solidFill>
                <a:latin typeface="Calibri" pitchFamily="34" charset="0"/>
              </a:rPr>
              <a:t/>
            </a:r>
            <a:br>
              <a:rPr lang="en-US" sz="800" b="1" dirty="0" smtClean="0">
                <a:solidFill>
                  <a:srgbClr val="00FF00"/>
                </a:solidFill>
                <a:latin typeface="Calibri" pitchFamily="34" charset="0"/>
              </a:rPr>
            </a:br>
            <a:r>
              <a:rPr lang="en-US" sz="2400" b="1" dirty="0" err="1" smtClean="0">
                <a:solidFill>
                  <a:srgbClr val="00FF00"/>
                </a:solidFill>
                <a:latin typeface="Calibri" pitchFamily="34" charset="0"/>
              </a:rPr>
              <a:t>Secara</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pribadi</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terapkan</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Firman</a:t>
            </a:r>
            <a:r>
              <a:rPr lang="en-US" sz="2400" b="1" dirty="0" smtClean="0">
                <a:solidFill>
                  <a:srgbClr val="00FF00"/>
                </a:solidFill>
                <a:latin typeface="Calibri" pitchFamily="34" charset="0"/>
              </a:rPr>
              <a:t> Allah </a:t>
            </a:r>
            <a:r>
              <a:rPr lang="en-US" sz="2400" b="1" dirty="0" err="1" smtClean="0">
                <a:solidFill>
                  <a:srgbClr val="00FF00"/>
                </a:solidFill>
                <a:latin typeface="Calibri" pitchFamily="34" charset="0"/>
              </a:rPr>
              <a:t>dengan</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pujian</a:t>
            </a:r>
            <a:r>
              <a:rPr lang="en-US" sz="2400" b="1" dirty="0" smtClean="0">
                <a:solidFill>
                  <a:srgbClr val="00FF00"/>
                </a:solidFill>
                <a:latin typeface="Calibri" pitchFamily="34" charset="0"/>
              </a:rPr>
              <a:t>, </a:t>
            </a:r>
            <a:br>
              <a:rPr lang="en-US" sz="2400" b="1" dirty="0" smtClean="0">
                <a:solidFill>
                  <a:srgbClr val="00FF00"/>
                </a:solidFill>
                <a:latin typeface="Calibri" pitchFamily="34" charset="0"/>
              </a:rPr>
            </a:br>
            <a:r>
              <a:rPr lang="en-US" sz="2400" b="1" dirty="0" err="1" smtClean="0">
                <a:solidFill>
                  <a:srgbClr val="00FF00"/>
                </a:solidFill>
                <a:latin typeface="Calibri" pitchFamily="34" charset="0"/>
              </a:rPr>
              <a:t>pindahkan</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kebenaran</a:t>
            </a:r>
            <a:r>
              <a:rPr lang="en-US" sz="2400" b="1" dirty="0" smtClean="0">
                <a:solidFill>
                  <a:srgbClr val="00FF00"/>
                </a:solidFill>
                <a:latin typeface="Calibri" pitchFamily="34" charset="0"/>
              </a:rPr>
              <a:t> Allah </a:t>
            </a:r>
            <a:r>
              <a:rPr lang="en-US" sz="2400" b="1" dirty="0" err="1" smtClean="0">
                <a:solidFill>
                  <a:srgbClr val="00FF00"/>
                </a:solidFill>
                <a:latin typeface="Calibri" pitchFamily="34" charset="0"/>
              </a:rPr>
              <a:t>dari</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pikiran</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ke</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dalam</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hati</a:t>
            </a:r>
            <a:r>
              <a:rPr lang="en-US" sz="2400" b="1" dirty="0" smtClean="0">
                <a:solidFill>
                  <a:srgbClr val="00FF00"/>
                </a:solidFill>
                <a:latin typeface="Calibri" pitchFamily="34" charset="0"/>
              </a:rPr>
              <a:t>.</a:t>
            </a:r>
            <a:br>
              <a:rPr lang="en-US" sz="2400" b="1" dirty="0" smtClean="0">
                <a:solidFill>
                  <a:srgbClr val="00FF00"/>
                </a:solidFill>
                <a:latin typeface="Calibri" pitchFamily="34" charset="0"/>
              </a:rPr>
            </a:br>
            <a:r>
              <a:rPr lang="en-US" sz="800" b="1" dirty="0" smtClean="0">
                <a:solidFill>
                  <a:schemeClr val="bg1"/>
                </a:solidFill>
                <a:latin typeface="Calibri" pitchFamily="34" charset="0"/>
              </a:rPr>
              <a:t/>
            </a:r>
            <a:br>
              <a:rPr lang="en-US" sz="800" b="1" dirty="0" smtClean="0">
                <a:solidFill>
                  <a:schemeClr val="bg1"/>
                </a:solidFill>
                <a:latin typeface="Calibri" pitchFamily="34" charset="0"/>
              </a:rPr>
            </a:br>
            <a:r>
              <a:rPr lang="en-US" sz="2400" b="1" dirty="0" err="1" smtClean="0">
                <a:solidFill>
                  <a:schemeClr val="tx1"/>
                </a:solidFill>
                <a:latin typeface="Calibri" pitchFamily="34" charset="0"/>
              </a:rPr>
              <a:t>Pujian</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mengubah</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pelajaran</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Alkitab</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menjadi</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hubungan</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dengan</a:t>
            </a:r>
            <a:r>
              <a:rPr lang="en-US" sz="2400" b="1" dirty="0" smtClean="0">
                <a:solidFill>
                  <a:schemeClr val="tx1"/>
                </a:solidFill>
                <a:latin typeface="Calibri" pitchFamily="34" charset="0"/>
              </a:rPr>
              <a:t> Allah.  </a:t>
            </a:r>
            <a:r>
              <a:rPr lang="en-US" sz="2000" b="1" dirty="0" smtClean="0">
                <a:solidFill>
                  <a:schemeClr val="tx1"/>
                </a:solidFill>
                <a:latin typeface="Calibri" pitchFamily="34" charset="0"/>
              </a:rPr>
              <a:t/>
            </a:r>
            <a:br>
              <a:rPr lang="en-US" sz="2000" b="1" dirty="0" smtClean="0">
                <a:solidFill>
                  <a:schemeClr val="tx1"/>
                </a:solidFill>
                <a:latin typeface="Calibri" pitchFamily="34" charset="0"/>
              </a:rPr>
            </a:br>
            <a:r>
              <a:rPr lang="en-US" sz="800" b="1" dirty="0" smtClean="0">
                <a:solidFill>
                  <a:schemeClr val="bg1"/>
                </a:solidFill>
                <a:latin typeface="Calibri" pitchFamily="34" charset="0"/>
              </a:rPr>
              <a:t/>
            </a:r>
            <a:br>
              <a:rPr lang="en-US" sz="800" b="1" dirty="0" smtClean="0">
                <a:solidFill>
                  <a:schemeClr val="bg1"/>
                </a:solidFill>
                <a:latin typeface="Calibri" pitchFamily="34" charset="0"/>
              </a:rPr>
            </a:br>
            <a:r>
              <a:rPr lang="en-US" sz="2400" b="1" dirty="0" err="1">
                <a:solidFill>
                  <a:srgbClr val="00FF00"/>
                </a:solidFill>
                <a:latin typeface="Calibri" pitchFamily="34" charset="0"/>
              </a:rPr>
              <a:t>P</a:t>
            </a:r>
            <a:r>
              <a:rPr lang="en-US" sz="2400" b="1" dirty="0" err="1" smtClean="0">
                <a:solidFill>
                  <a:srgbClr val="00FF00"/>
                </a:solidFill>
                <a:latin typeface="Calibri" pitchFamily="34" charset="0"/>
              </a:rPr>
              <a:t>ujian</a:t>
            </a:r>
            <a:r>
              <a:rPr lang="en-US" sz="2400" b="1" dirty="0" smtClean="0">
                <a:solidFill>
                  <a:srgbClr val="00FF00"/>
                </a:solidFill>
                <a:latin typeface="Calibri" pitchFamily="34" charset="0"/>
              </a:rPr>
              <a:t> yang </a:t>
            </a:r>
            <a:r>
              <a:rPr lang="en-US" sz="2400" b="1" dirty="0" err="1" smtClean="0">
                <a:solidFill>
                  <a:srgbClr val="00FF00"/>
                </a:solidFill>
                <a:latin typeface="Calibri" pitchFamily="34" charset="0"/>
              </a:rPr>
              <a:t>dipenuhi</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iman</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adalah</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pujian</a:t>
            </a:r>
            <a:r>
              <a:rPr lang="en-US" sz="2400" b="1" dirty="0" smtClean="0">
                <a:solidFill>
                  <a:srgbClr val="00FF00"/>
                </a:solidFill>
                <a:latin typeface="Calibri" pitchFamily="34" charset="0"/>
              </a:rPr>
              <a:t> yang </a:t>
            </a:r>
            <a:r>
              <a:rPr lang="en-US" sz="2400" b="1" dirty="0" err="1" smtClean="0">
                <a:solidFill>
                  <a:srgbClr val="00FF00"/>
                </a:solidFill>
                <a:latin typeface="Calibri" pitchFamily="34" charset="0"/>
              </a:rPr>
              <a:t>didasarkan</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atas</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janji-janji</a:t>
            </a:r>
            <a:r>
              <a:rPr lang="en-US" sz="2400" b="1" dirty="0" smtClean="0">
                <a:solidFill>
                  <a:srgbClr val="00FF00"/>
                </a:solidFill>
                <a:latin typeface="Calibri" pitchFamily="34" charset="0"/>
              </a:rPr>
              <a:t> Allah </a:t>
            </a:r>
            <a:r>
              <a:rPr lang="en-US" sz="2400" b="1" dirty="0" err="1" smtClean="0">
                <a:solidFill>
                  <a:srgbClr val="00FF00"/>
                </a:solidFill>
                <a:latin typeface="Calibri" pitchFamily="34" charset="0"/>
              </a:rPr>
              <a:t>dalam</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Kristus</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adalah</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seperti</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minum</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dari</a:t>
            </a:r>
            <a:r>
              <a:rPr lang="en-US" sz="2400" b="1" dirty="0" smtClean="0">
                <a:solidFill>
                  <a:srgbClr val="00FF00"/>
                </a:solidFill>
                <a:latin typeface="Calibri" pitchFamily="34" charset="0"/>
              </a:rPr>
              <a:t> </a:t>
            </a:r>
            <a:r>
              <a:rPr lang="en-US" sz="2400" b="1" dirty="0" err="1" smtClean="0">
                <a:solidFill>
                  <a:srgbClr val="00FF00"/>
                </a:solidFill>
                <a:latin typeface="Calibri" pitchFamily="34" charset="0"/>
              </a:rPr>
              <a:t>anugerah</a:t>
            </a:r>
            <a:r>
              <a:rPr lang="en-US" sz="2400" b="1" dirty="0" smtClean="0">
                <a:solidFill>
                  <a:srgbClr val="00FF00"/>
                </a:solidFill>
                <a:latin typeface="Calibri" pitchFamily="34" charset="0"/>
              </a:rPr>
              <a:t> Allah.</a:t>
            </a:r>
            <a:r>
              <a:rPr lang="en-US" sz="2000" b="1" dirty="0" smtClean="0">
                <a:solidFill>
                  <a:srgbClr val="00FF00"/>
                </a:solidFill>
                <a:latin typeface="Calibri" pitchFamily="34" charset="0"/>
              </a:rPr>
              <a:t/>
            </a:r>
            <a:br>
              <a:rPr lang="en-US" sz="2000" b="1" dirty="0" smtClean="0">
                <a:solidFill>
                  <a:srgbClr val="00FF00"/>
                </a:solidFill>
                <a:latin typeface="Calibri" pitchFamily="34" charset="0"/>
              </a:rPr>
            </a:br>
            <a:r>
              <a:rPr lang="en-US" sz="800" b="1" dirty="0" smtClean="0">
                <a:solidFill>
                  <a:schemeClr val="bg1"/>
                </a:solidFill>
                <a:latin typeface="Calibri" pitchFamily="34" charset="0"/>
              </a:rPr>
              <a:t/>
            </a:r>
            <a:br>
              <a:rPr lang="en-US" sz="800" b="1" dirty="0" smtClean="0">
                <a:solidFill>
                  <a:schemeClr val="bg1"/>
                </a:solidFill>
                <a:latin typeface="Calibri" pitchFamily="34" charset="0"/>
              </a:rPr>
            </a:br>
            <a:r>
              <a:rPr lang="en-US" sz="2400" b="1" dirty="0" err="1" smtClean="0">
                <a:solidFill>
                  <a:schemeClr val="tx1"/>
                </a:solidFill>
                <a:latin typeface="Calibri" pitchFamily="34" charset="0"/>
              </a:rPr>
              <a:t>Pujian</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menyempurnakan</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sukacita</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kita</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dalam</a:t>
            </a:r>
            <a:r>
              <a:rPr lang="en-US" sz="2400" b="1" dirty="0" smtClean="0">
                <a:solidFill>
                  <a:schemeClr val="tx1"/>
                </a:solidFill>
                <a:latin typeface="Calibri" pitchFamily="34" charset="0"/>
              </a:rPr>
              <a:t> Allah.</a:t>
            </a:r>
            <a:r>
              <a:rPr lang="en-US" sz="2400" b="1" baseline="30000" dirty="0" smtClean="0">
                <a:solidFill>
                  <a:schemeClr val="tx1"/>
                </a:solidFill>
                <a:latin typeface="Calibri" pitchFamily="34" charset="0"/>
              </a:rPr>
              <a:t>1</a:t>
            </a:r>
            <a:r>
              <a:rPr lang="en-US" sz="2400" b="1" dirty="0" smtClean="0">
                <a:solidFill>
                  <a:schemeClr val="tx1"/>
                </a:solidFill>
                <a:latin typeface="Calibri" pitchFamily="34" charset="0"/>
              </a:rPr>
              <a:t> </a:t>
            </a:r>
            <a:br>
              <a:rPr lang="en-US" sz="2400" b="1" dirty="0" smtClean="0">
                <a:solidFill>
                  <a:schemeClr val="tx1"/>
                </a:solidFill>
                <a:latin typeface="Calibri" pitchFamily="34" charset="0"/>
              </a:rPr>
            </a:br>
            <a:r>
              <a:rPr lang="en-US" sz="2400" b="1" dirty="0" err="1" smtClean="0">
                <a:solidFill>
                  <a:schemeClr val="tx1"/>
                </a:solidFill>
                <a:latin typeface="Calibri" pitchFamily="34" charset="0"/>
              </a:rPr>
              <a:t>Berterima</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kasih</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dan</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mengatakan</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itu</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menyempurnakan</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sukacita</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kita</a:t>
            </a:r>
            <a:r>
              <a:rPr lang="en-US" sz="2400" b="1" dirty="0">
                <a:solidFill>
                  <a:schemeClr val="tx1"/>
                </a:solidFill>
                <a:latin typeface="Calibri" pitchFamily="34" charset="0"/>
              </a:rPr>
              <a:t> </a:t>
            </a:r>
            <a:r>
              <a:rPr lang="en-US" sz="2400" b="1" dirty="0" smtClean="0">
                <a:solidFill>
                  <a:schemeClr val="tx1"/>
                </a:solidFill>
                <a:latin typeface="Calibri" pitchFamily="34" charset="0"/>
              </a:rPr>
              <a:t/>
            </a:r>
            <a:br>
              <a:rPr lang="en-US" sz="2400" b="1" dirty="0" smtClean="0">
                <a:solidFill>
                  <a:schemeClr val="tx1"/>
                </a:solidFill>
                <a:latin typeface="Calibri" pitchFamily="34" charset="0"/>
              </a:rPr>
            </a:br>
            <a:r>
              <a:rPr lang="en-US" sz="2400" b="1" dirty="0" smtClean="0">
                <a:solidFill>
                  <a:schemeClr val="tx1"/>
                </a:solidFill>
                <a:latin typeface="Calibri" pitchFamily="34" charset="0"/>
              </a:rPr>
              <a:t>vs. </a:t>
            </a:r>
            <a:r>
              <a:rPr lang="en-US" sz="2400" b="1" dirty="0" err="1" smtClean="0">
                <a:solidFill>
                  <a:schemeClr val="tx1"/>
                </a:solidFill>
                <a:latin typeface="Calibri" pitchFamily="34" charset="0"/>
              </a:rPr>
              <a:t>berterima</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kasih</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tanpa</a:t>
            </a:r>
            <a:r>
              <a:rPr lang="en-US" sz="2400" b="1" dirty="0" smtClean="0">
                <a:solidFill>
                  <a:schemeClr val="tx1"/>
                </a:solidFill>
                <a:latin typeface="Calibri" pitchFamily="34" charset="0"/>
              </a:rPr>
              <a:t> </a:t>
            </a:r>
            <a:r>
              <a:rPr lang="en-US" sz="2400" b="1" dirty="0" err="1" smtClean="0">
                <a:solidFill>
                  <a:schemeClr val="tx1"/>
                </a:solidFill>
                <a:latin typeface="Calibri" pitchFamily="34" charset="0"/>
              </a:rPr>
              <a:t>mengatakan-nya</a:t>
            </a:r>
            <a:r>
              <a:rPr lang="en-US" sz="2400" b="1" dirty="0" smtClean="0">
                <a:solidFill>
                  <a:schemeClr val="tx1"/>
                </a:solidFill>
                <a:latin typeface="Calibri" pitchFamily="34" charset="0"/>
              </a:rPr>
              <a:t>!   </a:t>
            </a:r>
            <a:r>
              <a:rPr lang="en-US" sz="2000" b="1" dirty="0" smtClean="0">
                <a:solidFill>
                  <a:schemeClr val="tx1"/>
                </a:solidFill>
                <a:latin typeface="Calibri" pitchFamily="34" charset="0"/>
              </a:rPr>
              <a:t/>
            </a:r>
            <a:br>
              <a:rPr lang="en-US" sz="2000" b="1" dirty="0" smtClean="0">
                <a:solidFill>
                  <a:schemeClr val="tx1"/>
                </a:solidFill>
                <a:latin typeface="Calibri" pitchFamily="34" charset="0"/>
              </a:rPr>
            </a:br>
            <a:r>
              <a:rPr lang="en-US" sz="800" b="1" dirty="0" smtClean="0">
                <a:solidFill>
                  <a:schemeClr val="bg1"/>
                </a:solidFill>
                <a:latin typeface="Calibri" pitchFamily="34" charset="0"/>
              </a:rPr>
              <a:t/>
            </a:r>
            <a:br>
              <a:rPr lang="en-US" sz="800" b="1" dirty="0" smtClean="0">
                <a:solidFill>
                  <a:schemeClr val="bg1"/>
                </a:solidFill>
                <a:latin typeface="Calibri" pitchFamily="34" charset="0"/>
              </a:rPr>
            </a:br>
            <a:r>
              <a:rPr lang="en-US" sz="2400" b="1" dirty="0" err="1" smtClean="0">
                <a:solidFill>
                  <a:srgbClr val="FFFF00"/>
                </a:solidFill>
                <a:latin typeface="Calibri" pitchFamily="34" charset="0"/>
              </a:rPr>
              <a:t>Sejak</a:t>
            </a:r>
            <a:r>
              <a:rPr lang="en-US" sz="2400" b="1" dirty="0" smtClean="0">
                <a:solidFill>
                  <a:srgbClr val="FFFF00"/>
                </a:solidFill>
                <a:latin typeface="Calibri" pitchFamily="34" charset="0"/>
              </a:rPr>
              <a:t> Allah </a:t>
            </a:r>
            <a:r>
              <a:rPr lang="en-US" sz="2400" b="1" dirty="0" err="1" smtClean="0">
                <a:solidFill>
                  <a:srgbClr val="FFFF00"/>
                </a:solidFill>
                <a:latin typeface="Calibri" pitchFamily="34" charset="0"/>
              </a:rPr>
              <a:t>berbeda</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dan</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lebih</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baik</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dari</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segala</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sesuatu</a:t>
            </a:r>
            <a:r>
              <a:rPr lang="en-US" sz="2400" b="1" dirty="0" smtClean="0">
                <a:solidFill>
                  <a:srgbClr val="FFFF00"/>
                </a:solidFill>
                <a:latin typeface="Calibri" pitchFamily="34" charset="0"/>
              </a:rPr>
              <a:t>,</a:t>
            </a:r>
            <a:br>
              <a:rPr lang="en-US" sz="2400" b="1" dirty="0" smtClean="0">
                <a:solidFill>
                  <a:srgbClr val="FFFF00"/>
                </a:solidFill>
                <a:latin typeface="Calibri" pitchFamily="34" charset="0"/>
              </a:rPr>
            </a:br>
            <a:r>
              <a:rPr lang="en-US" sz="2400" b="1" dirty="0" err="1" smtClean="0">
                <a:solidFill>
                  <a:srgbClr val="FFFF00"/>
                </a:solidFill>
                <a:latin typeface="Calibri" pitchFamily="34" charset="0"/>
              </a:rPr>
              <a:t>menikmati</a:t>
            </a:r>
            <a:r>
              <a:rPr lang="en-US" sz="2400" b="1" dirty="0" smtClean="0">
                <a:solidFill>
                  <a:srgbClr val="FFFF00"/>
                </a:solidFill>
                <a:latin typeface="Calibri" pitchFamily="34" charset="0"/>
              </a:rPr>
              <a:t> Allah </a:t>
            </a:r>
            <a:r>
              <a:rPr lang="en-US" sz="2400" b="1" dirty="0" err="1" smtClean="0">
                <a:solidFill>
                  <a:srgbClr val="FFFF00"/>
                </a:solidFill>
                <a:latin typeface="Calibri" pitchFamily="34" charset="0"/>
              </a:rPr>
              <a:t>dengan</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pujian</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kasih</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dan</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melakukan</a:t>
            </a:r>
            <a:r>
              <a:rPr lang="en-US" sz="2400" b="1" dirty="0" smtClean="0">
                <a:solidFill>
                  <a:srgbClr val="FFFF00"/>
                </a:solidFill>
                <a:latin typeface="Calibri" pitchFamily="34" charset="0"/>
              </a:rPr>
              <a:t> </a:t>
            </a:r>
            <a:r>
              <a:rPr lang="en-US" sz="2400" b="1" dirty="0" err="1" smtClean="0">
                <a:solidFill>
                  <a:srgbClr val="FFFF00"/>
                </a:solidFill>
                <a:latin typeface="Calibri" pitchFamily="34" charset="0"/>
              </a:rPr>
              <a:t>kehendakNya</a:t>
            </a:r>
            <a:r>
              <a:rPr lang="en-US" sz="2400" b="1" dirty="0" smtClean="0">
                <a:solidFill>
                  <a:srgbClr val="FFFF00"/>
                </a:solidFill>
                <a:latin typeface="Calibri" pitchFamily="34" charset="0"/>
              </a:rPr>
              <a:t> </a:t>
            </a:r>
            <a:r>
              <a:rPr lang="en-US" sz="2400" b="1" spc="-30" dirty="0" err="1" smtClean="0">
                <a:solidFill>
                  <a:srgbClr val="FFFF00"/>
                </a:solidFill>
                <a:latin typeface="Calibri" pitchFamily="34" charset="0"/>
              </a:rPr>
              <a:t>memberikan</a:t>
            </a:r>
            <a:r>
              <a:rPr lang="en-US" sz="2400" b="1" spc="-30" dirty="0" smtClean="0">
                <a:solidFill>
                  <a:srgbClr val="FFFF00"/>
                </a:solidFill>
                <a:latin typeface="Calibri" pitchFamily="34" charset="0"/>
              </a:rPr>
              <a:t> </a:t>
            </a:r>
            <a:r>
              <a:rPr lang="en-US" sz="2400" b="1" spc="-30" dirty="0" err="1" smtClean="0">
                <a:solidFill>
                  <a:srgbClr val="FFFF00"/>
                </a:solidFill>
                <a:latin typeface="Calibri" pitchFamily="34" charset="0"/>
              </a:rPr>
              <a:t>sukacita</a:t>
            </a:r>
            <a:r>
              <a:rPr lang="en-US" sz="2400" b="1" spc="-30" dirty="0" smtClean="0">
                <a:solidFill>
                  <a:srgbClr val="FFFF00"/>
                </a:solidFill>
                <a:latin typeface="Calibri" pitchFamily="34" charset="0"/>
              </a:rPr>
              <a:t> yang </a:t>
            </a:r>
            <a:r>
              <a:rPr lang="en-US" sz="2400" b="1" spc="-30" dirty="0" err="1" smtClean="0">
                <a:solidFill>
                  <a:srgbClr val="FFFF00"/>
                </a:solidFill>
                <a:latin typeface="Calibri" pitchFamily="34" charset="0"/>
              </a:rPr>
              <a:t>berbeda</a:t>
            </a:r>
            <a:r>
              <a:rPr lang="en-US" sz="2400" b="1" spc="-30" dirty="0" smtClean="0">
                <a:solidFill>
                  <a:srgbClr val="FFFF00"/>
                </a:solidFill>
                <a:latin typeface="Calibri" pitchFamily="34" charset="0"/>
              </a:rPr>
              <a:t> </a:t>
            </a:r>
            <a:r>
              <a:rPr lang="en-US" sz="2400" b="1" spc="-30" dirty="0" err="1" smtClean="0">
                <a:solidFill>
                  <a:srgbClr val="FFFF00"/>
                </a:solidFill>
                <a:latin typeface="Calibri" pitchFamily="34" charset="0"/>
              </a:rPr>
              <a:t>dan</a:t>
            </a:r>
            <a:r>
              <a:rPr lang="en-US" sz="2400" b="1" spc="-30" dirty="0" smtClean="0">
                <a:solidFill>
                  <a:srgbClr val="FFFF00"/>
                </a:solidFill>
                <a:latin typeface="Calibri" pitchFamily="34" charset="0"/>
              </a:rPr>
              <a:t> </a:t>
            </a:r>
            <a:r>
              <a:rPr lang="en-US" sz="2400" b="1" spc="-30" dirty="0" err="1" smtClean="0">
                <a:solidFill>
                  <a:srgbClr val="FFFF00"/>
                </a:solidFill>
                <a:latin typeface="Calibri" pitchFamily="34" charset="0"/>
              </a:rPr>
              <a:t>lebih</a:t>
            </a:r>
            <a:r>
              <a:rPr lang="en-US" sz="2400" b="1" spc="-30" dirty="0" smtClean="0">
                <a:solidFill>
                  <a:srgbClr val="FFFF00"/>
                </a:solidFill>
                <a:latin typeface="Calibri" pitchFamily="34" charset="0"/>
              </a:rPr>
              <a:t> </a:t>
            </a:r>
            <a:r>
              <a:rPr lang="en-US" sz="2400" b="1" spc="-30" dirty="0" err="1" smtClean="0">
                <a:solidFill>
                  <a:srgbClr val="FFFF00"/>
                </a:solidFill>
                <a:latin typeface="Calibri" pitchFamily="34" charset="0"/>
              </a:rPr>
              <a:t>baik</a:t>
            </a:r>
            <a:r>
              <a:rPr lang="en-US" sz="2400" b="1" spc="-30" dirty="0" smtClean="0">
                <a:solidFill>
                  <a:srgbClr val="FFFF00"/>
                </a:solidFill>
                <a:latin typeface="Calibri" pitchFamily="34" charset="0"/>
              </a:rPr>
              <a:t> </a:t>
            </a:r>
            <a:r>
              <a:rPr lang="en-US" sz="2400" b="1" spc="-30" dirty="0" err="1" smtClean="0">
                <a:solidFill>
                  <a:srgbClr val="FFFF00"/>
                </a:solidFill>
                <a:latin typeface="Calibri" pitchFamily="34" charset="0"/>
              </a:rPr>
              <a:t>dari</a:t>
            </a:r>
            <a:r>
              <a:rPr lang="en-US" sz="2400" b="1" spc="-30" dirty="0" smtClean="0">
                <a:solidFill>
                  <a:srgbClr val="FFFF00"/>
                </a:solidFill>
                <a:latin typeface="Calibri" pitchFamily="34" charset="0"/>
              </a:rPr>
              <a:t> </a:t>
            </a:r>
            <a:r>
              <a:rPr lang="en-US" sz="2400" b="1" spc="-30" dirty="0" err="1" smtClean="0">
                <a:solidFill>
                  <a:srgbClr val="FFFF00"/>
                </a:solidFill>
                <a:latin typeface="Calibri" pitchFamily="34" charset="0"/>
              </a:rPr>
              <a:t>segala</a:t>
            </a:r>
            <a:r>
              <a:rPr lang="en-US" sz="2400" b="1" spc="-30" dirty="0" smtClean="0">
                <a:solidFill>
                  <a:srgbClr val="FFFF00"/>
                </a:solidFill>
                <a:latin typeface="Calibri" pitchFamily="34" charset="0"/>
              </a:rPr>
              <a:t> </a:t>
            </a:r>
            <a:r>
              <a:rPr lang="en-US" sz="2400" b="1" spc="-30" dirty="0" err="1" smtClean="0">
                <a:solidFill>
                  <a:srgbClr val="FFFF00"/>
                </a:solidFill>
                <a:latin typeface="Calibri" pitchFamily="34" charset="0"/>
              </a:rPr>
              <a:t>sesuatu</a:t>
            </a:r>
            <a:r>
              <a:rPr lang="en-US" sz="2400" b="1" spc="-30" dirty="0" smtClean="0">
                <a:solidFill>
                  <a:srgbClr val="FFFF00"/>
                </a:solidFill>
                <a:latin typeface="Calibri" pitchFamily="34" charset="0"/>
              </a:rPr>
              <a:t>. </a:t>
            </a:r>
            <a:endParaRPr lang="en-CA" sz="2400" b="1" spc="-30" dirty="0">
              <a:solidFill>
                <a:srgbClr val="FFFF00"/>
              </a:solidFill>
              <a:latin typeface="Calibri" pitchFamily="34" charset="0"/>
            </a:endParaRPr>
          </a:p>
        </p:txBody>
      </p:sp>
    </p:spTree>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548680"/>
            <a:ext cx="9144000" cy="1143000"/>
          </a:xfrm>
        </p:spPr>
        <p:txBody>
          <a:bodyPr/>
          <a:lstStyle/>
          <a:p>
            <a:pPr>
              <a:spcAft>
                <a:spcPts val="0"/>
              </a:spcAft>
            </a:pP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a:t>
            </a:r>
            <a:r>
              <a:rPr lang="en-US" sz="2800" b="1" dirty="0" err="1" smtClean="0">
                <a:solidFill>
                  <a:srgbClr val="FFFF00"/>
                </a:solidFill>
                <a:latin typeface="Calibri" pitchFamily="34" charset="0"/>
                <a:cs typeface="Calibri" pitchFamily="34" charset="0"/>
              </a:rPr>
              <a:t>Berkat</a:t>
            </a:r>
            <a:r>
              <a:rPr lang="en-US" sz="2800" b="1" dirty="0" smtClean="0">
                <a:solidFill>
                  <a:srgbClr val="FFFF00"/>
                </a:solidFill>
                <a:latin typeface="Calibri" pitchFamily="34" charset="0"/>
                <a:cs typeface="Calibri" pitchFamily="34" charset="0"/>
              </a:rPr>
              <a:t> Allah Yang </a:t>
            </a:r>
            <a:r>
              <a:rPr lang="en-US" sz="2800" b="1" dirty="0" err="1" smtClean="0">
                <a:solidFill>
                  <a:srgbClr val="FFFF00"/>
                </a:solidFill>
                <a:latin typeface="Calibri" pitchFamily="34" charset="0"/>
                <a:cs typeface="Calibri" pitchFamily="34" charset="0"/>
              </a:rPr>
              <a:t>Menyenangkan</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Dalam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CA" sz="3200" dirty="0" smtClean="0">
                <a:solidFill>
                  <a:srgbClr val="FFFF00"/>
                </a:solidFill>
              </a:rPr>
              <a:t/>
            </a:r>
            <a:br>
              <a:rPr lang="en-CA" sz="3200" dirty="0" smtClean="0">
                <a:solidFill>
                  <a:srgbClr val="FFFF00"/>
                </a:solidFill>
              </a:rPr>
            </a:br>
            <a:r>
              <a:rPr lang="en-US" sz="1200" dirty="0" smtClean="0">
                <a:solidFill>
                  <a:srgbClr val="FFFF00"/>
                </a:solidFill>
              </a:rPr>
              <a:t/>
            </a:r>
            <a:br>
              <a:rPr lang="en-US" sz="1200" dirty="0" smtClean="0">
                <a:solidFill>
                  <a:srgbClr val="FFFF00"/>
                </a:solidFill>
              </a:rPr>
            </a:br>
            <a:r>
              <a:rPr lang="en-US" sz="2600" dirty="0" smtClean="0">
                <a:solidFill>
                  <a:srgbClr val="FFFF00"/>
                </a:solidFill>
                <a:latin typeface="Calibri" pitchFamily="34" charset="0"/>
                <a:cs typeface="Calibri" pitchFamily="34" charset="0"/>
              </a:rPr>
              <a:t>100 </a:t>
            </a:r>
            <a:r>
              <a:rPr lang="en-US" sz="2600" dirty="0" err="1" smtClean="0">
                <a:solidFill>
                  <a:srgbClr val="FFFF00"/>
                </a:solidFill>
                <a:latin typeface="Calibri" pitchFamily="34" charset="0"/>
                <a:cs typeface="Calibri" pitchFamily="34" charset="0"/>
              </a:rPr>
              <a:t>berkat-berkat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menyenangkan</a:t>
            </a:r>
            <a:r>
              <a:rPr lang="en-US" sz="2600" dirty="0" smtClean="0">
                <a:solidFill>
                  <a:srgbClr val="FFFF00"/>
                </a:solidFill>
                <a:latin typeface="Calibri" pitchFamily="34" charset="0"/>
                <a:cs typeface="Calibri" pitchFamily="34" charset="0"/>
              </a:rPr>
              <a:t> yang </a:t>
            </a:r>
            <a:r>
              <a:rPr lang="en-US" sz="2600" dirty="0" err="1" smtClean="0">
                <a:solidFill>
                  <a:srgbClr val="FFFF00"/>
                </a:solidFill>
                <a:latin typeface="Calibri" pitchFamily="34" charset="0"/>
                <a:cs typeface="Calibri" pitchFamily="34" charset="0"/>
              </a:rPr>
              <a:t>kami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terima</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dalam</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Tuhan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berkat</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tentang</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Yesus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Kristus</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disalibkan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dan</a:t>
            </a:r>
            <a:r>
              <a:rPr lang="en-US" sz="2600" dirty="0" smtClean="0">
                <a:solidFill>
                  <a:srgbClr val="FFFF00"/>
                </a:solidFill>
                <a:latin typeface="Calibri" pitchFamily="34" charset="0"/>
                <a:cs typeface="Calibri" pitchFamily="34" charset="0"/>
              </a:rPr>
              <a:t> </a:t>
            </a:r>
            <a:r>
              <a:rPr lang="en-US" sz="2600" dirty="0" err="1" smtClean="0">
                <a:solidFill>
                  <a:srgbClr val="FFFF00"/>
                </a:solidFill>
                <a:latin typeface="Calibri" pitchFamily="34" charset="0"/>
                <a:cs typeface="Calibri" pitchFamily="34" charset="0"/>
              </a:rPr>
              <a:t>dibangkitkan</a:t>
            </a:r>
            <a:r>
              <a:rPr lang="en-US" sz="2600" dirty="0" smtClean="0">
                <a:solidFill>
                  <a:srgbClr val="FFFF00"/>
                </a:solidFill>
                <a:latin typeface="Calibri" pitchFamily="34" charset="0"/>
                <a:cs typeface="Calibri" pitchFamily="34" charset="0"/>
              </a:rPr>
              <a:t>.</a:t>
            </a:r>
            <a:r>
              <a:rPr lang="en-CA" sz="3200" dirty="0" smtClean="0">
                <a:solidFill>
                  <a:srgbClr val="FFFF00"/>
                </a:solidFill>
              </a:rPr>
              <a:t/>
            </a:r>
            <a:br>
              <a:rPr lang="en-CA" sz="3200" dirty="0" smtClean="0">
                <a:solidFill>
                  <a:srgbClr val="FFFF00"/>
                </a:solidFill>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r>
              <a:rPr lang="en-US" sz="800" b="1" dirty="0" smtClean="0">
                <a:solidFill>
                  <a:srgbClr val="FFFF00"/>
                </a:solidFill>
                <a:latin typeface="Calibri" pitchFamily="34" charset="0"/>
                <a:cs typeface="Calibri" pitchFamily="34" charset="0"/>
              </a:rPr>
              <a:t/>
            </a:r>
            <a:br>
              <a:rPr lang="en-US" sz="800" b="1" dirty="0" smtClean="0">
                <a:solidFill>
                  <a:srgbClr val="FFFF00"/>
                </a:solidFill>
                <a:latin typeface="Calibri" pitchFamily="34" charset="0"/>
                <a:cs typeface="Calibri" pitchFamily="34" charset="0"/>
              </a:rPr>
            </a:br>
            <a:endParaRPr lang="en-CA" sz="2800" dirty="0">
              <a:latin typeface="Calibri" pitchFamily="34" charset="0"/>
              <a:cs typeface="Calibri" pitchFamily="34" charset="0"/>
            </a:endParaRPr>
          </a:p>
        </p:txBody>
      </p:sp>
      <p:sp>
        <p:nvSpPr>
          <p:cNvPr id="3" name="Title 1"/>
          <p:cNvSpPr txBox="1">
            <a:spLocks/>
          </p:cNvSpPr>
          <p:nvPr/>
        </p:nvSpPr>
        <p:spPr bwMode="auto">
          <a:xfrm>
            <a:off x="107504" y="3798168"/>
            <a:ext cx="8991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lnSpc>
                <a:spcPct val="150000"/>
              </a:lnSpc>
              <a:spcAft>
                <a:spcPts val="0"/>
              </a:spcAft>
              <a:defRPr/>
            </a:pPr>
            <a: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t/>
            </a:r>
            <a:br>
              <a:rPr kumimoji="0" lang="en-US" sz="800" b="1" i="0" u="none" strike="noStrike" kern="0" cap="none" spc="0" normalizeH="0" baseline="0" noProof="0" dirty="0" smtClean="0">
                <a:ln>
                  <a:noFill/>
                </a:ln>
                <a:solidFill>
                  <a:srgbClr val="FFFF00"/>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1. </a:t>
            </a:r>
            <a:r>
              <a:rPr lang="en-US" sz="2800" b="1" kern="0" dirty="0" err="1" smtClean="0">
                <a:latin typeface="Calibri" pitchFamily="34" charset="0"/>
                <a:ea typeface="+mj-ea"/>
                <a:cs typeface="Calibri" pitchFamily="34" charset="0"/>
              </a:rPr>
              <a:t>B</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untuk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dasar</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teguh</a:t>
            </a:r>
            <a:r>
              <a:rPr lang="en-US" sz="2800" b="1" dirty="0" smtClean="0">
                <a:latin typeface="Calibri" pitchFamily="34" charset="0"/>
                <a:cs typeface="Calibri" pitchFamily="34" charset="0"/>
              </a:rPr>
              <a:t> </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1-14</a:t>
            </a:r>
            <a: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t/>
            </a:r>
            <a:br>
              <a:rPr kumimoji="0" lang="en-US" sz="2800" b="1" i="0" u="none" strike="noStrike" kern="0" cap="none" spc="0" normalizeH="0" baseline="0" noProof="0" dirty="0" smtClean="0">
                <a:ln>
                  <a:noFill/>
                </a:ln>
                <a:solidFill>
                  <a:schemeClr val="tx2"/>
                </a:solidFill>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2.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Bkt-bkt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berhubungan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dengan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Bapa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Anak</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15-23  </a:t>
            </a:r>
            <a:b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3.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tahta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Allah  24-31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4.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dimerdekakan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dari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dosa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32-48</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5.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hidup</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dalam</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Roh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Kudus  48-71</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6.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menjadi</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tubuh</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Kristus</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72-82</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7.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Kemuliaan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masa</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effectLst/>
                <a:uLnTx/>
                <a:uFillTx/>
                <a:latin typeface="Calibri" pitchFamily="34" charset="0"/>
                <a:ea typeface="+mj-ea"/>
                <a:cs typeface="Calibri" pitchFamily="34" charset="0"/>
              </a:rPr>
              <a:t>depan</a:t>
            </a:r>
            <a:r>
              <a:rPr kumimoji="0" lang="en-US" sz="2800" b="1" i="0" u="none" strike="noStrike" kern="0" cap="none" spc="0" normalizeH="0" baseline="0" noProof="0" dirty="0" smtClean="0">
                <a:ln>
                  <a:noFill/>
                </a:ln>
                <a:effectLst/>
                <a:uLnTx/>
                <a:uFillTx/>
                <a:latin typeface="Calibri" pitchFamily="34" charset="0"/>
                <a:ea typeface="+mj-ea"/>
                <a:cs typeface="Calibri" pitchFamily="34" charset="0"/>
              </a:rPr>
              <a:t> 83-97</a:t>
            </a:r>
            <a: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effectLst/>
                <a:uLnTx/>
                <a:uFillTx/>
                <a:latin typeface="Calibri" pitchFamily="34" charset="0"/>
                <a:ea typeface="+mj-ea"/>
                <a:cs typeface="Calibri" pitchFamily="34" charset="0"/>
              </a:rPr>
            </a:b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Tiga</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berkat-berkat</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termasuk</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yang </a:t>
            </a:r>
            <a:r>
              <a:rPr kumimoji="0" lang="en-US" sz="2800" b="1" i="0" u="none" strike="noStrike" kern="0" cap="none" spc="0" normalizeH="0" baseline="0" noProof="0" dirty="0" err="1" smtClean="0">
                <a:ln>
                  <a:noFill/>
                </a:ln>
                <a:solidFill>
                  <a:srgbClr val="66FF33"/>
                </a:solidFill>
                <a:effectLst/>
                <a:uLnTx/>
                <a:uFillTx/>
                <a:latin typeface="Calibri" pitchFamily="34" charset="0"/>
                <a:ea typeface="+mj-ea"/>
                <a:cs typeface="Calibri" pitchFamily="34" charset="0"/>
              </a:rPr>
              <a:t>lainnya</a:t>
            </a:r>
            <a:r>
              <a:rPr kumimoji="0" lang="en-US" sz="2800" b="1"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98-100</a:t>
            </a:r>
            <a:r>
              <a:rPr kumimoji="0" lang="en-CA" sz="2800" b="0"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t/>
            </a:r>
            <a:br>
              <a:rPr kumimoji="0" lang="en-CA" sz="2800" b="0" i="0" u="none" strike="noStrike" kern="0" cap="none" spc="0" normalizeH="0" baseline="0" noProof="0" dirty="0" smtClean="0">
                <a:ln>
                  <a:noFill/>
                </a:ln>
                <a:solidFill>
                  <a:srgbClr val="66FF33"/>
                </a:solidFill>
                <a:effectLst/>
                <a:uLnTx/>
                <a:uFillTx/>
                <a:latin typeface="Calibri" pitchFamily="34" charset="0"/>
                <a:ea typeface="+mj-ea"/>
                <a:cs typeface="Calibri" pitchFamily="34" charset="0"/>
              </a:rPr>
            </a:br>
            <a:endParaRPr kumimoji="0" lang="en-CA" sz="2800" b="0" i="0" u="none" strike="noStrike" kern="0" cap="none" spc="0" normalizeH="0" baseline="0" noProof="0" dirty="0">
              <a:ln>
                <a:noFill/>
              </a:ln>
              <a:solidFill>
                <a:srgbClr val="66FF33"/>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제목 1"/>
          <p:cNvSpPr>
            <a:spLocks noGrp="1"/>
          </p:cNvSpPr>
          <p:nvPr>
            <p:ph type="title"/>
          </p:nvPr>
        </p:nvSpPr>
        <p:spPr>
          <a:xfrm>
            <a:off x="457200" y="1700808"/>
            <a:ext cx="8229600" cy="1143000"/>
          </a:xfrm>
        </p:spPr>
        <p:txBody>
          <a:bodyPr/>
          <a:lstStyle/>
          <a:p>
            <a:r>
              <a:rPr lang="en-US" altLang="ko-KR" sz="3600" b="1" dirty="0" err="1" smtClean="0">
                <a:solidFill>
                  <a:srgbClr val="FF0000"/>
                </a:solidFill>
              </a:rPr>
              <a:t>Sekarang</a:t>
            </a:r>
            <a:r>
              <a:rPr lang="en-US" altLang="ko-KR" sz="3600" b="1" dirty="0" smtClean="0">
                <a:solidFill>
                  <a:srgbClr val="FF0000"/>
                </a:solidFill>
              </a:rPr>
              <a:t> </a:t>
            </a:r>
            <a:r>
              <a:rPr lang="en-US" altLang="ko-KR" sz="3600" b="1" dirty="0" err="1" smtClean="0">
                <a:solidFill>
                  <a:srgbClr val="FF0000"/>
                </a:solidFill>
              </a:rPr>
              <a:t>sebagai</a:t>
            </a:r>
            <a:r>
              <a:rPr lang="en-US" altLang="ko-KR" sz="3600" b="1" dirty="0" smtClean="0">
                <a:solidFill>
                  <a:srgbClr val="FF0000"/>
                </a:solidFill>
              </a:rPr>
              <a:t> </a:t>
            </a:r>
            <a:r>
              <a:rPr lang="en-US" altLang="ko-KR" sz="3600" b="1" dirty="0" err="1" smtClean="0">
                <a:solidFill>
                  <a:srgbClr val="FF0000"/>
                </a:solidFill>
              </a:rPr>
              <a:t>kesimpulan</a:t>
            </a:r>
            <a:r>
              <a:rPr lang="en-US" altLang="ko-KR" sz="3600" b="1" dirty="0" smtClean="0">
                <a:solidFill>
                  <a:srgbClr val="FF0000"/>
                </a:solidFill>
              </a:rPr>
              <a:t> </a:t>
            </a:r>
            <a:r>
              <a:rPr lang="en-US" altLang="ko-KR" sz="3600" b="1" dirty="0" err="1" smtClean="0">
                <a:solidFill>
                  <a:srgbClr val="FF0000"/>
                </a:solidFill>
              </a:rPr>
              <a:t>marilah</a:t>
            </a:r>
            <a:r>
              <a:rPr lang="en-US" altLang="ko-KR" sz="3600" b="1" dirty="0" smtClean="0">
                <a:solidFill>
                  <a:srgbClr val="FF0000"/>
                </a:solidFill>
              </a:rPr>
              <a:t> </a:t>
            </a:r>
            <a:r>
              <a:rPr lang="en-US" altLang="ko-KR" sz="3600" b="1" dirty="0" err="1" smtClean="0">
                <a:solidFill>
                  <a:srgbClr val="FF0000"/>
                </a:solidFill>
              </a:rPr>
              <a:t>kita</a:t>
            </a:r>
            <a:r>
              <a:rPr lang="en-US" altLang="ko-KR" sz="3600" b="1" dirty="0" smtClean="0">
                <a:solidFill>
                  <a:srgbClr val="FF0000"/>
                </a:solidFill>
              </a:rPr>
              <a:t> </a:t>
            </a:r>
            <a:r>
              <a:rPr lang="en-US" altLang="ko-KR" sz="3600" b="1" dirty="0" err="1" smtClean="0">
                <a:solidFill>
                  <a:srgbClr val="FF0000"/>
                </a:solidFill>
              </a:rPr>
              <a:t>menikmati</a:t>
            </a:r>
            <a:r>
              <a:rPr lang="en-US" altLang="ko-KR" sz="3600" b="1" dirty="0" smtClean="0">
                <a:solidFill>
                  <a:srgbClr val="FF0000"/>
                </a:solidFill>
              </a:rPr>
              <a:t> </a:t>
            </a:r>
            <a:r>
              <a:rPr lang="en-US" altLang="ko-KR" sz="3600" b="1" dirty="0" err="1" smtClean="0">
                <a:solidFill>
                  <a:srgbClr val="FF0000"/>
                </a:solidFill>
              </a:rPr>
              <a:t>tiga</a:t>
            </a:r>
            <a:r>
              <a:rPr lang="en-US" altLang="ko-KR" sz="3600" b="1" dirty="0" smtClean="0">
                <a:solidFill>
                  <a:srgbClr val="FF0000"/>
                </a:solidFill>
              </a:rPr>
              <a:t> </a:t>
            </a:r>
            <a:r>
              <a:rPr lang="en-US" altLang="ko-KR" sz="3600" b="1" dirty="0" err="1" smtClean="0">
                <a:solidFill>
                  <a:srgbClr val="FF0000"/>
                </a:solidFill>
              </a:rPr>
              <a:t>kekayaan</a:t>
            </a:r>
            <a:r>
              <a:rPr lang="en-US" altLang="ko-KR" sz="3600" b="1" dirty="0" smtClean="0">
                <a:solidFill>
                  <a:srgbClr val="FF0000"/>
                </a:solidFill>
              </a:rPr>
              <a:t> </a:t>
            </a:r>
            <a:r>
              <a:rPr lang="en-US" altLang="ko-KR" sz="3600" b="1" dirty="0" err="1" smtClean="0">
                <a:solidFill>
                  <a:srgbClr val="FF0000"/>
                </a:solidFill>
              </a:rPr>
              <a:t>anugerah</a:t>
            </a:r>
            <a:r>
              <a:rPr lang="en-US" altLang="ko-KR" sz="3600" b="1" dirty="0" smtClean="0">
                <a:solidFill>
                  <a:srgbClr val="FF0000"/>
                </a:solidFill>
              </a:rPr>
              <a:t> </a:t>
            </a:r>
            <a:r>
              <a:rPr lang="en-US" altLang="ko-KR" sz="3600" b="1" dirty="0" err="1" smtClean="0">
                <a:solidFill>
                  <a:srgbClr val="FF0000"/>
                </a:solidFill>
              </a:rPr>
              <a:t>dalam</a:t>
            </a:r>
            <a:r>
              <a:rPr lang="en-US" altLang="ko-KR" sz="3600" b="1" dirty="0" smtClean="0">
                <a:solidFill>
                  <a:srgbClr val="FF0000"/>
                </a:solidFill>
              </a:rPr>
              <a:t> </a:t>
            </a:r>
            <a:r>
              <a:rPr lang="en-US" altLang="ko-KR" sz="3600" b="1" dirty="0" err="1" smtClean="0">
                <a:solidFill>
                  <a:srgbClr val="FF0000"/>
                </a:solidFill>
              </a:rPr>
              <a:t>Kristus</a:t>
            </a:r>
            <a:r>
              <a:rPr lang="en-US" altLang="ko-KR" sz="3600" b="1" dirty="0" smtClean="0">
                <a:solidFill>
                  <a:srgbClr val="FF0000"/>
                </a:solidFill>
              </a:rPr>
              <a:t>!</a:t>
            </a:r>
            <a:r>
              <a:rPr lang="en-US" altLang="ko-KR" b="1" dirty="0">
                <a:solidFill>
                  <a:schemeClr val="tx1"/>
                </a:solidFill>
              </a:rPr>
              <a:t/>
            </a:r>
            <a:br>
              <a:rPr lang="en-US" altLang="ko-KR" b="1" dirty="0">
                <a:solidFill>
                  <a:schemeClr val="tx1"/>
                </a:solidFill>
              </a:rPr>
            </a:br>
            <a:r>
              <a:rPr lang="en-US" altLang="ko-KR" dirty="0" smtClean="0">
                <a:solidFill>
                  <a:schemeClr val="tx1"/>
                </a:solidFill>
              </a:rPr>
              <a:t/>
            </a:r>
            <a:br>
              <a:rPr lang="en-US" altLang="ko-KR" dirty="0" smtClean="0">
                <a:solidFill>
                  <a:schemeClr val="tx1"/>
                </a:solidFill>
              </a:rPr>
            </a:br>
            <a:r>
              <a:rPr lang="en-US" altLang="ko-KR" sz="3600" dirty="0" err="1" smtClean="0">
                <a:solidFill>
                  <a:schemeClr val="tx1"/>
                </a:solidFill>
              </a:rPr>
              <a:t>Mereka</a:t>
            </a:r>
            <a:r>
              <a:rPr lang="en-US" altLang="ko-KR" sz="3600" dirty="0" smtClean="0">
                <a:solidFill>
                  <a:schemeClr val="tx1"/>
                </a:solidFill>
              </a:rPr>
              <a:t> </a:t>
            </a:r>
            <a:r>
              <a:rPr lang="en-US" altLang="ko-KR" sz="3600" dirty="0" err="1" smtClean="0">
                <a:solidFill>
                  <a:schemeClr val="tx1"/>
                </a:solidFill>
              </a:rPr>
              <a:t>ditempatkan</a:t>
            </a:r>
            <a:r>
              <a:rPr lang="en-US" altLang="ko-KR" sz="3600" dirty="0">
                <a:solidFill>
                  <a:schemeClr val="tx1"/>
                </a:solidFill>
              </a:rPr>
              <a:t> </a:t>
            </a:r>
            <a:r>
              <a:rPr lang="en-US" altLang="ko-KR" sz="3600" dirty="0" err="1" smtClean="0">
                <a:solidFill>
                  <a:schemeClr val="tx1"/>
                </a:solidFill>
              </a:rPr>
              <a:t>pada</a:t>
            </a:r>
            <a:r>
              <a:rPr lang="en-US" altLang="ko-KR" sz="3600" dirty="0" smtClean="0">
                <a:solidFill>
                  <a:schemeClr val="tx1"/>
                </a:solidFill>
              </a:rPr>
              <a:t> </a:t>
            </a:r>
            <a:r>
              <a:rPr lang="en-US" altLang="ko-KR" sz="3600" dirty="0" err="1" smtClean="0">
                <a:solidFill>
                  <a:schemeClr val="tx1"/>
                </a:solidFill>
              </a:rPr>
              <a:t>bagian</a:t>
            </a:r>
            <a:r>
              <a:rPr lang="en-US" altLang="ko-KR" sz="3600" dirty="0" smtClean="0">
                <a:solidFill>
                  <a:schemeClr val="tx1"/>
                </a:solidFill>
              </a:rPr>
              <a:t> </a:t>
            </a:r>
            <a:r>
              <a:rPr lang="en-US" altLang="ko-KR" sz="3600" dirty="0" err="1" smtClean="0">
                <a:solidFill>
                  <a:schemeClr val="tx1"/>
                </a:solidFill>
              </a:rPr>
              <a:t>akhir</a:t>
            </a:r>
            <a:r>
              <a:rPr lang="en-US" altLang="ko-KR" sz="3600" dirty="0" smtClean="0">
                <a:solidFill>
                  <a:schemeClr val="tx1"/>
                </a:solidFill>
              </a:rPr>
              <a:t> </a:t>
            </a:r>
            <a:r>
              <a:rPr lang="en-US" altLang="ko-KR" sz="3600" dirty="0" err="1" smtClean="0">
                <a:solidFill>
                  <a:schemeClr val="tx1"/>
                </a:solidFill>
              </a:rPr>
              <a:t>karena</a:t>
            </a:r>
            <a:r>
              <a:rPr lang="en-US" altLang="ko-KR" sz="3600" dirty="0" smtClean="0">
                <a:solidFill>
                  <a:schemeClr val="tx1"/>
                </a:solidFill>
              </a:rPr>
              <a:t> </a:t>
            </a:r>
            <a:r>
              <a:rPr lang="en-US" altLang="ko-KR" sz="3600" dirty="0" err="1" smtClean="0">
                <a:solidFill>
                  <a:schemeClr val="tx1"/>
                </a:solidFill>
              </a:rPr>
              <a:t>melibatkan</a:t>
            </a:r>
            <a:r>
              <a:rPr lang="en-US" altLang="ko-KR" sz="3600" dirty="0" smtClean="0">
                <a:solidFill>
                  <a:schemeClr val="tx1"/>
                </a:solidFill>
              </a:rPr>
              <a:t> </a:t>
            </a:r>
            <a:r>
              <a:rPr lang="en-US" altLang="ko-KR" sz="3600" dirty="0" err="1" smtClean="0">
                <a:solidFill>
                  <a:schemeClr val="tx1"/>
                </a:solidFill>
              </a:rPr>
              <a:t>semua</a:t>
            </a:r>
            <a:r>
              <a:rPr lang="en-US" altLang="ko-KR" sz="3600" dirty="0" smtClean="0">
                <a:solidFill>
                  <a:schemeClr val="tx1"/>
                </a:solidFill>
              </a:rPr>
              <a:t> yang </a:t>
            </a:r>
            <a:r>
              <a:rPr lang="en-US" altLang="ko-KR" sz="3600" dirty="0" err="1" smtClean="0">
                <a:solidFill>
                  <a:schemeClr val="tx1"/>
                </a:solidFill>
              </a:rPr>
              <a:t>terdahulu</a:t>
            </a:r>
            <a:r>
              <a:rPr lang="en-US" altLang="ko-KR" sz="2800" dirty="0" smtClean="0">
                <a:solidFill>
                  <a:schemeClr val="tx1"/>
                </a:solidFill>
              </a:rPr>
              <a:t>.</a:t>
            </a:r>
            <a:endParaRPr lang="ko-KR" altLang="en-US" sz="2800" b="1" dirty="0">
              <a:solidFill>
                <a:srgbClr val="FFFF00"/>
              </a:solidFill>
            </a:endParaRPr>
          </a:p>
        </p:txBody>
      </p:sp>
    </p:spTree>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1115616" y="116632"/>
            <a:ext cx="7200800" cy="6571109"/>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en-US" sz="2000" b="1" dirty="0" smtClean="0">
              <a:solidFill>
                <a:schemeClr val="bg1"/>
              </a:solidFill>
            </a:endParaRPr>
          </a:p>
          <a:p>
            <a:pPr algn="ctr"/>
            <a:endParaRPr lang="en-US" sz="1000" b="1" dirty="0" smtClean="0">
              <a:solidFill>
                <a:schemeClr val="bg1"/>
              </a:solidFill>
            </a:endParaRPr>
          </a:p>
          <a:p>
            <a:pPr algn="ctr">
              <a:defRPr/>
            </a:pPr>
            <a:endParaRPr lang="en-US" dirty="0"/>
          </a:p>
        </p:txBody>
      </p:sp>
      <p:sp>
        <p:nvSpPr>
          <p:cNvPr id="5124" name="Text Box 3"/>
          <p:cNvSpPr txBox="1">
            <a:spLocks noChangeArrowheads="1"/>
          </p:cNvSpPr>
          <p:nvPr/>
        </p:nvSpPr>
        <p:spPr bwMode="auto">
          <a:xfrm>
            <a:off x="1259632" y="1841917"/>
            <a:ext cx="6956425" cy="2739211"/>
          </a:xfrm>
          <a:prstGeom prst="rect">
            <a:avLst/>
          </a:prstGeom>
          <a:noFill/>
          <a:ln w="9525">
            <a:noFill/>
            <a:miter lim="800000"/>
            <a:headEnd/>
            <a:tailEnd/>
          </a:ln>
        </p:spPr>
        <p:txBody>
          <a:bodyPr>
            <a:spAutoFit/>
          </a:bodyPr>
          <a:lstStyle/>
          <a:p>
            <a:pPr algn="ctr"/>
            <a:r>
              <a:rPr lang="en-US" sz="3200" b="1" dirty="0" err="1" smtClean="0">
                <a:solidFill>
                  <a:schemeClr val="bg1"/>
                </a:solidFill>
                <a:latin typeface="Calibri" pitchFamily="34" charset="0"/>
                <a:cs typeface="Calibri" pitchFamily="34" charset="0"/>
              </a:rPr>
              <a:t>dikasihi</a:t>
            </a:r>
            <a:r>
              <a:rPr lang="en-US" sz="3200" b="1" dirty="0" smtClean="0">
                <a:solidFill>
                  <a:schemeClr val="bg1"/>
                </a:solidFill>
                <a:latin typeface="Calibri" pitchFamily="34" charset="0"/>
                <a:cs typeface="Calibri" pitchFamily="34" charset="0"/>
              </a:rPr>
              <a:t> </a:t>
            </a:r>
          </a:p>
          <a:p>
            <a:pPr algn="ctr"/>
            <a:r>
              <a:rPr lang="en-US" sz="3200" b="1" dirty="0" smtClean="0">
                <a:solidFill>
                  <a:schemeClr val="bg1"/>
                </a:solidFill>
                <a:latin typeface="Calibri" pitchFamily="34" charset="0"/>
                <a:cs typeface="Calibri" pitchFamily="34" charset="0"/>
              </a:rPr>
              <a:t>                 </a:t>
            </a:r>
          </a:p>
          <a:p>
            <a:pPr algn="ctr"/>
            <a:r>
              <a:rPr lang="en-US" sz="3200" b="1" dirty="0" err="1" smtClean="0">
                <a:solidFill>
                  <a:schemeClr val="bg1"/>
                </a:solidFill>
                <a:latin typeface="Calibri" pitchFamily="34" charset="0"/>
                <a:cs typeface="Calibri" pitchFamily="34" charset="0"/>
              </a:rPr>
              <a:t>diselamatkan</a:t>
            </a:r>
            <a:r>
              <a:rPr lang="en-US" sz="3200" b="1" dirty="0" smtClean="0">
                <a:solidFill>
                  <a:schemeClr val="bg1"/>
                </a:solidFill>
                <a:latin typeface="Calibri" pitchFamily="34" charset="0"/>
                <a:cs typeface="Calibri" pitchFamily="34" charset="0"/>
              </a:rPr>
              <a:t> </a:t>
            </a:r>
            <a:endParaRPr lang="en-CA" sz="3200" b="1" dirty="0" smtClean="0">
              <a:solidFill>
                <a:schemeClr val="bg1"/>
              </a:solidFill>
              <a:latin typeface="Calibri" pitchFamily="34" charset="0"/>
              <a:cs typeface="Calibri" pitchFamily="34" charset="0"/>
            </a:endParaRPr>
          </a:p>
          <a:p>
            <a:pPr algn="ctr"/>
            <a:endParaRPr lang="en-US" sz="3200" b="1" dirty="0" smtClean="0">
              <a:solidFill>
                <a:schemeClr val="bg1"/>
              </a:solidFill>
              <a:latin typeface="Calibri" pitchFamily="34" charset="0"/>
              <a:cs typeface="Calibri" pitchFamily="34" charset="0"/>
            </a:endParaRPr>
          </a:p>
          <a:p>
            <a:pPr algn="ctr"/>
            <a:r>
              <a:rPr lang="en-US" sz="3200" b="1" dirty="0" err="1" smtClean="0">
                <a:solidFill>
                  <a:schemeClr val="bg1"/>
                </a:solidFill>
                <a:latin typeface="Calibri" pitchFamily="34" charset="0"/>
                <a:cs typeface="Calibri" pitchFamily="34" charset="0"/>
              </a:rPr>
              <a:t>dalam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Perjanjian</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Baru</a:t>
            </a:r>
            <a:endParaRPr lang="en-CA" sz="3200" b="1" dirty="0" smtClean="0">
              <a:solidFill>
                <a:schemeClr val="bg1"/>
              </a:solidFill>
              <a:latin typeface="Calibri" pitchFamily="34" charset="0"/>
              <a:cs typeface="Calibri" pitchFamily="34" charset="0"/>
            </a:endParaRPr>
          </a:p>
          <a:p>
            <a:pPr algn="ctr"/>
            <a:endParaRPr lang="en-US" sz="1200" b="1" dirty="0" smtClean="0">
              <a:solidFill>
                <a:schemeClr val="bg1"/>
              </a:solidFill>
              <a:latin typeface="Calibri" pitchFamily="34" charset="0"/>
            </a:endParaRPr>
          </a:p>
        </p:txBody>
      </p:sp>
      <p:sp>
        <p:nvSpPr>
          <p:cNvPr id="6" name="Right Arrow 5"/>
          <p:cNvSpPr/>
          <p:nvPr/>
        </p:nvSpPr>
        <p:spPr>
          <a:xfrm>
            <a:off x="539552" y="1268760"/>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5"/>
          <p:cNvSpPr txBox="1">
            <a:spLocks noChangeArrowheads="1"/>
          </p:cNvSpPr>
          <p:nvPr/>
        </p:nvSpPr>
        <p:spPr bwMode="auto">
          <a:xfrm>
            <a:off x="755576" y="5805264"/>
            <a:ext cx="7632848" cy="954107"/>
          </a:xfrm>
          <a:prstGeom prst="rect">
            <a:avLst/>
          </a:prstGeom>
          <a:solidFill>
            <a:srgbClr val="7030A0"/>
          </a:solidFill>
          <a:ln w="9525">
            <a:noFill/>
            <a:miter lim="800000"/>
            <a:headEnd/>
            <a:tailEnd/>
          </a:ln>
        </p:spPr>
        <p:txBody>
          <a:bodyPr wrap="square">
            <a:spAutoFit/>
          </a:bodyPr>
          <a:lstStyle/>
          <a:p>
            <a:pPr algn="ctr"/>
            <a:r>
              <a:rPr lang="en-US" sz="2800" b="1" kern="0" dirty="0" err="1" smtClean="0">
                <a:latin typeface="Calibri" pitchFamily="34" charset="0"/>
                <a:cs typeface="Calibri" pitchFamily="34" charset="0"/>
              </a:rPr>
              <a:t>Tiga</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berkat-berkat</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termasuk</a:t>
            </a:r>
            <a:r>
              <a:rPr lang="en-US" sz="2800" b="1" kern="0" dirty="0" smtClean="0">
                <a:latin typeface="Calibri" pitchFamily="34" charset="0"/>
                <a:cs typeface="Calibri" pitchFamily="34" charset="0"/>
              </a:rPr>
              <a:t> yang lain-</a:t>
            </a:r>
            <a:r>
              <a:rPr lang="en-US" sz="2800" b="1" kern="0" dirty="0" err="1" smtClean="0">
                <a:latin typeface="Calibri" pitchFamily="34" charset="0"/>
                <a:cs typeface="Calibri" pitchFamily="34" charset="0"/>
              </a:rPr>
              <a:t>nya</a:t>
            </a:r>
            <a:r>
              <a:rPr lang="en-US" sz="2800" b="1" kern="0" dirty="0" smtClean="0">
                <a:latin typeface="Calibri" pitchFamily="34" charset="0"/>
                <a:cs typeface="Calibri" pitchFamily="34" charset="0"/>
              </a:rPr>
              <a:t>  98-100</a:t>
            </a:r>
            <a:r>
              <a:rPr lang="en-CA" sz="2800" kern="0" dirty="0" smtClean="0">
                <a:latin typeface="Calibri" pitchFamily="34" charset="0"/>
                <a:cs typeface="Calibri" pitchFamily="34" charset="0"/>
              </a:rPr>
              <a:t/>
            </a:r>
            <a:br>
              <a:rPr lang="en-CA" sz="2800" kern="0" dirty="0" smtClean="0">
                <a:latin typeface="Calibri" pitchFamily="34" charset="0"/>
                <a:cs typeface="Calibri" pitchFamily="34" charset="0"/>
              </a:rPr>
            </a:br>
            <a:r>
              <a:rPr lang="en-CA" sz="2800" b="1" kern="0" dirty="0" err="1" smtClean="0">
                <a:latin typeface="Calibri" pitchFamily="34" charset="0"/>
                <a:cs typeface="Calibri" pitchFamily="34" charset="0"/>
              </a:rPr>
              <a:t>Terima</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Kasih</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Tuhan</a:t>
            </a:r>
            <a:r>
              <a:rPr lang="en-CA" sz="2800" b="1" kern="0" dirty="0" smtClean="0">
                <a:latin typeface="Calibri" pitchFamily="34" charset="0"/>
                <a:cs typeface="Calibri" pitchFamily="34" charset="0"/>
              </a:rPr>
              <a:t>!</a:t>
            </a:r>
            <a:endParaRPr lang="en-CA" sz="2800" b="1" dirty="0">
              <a:latin typeface="Calibri" pitchFamily="34" charset="0"/>
            </a:endParaRPr>
          </a:p>
        </p:txBody>
      </p:sp>
      <p:sp>
        <p:nvSpPr>
          <p:cNvPr id="9" name="Text Box 4"/>
          <p:cNvSpPr txBox="1">
            <a:spLocks noChangeArrowheads="1"/>
          </p:cNvSpPr>
          <p:nvPr/>
        </p:nvSpPr>
        <p:spPr bwMode="auto">
          <a:xfrm>
            <a:off x="7092280" y="44624"/>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b="1" dirty="0" smtClean="0">
                <a:latin typeface="Calibri" pitchFamily="34" charset="0"/>
                <a:cs typeface="Calibri" pitchFamily="34" charset="0"/>
              </a:rPr>
              <a:t>98-100</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107504" y="140439"/>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3" name="Title 12"/>
          <p:cNvSpPr txBox="1">
            <a:spLocks/>
          </p:cNvSpPr>
          <p:nvPr/>
        </p:nvSpPr>
        <p:spPr bwMode="auto">
          <a:xfrm>
            <a:off x="2051720" y="53752"/>
            <a:ext cx="541094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200" b="1" kern="0" dirty="0" err="1" smtClean="0">
                <a:solidFill>
                  <a:schemeClr val="bg1"/>
                </a:solidFill>
                <a:latin typeface="Calibri" pitchFamily="34" charset="0"/>
                <a:ea typeface="+mj-ea"/>
                <a:cs typeface="Calibri" pitchFamily="34" charset="0"/>
              </a:rPr>
              <a:t>d</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alam</a:t>
            </a:r>
            <a:r>
              <a:rPr kumimoji="0" lang="en-CA" sz="32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Kristus</a:t>
            </a:r>
            <a:endParaRPr kumimoji="0" lang="en-CA" sz="32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9" name="Rectangle 28"/>
          <p:cNvSpPr/>
          <p:nvPr/>
        </p:nvSpPr>
        <p:spPr>
          <a:xfrm>
            <a:off x="7126560" y="2670056"/>
            <a:ext cx="6858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1" name="Rectangle 30"/>
          <p:cNvSpPr/>
          <p:nvPr/>
        </p:nvSpPr>
        <p:spPr>
          <a:xfrm>
            <a:off x="7380312" y="251460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4you.png"/>
          <p:cNvPicPr>
            <a:picLocks noChangeAspect="1"/>
          </p:cNvPicPr>
          <p:nvPr/>
        </p:nvPicPr>
        <p:blipFill>
          <a:blip r:embed="rId3" cstate="print"/>
          <a:srcRect l="17780" t="14343" r="54067" b="42228"/>
          <a:stretch>
            <a:fillRect/>
          </a:stretch>
        </p:blipFill>
        <p:spPr>
          <a:xfrm>
            <a:off x="107504" y="1412776"/>
            <a:ext cx="1944216" cy="2736304"/>
          </a:xfrm>
          <a:prstGeom prst="rect">
            <a:avLst/>
          </a:prstGeom>
        </p:spPr>
      </p:pic>
      <p:sp>
        <p:nvSpPr>
          <p:cNvPr id="15" name="TextBox 8"/>
          <p:cNvSpPr txBox="1">
            <a:spLocks noChangeArrowheads="1"/>
          </p:cNvSpPr>
          <p:nvPr/>
        </p:nvSpPr>
        <p:spPr bwMode="auto">
          <a:xfrm>
            <a:off x="107505" y="3687415"/>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65000"/>
                  </a:schemeClr>
                </a:solidFill>
              </a:rPr>
              <a:t>©</a:t>
            </a:r>
            <a:r>
              <a:rPr lang="en-CA" altLang="ko-KR" sz="1000" dirty="0" smtClean="0">
                <a:solidFill>
                  <a:schemeClr val="tx1">
                    <a:lumMod val="65000"/>
                  </a:schemeClr>
                </a:solidFill>
              </a:rPr>
              <a:t> </a:t>
            </a:r>
            <a:r>
              <a:rPr lang="en-CA" sz="1000" dirty="0" smtClean="0">
                <a:solidFill>
                  <a:schemeClr val="tx1">
                    <a:lumMod val="65000"/>
                  </a:schemeClr>
                </a:solidFill>
              </a:rPr>
              <a:t>GospelGifs.com </a:t>
            </a:r>
          </a:p>
          <a:p>
            <a:pPr algn="ctr">
              <a:defRPr/>
            </a:pPr>
            <a:r>
              <a:rPr lang="en-CA" sz="1000" dirty="0" smtClean="0">
                <a:solidFill>
                  <a:schemeClr val="tx1">
                    <a:lumMod val="65000"/>
                  </a:schemeClr>
                </a:solidFill>
              </a:rPr>
              <a:t>used with permission</a:t>
            </a:r>
            <a:endParaRPr lang="en-CA" sz="1000" dirty="0">
              <a:solidFill>
                <a:schemeClr val="tx1">
                  <a:lumMod val="65000"/>
                </a:schemeClr>
              </a:solidFill>
            </a:endParaRPr>
          </a:p>
        </p:txBody>
      </p:sp>
      <p:pic>
        <p:nvPicPr>
          <p:cNvPr id="22" name="Picture 21" descr="angry-face-01s.gif"/>
          <p:cNvPicPr>
            <a:picLocks noChangeAspect="1"/>
          </p:cNvPicPr>
          <p:nvPr/>
        </p:nvPicPr>
        <p:blipFill>
          <a:blip r:embed="rId4" cstate="print"/>
          <a:stretch>
            <a:fillRect/>
          </a:stretch>
        </p:blipFill>
        <p:spPr>
          <a:xfrm>
            <a:off x="323528" y="116632"/>
            <a:ext cx="864096" cy="864096"/>
          </a:xfrm>
          <a:prstGeom prst="ellipse">
            <a:avLst/>
          </a:prstGeom>
        </p:spPr>
      </p:pic>
      <p:sp>
        <p:nvSpPr>
          <p:cNvPr id="37" name="TextBox 8"/>
          <p:cNvSpPr txBox="1">
            <a:spLocks noChangeArrowheads="1"/>
          </p:cNvSpPr>
          <p:nvPr/>
        </p:nvSpPr>
        <p:spPr bwMode="auto">
          <a:xfrm rot="16200000">
            <a:off x="-324833" y="40495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endParaRPr lang="en-CA" sz="800" dirty="0">
              <a:solidFill>
                <a:schemeClr val="tx1">
                  <a:lumMod val="50000"/>
                </a:schemeClr>
              </a:solidFill>
            </a:endParaRPr>
          </a:p>
        </p:txBody>
      </p:sp>
      <p:sp>
        <p:nvSpPr>
          <p:cNvPr id="44" name="TextBox 43"/>
          <p:cNvSpPr txBox="1"/>
          <p:nvPr/>
        </p:nvSpPr>
        <p:spPr>
          <a:xfrm>
            <a:off x="6444208" y="548680"/>
            <a:ext cx="2088232" cy="507831"/>
          </a:xfrm>
          <a:prstGeom prst="rect">
            <a:avLst/>
          </a:prstGeom>
          <a:noFill/>
        </p:spPr>
        <p:txBody>
          <a:bodyPr wrap="square" rtlCol="0">
            <a:spAutoFit/>
          </a:bodyPr>
          <a:lstStyle/>
          <a:p>
            <a:pPr algn="ctr"/>
            <a:r>
              <a:rPr lang="en-CA" sz="900" dirty="0" smtClean="0">
                <a:solidFill>
                  <a:schemeClr val="tx1">
                    <a:lumMod val="85000"/>
                  </a:schemeClr>
                </a:solidFill>
              </a:rPr>
              <a:t>smiley © sherv.net</a:t>
            </a:r>
          </a:p>
          <a:p>
            <a:pPr algn="ctr"/>
            <a:r>
              <a:rPr lang="en-CA" sz="900" dirty="0" smtClean="0">
                <a:solidFill>
                  <a:schemeClr val="tx1">
                    <a:lumMod val="85000"/>
                  </a:schemeClr>
                </a:solidFill>
              </a:rPr>
              <a:t>Jumping heart © www.fg-a.com</a:t>
            </a:r>
          </a:p>
          <a:p>
            <a:pPr algn="ctr"/>
            <a:r>
              <a:rPr lang="en-CA" sz="900" dirty="0" smtClean="0">
                <a:solidFill>
                  <a:schemeClr val="tx1">
                    <a:lumMod val="85000"/>
                  </a:schemeClr>
                </a:solidFill>
              </a:rPr>
              <a:t>heart © clipartbest.com</a:t>
            </a:r>
            <a:endParaRPr lang="en-CA" sz="900" dirty="0">
              <a:solidFill>
                <a:schemeClr val="tx1">
                  <a:lumMod val="85000"/>
                </a:schemeClr>
              </a:solidFill>
            </a:endParaRPr>
          </a:p>
        </p:txBody>
      </p:sp>
      <p:sp>
        <p:nvSpPr>
          <p:cNvPr id="46" name="TextBox 12"/>
          <p:cNvSpPr txBox="1">
            <a:spLocks noChangeArrowheads="1"/>
          </p:cNvSpPr>
          <p:nvPr/>
        </p:nvSpPr>
        <p:spPr bwMode="auto">
          <a:xfrm>
            <a:off x="72008" y="5428381"/>
            <a:ext cx="9036496" cy="1384995"/>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menunjukkan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mati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ketika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berdosa</a:t>
            </a:r>
            <a:r>
              <a:rPr lang="en-CA" sz="2800" b="1" dirty="0" smtClean="0">
                <a:solidFill>
                  <a:schemeClr val="bg1"/>
                </a:solidFill>
                <a:latin typeface="Calibri" pitchFamily="34" charset="0"/>
                <a:cs typeface="Calibri" pitchFamily="34" charset="0"/>
              </a:rPr>
              <a:t>.”  </a:t>
            </a:r>
            <a:r>
              <a:rPr lang="en-US" sz="2800" b="1" spc="-30" dirty="0" err="1" smtClean="0">
                <a:solidFill>
                  <a:schemeClr val="bg1"/>
                </a:solidFill>
                <a:latin typeface="Calibri" pitchFamily="34" charset="0"/>
              </a:rPr>
              <a:t>Rm</a:t>
            </a:r>
            <a:r>
              <a:rPr lang="en-US" sz="2800" b="1" spc="-30" dirty="0" smtClean="0">
                <a:solidFill>
                  <a:schemeClr val="bg1"/>
                </a:solidFill>
                <a:latin typeface="Calibri" pitchFamily="34" charset="0"/>
              </a:rPr>
              <a:t> 5:8</a:t>
            </a:r>
            <a:endParaRPr lang="en-CA" spc="-30" dirty="0">
              <a:solidFill>
                <a:schemeClr val="bg1"/>
              </a:solidFill>
            </a:endParaRPr>
          </a:p>
        </p:txBody>
      </p:sp>
      <p:sp>
        <p:nvSpPr>
          <p:cNvPr id="47" name="TextBox 46"/>
          <p:cNvSpPr txBox="1"/>
          <p:nvPr/>
        </p:nvSpPr>
        <p:spPr>
          <a:xfrm>
            <a:off x="2411760" y="4244895"/>
            <a:ext cx="3528392" cy="1200329"/>
          </a:xfrm>
          <a:prstGeom prst="rect">
            <a:avLst/>
          </a:prstGeom>
          <a:noFill/>
        </p:spPr>
        <p:txBody>
          <a:bodyPr wrap="square" rtlCol="0">
            <a:spAutoFit/>
          </a:bodyPr>
          <a:lstStyle/>
          <a:p>
            <a:pPr algn="ctr"/>
            <a:r>
              <a:rPr lang="en-CA" sz="2400" b="1" dirty="0" smtClean="0">
                <a:latin typeface="Calibri" pitchFamily="34" charset="0"/>
              </a:rPr>
              <a:t>TUHAN </a:t>
            </a:r>
            <a:r>
              <a:rPr lang="en-CA" sz="2400" b="1" dirty="0" err="1" smtClean="0">
                <a:latin typeface="Calibri" pitchFamily="34" charset="0"/>
              </a:rPr>
              <a:t>memberikan</a:t>
            </a:r>
            <a:r>
              <a:rPr lang="en-CA" sz="2400" b="1" dirty="0" smtClean="0">
                <a:latin typeface="Calibri" pitchFamily="34" charset="0"/>
              </a:rPr>
              <a:t> </a:t>
            </a:r>
            <a:r>
              <a:rPr lang="en-CA" sz="2400" b="1" dirty="0" err="1" smtClean="0">
                <a:latin typeface="Calibri" pitchFamily="34" charset="0"/>
              </a:rPr>
              <a:t>kekayaan</a:t>
            </a:r>
            <a:r>
              <a:rPr lang="en-CA" sz="2400" b="1" dirty="0" smtClean="0">
                <a:latin typeface="Calibri" pitchFamily="34" charset="0"/>
              </a:rPr>
              <a:t> </a:t>
            </a:r>
            <a:r>
              <a:rPr lang="en-CA" sz="2400" b="1" dirty="0" err="1" smtClean="0">
                <a:latin typeface="Calibri" pitchFamily="34" charset="0"/>
              </a:rPr>
              <a:t>anugerahNya</a:t>
            </a:r>
            <a:r>
              <a:rPr lang="en-CA" sz="2400" b="1" dirty="0" smtClean="0">
                <a:latin typeface="Calibri" pitchFamily="34" charset="0"/>
              </a:rPr>
              <a:t> </a:t>
            </a:r>
            <a:r>
              <a:rPr lang="en-CA" sz="2400" b="1" dirty="0" err="1" smtClean="0">
                <a:latin typeface="Calibri" pitchFamily="34" charset="0"/>
              </a:rPr>
              <a:t>dalam</a:t>
            </a:r>
            <a:r>
              <a:rPr lang="en-CA" sz="2400" b="1" dirty="0" smtClean="0">
                <a:latin typeface="Calibri" pitchFamily="34" charset="0"/>
              </a:rPr>
              <a:t> </a:t>
            </a:r>
            <a:r>
              <a:rPr lang="en-CA" sz="2400" b="1" dirty="0" err="1" smtClean="0">
                <a:latin typeface="Calibri" pitchFamily="34" charset="0"/>
              </a:rPr>
              <a:t>Kristus</a:t>
            </a:r>
            <a:endParaRPr lang="en-CA" sz="2400" b="1" dirty="0" smtClean="0">
              <a:latin typeface="Calibri" pitchFamily="34" charset="0"/>
            </a:endParaRPr>
          </a:p>
        </p:txBody>
      </p:sp>
      <p:sp>
        <p:nvSpPr>
          <p:cNvPr id="48" name="TextBox 47"/>
          <p:cNvSpPr txBox="1"/>
          <p:nvPr/>
        </p:nvSpPr>
        <p:spPr>
          <a:xfrm>
            <a:off x="107504" y="4244895"/>
            <a:ext cx="2016224" cy="1200329"/>
          </a:xfrm>
          <a:prstGeom prst="rect">
            <a:avLst/>
          </a:prstGeom>
          <a:noFill/>
        </p:spPr>
        <p:txBody>
          <a:bodyPr wrap="square" rtlCol="0">
            <a:spAutoFit/>
          </a:bodyPr>
          <a:lstStyle/>
          <a:p>
            <a:pPr algn="ctr"/>
            <a:r>
              <a:rPr lang="en-CA" sz="2400" b="1" dirty="0" err="1" smtClean="0">
                <a:latin typeface="Calibri" pitchFamily="34" charset="0"/>
              </a:rPr>
              <a:t>Kristus</a:t>
            </a:r>
            <a:r>
              <a:rPr lang="en-CA" sz="2400" b="1" dirty="0" smtClean="0">
                <a:latin typeface="Calibri" pitchFamily="34" charset="0"/>
              </a:rPr>
              <a:t> </a:t>
            </a:r>
            <a:r>
              <a:rPr lang="en-CA" sz="2400" b="1" dirty="0" err="1" smtClean="0">
                <a:latin typeface="Calibri" pitchFamily="34" charset="0"/>
              </a:rPr>
              <a:t>mati</a:t>
            </a:r>
            <a:r>
              <a:rPr lang="en-CA" sz="2400" b="1" dirty="0" smtClean="0">
                <a:latin typeface="Calibri" pitchFamily="34" charset="0"/>
              </a:rPr>
              <a:t> </a:t>
            </a:r>
            <a:r>
              <a:rPr lang="en-CA" sz="2400" b="1" dirty="0" err="1" smtClean="0">
                <a:latin typeface="Calibri" pitchFamily="34" charset="0"/>
              </a:rPr>
              <a:t>untuk</a:t>
            </a:r>
            <a:r>
              <a:rPr lang="en-CA" sz="2400" b="1" dirty="0" smtClean="0">
                <a:latin typeface="Calibri" pitchFamily="34" charset="0"/>
              </a:rPr>
              <a:t> </a:t>
            </a:r>
            <a:r>
              <a:rPr lang="en-CA" sz="2400" b="1" dirty="0" err="1" smtClean="0">
                <a:latin typeface="Calibri" pitchFamily="34" charset="0"/>
              </a:rPr>
              <a:t>kita</a:t>
            </a:r>
            <a:r>
              <a:rPr lang="en-CA" sz="2400" b="1" dirty="0" smtClean="0">
                <a:latin typeface="Calibri" pitchFamily="34" charset="0"/>
              </a:rPr>
              <a:t> </a:t>
            </a:r>
            <a:r>
              <a:rPr lang="en-CA" sz="2400" b="1" dirty="0" err="1" smtClean="0">
                <a:latin typeface="Calibri" pitchFamily="34" charset="0"/>
              </a:rPr>
              <a:t>supaya</a:t>
            </a:r>
            <a:endParaRPr lang="en-CA" sz="2400" b="1" dirty="0" smtClean="0">
              <a:latin typeface="Calibri" pitchFamily="34" charset="0"/>
            </a:endParaRPr>
          </a:p>
        </p:txBody>
      </p:sp>
      <p:sp>
        <p:nvSpPr>
          <p:cNvPr id="51" name="TextBox 50"/>
          <p:cNvSpPr txBox="1"/>
          <p:nvPr/>
        </p:nvSpPr>
        <p:spPr>
          <a:xfrm>
            <a:off x="323528" y="4462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52" name="Title 1"/>
          <p:cNvSpPr txBox="1">
            <a:spLocks/>
          </p:cNvSpPr>
          <p:nvPr/>
        </p:nvSpPr>
        <p:spPr bwMode="auto">
          <a:xfrm>
            <a:off x="3059832" y="44624"/>
            <a:ext cx="3383280" cy="864096"/>
          </a:xfrm>
          <a:prstGeom prst="rect">
            <a:avLst/>
          </a:prstGeom>
          <a:solidFill>
            <a:srgbClr val="FFFFFF"/>
          </a:solid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defRPr/>
            </a:pPr>
            <a:r>
              <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Calibri" pitchFamily="34" charset="0"/>
              </a:rPr>
              <a:t>98. </a:t>
            </a:r>
            <a:r>
              <a:rPr lang="en-US" sz="2800" b="1" dirty="0" err="1" smtClean="0">
                <a:solidFill>
                  <a:srgbClr val="FF0000"/>
                </a:solidFill>
                <a:latin typeface="Calibri" pitchFamily="34" charset="0"/>
                <a:cs typeface="Calibri" pitchFamily="34" charset="0"/>
              </a:rPr>
              <a:t>Dikasihi</a:t>
            </a:r>
            <a:r>
              <a:rPr lang="en-US" sz="2800" b="1" dirty="0" smtClean="0">
                <a:solidFill>
                  <a:srgbClr val="FF0000"/>
                </a:solidFill>
                <a:latin typeface="Calibri" pitchFamily="34" charset="0"/>
                <a:cs typeface="Calibri" pitchFamily="34" charset="0"/>
              </a:rPr>
              <a:t>!</a:t>
            </a:r>
            <a:endPar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b="1" kern="0" dirty="0" err="1" smtClean="0">
                <a:solidFill>
                  <a:srgbClr val="FF0000"/>
                </a:solidFill>
                <a:latin typeface="Calibri" pitchFamily="34" charset="0"/>
                <a:ea typeface="+mj-ea"/>
                <a:cs typeface="Times New Roman" pitchFamily="18" charset="0"/>
              </a:rPr>
              <a:t>Terima</a:t>
            </a:r>
            <a:r>
              <a:rPr lang="en-US" sz="2800" b="1" kern="0" dirty="0" smtClean="0">
                <a:solidFill>
                  <a:srgbClr val="FF0000"/>
                </a:solidFill>
                <a:latin typeface="Calibri" pitchFamily="34" charset="0"/>
                <a:ea typeface="+mj-ea"/>
                <a:cs typeface="Times New Roman" pitchFamily="18" charset="0"/>
              </a:rPr>
              <a:t> </a:t>
            </a:r>
            <a:r>
              <a:rPr lang="en-US" sz="2800" b="1" kern="0" dirty="0" err="1" smtClean="0">
                <a:solidFill>
                  <a:srgbClr val="FF0000"/>
                </a:solidFill>
                <a:latin typeface="Calibri" pitchFamily="34" charset="0"/>
                <a:ea typeface="+mj-ea"/>
                <a:cs typeface="Times New Roman" pitchFamily="18" charset="0"/>
              </a:rPr>
              <a:t>Kasih</a:t>
            </a:r>
            <a:r>
              <a:rPr lang="en-US" sz="2800" b="1" kern="0" dirty="0" smtClean="0">
                <a:solidFill>
                  <a:srgbClr val="FF0000"/>
                </a:solidFill>
                <a:latin typeface="Calibri" pitchFamily="34" charset="0"/>
                <a:ea typeface="+mj-ea"/>
                <a:cs typeface="Times New Roman" pitchFamily="18" charset="0"/>
              </a:rPr>
              <a:t>, </a:t>
            </a:r>
            <a:r>
              <a:rPr lang="en-US" sz="2800" b="1" kern="0" dirty="0" err="1" smtClean="0">
                <a:solidFill>
                  <a:srgbClr val="FF0000"/>
                </a:solidFill>
                <a:latin typeface="Calibri" pitchFamily="34" charset="0"/>
                <a:ea typeface="+mj-ea"/>
                <a:cs typeface="Times New Roman" pitchFamily="18" charset="0"/>
              </a:rPr>
              <a:t>Tuhan</a:t>
            </a:r>
            <a:r>
              <a:rPr lang="en-US" sz="2800" b="1" kern="0" dirty="0" smtClean="0">
                <a:solidFill>
                  <a:srgbClr val="FF0000"/>
                </a:solidFill>
                <a:latin typeface="Calibri" pitchFamily="34" charset="0"/>
                <a:ea typeface="+mj-ea"/>
                <a:cs typeface="Times New Roman" pitchFamily="18" charset="0"/>
              </a:rPr>
              <a:t>!</a:t>
            </a:r>
            <a:r>
              <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Times New Roman" pitchFamily="18" charset="0"/>
              </a:rPr>
              <a:t> </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cxnSp>
        <p:nvCxnSpPr>
          <p:cNvPr id="7" name="Straight Arrow Connector 6"/>
          <p:cNvCxnSpPr/>
          <p:nvPr/>
        </p:nvCxnSpPr>
        <p:spPr>
          <a:xfrm flipV="1">
            <a:off x="2123728" y="2204864"/>
            <a:ext cx="45720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5796136" y="1196752"/>
            <a:ext cx="914400" cy="3139321"/>
          </a:xfrm>
          <a:prstGeom prst="rect">
            <a:avLst/>
          </a:prstGeom>
          <a:solidFill>
            <a:srgbClr val="00B0F0"/>
          </a:solidFill>
        </p:spPr>
        <p:txBody>
          <a:bodyPr wrap="square" rtlCol="0">
            <a:spAutoFit/>
          </a:bodyPr>
          <a:lstStyle/>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a:p>
        </p:txBody>
      </p:sp>
      <p:cxnSp>
        <p:nvCxnSpPr>
          <p:cNvPr id="20" name="Straight Arrow Connector 19"/>
          <p:cNvCxnSpPr/>
          <p:nvPr/>
        </p:nvCxnSpPr>
        <p:spPr>
          <a:xfrm flipV="1">
            <a:off x="5842992" y="2204864"/>
            <a:ext cx="45720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pic>
        <p:nvPicPr>
          <p:cNvPr id="27" name="Picture 26" descr="www.clipartbest.com dc6XLjAMi.gif"/>
          <p:cNvPicPr>
            <a:picLocks noChangeAspect="1"/>
          </p:cNvPicPr>
          <p:nvPr/>
        </p:nvPicPr>
        <p:blipFill>
          <a:blip r:embed="rId5" cstate="print"/>
          <a:stretch>
            <a:fillRect/>
          </a:stretch>
        </p:blipFill>
        <p:spPr>
          <a:xfrm>
            <a:off x="7020272" y="2492896"/>
            <a:ext cx="2194560" cy="1542543"/>
          </a:xfrm>
          <a:prstGeom prst="rect">
            <a:avLst/>
          </a:prstGeom>
        </p:spPr>
      </p:pic>
      <p:sp>
        <p:nvSpPr>
          <p:cNvPr id="24" name="TextBox 23"/>
          <p:cNvSpPr txBox="1"/>
          <p:nvPr/>
        </p:nvSpPr>
        <p:spPr>
          <a:xfrm>
            <a:off x="2555776" y="899428"/>
            <a:ext cx="3456384" cy="369332"/>
          </a:xfrm>
          <a:prstGeom prst="rect">
            <a:avLst/>
          </a:prstGeom>
          <a:noFill/>
        </p:spPr>
        <p:txBody>
          <a:bodyPr wrap="square" rtlCol="0">
            <a:spAutoFit/>
          </a:bodyPr>
          <a:lstStyle/>
          <a:p>
            <a:pPr algn="ctr"/>
            <a:r>
              <a:rPr lang="en-CA" sz="900" dirty="0" smtClean="0">
                <a:solidFill>
                  <a:schemeClr val="tx1">
                    <a:lumMod val="85000"/>
                  </a:schemeClr>
                </a:solidFill>
              </a:rPr>
              <a:t>Dove and Bible   Microsoft clip art © 2013 </a:t>
            </a:r>
          </a:p>
          <a:p>
            <a:pPr algn="ctr"/>
            <a:r>
              <a:rPr lang="en-CA" sz="900" dirty="0" smtClean="0">
                <a:solidFill>
                  <a:schemeClr val="tx1">
                    <a:lumMod val="85000"/>
                  </a:schemeClr>
                </a:solidFill>
              </a:rPr>
              <a:t>Microsoft Corporation. </a:t>
            </a:r>
            <a:endParaRPr lang="en-CA" sz="900" dirty="0">
              <a:solidFill>
                <a:schemeClr val="tx1">
                  <a:lumMod val="85000"/>
                </a:schemeClr>
              </a:solidFill>
            </a:endParaRPr>
          </a:p>
        </p:txBody>
      </p:sp>
      <p:sp>
        <p:nvSpPr>
          <p:cNvPr id="11376644"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graphicFrame>
        <p:nvGraphicFramePr>
          <p:cNvPr id="11376643" name="Object 3"/>
          <p:cNvGraphicFramePr>
            <a:graphicFrameLocks noChangeAspect="1"/>
          </p:cNvGraphicFramePr>
          <p:nvPr/>
        </p:nvGraphicFramePr>
        <p:xfrm>
          <a:off x="2672916" y="1340768"/>
          <a:ext cx="3843100" cy="2880320"/>
        </p:xfrm>
        <a:graphic>
          <a:graphicData uri="http://schemas.openxmlformats.org/presentationml/2006/ole">
            <p:oleObj spid="_x0000_s11376643" name="Slide" r:id="rId6" imgW="4235249" imgH="3175909" progId="">
              <p:embed/>
            </p:oleObj>
          </a:graphicData>
        </a:graphic>
      </p:graphicFrame>
      <p:sp>
        <p:nvSpPr>
          <p:cNvPr id="50" name="TextBox 49"/>
          <p:cNvSpPr txBox="1"/>
          <p:nvPr/>
        </p:nvSpPr>
        <p:spPr>
          <a:xfrm>
            <a:off x="1115616" y="44624"/>
            <a:ext cx="1857320" cy="1323439"/>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 </a:t>
            </a:r>
            <a:r>
              <a:rPr lang="en-CA" sz="2000" dirty="0" err="1" smtClean="0">
                <a:solidFill>
                  <a:schemeClr val="bg1"/>
                </a:solidFill>
              </a:rPr>
              <a:t>Saya</a:t>
            </a:r>
            <a:r>
              <a:rPr lang="en-CA" sz="2000" dirty="0" smtClean="0">
                <a:solidFill>
                  <a:schemeClr val="bg1"/>
                </a:solidFill>
              </a:rPr>
              <a:t> </a:t>
            </a:r>
            <a:r>
              <a:rPr lang="en-CA" sz="2000" dirty="0" err="1" smtClean="0">
                <a:solidFill>
                  <a:schemeClr val="bg1"/>
                </a:solidFill>
              </a:rPr>
              <a:t>menolak</a:t>
            </a:r>
            <a:r>
              <a:rPr lang="en-CA" sz="2000" dirty="0" smtClean="0">
                <a:solidFill>
                  <a:schemeClr val="bg1"/>
                </a:solidFill>
              </a:rPr>
              <a:t> </a:t>
            </a:r>
            <a:r>
              <a:rPr lang="en-CA" sz="2000" dirty="0" err="1" smtClean="0">
                <a:solidFill>
                  <a:schemeClr val="bg1"/>
                </a:solidFill>
              </a:rPr>
              <a:t>kasih</a:t>
            </a:r>
            <a:r>
              <a:rPr lang="en-CA" sz="2000" dirty="0" smtClean="0">
                <a:solidFill>
                  <a:schemeClr val="bg1"/>
                </a:solidFill>
              </a:rPr>
              <a:t> Allah </a:t>
            </a:r>
            <a:r>
              <a:rPr lang="en-CA" sz="2000" dirty="0" err="1" smtClean="0">
                <a:solidFill>
                  <a:schemeClr val="bg1"/>
                </a:solidFill>
              </a:rPr>
              <a:t>dalam</a:t>
            </a:r>
            <a:r>
              <a:rPr lang="en-CA" sz="2000" dirty="0" smtClean="0">
                <a:solidFill>
                  <a:schemeClr val="bg1"/>
                </a:solidFill>
              </a:rPr>
              <a:t> </a:t>
            </a:r>
            <a:r>
              <a:rPr lang="en-CA" sz="2000" dirty="0" err="1" smtClean="0">
                <a:solidFill>
                  <a:schemeClr val="bg1"/>
                </a:solidFill>
              </a:rPr>
              <a:t>Kristus</a:t>
            </a:r>
            <a:endParaRPr lang="en-CA" sz="2000" dirty="0">
              <a:solidFill>
                <a:schemeClr val="bg1"/>
              </a:solidFill>
            </a:endParaRPr>
          </a:p>
        </p:txBody>
      </p:sp>
      <p:sp>
        <p:nvSpPr>
          <p:cNvPr id="32" name="TextBox 31"/>
          <p:cNvSpPr txBox="1"/>
          <p:nvPr/>
        </p:nvSpPr>
        <p:spPr>
          <a:xfrm>
            <a:off x="5724128" y="980727"/>
            <a:ext cx="914400" cy="3291840"/>
          </a:xfrm>
          <a:prstGeom prst="rect">
            <a:avLst/>
          </a:prstGeom>
          <a:solidFill>
            <a:srgbClr val="00B0F0"/>
          </a:solidFill>
        </p:spPr>
        <p:txBody>
          <a:bodyPr wrap="square" rtlCol="0">
            <a:spAutoFit/>
          </a:bodyPr>
          <a:lstStyle/>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a:p>
        </p:txBody>
      </p:sp>
      <p:sp>
        <p:nvSpPr>
          <p:cNvPr id="43" name="WordArt 2"/>
          <p:cNvSpPr>
            <a:spLocks noChangeArrowheads="1" noChangeShapeType="1" noTextEdit="1"/>
          </p:cNvSpPr>
          <p:nvPr/>
        </p:nvSpPr>
        <p:spPr bwMode="auto">
          <a:xfrm>
            <a:off x="6444208" y="1412776"/>
            <a:ext cx="2016224" cy="144016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45" name="TextBox 44"/>
          <p:cNvSpPr txBox="1"/>
          <p:nvPr/>
        </p:nvSpPr>
        <p:spPr>
          <a:xfrm>
            <a:off x="5796136" y="3875564"/>
            <a:ext cx="3275856" cy="1569660"/>
          </a:xfrm>
          <a:prstGeom prst="rect">
            <a:avLst/>
          </a:prstGeom>
          <a:noFill/>
        </p:spPr>
        <p:txBody>
          <a:bodyPr wrap="square" rtlCol="0">
            <a:spAutoFit/>
          </a:bodyPr>
          <a:lstStyle/>
          <a:p>
            <a:pPr algn="ctr"/>
            <a:r>
              <a:rPr lang="en-CA" sz="2400" b="1" dirty="0" err="1" smtClean="0">
                <a:latin typeface="Calibri" pitchFamily="34" charset="0"/>
              </a:rPr>
              <a:t>untuk</a:t>
            </a:r>
            <a:r>
              <a:rPr lang="en-CA" sz="2400" b="1" dirty="0" smtClean="0">
                <a:latin typeface="Calibri" pitchFamily="34" charset="0"/>
              </a:rPr>
              <a:t> </a:t>
            </a:r>
            <a:r>
              <a:rPr lang="en-CA" sz="2400" b="1" dirty="0" err="1" smtClean="0">
                <a:latin typeface="Calibri" pitchFamily="34" charset="0"/>
              </a:rPr>
              <a:t>menikmati</a:t>
            </a:r>
            <a:r>
              <a:rPr lang="en-CA" sz="2400" b="1" dirty="0" smtClean="0">
                <a:latin typeface="Calibri" pitchFamily="34" charset="0"/>
              </a:rPr>
              <a:t> </a:t>
            </a:r>
            <a:r>
              <a:rPr lang="en-CA" sz="2400" b="1" dirty="0" err="1" smtClean="0">
                <a:latin typeface="Calibri" pitchFamily="34" charset="0"/>
              </a:rPr>
              <a:t>hubungan</a:t>
            </a:r>
            <a:r>
              <a:rPr lang="en-CA" sz="2400" b="1" dirty="0" smtClean="0">
                <a:latin typeface="Calibri" pitchFamily="34" charset="0"/>
              </a:rPr>
              <a:t> </a:t>
            </a:r>
            <a:r>
              <a:rPr lang="en-CA" sz="2400" b="1" dirty="0" err="1" smtClean="0">
                <a:latin typeface="Calibri" pitchFamily="34" charset="0"/>
              </a:rPr>
              <a:t>dengan</a:t>
            </a:r>
            <a:r>
              <a:rPr lang="en-CA" sz="2400" b="1" dirty="0" smtClean="0">
                <a:latin typeface="Calibri" pitchFamily="34" charset="0"/>
              </a:rPr>
              <a:t> Allah </a:t>
            </a:r>
            <a:r>
              <a:rPr lang="en-CA" sz="2400" b="1" dirty="0" err="1" smtClean="0">
                <a:latin typeface="Calibri" pitchFamily="34" charset="0"/>
              </a:rPr>
              <a:t>sekarang</a:t>
            </a:r>
            <a:r>
              <a:rPr lang="en-CA" sz="2400" b="1" dirty="0" smtClean="0">
                <a:latin typeface="Calibri" pitchFamily="34" charset="0"/>
              </a:rPr>
              <a:t> </a:t>
            </a:r>
            <a:r>
              <a:rPr lang="en-CA" sz="2400" b="1" dirty="0" err="1" smtClean="0">
                <a:latin typeface="Calibri" pitchFamily="34" charset="0"/>
              </a:rPr>
              <a:t>dan</a:t>
            </a:r>
            <a:r>
              <a:rPr lang="en-CA" sz="2400" b="1" dirty="0" smtClean="0">
                <a:latin typeface="Calibri" pitchFamily="34" charset="0"/>
              </a:rPr>
              <a:t> </a:t>
            </a:r>
            <a:r>
              <a:rPr lang="en-CA" sz="2400" b="1" dirty="0" err="1" smtClean="0">
                <a:latin typeface="Calibri" pitchFamily="34" charset="0"/>
              </a:rPr>
              <a:t>selamanya</a:t>
            </a:r>
            <a:endParaRPr lang="en-CA" sz="2400" b="1" dirty="0" smtClean="0">
              <a:latin typeface="Calibri" pitchFamily="34" charset="0"/>
            </a:endParaRPr>
          </a:p>
        </p:txBody>
      </p:sp>
      <p:pic>
        <p:nvPicPr>
          <p:cNvPr id="42" name="Picture 41" descr="www.clipartbest.com dc6XLjAMi.gif"/>
          <p:cNvPicPr>
            <a:picLocks noChangeAspect="1"/>
          </p:cNvPicPr>
          <p:nvPr/>
        </p:nvPicPr>
        <p:blipFill>
          <a:blip r:embed="rId5" cstate="print"/>
          <a:stretch>
            <a:fillRect/>
          </a:stretch>
        </p:blipFill>
        <p:spPr>
          <a:xfrm>
            <a:off x="6337880" y="1628800"/>
            <a:ext cx="2194560" cy="1542542"/>
          </a:xfrm>
          <a:prstGeom prst="rect">
            <a:avLst/>
          </a:prstGeom>
        </p:spPr>
      </p:pic>
      <p:pic>
        <p:nvPicPr>
          <p:cNvPr id="34" name="Picture 33" descr="www.clipartbest.com dc6XLjAMi.gif"/>
          <p:cNvPicPr>
            <a:picLocks noChangeAspect="1"/>
          </p:cNvPicPr>
          <p:nvPr/>
        </p:nvPicPr>
        <p:blipFill>
          <a:blip r:embed="rId5" cstate="print"/>
          <a:stretch>
            <a:fillRect/>
          </a:stretch>
        </p:blipFill>
        <p:spPr>
          <a:xfrm>
            <a:off x="5796136" y="2492896"/>
            <a:ext cx="2194560" cy="1542542"/>
          </a:xfrm>
          <a:prstGeom prst="rect">
            <a:avLst/>
          </a:prstGeom>
        </p:spPr>
      </p:pic>
      <p:pic>
        <p:nvPicPr>
          <p:cNvPr id="40" name="Picture 39" descr="egyptian.gif"/>
          <p:cNvPicPr>
            <a:picLocks noChangeAspect="1"/>
          </p:cNvPicPr>
          <p:nvPr/>
        </p:nvPicPr>
        <p:blipFill>
          <a:blip r:embed="rId7" cstate="print"/>
          <a:stretch>
            <a:fillRect/>
          </a:stretch>
        </p:blipFill>
        <p:spPr>
          <a:xfrm>
            <a:off x="6207576" y="1527380"/>
            <a:ext cx="2468880" cy="1469572"/>
          </a:xfrm>
          <a:prstGeom prst="rect">
            <a:avLst/>
          </a:prstGeom>
        </p:spPr>
      </p:pic>
      <p:pic>
        <p:nvPicPr>
          <p:cNvPr id="41" name="Picture 40" descr="egyptian.gif"/>
          <p:cNvPicPr>
            <a:picLocks noChangeAspect="1"/>
          </p:cNvPicPr>
          <p:nvPr/>
        </p:nvPicPr>
        <p:blipFill>
          <a:blip r:embed="rId7" cstate="print"/>
          <a:stretch>
            <a:fillRect/>
          </a:stretch>
        </p:blipFill>
        <p:spPr>
          <a:xfrm rot="14400000" flipH="1">
            <a:off x="5396364" y="2553908"/>
            <a:ext cx="2468880" cy="1469572"/>
          </a:xfrm>
          <a:prstGeom prst="rect">
            <a:avLst/>
          </a:prstGeom>
        </p:spPr>
      </p:pic>
      <p:pic>
        <p:nvPicPr>
          <p:cNvPr id="39" name="Picture 38" descr="egyptian.gif"/>
          <p:cNvPicPr>
            <a:picLocks noChangeAspect="1"/>
          </p:cNvPicPr>
          <p:nvPr/>
        </p:nvPicPr>
        <p:blipFill>
          <a:blip r:embed="rId7" cstate="print"/>
          <a:stretch>
            <a:fillRect/>
          </a:stretch>
        </p:blipFill>
        <p:spPr>
          <a:xfrm rot="7200000">
            <a:off x="6980540" y="2546488"/>
            <a:ext cx="2468880" cy="1469572"/>
          </a:xfrm>
          <a:prstGeom prst="rect">
            <a:avLst/>
          </a:prstGeom>
        </p:spPr>
      </p:pic>
      <p:pic>
        <p:nvPicPr>
          <p:cNvPr id="38" name="Picture 37" descr="www.fg-a.com valentine 2-jumping-heart.gif"/>
          <p:cNvPicPr>
            <a:picLocks noChangeAspect="1"/>
          </p:cNvPicPr>
          <p:nvPr/>
        </p:nvPicPr>
        <p:blipFill>
          <a:blip r:embed="rId8" cstate="print"/>
          <a:stretch>
            <a:fillRect/>
          </a:stretch>
        </p:blipFill>
        <p:spPr>
          <a:xfrm>
            <a:off x="6885384" y="2167508"/>
            <a:ext cx="1143000" cy="1333500"/>
          </a:xfrm>
          <a:prstGeom prst="rect">
            <a:avLst/>
          </a:prstGeom>
        </p:spPr>
      </p:pic>
      <p:pic>
        <p:nvPicPr>
          <p:cNvPr id="28" name="Picture 27" descr="dove and sword large cropped.png"/>
          <p:cNvPicPr>
            <a:picLocks noChangeAspect="1"/>
          </p:cNvPicPr>
          <p:nvPr/>
        </p:nvPicPr>
        <p:blipFill>
          <a:blip r:embed="rId9" cstate="print"/>
          <a:stretch>
            <a:fillRect/>
          </a:stretch>
        </p:blipFill>
        <p:spPr>
          <a:xfrm>
            <a:off x="2798881" y="1971779"/>
            <a:ext cx="1269063" cy="1313205"/>
          </a:xfrm>
          <a:prstGeom prst="rect">
            <a:avLst/>
          </a:prstGeom>
        </p:spPr>
      </p:pic>
    </p:spTree>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9" name="Rectangle 28"/>
          <p:cNvSpPr/>
          <p:nvPr/>
        </p:nvSpPr>
        <p:spPr>
          <a:xfrm>
            <a:off x="7126560" y="2670056"/>
            <a:ext cx="6858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1" name="Rectangle 30"/>
          <p:cNvSpPr/>
          <p:nvPr/>
        </p:nvSpPr>
        <p:spPr>
          <a:xfrm>
            <a:off x="7380312" y="251460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4you.png"/>
          <p:cNvPicPr>
            <a:picLocks noChangeAspect="1"/>
          </p:cNvPicPr>
          <p:nvPr/>
        </p:nvPicPr>
        <p:blipFill>
          <a:blip r:embed="rId3" cstate="print"/>
          <a:srcRect l="17780" t="14343" r="54067" b="42228"/>
          <a:stretch>
            <a:fillRect/>
          </a:stretch>
        </p:blipFill>
        <p:spPr>
          <a:xfrm>
            <a:off x="107504" y="1412776"/>
            <a:ext cx="1944216" cy="2736304"/>
          </a:xfrm>
          <a:prstGeom prst="rect">
            <a:avLst/>
          </a:prstGeom>
        </p:spPr>
      </p:pic>
      <p:sp>
        <p:nvSpPr>
          <p:cNvPr id="15" name="TextBox 8"/>
          <p:cNvSpPr txBox="1">
            <a:spLocks noChangeArrowheads="1"/>
          </p:cNvSpPr>
          <p:nvPr/>
        </p:nvSpPr>
        <p:spPr bwMode="auto">
          <a:xfrm>
            <a:off x="107505" y="3687415"/>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65000"/>
                  </a:schemeClr>
                </a:solidFill>
              </a:rPr>
              <a:t>©</a:t>
            </a:r>
            <a:r>
              <a:rPr lang="en-CA" altLang="ko-KR" sz="1000" dirty="0" smtClean="0">
                <a:solidFill>
                  <a:schemeClr val="tx1">
                    <a:lumMod val="65000"/>
                  </a:schemeClr>
                </a:solidFill>
              </a:rPr>
              <a:t> </a:t>
            </a:r>
            <a:r>
              <a:rPr lang="en-CA" sz="1000" dirty="0" smtClean="0">
                <a:solidFill>
                  <a:schemeClr val="tx1">
                    <a:lumMod val="65000"/>
                  </a:schemeClr>
                </a:solidFill>
              </a:rPr>
              <a:t>GospelGifs.com </a:t>
            </a:r>
          </a:p>
          <a:p>
            <a:pPr algn="ctr">
              <a:defRPr/>
            </a:pPr>
            <a:r>
              <a:rPr lang="en-CA" sz="1000" dirty="0" smtClean="0">
                <a:solidFill>
                  <a:schemeClr val="tx1">
                    <a:lumMod val="65000"/>
                  </a:schemeClr>
                </a:solidFill>
              </a:rPr>
              <a:t>used with permission</a:t>
            </a:r>
            <a:endParaRPr lang="en-CA" sz="1000" dirty="0">
              <a:solidFill>
                <a:schemeClr val="tx1">
                  <a:lumMod val="65000"/>
                </a:schemeClr>
              </a:solidFill>
            </a:endParaRPr>
          </a:p>
        </p:txBody>
      </p:sp>
      <p:pic>
        <p:nvPicPr>
          <p:cNvPr id="22" name="Picture 21" descr="angry-face-01s.gif"/>
          <p:cNvPicPr>
            <a:picLocks noChangeAspect="1"/>
          </p:cNvPicPr>
          <p:nvPr/>
        </p:nvPicPr>
        <p:blipFill>
          <a:blip r:embed="rId4" cstate="print"/>
          <a:stretch>
            <a:fillRect/>
          </a:stretch>
        </p:blipFill>
        <p:spPr>
          <a:xfrm>
            <a:off x="323528" y="116632"/>
            <a:ext cx="864096" cy="864096"/>
          </a:xfrm>
          <a:prstGeom prst="ellipse">
            <a:avLst/>
          </a:prstGeom>
        </p:spPr>
      </p:pic>
      <p:sp>
        <p:nvSpPr>
          <p:cNvPr id="37" name="TextBox 8"/>
          <p:cNvSpPr txBox="1">
            <a:spLocks noChangeArrowheads="1"/>
          </p:cNvSpPr>
          <p:nvPr/>
        </p:nvSpPr>
        <p:spPr bwMode="auto">
          <a:xfrm rot="16200000">
            <a:off x="-324833" y="40495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50000"/>
                  </a:schemeClr>
                </a:solidFill>
              </a:rPr>
              <a:t>© </a:t>
            </a:r>
            <a:r>
              <a:rPr lang="en-CA" sz="800" dirty="0" smtClean="0">
                <a:solidFill>
                  <a:schemeClr val="tx1">
                    <a:lumMod val="50000"/>
                  </a:schemeClr>
                </a:solidFill>
              </a:rPr>
              <a:t>GospelGifs.com </a:t>
            </a:r>
            <a:endParaRPr lang="en-CA" sz="800" dirty="0">
              <a:solidFill>
                <a:schemeClr val="tx1">
                  <a:lumMod val="50000"/>
                </a:schemeClr>
              </a:solidFill>
            </a:endParaRPr>
          </a:p>
        </p:txBody>
      </p:sp>
      <p:sp>
        <p:nvSpPr>
          <p:cNvPr id="44" name="TextBox 43"/>
          <p:cNvSpPr txBox="1"/>
          <p:nvPr/>
        </p:nvSpPr>
        <p:spPr>
          <a:xfrm>
            <a:off x="6444208" y="548680"/>
            <a:ext cx="2088232" cy="507831"/>
          </a:xfrm>
          <a:prstGeom prst="rect">
            <a:avLst/>
          </a:prstGeom>
          <a:noFill/>
        </p:spPr>
        <p:txBody>
          <a:bodyPr wrap="square" rtlCol="0">
            <a:spAutoFit/>
          </a:bodyPr>
          <a:lstStyle/>
          <a:p>
            <a:pPr algn="ctr"/>
            <a:r>
              <a:rPr lang="en-CA" sz="900" dirty="0" smtClean="0">
                <a:solidFill>
                  <a:schemeClr val="tx1">
                    <a:lumMod val="85000"/>
                  </a:schemeClr>
                </a:solidFill>
              </a:rPr>
              <a:t>smiley © sherv.net</a:t>
            </a:r>
          </a:p>
          <a:p>
            <a:pPr algn="ctr"/>
            <a:r>
              <a:rPr lang="en-CA" sz="900" dirty="0" smtClean="0">
                <a:solidFill>
                  <a:schemeClr val="tx1">
                    <a:lumMod val="85000"/>
                  </a:schemeClr>
                </a:solidFill>
              </a:rPr>
              <a:t>Jumping heart © www.fg-a.com</a:t>
            </a:r>
          </a:p>
          <a:p>
            <a:pPr algn="ctr"/>
            <a:r>
              <a:rPr lang="en-CA" sz="900" dirty="0" smtClean="0">
                <a:solidFill>
                  <a:schemeClr val="tx1">
                    <a:lumMod val="85000"/>
                  </a:schemeClr>
                </a:solidFill>
              </a:rPr>
              <a:t>heart © clipartbest.com</a:t>
            </a:r>
            <a:endParaRPr lang="en-CA" sz="900" dirty="0">
              <a:solidFill>
                <a:schemeClr val="tx1">
                  <a:lumMod val="85000"/>
                </a:schemeClr>
              </a:solidFill>
            </a:endParaRPr>
          </a:p>
        </p:txBody>
      </p:sp>
      <p:sp>
        <p:nvSpPr>
          <p:cNvPr id="47" name="TextBox 46"/>
          <p:cNvSpPr txBox="1"/>
          <p:nvPr/>
        </p:nvSpPr>
        <p:spPr>
          <a:xfrm>
            <a:off x="2411760" y="4244895"/>
            <a:ext cx="3528392" cy="1200329"/>
          </a:xfrm>
          <a:prstGeom prst="rect">
            <a:avLst/>
          </a:prstGeom>
          <a:noFill/>
        </p:spPr>
        <p:txBody>
          <a:bodyPr wrap="square" rtlCol="0">
            <a:spAutoFit/>
          </a:bodyPr>
          <a:lstStyle/>
          <a:p>
            <a:pPr algn="ctr"/>
            <a:r>
              <a:rPr lang="en-CA" sz="2400" b="1" dirty="0" smtClean="0">
                <a:latin typeface="Calibri" pitchFamily="34" charset="0"/>
              </a:rPr>
              <a:t>TUHAN </a:t>
            </a:r>
            <a:r>
              <a:rPr lang="en-CA" sz="2400" b="1" dirty="0" err="1" smtClean="0">
                <a:latin typeface="Calibri" pitchFamily="34" charset="0"/>
              </a:rPr>
              <a:t>memberikan</a:t>
            </a:r>
            <a:r>
              <a:rPr lang="en-CA" sz="2400" b="1" dirty="0" smtClean="0">
                <a:latin typeface="Calibri" pitchFamily="34" charset="0"/>
              </a:rPr>
              <a:t> </a:t>
            </a:r>
            <a:r>
              <a:rPr lang="en-CA" sz="2400" b="1" dirty="0" err="1" smtClean="0">
                <a:latin typeface="Calibri" pitchFamily="34" charset="0"/>
              </a:rPr>
              <a:t>kekayaan</a:t>
            </a:r>
            <a:r>
              <a:rPr lang="en-CA" sz="2400" b="1" dirty="0" smtClean="0">
                <a:latin typeface="Calibri" pitchFamily="34" charset="0"/>
              </a:rPr>
              <a:t> </a:t>
            </a:r>
            <a:r>
              <a:rPr lang="en-CA" sz="2400" b="1" dirty="0" err="1" smtClean="0">
                <a:latin typeface="Calibri" pitchFamily="34" charset="0"/>
              </a:rPr>
              <a:t>anugerahNya</a:t>
            </a:r>
            <a:r>
              <a:rPr lang="en-CA" sz="2400" b="1" dirty="0" smtClean="0">
                <a:latin typeface="Calibri" pitchFamily="34" charset="0"/>
              </a:rPr>
              <a:t> </a:t>
            </a:r>
            <a:r>
              <a:rPr lang="en-CA" sz="2400" b="1" dirty="0" err="1" smtClean="0">
                <a:latin typeface="Calibri" pitchFamily="34" charset="0"/>
              </a:rPr>
              <a:t>dalam</a:t>
            </a:r>
            <a:r>
              <a:rPr lang="en-CA" sz="2400" b="1" dirty="0" smtClean="0">
                <a:latin typeface="Calibri" pitchFamily="34" charset="0"/>
              </a:rPr>
              <a:t> </a:t>
            </a:r>
            <a:r>
              <a:rPr lang="en-CA" sz="2400" b="1" dirty="0" err="1" smtClean="0">
                <a:latin typeface="Calibri" pitchFamily="34" charset="0"/>
              </a:rPr>
              <a:t>Kristus</a:t>
            </a:r>
            <a:endParaRPr lang="en-CA" sz="2400" b="1" dirty="0" smtClean="0">
              <a:latin typeface="Calibri" pitchFamily="34" charset="0"/>
            </a:endParaRPr>
          </a:p>
        </p:txBody>
      </p:sp>
      <p:sp>
        <p:nvSpPr>
          <p:cNvPr id="48" name="TextBox 47"/>
          <p:cNvSpPr txBox="1"/>
          <p:nvPr/>
        </p:nvSpPr>
        <p:spPr>
          <a:xfrm>
            <a:off x="107504" y="4244895"/>
            <a:ext cx="2016224" cy="1200329"/>
          </a:xfrm>
          <a:prstGeom prst="rect">
            <a:avLst/>
          </a:prstGeom>
          <a:noFill/>
        </p:spPr>
        <p:txBody>
          <a:bodyPr wrap="square" rtlCol="0">
            <a:spAutoFit/>
          </a:bodyPr>
          <a:lstStyle/>
          <a:p>
            <a:pPr algn="ctr"/>
            <a:r>
              <a:rPr lang="en-CA" sz="2400" b="1" dirty="0" err="1" smtClean="0">
                <a:latin typeface="Calibri" pitchFamily="34" charset="0"/>
              </a:rPr>
              <a:t>Kristus</a:t>
            </a:r>
            <a:r>
              <a:rPr lang="en-CA" sz="2400" b="1" dirty="0" smtClean="0">
                <a:latin typeface="Calibri" pitchFamily="34" charset="0"/>
              </a:rPr>
              <a:t> </a:t>
            </a:r>
            <a:r>
              <a:rPr lang="en-CA" sz="2400" b="1" dirty="0" err="1" smtClean="0">
                <a:latin typeface="Calibri" pitchFamily="34" charset="0"/>
              </a:rPr>
              <a:t>mati</a:t>
            </a:r>
            <a:r>
              <a:rPr lang="en-CA" sz="2400" b="1" dirty="0" smtClean="0">
                <a:latin typeface="Calibri" pitchFamily="34" charset="0"/>
              </a:rPr>
              <a:t> </a:t>
            </a:r>
            <a:r>
              <a:rPr lang="en-CA" sz="2400" b="1" dirty="0" err="1" smtClean="0">
                <a:latin typeface="Calibri" pitchFamily="34" charset="0"/>
              </a:rPr>
              <a:t>untuk</a:t>
            </a:r>
            <a:r>
              <a:rPr lang="en-CA" sz="2400" b="1" dirty="0" smtClean="0">
                <a:latin typeface="Calibri" pitchFamily="34" charset="0"/>
              </a:rPr>
              <a:t> </a:t>
            </a:r>
            <a:r>
              <a:rPr lang="en-CA" sz="2400" b="1" dirty="0" err="1" smtClean="0">
                <a:latin typeface="Calibri" pitchFamily="34" charset="0"/>
              </a:rPr>
              <a:t>kita</a:t>
            </a:r>
            <a:r>
              <a:rPr lang="en-CA" sz="2400" b="1" dirty="0" smtClean="0">
                <a:latin typeface="Calibri" pitchFamily="34" charset="0"/>
              </a:rPr>
              <a:t> </a:t>
            </a:r>
            <a:r>
              <a:rPr lang="en-CA" sz="2400" b="1" dirty="0" err="1" smtClean="0">
                <a:latin typeface="Calibri" pitchFamily="34" charset="0"/>
              </a:rPr>
              <a:t>supaya</a:t>
            </a:r>
            <a:endParaRPr lang="en-CA" sz="2400" b="1" dirty="0" smtClean="0">
              <a:latin typeface="Calibri" pitchFamily="34" charset="0"/>
            </a:endParaRPr>
          </a:p>
        </p:txBody>
      </p:sp>
      <p:sp>
        <p:nvSpPr>
          <p:cNvPr id="51" name="TextBox 50"/>
          <p:cNvSpPr txBox="1"/>
          <p:nvPr/>
        </p:nvSpPr>
        <p:spPr>
          <a:xfrm>
            <a:off x="323528" y="44624"/>
            <a:ext cx="936104"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52" name="Title 1"/>
          <p:cNvSpPr txBox="1">
            <a:spLocks/>
          </p:cNvSpPr>
          <p:nvPr/>
        </p:nvSpPr>
        <p:spPr bwMode="auto">
          <a:xfrm>
            <a:off x="3059832" y="44624"/>
            <a:ext cx="3383280" cy="864096"/>
          </a:xfrm>
          <a:prstGeom prst="rect">
            <a:avLst/>
          </a:prstGeom>
          <a:solidFill>
            <a:srgbClr val="FFFFFF"/>
          </a:solidFill>
          <a:ln w="9525">
            <a:noFill/>
            <a:miter lim="800000"/>
            <a:headEnd/>
            <a:tailEnd/>
          </a:ln>
        </p:spPr>
        <p:txBody>
          <a:bodyPr vert="horz" wrap="square" lIns="91440" tIns="45720" rIns="91440" bIns="45720" numCol="1" anchor="ctr" anchorCtr="0" compatLnSpc="1">
            <a:prstTxWarp prst="textNoShape">
              <a:avLst/>
            </a:prstTxWarp>
          </a:bodyPr>
          <a:lstStyle/>
          <a:p>
            <a:pPr lvl="0" algn="ctr" eaLnBrk="0" hangingPunct="0">
              <a:defRPr/>
            </a:pPr>
            <a:r>
              <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Calibri" pitchFamily="34" charset="0"/>
              </a:rPr>
              <a:t>98. </a:t>
            </a:r>
            <a:r>
              <a:rPr lang="en-US" sz="2800" b="1" dirty="0" err="1" smtClean="0">
                <a:solidFill>
                  <a:srgbClr val="FF0000"/>
                </a:solidFill>
                <a:latin typeface="Calibri" pitchFamily="34" charset="0"/>
                <a:cs typeface="Calibri" pitchFamily="34" charset="0"/>
              </a:rPr>
              <a:t>Dikasihi</a:t>
            </a:r>
            <a:r>
              <a:rPr lang="en-US" sz="2800" b="1" dirty="0" smtClean="0">
                <a:solidFill>
                  <a:srgbClr val="FF0000"/>
                </a:solidFill>
                <a:latin typeface="Calibri" pitchFamily="34" charset="0"/>
                <a:cs typeface="Calibri" pitchFamily="34" charset="0"/>
              </a:rPr>
              <a:t>!</a:t>
            </a:r>
            <a:endPar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b="1" kern="0" dirty="0" err="1" smtClean="0">
                <a:solidFill>
                  <a:srgbClr val="FF0000"/>
                </a:solidFill>
                <a:latin typeface="Calibri" pitchFamily="34" charset="0"/>
                <a:ea typeface="+mj-ea"/>
                <a:cs typeface="Times New Roman" pitchFamily="18" charset="0"/>
              </a:rPr>
              <a:t>Terima</a:t>
            </a:r>
            <a:r>
              <a:rPr lang="en-US" sz="2800" b="1" kern="0" dirty="0" smtClean="0">
                <a:solidFill>
                  <a:srgbClr val="FF0000"/>
                </a:solidFill>
                <a:latin typeface="Calibri" pitchFamily="34" charset="0"/>
                <a:ea typeface="+mj-ea"/>
                <a:cs typeface="Times New Roman" pitchFamily="18" charset="0"/>
              </a:rPr>
              <a:t> </a:t>
            </a:r>
            <a:r>
              <a:rPr lang="en-US" sz="2800" b="1" kern="0" dirty="0" err="1" smtClean="0">
                <a:solidFill>
                  <a:srgbClr val="FF0000"/>
                </a:solidFill>
                <a:latin typeface="Calibri" pitchFamily="34" charset="0"/>
                <a:ea typeface="+mj-ea"/>
                <a:cs typeface="Times New Roman" pitchFamily="18" charset="0"/>
              </a:rPr>
              <a:t>Kasih</a:t>
            </a:r>
            <a:r>
              <a:rPr lang="en-US" sz="2800" b="1" kern="0" dirty="0" smtClean="0">
                <a:solidFill>
                  <a:srgbClr val="FF0000"/>
                </a:solidFill>
                <a:latin typeface="Calibri" pitchFamily="34" charset="0"/>
                <a:ea typeface="+mj-ea"/>
                <a:cs typeface="Times New Roman" pitchFamily="18" charset="0"/>
              </a:rPr>
              <a:t>, </a:t>
            </a:r>
            <a:r>
              <a:rPr lang="en-US" sz="2800" b="1" kern="0" dirty="0" err="1" smtClean="0">
                <a:solidFill>
                  <a:srgbClr val="FF0000"/>
                </a:solidFill>
                <a:latin typeface="Calibri" pitchFamily="34" charset="0"/>
                <a:ea typeface="+mj-ea"/>
                <a:cs typeface="Times New Roman" pitchFamily="18" charset="0"/>
              </a:rPr>
              <a:t>Tuhan</a:t>
            </a:r>
            <a:r>
              <a:rPr lang="en-US" sz="2800" b="1" kern="0" dirty="0" smtClean="0">
                <a:solidFill>
                  <a:srgbClr val="FF0000"/>
                </a:solidFill>
                <a:latin typeface="Calibri" pitchFamily="34" charset="0"/>
                <a:ea typeface="+mj-ea"/>
                <a:cs typeface="Times New Roman" pitchFamily="18" charset="0"/>
              </a:rPr>
              <a:t>!</a:t>
            </a:r>
            <a:r>
              <a:rPr kumimoji="0" lang="en-US" sz="2800" b="1" i="0" u="none" strike="noStrike" kern="0" cap="none" spc="0" normalizeH="0" baseline="0" noProof="0" dirty="0" smtClean="0">
                <a:ln>
                  <a:noFill/>
                </a:ln>
                <a:solidFill>
                  <a:srgbClr val="FF0000"/>
                </a:solidFill>
                <a:effectLst/>
                <a:uLnTx/>
                <a:uFillTx/>
                <a:latin typeface="Calibri" pitchFamily="34" charset="0"/>
                <a:ea typeface="+mj-ea"/>
                <a:cs typeface="Times New Roman" pitchFamily="18" charset="0"/>
              </a:rPr>
              <a:t> </a:t>
            </a: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cxnSp>
        <p:nvCxnSpPr>
          <p:cNvPr id="7" name="Straight Arrow Connector 6"/>
          <p:cNvCxnSpPr/>
          <p:nvPr/>
        </p:nvCxnSpPr>
        <p:spPr>
          <a:xfrm flipV="1">
            <a:off x="2123728" y="2204864"/>
            <a:ext cx="45720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5796136" y="1196752"/>
            <a:ext cx="914400" cy="3139321"/>
          </a:xfrm>
          <a:prstGeom prst="rect">
            <a:avLst/>
          </a:prstGeom>
          <a:solidFill>
            <a:srgbClr val="00B0F0"/>
          </a:solidFill>
        </p:spPr>
        <p:txBody>
          <a:bodyPr wrap="square" rtlCol="0">
            <a:spAutoFit/>
          </a:bodyPr>
          <a:lstStyle/>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a:p>
        </p:txBody>
      </p:sp>
      <p:cxnSp>
        <p:nvCxnSpPr>
          <p:cNvPr id="20" name="Straight Arrow Connector 19"/>
          <p:cNvCxnSpPr/>
          <p:nvPr/>
        </p:nvCxnSpPr>
        <p:spPr>
          <a:xfrm flipV="1">
            <a:off x="5842992" y="2204864"/>
            <a:ext cx="457200" cy="0"/>
          </a:xfrm>
          <a:prstGeom prst="straightConnector1">
            <a:avLst/>
          </a:prstGeom>
          <a:ln w="76200">
            <a:solidFill>
              <a:srgbClr val="FFFFFF"/>
            </a:solidFill>
            <a:tailEnd type="arrow"/>
          </a:ln>
        </p:spPr>
        <p:style>
          <a:lnRef idx="1">
            <a:schemeClr val="accent1"/>
          </a:lnRef>
          <a:fillRef idx="0">
            <a:schemeClr val="accent1"/>
          </a:fillRef>
          <a:effectRef idx="0">
            <a:schemeClr val="accent1"/>
          </a:effectRef>
          <a:fontRef idx="minor">
            <a:schemeClr val="tx1"/>
          </a:fontRef>
        </p:style>
      </p:cxnSp>
      <p:pic>
        <p:nvPicPr>
          <p:cNvPr id="27" name="Picture 26" descr="www.clipartbest.com dc6XLjAMi.gif"/>
          <p:cNvPicPr>
            <a:picLocks noChangeAspect="1"/>
          </p:cNvPicPr>
          <p:nvPr/>
        </p:nvPicPr>
        <p:blipFill>
          <a:blip r:embed="rId5" cstate="print"/>
          <a:stretch>
            <a:fillRect/>
          </a:stretch>
        </p:blipFill>
        <p:spPr>
          <a:xfrm>
            <a:off x="7020272" y="2492896"/>
            <a:ext cx="2194560" cy="1542543"/>
          </a:xfrm>
          <a:prstGeom prst="rect">
            <a:avLst/>
          </a:prstGeom>
        </p:spPr>
      </p:pic>
      <p:sp>
        <p:nvSpPr>
          <p:cNvPr id="24" name="TextBox 23"/>
          <p:cNvSpPr txBox="1"/>
          <p:nvPr/>
        </p:nvSpPr>
        <p:spPr>
          <a:xfrm>
            <a:off x="2555776" y="899428"/>
            <a:ext cx="3456384" cy="369332"/>
          </a:xfrm>
          <a:prstGeom prst="rect">
            <a:avLst/>
          </a:prstGeom>
          <a:noFill/>
        </p:spPr>
        <p:txBody>
          <a:bodyPr wrap="square" rtlCol="0">
            <a:spAutoFit/>
          </a:bodyPr>
          <a:lstStyle/>
          <a:p>
            <a:pPr algn="ctr"/>
            <a:r>
              <a:rPr lang="en-CA" sz="900" dirty="0" smtClean="0">
                <a:solidFill>
                  <a:schemeClr val="tx1">
                    <a:lumMod val="85000"/>
                  </a:schemeClr>
                </a:solidFill>
              </a:rPr>
              <a:t>Dove and Bible   Microsoft clip art © 2013 </a:t>
            </a:r>
          </a:p>
          <a:p>
            <a:pPr algn="ctr"/>
            <a:r>
              <a:rPr lang="en-CA" sz="900" dirty="0" smtClean="0">
                <a:solidFill>
                  <a:schemeClr val="tx1">
                    <a:lumMod val="85000"/>
                  </a:schemeClr>
                </a:solidFill>
              </a:rPr>
              <a:t>Microsoft Corporation. </a:t>
            </a:r>
            <a:endParaRPr lang="en-CA" sz="900" dirty="0">
              <a:solidFill>
                <a:schemeClr val="tx1">
                  <a:lumMod val="85000"/>
                </a:schemeClr>
              </a:solidFill>
            </a:endParaRPr>
          </a:p>
        </p:txBody>
      </p:sp>
      <p:sp>
        <p:nvSpPr>
          <p:cNvPr id="11376644" name="Rectangle 4"/>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a:p>
        </p:txBody>
      </p:sp>
      <p:graphicFrame>
        <p:nvGraphicFramePr>
          <p:cNvPr id="11376643" name="Object 3"/>
          <p:cNvGraphicFramePr>
            <a:graphicFrameLocks noChangeAspect="1"/>
          </p:cNvGraphicFramePr>
          <p:nvPr/>
        </p:nvGraphicFramePr>
        <p:xfrm>
          <a:off x="2672916" y="1340768"/>
          <a:ext cx="3843100" cy="2880320"/>
        </p:xfrm>
        <a:graphic>
          <a:graphicData uri="http://schemas.openxmlformats.org/presentationml/2006/ole">
            <p:oleObj spid="_x0000_s12061698" name="Slide" r:id="rId6" imgW="4235249" imgH="3175909" progId="">
              <p:embed/>
            </p:oleObj>
          </a:graphicData>
        </a:graphic>
      </p:graphicFrame>
      <p:sp>
        <p:nvSpPr>
          <p:cNvPr id="50" name="TextBox 49"/>
          <p:cNvSpPr txBox="1"/>
          <p:nvPr/>
        </p:nvSpPr>
        <p:spPr>
          <a:xfrm>
            <a:off x="1115616" y="44624"/>
            <a:ext cx="1857320" cy="1323439"/>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 </a:t>
            </a:r>
            <a:r>
              <a:rPr lang="en-CA" sz="2000" dirty="0" err="1" smtClean="0">
                <a:solidFill>
                  <a:schemeClr val="bg1"/>
                </a:solidFill>
              </a:rPr>
              <a:t>Saya</a:t>
            </a:r>
            <a:r>
              <a:rPr lang="en-CA" sz="2000" dirty="0" smtClean="0">
                <a:solidFill>
                  <a:schemeClr val="bg1"/>
                </a:solidFill>
              </a:rPr>
              <a:t> </a:t>
            </a:r>
            <a:r>
              <a:rPr lang="en-CA" sz="2000" dirty="0" err="1" smtClean="0">
                <a:solidFill>
                  <a:schemeClr val="bg1"/>
                </a:solidFill>
              </a:rPr>
              <a:t>menolak</a:t>
            </a:r>
            <a:r>
              <a:rPr lang="en-CA" sz="2000" dirty="0" smtClean="0">
                <a:solidFill>
                  <a:schemeClr val="bg1"/>
                </a:solidFill>
              </a:rPr>
              <a:t> </a:t>
            </a:r>
            <a:r>
              <a:rPr lang="en-CA" sz="2000" dirty="0" err="1" smtClean="0">
                <a:solidFill>
                  <a:schemeClr val="bg1"/>
                </a:solidFill>
              </a:rPr>
              <a:t>kasih</a:t>
            </a:r>
            <a:r>
              <a:rPr lang="en-CA" sz="2000" dirty="0" smtClean="0">
                <a:solidFill>
                  <a:schemeClr val="bg1"/>
                </a:solidFill>
              </a:rPr>
              <a:t> Allah </a:t>
            </a:r>
            <a:r>
              <a:rPr lang="en-CA" sz="2000" dirty="0" err="1" smtClean="0">
                <a:solidFill>
                  <a:schemeClr val="bg1"/>
                </a:solidFill>
              </a:rPr>
              <a:t>dalam</a:t>
            </a:r>
            <a:r>
              <a:rPr lang="en-CA" sz="2000" dirty="0" smtClean="0">
                <a:solidFill>
                  <a:schemeClr val="bg1"/>
                </a:solidFill>
              </a:rPr>
              <a:t> </a:t>
            </a:r>
            <a:r>
              <a:rPr lang="en-CA" sz="2000" dirty="0" err="1" smtClean="0">
                <a:solidFill>
                  <a:schemeClr val="bg1"/>
                </a:solidFill>
              </a:rPr>
              <a:t>Kristus</a:t>
            </a:r>
            <a:endParaRPr lang="en-CA" sz="2000" dirty="0">
              <a:solidFill>
                <a:schemeClr val="bg1"/>
              </a:solidFill>
            </a:endParaRPr>
          </a:p>
        </p:txBody>
      </p:sp>
      <p:sp>
        <p:nvSpPr>
          <p:cNvPr id="32" name="TextBox 31"/>
          <p:cNvSpPr txBox="1"/>
          <p:nvPr/>
        </p:nvSpPr>
        <p:spPr>
          <a:xfrm>
            <a:off x="5724128" y="980727"/>
            <a:ext cx="914400" cy="3291840"/>
          </a:xfrm>
          <a:prstGeom prst="rect">
            <a:avLst/>
          </a:prstGeom>
          <a:solidFill>
            <a:srgbClr val="00B0F0"/>
          </a:solidFill>
        </p:spPr>
        <p:txBody>
          <a:bodyPr wrap="square" rtlCol="0">
            <a:spAutoFit/>
          </a:bodyPr>
          <a:lstStyle/>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smtClean="0"/>
          </a:p>
          <a:p>
            <a:endParaRPr lang="en-CA" dirty="0"/>
          </a:p>
        </p:txBody>
      </p:sp>
      <p:sp>
        <p:nvSpPr>
          <p:cNvPr id="43" name="WordArt 2"/>
          <p:cNvSpPr>
            <a:spLocks noChangeArrowheads="1" noChangeShapeType="1" noTextEdit="1"/>
          </p:cNvSpPr>
          <p:nvPr/>
        </p:nvSpPr>
        <p:spPr bwMode="auto">
          <a:xfrm>
            <a:off x="6444208" y="1412776"/>
            <a:ext cx="2016224" cy="144016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45" name="TextBox 44"/>
          <p:cNvSpPr txBox="1"/>
          <p:nvPr/>
        </p:nvSpPr>
        <p:spPr>
          <a:xfrm>
            <a:off x="5796136" y="3875564"/>
            <a:ext cx="3275856" cy="1569660"/>
          </a:xfrm>
          <a:prstGeom prst="rect">
            <a:avLst/>
          </a:prstGeom>
          <a:noFill/>
        </p:spPr>
        <p:txBody>
          <a:bodyPr wrap="square" rtlCol="0">
            <a:spAutoFit/>
          </a:bodyPr>
          <a:lstStyle/>
          <a:p>
            <a:pPr algn="ctr"/>
            <a:r>
              <a:rPr lang="en-CA" sz="2400" b="1" dirty="0" err="1" smtClean="0">
                <a:latin typeface="Calibri" pitchFamily="34" charset="0"/>
              </a:rPr>
              <a:t>untuk</a:t>
            </a:r>
            <a:r>
              <a:rPr lang="en-CA" sz="2400" b="1" dirty="0" smtClean="0">
                <a:latin typeface="Calibri" pitchFamily="34" charset="0"/>
              </a:rPr>
              <a:t> </a:t>
            </a:r>
            <a:r>
              <a:rPr lang="en-CA" sz="2400" b="1" dirty="0" err="1" smtClean="0">
                <a:latin typeface="Calibri" pitchFamily="34" charset="0"/>
              </a:rPr>
              <a:t>menikmati</a:t>
            </a:r>
            <a:r>
              <a:rPr lang="en-CA" sz="2400" b="1" dirty="0" smtClean="0">
                <a:latin typeface="Calibri" pitchFamily="34" charset="0"/>
              </a:rPr>
              <a:t> </a:t>
            </a:r>
            <a:r>
              <a:rPr lang="en-CA" sz="2400" b="1" dirty="0" err="1" smtClean="0">
                <a:latin typeface="Calibri" pitchFamily="34" charset="0"/>
              </a:rPr>
              <a:t>hubungan</a:t>
            </a:r>
            <a:r>
              <a:rPr lang="en-CA" sz="2400" b="1" dirty="0" smtClean="0">
                <a:latin typeface="Calibri" pitchFamily="34" charset="0"/>
              </a:rPr>
              <a:t> </a:t>
            </a:r>
            <a:r>
              <a:rPr lang="en-CA" sz="2400" b="1" dirty="0" err="1" smtClean="0">
                <a:latin typeface="Calibri" pitchFamily="34" charset="0"/>
              </a:rPr>
              <a:t>dengan</a:t>
            </a:r>
            <a:r>
              <a:rPr lang="en-CA" sz="2400" b="1" dirty="0" smtClean="0">
                <a:latin typeface="Calibri" pitchFamily="34" charset="0"/>
              </a:rPr>
              <a:t> Allah </a:t>
            </a:r>
            <a:r>
              <a:rPr lang="en-CA" sz="2400" b="1" dirty="0" err="1" smtClean="0">
                <a:latin typeface="Calibri" pitchFamily="34" charset="0"/>
              </a:rPr>
              <a:t>sekarang</a:t>
            </a:r>
            <a:r>
              <a:rPr lang="en-CA" sz="2400" b="1" dirty="0" smtClean="0">
                <a:latin typeface="Calibri" pitchFamily="34" charset="0"/>
              </a:rPr>
              <a:t> </a:t>
            </a:r>
            <a:r>
              <a:rPr lang="en-CA" sz="2400" b="1" dirty="0" err="1" smtClean="0">
                <a:latin typeface="Calibri" pitchFamily="34" charset="0"/>
              </a:rPr>
              <a:t>dan</a:t>
            </a:r>
            <a:r>
              <a:rPr lang="en-CA" sz="2400" b="1" dirty="0" smtClean="0">
                <a:latin typeface="Calibri" pitchFamily="34" charset="0"/>
              </a:rPr>
              <a:t> </a:t>
            </a:r>
            <a:r>
              <a:rPr lang="en-CA" sz="2400" b="1" dirty="0" err="1" smtClean="0">
                <a:latin typeface="Calibri" pitchFamily="34" charset="0"/>
              </a:rPr>
              <a:t>selamanya</a:t>
            </a:r>
            <a:endParaRPr lang="en-CA" sz="2400" b="1" dirty="0" smtClean="0">
              <a:latin typeface="Calibri" pitchFamily="34" charset="0"/>
            </a:endParaRPr>
          </a:p>
        </p:txBody>
      </p:sp>
      <p:pic>
        <p:nvPicPr>
          <p:cNvPr id="42" name="Picture 41" descr="www.clipartbest.com dc6XLjAMi.gif"/>
          <p:cNvPicPr>
            <a:picLocks noChangeAspect="1"/>
          </p:cNvPicPr>
          <p:nvPr/>
        </p:nvPicPr>
        <p:blipFill>
          <a:blip r:embed="rId5" cstate="print"/>
          <a:stretch>
            <a:fillRect/>
          </a:stretch>
        </p:blipFill>
        <p:spPr>
          <a:xfrm>
            <a:off x="6337880" y="1628800"/>
            <a:ext cx="2194560" cy="1542542"/>
          </a:xfrm>
          <a:prstGeom prst="rect">
            <a:avLst/>
          </a:prstGeom>
        </p:spPr>
      </p:pic>
      <p:pic>
        <p:nvPicPr>
          <p:cNvPr id="34" name="Picture 33" descr="www.clipartbest.com dc6XLjAMi.gif"/>
          <p:cNvPicPr>
            <a:picLocks noChangeAspect="1"/>
          </p:cNvPicPr>
          <p:nvPr/>
        </p:nvPicPr>
        <p:blipFill>
          <a:blip r:embed="rId5" cstate="print"/>
          <a:stretch>
            <a:fillRect/>
          </a:stretch>
        </p:blipFill>
        <p:spPr>
          <a:xfrm>
            <a:off x="5796136" y="2492896"/>
            <a:ext cx="2194560" cy="1542542"/>
          </a:xfrm>
          <a:prstGeom prst="rect">
            <a:avLst/>
          </a:prstGeom>
        </p:spPr>
      </p:pic>
      <p:pic>
        <p:nvPicPr>
          <p:cNvPr id="40" name="Picture 39" descr="egyptian.gif"/>
          <p:cNvPicPr>
            <a:picLocks noChangeAspect="1"/>
          </p:cNvPicPr>
          <p:nvPr/>
        </p:nvPicPr>
        <p:blipFill>
          <a:blip r:embed="rId7" cstate="print"/>
          <a:stretch>
            <a:fillRect/>
          </a:stretch>
        </p:blipFill>
        <p:spPr>
          <a:xfrm>
            <a:off x="6207576" y="1527380"/>
            <a:ext cx="2468880" cy="1469572"/>
          </a:xfrm>
          <a:prstGeom prst="rect">
            <a:avLst/>
          </a:prstGeom>
        </p:spPr>
      </p:pic>
      <p:pic>
        <p:nvPicPr>
          <p:cNvPr id="41" name="Picture 40" descr="egyptian.gif"/>
          <p:cNvPicPr>
            <a:picLocks noChangeAspect="1"/>
          </p:cNvPicPr>
          <p:nvPr/>
        </p:nvPicPr>
        <p:blipFill>
          <a:blip r:embed="rId7" cstate="print"/>
          <a:stretch>
            <a:fillRect/>
          </a:stretch>
        </p:blipFill>
        <p:spPr>
          <a:xfrm rot="14400000" flipH="1">
            <a:off x="5396364" y="2553908"/>
            <a:ext cx="2468880" cy="1469572"/>
          </a:xfrm>
          <a:prstGeom prst="rect">
            <a:avLst/>
          </a:prstGeom>
        </p:spPr>
      </p:pic>
      <p:pic>
        <p:nvPicPr>
          <p:cNvPr id="39" name="Picture 38" descr="egyptian.gif"/>
          <p:cNvPicPr>
            <a:picLocks noChangeAspect="1"/>
          </p:cNvPicPr>
          <p:nvPr/>
        </p:nvPicPr>
        <p:blipFill>
          <a:blip r:embed="rId7" cstate="print"/>
          <a:stretch>
            <a:fillRect/>
          </a:stretch>
        </p:blipFill>
        <p:spPr>
          <a:xfrm rot="7200000">
            <a:off x="6980540" y="2546488"/>
            <a:ext cx="2468880" cy="1469572"/>
          </a:xfrm>
          <a:prstGeom prst="rect">
            <a:avLst/>
          </a:prstGeom>
        </p:spPr>
      </p:pic>
      <p:pic>
        <p:nvPicPr>
          <p:cNvPr id="38" name="Picture 37" descr="www.fg-a.com valentine 2-jumping-heart.gif"/>
          <p:cNvPicPr>
            <a:picLocks noChangeAspect="1"/>
          </p:cNvPicPr>
          <p:nvPr/>
        </p:nvPicPr>
        <p:blipFill>
          <a:blip r:embed="rId8" cstate="print"/>
          <a:stretch>
            <a:fillRect/>
          </a:stretch>
        </p:blipFill>
        <p:spPr>
          <a:xfrm>
            <a:off x="6885384" y="2167508"/>
            <a:ext cx="1143000" cy="1333500"/>
          </a:xfrm>
          <a:prstGeom prst="rect">
            <a:avLst/>
          </a:prstGeom>
        </p:spPr>
      </p:pic>
      <p:pic>
        <p:nvPicPr>
          <p:cNvPr id="28" name="Picture 27" descr="dove and sword large cropped.png"/>
          <p:cNvPicPr>
            <a:picLocks noChangeAspect="1"/>
          </p:cNvPicPr>
          <p:nvPr/>
        </p:nvPicPr>
        <p:blipFill>
          <a:blip r:embed="rId9" cstate="print"/>
          <a:stretch>
            <a:fillRect/>
          </a:stretch>
        </p:blipFill>
        <p:spPr>
          <a:xfrm>
            <a:off x="2798881" y="1971779"/>
            <a:ext cx="1269063" cy="1313205"/>
          </a:xfrm>
          <a:prstGeom prst="rect">
            <a:avLst/>
          </a:prstGeom>
        </p:spPr>
      </p:pic>
      <p:sp>
        <p:nvSpPr>
          <p:cNvPr id="33" name="TextBox 12"/>
          <p:cNvSpPr txBox="1">
            <a:spLocks noChangeArrowheads="1"/>
          </p:cNvSpPr>
          <p:nvPr/>
        </p:nvSpPr>
        <p:spPr bwMode="auto">
          <a:xfrm>
            <a:off x="72008" y="5428381"/>
            <a:ext cx="9036496" cy="1384995"/>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Inilah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kasih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 . . Allah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mengasihi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telah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mengutus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Anak-Nya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sebagai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pendamaian</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kita</a:t>
            </a:r>
            <a:r>
              <a:rPr lang="en-CA" sz="2800" b="1" dirty="0" smtClean="0">
                <a:solidFill>
                  <a:schemeClr val="bg1"/>
                </a:solidFill>
                <a:latin typeface="Calibri" pitchFamily="34" charset="0"/>
                <a:cs typeface="Calibri" pitchFamily="34" charset="0"/>
              </a:rPr>
              <a:t>.”  1 </a:t>
            </a:r>
            <a:r>
              <a:rPr lang="en-CA" sz="2800" b="1" dirty="0" err="1" smtClean="0">
                <a:solidFill>
                  <a:schemeClr val="bg1"/>
                </a:solidFill>
                <a:latin typeface="Calibri" pitchFamily="34" charset="0"/>
                <a:cs typeface="Calibri" pitchFamily="34" charset="0"/>
              </a:rPr>
              <a:t>Yoh</a:t>
            </a:r>
            <a:r>
              <a:rPr lang="en-CA" sz="2800" b="1" dirty="0" smtClean="0">
                <a:solidFill>
                  <a:schemeClr val="bg1"/>
                </a:solidFill>
                <a:latin typeface="Calibri" pitchFamily="34" charset="0"/>
                <a:cs typeface="Calibri" pitchFamily="34" charset="0"/>
              </a:rPr>
              <a:t> 4:10</a:t>
            </a:r>
            <a:endParaRPr lang="en-CA" spc="-30" dirty="0">
              <a:solidFill>
                <a:schemeClr val="bg1"/>
              </a:solidFill>
            </a:endParaRPr>
          </a:p>
        </p:txBody>
      </p:sp>
    </p:spTree>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13" name="Picture 12" descr="www.clipartfest.com aaf199e4e5444100a944d574457b2f7a_animated-powerpoint-templates-free-animated-clipart-for-ppt_1024-768.gif"/>
          <p:cNvPicPr>
            <a:picLocks noChangeAspect="1"/>
          </p:cNvPicPr>
          <p:nvPr/>
        </p:nvPicPr>
        <p:blipFill>
          <a:blip r:embed="rId3" cstate="print"/>
          <a:stretch>
            <a:fillRect/>
          </a:stretch>
        </p:blipFill>
        <p:spPr>
          <a:xfrm>
            <a:off x="1547664" y="0"/>
            <a:ext cx="6120680" cy="4590510"/>
          </a:xfrm>
          <a:prstGeom prst="rect">
            <a:avLst/>
          </a:prstGeom>
        </p:spPr>
      </p:pic>
      <p:sp>
        <p:nvSpPr>
          <p:cNvPr id="10" name="Rectangle 9"/>
          <p:cNvSpPr/>
          <p:nvPr/>
        </p:nvSpPr>
        <p:spPr>
          <a:xfrm>
            <a:off x="4499992" y="19888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3995936" y="2204864"/>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4" cstate="print"/>
          <a:stretch>
            <a:fillRect/>
          </a:stretch>
        </p:blipFill>
        <p:spPr>
          <a:xfrm rot="14400000" flipH="1">
            <a:off x="2505187" y="2054624"/>
            <a:ext cx="2765145" cy="1645920"/>
          </a:xfrm>
          <a:prstGeom prst="rect">
            <a:avLst/>
          </a:prstGeom>
        </p:spPr>
      </p:pic>
      <p:pic>
        <p:nvPicPr>
          <p:cNvPr id="3" name="Picture 2" descr="egyptian.gif"/>
          <p:cNvPicPr>
            <a:picLocks noChangeAspect="1"/>
          </p:cNvPicPr>
          <p:nvPr/>
        </p:nvPicPr>
        <p:blipFill>
          <a:blip r:embed="rId4" cstate="print"/>
          <a:stretch>
            <a:fillRect/>
          </a:stretch>
        </p:blipFill>
        <p:spPr>
          <a:xfrm>
            <a:off x="3275856" y="692696"/>
            <a:ext cx="2765146" cy="1645920"/>
          </a:xfrm>
          <a:prstGeom prst="rect">
            <a:avLst/>
          </a:prstGeom>
        </p:spPr>
      </p:pic>
      <p:pic>
        <p:nvPicPr>
          <p:cNvPr id="7" name="Picture 6" descr="egyptian.gif"/>
          <p:cNvPicPr>
            <a:picLocks noChangeAspect="1"/>
          </p:cNvPicPr>
          <p:nvPr/>
        </p:nvPicPr>
        <p:blipFill>
          <a:blip r:embed="rId4" cstate="print"/>
          <a:stretch>
            <a:fillRect/>
          </a:stretch>
        </p:blipFill>
        <p:spPr>
          <a:xfrm rot="7200000">
            <a:off x="4017354" y="2054624"/>
            <a:ext cx="2765147" cy="1645920"/>
          </a:xfrm>
          <a:prstGeom prst="rect">
            <a:avLst/>
          </a:prstGeom>
        </p:spPr>
      </p:pic>
      <p:sp>
        <p:nvSpPr>
          <p:cNvPr id="18" name="WordArt 2"/>
          <p:cNvSpPr>
            <a:spLocks noChangeArrowheads="1" noChangeShapeType="1" noTextEdit="1"/>
          </p:cNvSpPr>
          <p:nvPr/>
        </p:nvSpPr>
        <p:spPr bwMode="auto">
          <a:xfrm>
            <a:off x="2987824" y="548680"/>
            <a:ext cx="3456384" cy="2448272"/>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19" name="TextBox 18"/>
          <p:cNvSpPr txBox="1"/>
          <p:nvPr/>
        </p:nvSpPr>
        <p:spPr>
          <a:xfrm rot="5400000">
            <a:off x="7055768" y="1176717"/>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0" name="Picture 19" descr="egyptian.gif"/>
          <p:cNvPicPr>
            <a:picLocks noChangeAspect="1"/>
          </p:cNvPicPr>
          <p:nvPr/>
        </p:nvPicPr>
        <p:blipFill>
          <a:blip r:embed="rId4" cstate="print"/>
          <a:stretch>
            <a:fillRect/>
          </a:stretch>
        </p:blipFill>
        <p:spPr>
          <a:xfrm rot="14400000" flipH="1">
            <a:off x="3497829" y="2567177"/>
            <a:ext cx="768098" cy="457200"/>
          </a:xfrm>
          <a:prstGeom prst="rect">
            <a:avLst/>
          </a:prstGeom>
        </p:spPr>
      </p:pic>
      <p:pic>
        <p:nvPicPr>
          <p:cNvPr id="21" name="Picture 20" descr="egyptian.gif"/>
          <p:cNvPicPr>
            <a:picLocks noChangeAspect="1"/>
          </p:cNvPicPr>
          <p:nvPr/>
        </p:nvPicPr>
        <p:blipFill>
          <a:blip r:embed="rId4" cstate="print"/>
          <a:stretch>
            <a:fillRect/>
          </a:stretch>
        </p:blipFill>
        <p:spPr>
          <a:xfrm rot="14400000" flipH="1">
            <a:off x="3497829" y="2927217"/>
            <a:ext cx="768098" cy="457200"/>
          </a:xfrm>
          <a:prstGeom prst="rect">
            <a:avLst/>
          </a:prstGeom>
        </p:spPr>
      </p:pic>
      <p:pic>
        <p:nvPicPr>
          <p:cNvPr id="22" name="Picture 21" descr="egyptian.gif"/>
          <p:cNvPicPr>
            <a:picLocks noChangeAspect="1"/>
          </p:cNvPicPr>
          <p:nvPr/>
        </p:nvPicPr>
        <p:blipFill>
          <a:blip r:embed="rId4" cstate="print"/>
          <a:stretch>
            <a:fillRect/>
          </a:stretch>
        </p:blipFill>
        <p:spPr>
          <a:xfrm rot="14400000" flipH="1">
            <a:off x="3137789" y="2423160"/>
            <a:ext cx="768098" cy="457200"/>
          </a:xfrm>
          <a:prstGeom prst="rect">
            <a:avLst/>
          </a:prstGeom>
        </p:spPr>
      </p:pic>
      <p:pic>
        <p:nvPicPr>
          <p:cNvPr id="23" name="Picture 22" descr="egyptian.gif"/>
          <p:cNvPicPr>
            <a:picLocks noChangeAspect="1"/>
          </p:cNvPicPr>
          <p:nvPr/>
        </p:nvPicPr>
        <p:blipFill>
          <a:blip r:embed="rId4" cstate="print"/>
          <a:stretch>
            <a:fillRect/>
          </a:stretch>
        </p:blipFill>
        <p:spPr>
          <a:xfrm rot="14400000" flipH="1">
            <a:off x="3497828" y="2207136"/>
            <a:ext cx="768098" cy="457200"/>
          </a:xfrm>
          <a:prstGeom prst="rect">
            <a:avLst/>
          </a:prstGeom>
        </p:spPr>
      </p:pic>
      <p:pic>
        <p:nvPicPr>
          <p:cNvPr id="24" name="Picture 23" descr="egyptian.gif"/>
          <p:cNvPicPr>
            <a:picLocks noChangeAspect="1"/>
          </p:cNvPicPr>
          <p:nvPr/>
        </p:nvPicPr>
        <p:blipFill>
          <a:blip r:embed="rId4" cstate="print"/>
          <a:stretch>
            <a:fillRect/>
          </a:stretch>
        </p:blipFill>
        <p:spPr>
          <a:xfrm rot="14400000" flipH="1">
            <a:off x="3929877" y="2783200"/>
            <a:ext cx="768098" cy="457200"/>
          </a:xfrm>
          <a:prstGeom prst="rect">
            <a:avLst/>
          </a:prstGeom>
        </p:spPr>
      </p:pic>
      <p:pic>
        <p:nvPicPr>
          <p:cNvPr id="25" name="Picture 24" descr="egyptian.gif"/>
          <p:cNvPicPr>
            <a:picLocks noChangeAspect="1"/>
          </p:cNvPicPr>
          <p:nvPr/>
        </p:nvPicPr>
        <p:blipFill>
          <a:blip r:embed="rId4" cstate="print"/>
          <a:stretch>
            <a:fillRect/>
          </a:stretch>
        </p:blipFill>
        <p:spPr>
          <a:xfrm rot="14400000" flipH="1">
            <a:off x="3137789" y="2855207"/>
            <a:ext cx="768098" cy="457200"/>
          </a:xfrm>
          <a:prstGeom prst="rect">
            <a:avLst/>
          </a:prstGeom>
        </p:spPr>
      </p:pic>
      <p:pic>
        <p:nvPicPr>
          <p:cNvPr id="26" name="Picture 25" descr="egyptian.gif"/>
          <p:cNvPicPr>
            <a:picLocks noChangeAspect="1"/>
          </p:cNvPicPr>
          <p:nvPr/>
        </p:nvPicPr>
        <p:blipFill>
          <a:blip r:embed="rId4" cstate="print"/>
          <a:stretch>
            <a:fillRect/>
          </a:stretch>
        </p:blipFill>
        <p:spPr>
          <a:xfrm rot="14400000" flipH="1">
            <a:off x="3929878" y="2423159"/>
            <a:ext cx="768098" cy="457200"/>
          </a:xfrm>
          <a:prstGeom prst="rect">
            <a:avLst/>
          </a:prstGeom>
        </p:spPr>
      </p:pic>
      <p:sp>
        <p:nvSpPr>
          <p:cNvPr id="28" name="TextBox 27"/>
          <p:cNvSpPr txBox="1"/>
          <p:nvPr/>
        </p:nvSpPr>
        <p:spPr>
          <a:xfrm>
            <a:off x="107504" y="4730368"/>
            <a:ext cx="8964488" cy="1938992"/>
          </a:xfrm>
          <a:prstGeom prst="rect">
            <a:avLst/>
          </a:prstGeom>
          <a:noFill/>
        </p:spPr>
        <p:txBody>
          <a:bodyPr wrap="square" rtlCol="0">
            <a:spAutoFit/>
          </a:bodyPr>
          <a:lstStyle/>
          <a:p>
            <a:pPr algn="ctr"/>
            <a:r>
              <a:rPr lang="en-CA" sz="2400" b="1" dirty="0" err="1" smtClean="0">
                <a:solidFill>
                  <a:schemeClr val="bg1"/>
                </a:solidFill>
                <a:latin typeface="Calibri" pitchFamily="34" charset="0"/>
                <a:cs typeface="Calibri" pitchFamily="34" charset="0"/>
              </a:rPr>
              <a:t>Surga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adalah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perayaan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mengenai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Tuhan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kehidupan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saat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ini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adalah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sedikit</a:t>
            </a:r>
            <a:r>
              <a:rPr lang="en-CA" sz="2400" b="1" dirty="0" smtClean="0">
                <a:solidFill>
                  <a:schemeClr val="bg1"/>
                </a:solidFill>
                <a:latin typeface="Calibri" pitchFamily="34" charset="0"/>
                <a:cs typeface="Calibri" pitchFamily="34" charset="0"/>
              </a:rPr>
              <a:t> rasa </a:t>
            </a:r>
            <a:r>
              <a:rPr lang="en-CA" sz="2400" b="1" dirty="0" err="1" smtClean="0">
                <a:solidFill>
                  <a:schemeClr val="bg1"/>
                </a:solidFill>
                <a:latin typeface="Calibri" pitchFamily="34" charset="0"/>
                <a:cs typeface="Calibri" pitchFamily="34" charset="0"/>
              </a:rPr>
              <a:t>sorgawi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ketika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bersukacita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Allah!</a:t>
            </a:r>
          </a:p>
          <a:p>
            <a:pPr algn="ctr"/>
            <a:r>
              <a:rPr lang="en-CA" sz="2400" b="1" dirty="0" err="1" smtClean="0">
                <a:solidFill>
                  <a:schemeClr val="bg1"/>
                </a:solidFill>
                <a:latin typeface="Calibri" pitchFamily="34" charset="0"/>
              </a:rPr>
              <a:t>Tuhan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tanpa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 . .  </a:t>
            </a:r>
          </a:p>
          <a:p>
            <a:pPr algn="ctr"/>
            <a:r>
              <a:rPr lang="en-CA" sz="2400" b="1" dirty="0" err="1">
                <a:solidFill>
                  <a:schemeClr val="bg1"/>
                </a:solidFill>
                <a:latin typeface="Calibri" pitchFamily="34" charset="0"/>
              </a:rPr>
              <a:t>t</a:t>
            </a:r>
            <a:r>
              <a:rPr lang="en-CA" sz="2400" b="1" dirty="0" err="1" smtClean="0">
                <a:solidFill>
                  <a:schemeClr val="bg1"/>
                </a:solidFill>
                <a:latin typeface="Calibri" pitchFamily="34" charset="0"/>
              </a:rPr>
              <a:t>etapi</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dalam</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penyaliban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kebangkitan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 . </a:t>
            </a:r>
          </a:p>
          <a:p>
            <a:pPr algn="ctr"/>
            <a:r>
              <a:rPr lang="en-CA" sz="2400" b="1" dirty="0" err="1" smtClean="0">
                <a:solidFill>
                  <a:schemeClr val="bg1"/>
                </a:solidFill>
                <a:latin typeface="Calibri" pitchFamily="34" charset="0"/>
              </a:rPr>
              <a:t>Sebagaimana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janjiMu</a:t>
            </a:r>
            <a:r>
              <a:rPr lang="en-CA" sz="2400" b="1" dirty="0" smtClean="0">
                <a:solidFill>
                  <a:schemeClr val="bg1"/>
                </a:solidFill>
                <a:latin typeface="Calibri" pitchFamily="34" charset="0"/>
              </a:rPr>
              <a:t>. . . !</a:t>
            </a:r>
          </a:p>
        </p:txBody>
      </p:sp>
    </p:spTree>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564904"/>
            <a:ext cx="8229600" cy="1143000"/>
          </a:xfrm>
        </p:spPr>
        <p:txBody>
          <a:bodyPr>
            <a:normAutofit fontScale="90000"/>
          </a:bodyPr>
          <a:lstStyle/>
          <a:p>
            <a:r>
              <a:rPr lang="en-US" sz="3100" dirty="0" smtClean="0"/>
              <a:t/>
            </a:r>
            <a:br>
              <a:rPr lang="en-US" sz="3100" dirty="0" smtClean="0"/>
            </a:br>
            <a:r>
              <a:rPr lang="en-US" sz="3100" b="1" dirty="0" err="1" smtClean="0">
                <a:solidFill>
                  <a:schemeClr val="bg1"/>
                </a:solidFill>
                <a:latin typeface="Calibri" pitchFamily="34" charset="0"/>
              </a:rPr>
              <a:t>Sejak</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Tuhan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penuh</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dengan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sukacita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kepuasan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dengan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diriNya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sendiri</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karena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segala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kualitas</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kekudusan-Nya</a:t>
            </a:r>
            <a:r>
              <a:rPr lang="en-US" sz="3100" b="1" dirty="0" smtClean="0">
                <a:solidFill>
                  <a:schemeClr val="bg1"/>
                </a:solidFill>
                <a:latin typeface="Calibri" pitchFamily="34" charset="0"/>
              </a:rPr>
              <a:t> yang </a:t>
            </a:r>
            <a:r>
              <a:rPr lang="en-US" sz="3100" b="1" dirty="0" err="1" smtClean="0">
                <a:solidFill>
                  <a:schemeClr val="bg1"/>
                </a:solidFill>
                <a:latin typeface="Calibri" pitchFamily="34" charset="0"/>
              </a:rPr>
              <a:t>kekal</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menjadikan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Dia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secara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sempurna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menyenangkan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memuaskan</a:t>
            </a:r>
            <a:r>
              <a:rPr lang="en-US" sz="3100" b="1" dirty="0" smtClean="0">
                <a:solidFill>
                  <a:schemeClr val="bg1"/>
                </a:solidFill>
                <a:latin typeface="Calibri" pitchFamily="34" charset="0"/>
              </a:rPr>
              <a:t>, </a:t>
            </a:r>
            <a:br>
              <a:rPr lang="en-US" sz="3100" b="1" dirty="0" smtClean="0">
                <a:solidFill>
                  <a:schemeClr val="bg1"/>
                </a:solidFill>
                <a:latin typeface="Calibri" pitchFamily="34" charset="0"/>
              </a:rPr>
            </a:br>
            <a:r>
              <a:rPr lang="en-US" sz="3100" b="1" dirty="0" err="1" smtClean="0">
                <a:solidFill>
                  <a:srgbClr val="FF0000"/>
                </a:solidFill>
                <a:latin typeface="Calibri" pitchFamily="34" charset="0"/>
              </a:rPr>
              <a:t>tidak</a:t>
            </a:r>
            <a:r>
              <a:rPr lang="en-US" sz="3100" b="1" dirty="0" smtClean="0">
                <a:solidFill>
                  <a:srgbClr val="FF0000"/>
                </a:solidFill>
                <a:latin typeface="Calibri" pitchFamily="34" charset="0"/>
              </a:rPr>
              <a:t> </a:t>
            </a:r>
            <a:r>
              <a:rPr lang="en-US" sz="3100" b="1" dirty="0" err="1" smtClean="0">
                <a:solidFill>
                  <a:srgbClr val="FF0000"/>
                </a:solidFill>
                <a:latin typeface="Calibri" pitchFamily="34" charset="0"/>
              </a:rPr>
              <a:t>ada</a:t>
            </a:r>
            <a:r>
              <a:rPr lang="en-US" sz="3100" b="1" dirty="0" smtClean="0">
                <a:solidFill>
                  <a:srgbClr val="FF0000"/>
                </a:solidFill>
                <a:latin typeface="Calibri" pitchFamily="34" charset="0"/>
              </a:rPr>
              <a:t> </a:t>
            </a:r>
            <a:r>
              <a:rPr lang="en-US" sz="3100" b="1" dirty="0" err="1" smtClean="0">
                <a:solidFill>
                  <a:srgbClr val="FF0000"/>
                </a:solidFill>
                <a:latin typeface="Calibri" pitchFamily="34" charset="0"/>
              </a:rPr>
              <a:t>satupun</a:t>
            </a:r>
            <a:r>
              <a:rPr lang="en-US" sz="3100" b="1" dirty="0" smtClean="0">
                <a:solidFill>
                  <a:srgbClr val="FF0000"/>
                </a:solidFill>
                <a:latin typeface="Calibri" pitchFamily="34" charset="0"/>
              </a:rPr>
              <a:t> yang </a:t>
            </a:r>
            <a:r>
              <a:rPr lang="en-US" sz="3100" b="1" dirty="0" err="1" smtClean="0">
                <a:solidFill>
                  <a:srgbClr val="FF0000"/>
                </a:solidFill>
                <a:latin typeface="Calibri" pitchFamily="34" charset="0"/>
              </a:rPr>
              <a:t>lebih</a:t>
            </a:r>
            <a:r>
              <a:rPr lang="en-US" sz="3100" b="1" dirty="0" smtClean="0">
                <a:solidFill>
                  <a:srgbClr val="FF0000"/>
                </a:solidFill>
                <a:latin typeface="Calibri" pitchFamily="34" charset="0"/>
              </a:rPr>
              <a:t> </a:t>
            </a:r>
            <a:r>
              <a:rPr lang="en-US" sz="3100" b="1" dirty="0" err="1" smtClean="0">
                <a:solidFill>
                  <a:srgbClr val="FF0000"/>
                </a:solidFill>
                <a:latin typeface="Calibri" pitchFamily="34" charset="0"/>
              </a:rPr>
              <a:t>mengasihi</a:t>
            </a:r>
            <a:r>
              <a:rPr lang="en-US" sz="3100" b="1" dirty="0" smtClean="0">
                <a:solidFill>
                  <a:srgbClr val="FFFF00"/>
                </a:solidFill>
                <a:latin typeface="Calibri" pitchFamily="34" charset="0"/>
              </a:rPr>
              <a:t> </a:t>
            </a:r>
            <a:r>
              <a:rPr lang="en-US" sz="3100" b="1" dirty="0" err="1" smtClean="0">
                <a:solidFill>
                  <a:schemeClr val="bg1"/>
                </a:solidFill>
                <a:latin typeface="Calibri" pitchFamily="34" charset="0"/>
              </a:rPr>
              <a:t>dari</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pada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Tuhan</a:t>
            </a:r>
            <a:r>
              <a:rPr lang="en-US" sz="3100" b="1" dirty="0" smtClean="0">
                <a:solidFill>
                  <a:schemeClr val="bg1"/>
                </a:solidFill>
                <a:latin typeface="Calibri" pitchFamily="34" charset="0"/>
              </a:rPr>
              <a:t> yang </a:t>
            </a:r>
            <a:r>
              <a:rPr lang="en-US" sz="3100" b="1" dirty="0" err="1" smtClean="0">
                <a:solidFill>
                  <a:schemeClr val="bg1"/>
                </a:solidFill>
                <a:latin typeface="Calibri" pitchFamily="34" charset="0"/>
              </a:rPr>
              <a:t>menyelamatkan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kita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dari</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neraka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melalui</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kematian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Anak</a:t>
            </a:r>
            <a:r>
              <a:rPr lang="en-US" sz="3100" b="1" dirty="0" smtClean="0">
                <a:solidFill>
                  <a:schemeClr val="bg1"/>
                </a:solidFill>
                <a:latin typeface="Calibri" pitchFamily="34" charset="0"/>
              </a:rPr>
              <a:t> Allah </a:t>
            </a:r>
            <a:r>
              <a:rPr lang="en-US" sz="3100" b="1" dirty="0" err="1" smtClean="0">
                <a:solidFill>
                  <a:schemeClr val="bg1"/>
                </a:solidFill>
                <a:latin typeface="Calibri" pitchFamily="34" charset="0"/>
              </a:rPr>
              <a:t>dalam</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rangka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membagikan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diriNya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dengan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kita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supaya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kita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juga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dipenuhi</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sukacita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kepuasan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dengan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Dia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dalam</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hadiratNya</a:t>
            </a:r>
            <a:r>
              <a:rPr lang="en-US" sz="3100" b="1" dirty="0" smtClean="0">
                <a:solidFill>
                  <a:schemeClr val="bg1"/>
                </a:solidFill>
                <a:latin typeface="Calibri" pitchFamily="34" charset="0"/>
              </a:rPr>
              <a:t>, </a:t>
            </a:r>
            <a:br>
              <a:rPr lang="en-US" sz="3100" b="1" dirty="0" smtClean="0">
                <a:solidFill>
                  <a:schemeClr val="bg1"/>
                </a:solidFill>
                <a:latin typeface="Calibri" pitchFamily="34" charset="0"/>
              </a:rPr>
            </a:br>
            <a:r>
              <a:rPr lang="en-US" sz="3100" b="1" dirty="0" err="1" smtClean="0">
                <a:solidFill>
                  <a:schemeClr val="bg1"/>
                </a:solidFill>
                <a:latin typeface="Calibri" pitchFamily="34" charset="0"/>
              </a:rPr>
              <a:t>muka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dengan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muka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dalam</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perjanjian</a:t>
            </a:r>
            <a:r>
              <a:rPr lang="en-US" sz="3100" b="1" dirty="0" smtClean="0">
                <a:solidFill>
                  <a:schemeClr val="bg1"/>
                </a:solidFill>
                <a:latin typeface="Calibri" pitchFamily="34" charset="0"/>
              </a:rPr>
              <a:t> </a:t>
            </a:r>
            <a:br>
              <a:rPr lang="en-US" sz="3100" b="1" dirty="0" smtClean="0">
                <a:solidFill>
                  <a:schemeClr val="bg1"/>
                </a:solidFill>
                <a:latin typeface="Calibri" pitchFamily="34" charset="0"/>
              </a:rPr>
            </a:br>
            <a:r>
              <a:rPr lang="en-US" sz="3100" b="1" dirty="0" err="1" smtClean="0">
                <a:solidFill>
                  <a:schemeClr val="bg1"/>
                </a:solidFill>
                <a:latin typeface="Calibri" pitchFamily="34" charset="0"/>
              </a:rPr>
              <a:t>kekal</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dari</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hubungan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kasih</a:t>
            </a:r>
            <a:r>
              <a:rPr lang="en-US" sz="3100" b="1" dirty="0" smtClean="0">
                <a:solidFill>
                  <a:schemeClr val="bg1"/>
                </a:solidFill>
                <a:latin typeface="Calibri" pitchFamily="34" charset="0"/>
              </a:rPr>
              <a:t>, </a:t>
            </a:r>
            <a:br>
              <a:rPr lang="en-US" sz="3100" b="1" dirty="0" smtClean="0">
                <a:solidFill>
                  <a:schemeClr val="bg1"/>
                </a:solidFill>
                <a:latin typeface="Calibri" pitchFamily="34" charset="0"/>
              </a:rPr>
            </a:br>
            <a:r>
              <a:rPr lang="en-US" sz="3100" b="1" dirty="0" err="1" smtClean="0">
                <a:solidFill>
                  <a:schemeClr val="bg1"/>
                </a:solidFill>
                <a:latin typeface="Calibri" pitchFamily="34" charset="0"/>
              </a:rPr>
              <a:t>dalam</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Kristus</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dalam</a:t>
            </a:r>
            <a:r>
              <a:rPr lang="en-US" sz="3100" b="1" dirty="0" smtClean="0">
                <a:solidFill>
                  <a:schemeClr val="bg1"/>
                </a:solidFill>
                <a:latin typeface="Calibri" pitchFamily="34" charset="0"/>
              </a:rPr>
              <a:t> Allah </a:t>
            </a:r>
            <a:r>
              <a:rPr lang="en-US" sz="3100" b="1" dirty="0" err="1" smtClean="0">
                <a:solidFill>
                  <a:schemeClr val="bg1"/>
                </a:solidFill>
                <a:latin typeface="Calibri" pitchFamily="34" charset="0"/>
              </a:rPr>
              <a:t>dalam</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Roh</a:t>
            </a:r>
            <a:r>
              <a:rPr lang="en-US" sz="3100" b="1" dirty="0" smtClean="0">
                <a:solidFill>
                  <a:schemeClr val="bg1"/>
                </a:solidFill>
                <a:latin typeface="Calibri" pitchFamily="34" charset="0"/>
              </a:rPr>
              <a:t>, </a:t>
            </a:r>
            <a:br>
              <a:rPr lang="en-US" sz="3100" b="1" dirty="0" smtClean="0">
                <a:solidFill>
                  <a:schemeClr val="bg1"/>
                </a:solidFill>
                <a:latin typeface="Calibri" pitchFamily="34" charset="0"/>
              </a:rPr>
            </a:br>
            <a:r>
              <a:rPr lang="en-US" sz="3100" b="1" dirty="0" err="1" smtClean="0">
                <a:solidFill>
                  <a:schemeClr val="bg1"/>
                </a:solidFill>
                <a:latin typeface="Calibri" pitchFamily="34" charset="0"/>
              </a:rPr>
              <a:t>dan</a:t>
            </a:r>
            <a:r>
              <a:rPr lang="en-US" sz="3100" b="1" dirty="0" smtClean="0">
                <a:solidFill>
                  <a:schemeClr val="bg1"/>
                </a:solidFill>
                <a:latin typeface="Calibri" pitchFamily="34" charset="0"/>
              </a:rPr>
              <a:t> Allah </a:t>
            </a:r>
            <a:r>
              <a:rPr lang="en-US" sz="3100" b="1" dirty="0" err="1" smtClean="0">
                <a:solidFill>
                  <a:schemeClr val="bg1"/>
                </a:solidFill>
                <a:latin typeface="Calibri" pitchFamily="34" charset="0"/>
              </a:rPr>
              <a:t>Bapa</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Anak</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dan</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Roh</a:t>
            </a:r>
            <a:r>
              <a:rPr lang="en-US" sz="3100" b="1" dirty="0" smtClean="0">
                <a:solidFill>
                  <a:schemeClr val="bg1"/>
                </a:solidFill>
                <a:latin typeface="Calibri" pitchFamily="34" charset="0"/>
              </a:rPr>
              <a:t> Kudus </a:t>
            </a:r>
            <a:r>
              <a:rPr lang="en-US" sz="3100" b="1" dirty="0" err="1" smtClean="0">
                <a:solidFill>
                  <a:schemeClr val="bg1"/>
                </a:solidFill>
                <a:latin typeface="Calibri" pitchFamily="34" charset="0"/>
              </a:rPr>
              <a:t>di</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dalam</a:t>
            </a:r>
            <a:r>
              <a:rPr lang="en-US" sz="3100" b="1" dirty="0" smtClean="0">
                <a:solidFill>
                  <a:schemeClr val="bg1"/>
                </a:solidFill>
                <a:latin typeface="Calibri" pitchFamily="34" charset="0"/>
              </a:rPr>
              <a:t> </a:t>
            </a:r>
            <a:r>
              <a:rPr lang="en-US" sz="3100" b="1" dirty="0" err="1" smtClean="0">
                <a:solidFill>
                  <a:schemeClr val="bg1"/>
                </a:solidFill>
                <a:latin typeface="Calibri" pitchFamily="34" charset="0"/>
              </a:rPr>
              <a:t>kita</a:t>
            </a:r>
            <a:r>
              <a:rPr lang="en-US" sz="3100" b="1" dirty="0" smtClean="0">
                <a:solidFill>
                  <a:schemeClr val="bg1"/>
                </a:solidFill>
                <a:latin typeface="Calibri" pitchFamily="34" charset="0"/>
              </a:rPr>
              <a:t>!</a:t>
            </a:r>
            <a:r>
              <a:rPr lang="en-US" sz="3100" b="1" dirty="0">
                <a:latin typeface="Calibri" pitchFamily="34" charset="0"/>
              </a:rPr>
              <a:t/>
            </a:r>
            <a:br>
              <a:rPr lang="en-US" sz="3100" b="1" dirty="0">
                <a:latin typeface="Calibri" pitchFamily="34" charset="0"/>
              </a:rPr>
            </a:br>
            <a:endParaRPr lang="en-CA" sz="3100" dirty="0">
              <a:latin typeface="Calibri" pitchFamily="34" charset="0"/>
            </a:endParaRPr>
          </a:p>
        </p:txBody>
      </p:sp>
    </p:spTree>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6" name="Rectangle 25"/>
          <p:cNvSpPr/>
          <p:nvPr/>
        </p:nvSpPr>
        <p:spPr>
          <a:xfrm>
            <a:off x="7126560" y="1340768"/>
            <a:ext cx="6858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Rectangle 28"/>
          <p:cNvSpPr/>
          <p:nvPr/>
        </p:nvSpPr>
        <p:spPr>
          <a:xfrm>
            <a:off x="7380312" y="119675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2" name="Picture 21" descr="chains 3.JPG"/>
          <p:cNvPicPr>
            <a:picLocks noChangeAspect="1"/>
          </p:cNvPicPr>
          <p:nvPr/>
        </p:nvPicPr>
        <p:blipFill>
          <a:blip r:embed="rId2" cstate="print"/>
          <a:srcRect l="2863" t="3982" r="-1139" b="8808"/>
          <a:stretch>
            <a:fillRect/>
          </a:stretch>
        </p:blipFill>
        <p:spPr>
          <a:xfrm>
            <a:off x="179512" y="4204342"/>
            <a:ext cx="2952328" cy="2609034"/>
          </a:xfrm>
          <a:prstGeom prst="rect">
            <a:avLst/>
          </a:prstGeom>
        </p:spPr>
      </p:pic>
      <p:sp>
        <p:nvSpPr>
          <p:cNvPr id="6" name="Rectangle 5"/>
          <p:cNvSpPr/>
          <p:nvPr/>
        </p:nvSpPr>
        <p:spPr>
          <a:xfrm>
            <a:off x="4211960" y="1700808"/>
            <a:ext cx="612000" cy="45720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Rectangle 4"/>
          <p:cNvSpPr/>
          <p:nvPr/>
        </p:nvSpPr>
        <p:spPr>
          <a:xfrm>
            <a:off x="2915816" y="2636976"/>
            <a:ext cx="3200400"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10" name="Straight Arrow Connector 9"/>
          <p:cNvCxnSpPr/>
          <p:nvPr/>
        </p:nvCxnSpPr>
        <p:spPr>
          <a:xfrm flipV="1">
            <a:off x="3203848" y="3574281"/>
            <a:ext cx="647700" cy="358775"/>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V="1">
            <a:off x="5364460" y="2134121"/>
            <a:ext cx="647700" cy="358775"/>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1331640" y="6525924"/>
            <a:ext cx="2016224" cy="215444"/>
          </a:xfrm>
          <a:prstGeom prst="rect">
            <a:avLst/>
          </a:prstGeom>
          <a:noFill/>
        </p:spPr>
        <p:txBody>
          <a:bodyPr wrap="square" rtlCol="0">
            <a:spAutoFit/>
          </a:bodyPr>
          <a:lstStyle/>
          <a:p>
            <a:pPr algn="ctr"/>
            <a:r>
              <a:rPr lang="en-CA" sz="800" dirty="0" smtClean="0">
                <a:solidFill>
                  <a:schemeClr val="tx1">
                    <a:lumMod val="65000"/>
                  </a:schemeClr>
                </a:solidFill>
              </a:rPr>
              <a:t>photo John </a:t>
            </a:r>
            <a:r>
              <a:rPr lang="en-CA" sz="800" dirty="0" err="1" smtClean="0">
                <a:solidFill>
                  <a:schemeClr val="tx1">
                    <a:lumMod val="65000"/>
                  </a:schemeClr>
                </a:solidFill>
              </a:rPr>
              <a:t>Crozier</a:t>
            </a:r>
            <a:endParaRPr lang="en-CA" sz="800" dirty="0">
              <a:solidFill>
                <a:schemeClr val="tx1">
                  <a:lumMod val="65000"/>
                </a:schemeClr>
              </a:solidFill>
            </a:endParaRPr>
          </a:p>
        </p:txBody>
      </p:sp>
      <p:sp>
        <p:nvSpPr>
          <p:cNvPr id="25" name="WordArt 2"/>
          <p:cNvSpPr>
            <a:spLocks noChangeArrowheads="1" noChangeShapeType="1" noTextEdit="1"/>
          </p:cNvSpPr>
          <p:nvPr/>
        </p:nvSpPr>
        <p:spPr bwMode="auto">
          <a:xfrm>
            <a:off x="6444208" y="404664"/>
            <a:ext cx="2016224"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21" name="TextBox 12"/>
          <p:cNvSpPr txBox="1">
            <a:spLocks noChangeArrowheads="1"/>
          </p:cNvSpPr>
          <p:nvPr/>
        </p:nvSpPr>
        <p:spPr bwMode="auto">
          <a:xfrm>
            <a:off x="4932040" y="3933056"/>
            <a:ext cx="4139952" cy="2246769"/>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engkau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menamakan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Dialah</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menyelamatkan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umat</a:t>
            </a: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Nya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dosa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a:t>
            </a:r>
            <a:r>
              <a:rPr lang="en-US" sz="2800" b="1" dirty="0" smtClean="0">
                <a:solidFill>
                  <a:schemeClr val="bg1"/>
                </a:solidFill>
                <a:latin typeface="Calibri" pitchFamily="34" charset="0"/>
              </a:rPr>
              <a:t>Mat 1:21</a:t>
            </a:r>
          </a:p>
        </p:txBody>
      </p:sp>
      <p:sp>
        <p:nvSpPr>
          <p:cNvPr id="34" name="TextBox 11"/>
          <p:cNvSpPr txBox="1">
            <a:spLocks noChangeArrowheads="1"/>
          </p:cNvSpPr>
          <p:nvPr/>
        </p:nvSpPr>
        <p:spPr bwMode="auto">
          <a:xfrm>
            <a:off x="3203848" y="2708920"/>
            <a:ext cx="2664296" cy="523220"/>
          </a:xfrm>
          <a:prstGeom prst="rect">
            <a:avLst/>
          </a:prstGeom>
          <a:noFill/>
          <a:ln w="9525">
            <a:noFill/>
            <a:miter lim="800000"/>
            <a:headEnd/>
            <a:tailEnd/>
          </a:ln>
        </p:spPr>
        <p:txBody>
          <a:bodyPr wrap="square">
            <a:spAutoFit/>
          </a:bodyPr>
          <a:lstStyle/>
          <a:p>
            <a:pPr algn="ctr" eaLnBrk="0" hangingPunct="0"/>
            <a:r>
              <a:rPr lang="en-US" sz="2800" b="1" dirty="0" err="1" smtClean="0"/>
              <a:t>Diselamatkan</a:t>
            </a:r>
            <a:r>
              <a:rPr lang="en-US" sz="2800" b="1" dirty="0" smtClean="0"/>
              <a:t> </a:t>
            </a:r>
            <a:endParaRPr lang="en-CA" sz="2800" b="1" dirty="0">
              <a:latin typeface="Calibri" pitchFamily="34" charset="0"/>
            </a:endParaRPr>
          </a:p>
        </p:txBody>
      </p:sp>
      <p:sp>
        <p:nvSpPr>
          <p:cNvPr id="20" name="Title 1"/>
          <p:cNvSpPr txBox="1">
            <a:spLocks/>
          </p:cNvSpPr>
          <p:nvPr/>
        </p:nvSpPr>
        <p:spPr>
          <a:xfrm>
            <a:off x="1691680" y="4302223"/>
            <a:ext cx="1530028" cy="2267809"/>
          </a:xfrm>
          <a:prstGeom prst="rect">
            <a:avLst/>
          </a:prstGeom>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rgbClr val="FFFFFF"/>
                </a:solidFill>
                <a:latin typeface="Calibri" pitchFamily="34" charset="0"/>
                <a:ea typeface="+mj-ea"/>
                <a:cs typeface="+mj-cs"/>
              </a:rPr>
              <a:t>Rantai</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dosa</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Setan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kematian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dan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neraka</a:t>
            </a:r>
            <a:r>
              <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rPr>
              <a:t/>
            </a:r>
            <a:br>
              <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rPr>
            </a:br>
            <a:endPar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endParaRPr>
          </a:p>
        </p:txBody>
      </p:sp>
      <p:sp>
        <p:nvSpPr>
          <p:cNvPr id="36" name="TextBox 35"/>
          <p:cNvSpPr txBox="1"/>
          <p:nvPr/>
        </p:nvSpPr>
        <p:spPr>
          <a:xfrm>
            <a:off x="5976664" y="2525995"/>
            <a:ext cx="3203848" cy="830997"/>
          </a:xfrm>
          <a:prstGeom prst="rect">
            <a:avLst/>
          </a:prstGeom>
          <a:noFill/>
        </p:spPr>
        <p:txBody>
          <a:bodyPr wrap="square" rtlCol="0">
            <a:spAutoFit/>
          </a:bodyPr>
          <a:lstStyle/>
          <a:p>
            <a:pPr algn="ctr"/>
            <a:r>
              <a:rPr lang="en-CA" sz="2400" b="1" dirty="0" err="1" smtClean="0">
                <a:solidFill>
                  <a:srgbClr val="3333FF"/>
                </a:solidFill>
                <a:latin typeface="Calibri" pitchFamily="34" charset="0"/>
              </a:rPr>
              <a:t>Berhubungan</a:t>
            </a:r>
            <a:r>
              <a:rPr lang="en-CA" sz="2400" b="1" dirty="0" smtClean="0">
                <a:solidFill>
                  <a:srgbClr val="3333FF"/>
                </a:solidFill>
                <a:latin typeface="Calibri" pitchFamily="34" charset="0"/>
              </a:rPr>
              <a:t> </a:t>
            </a:r>
            <a:r>
              <a:rPr lang="en-CA" sz="2400" b="1" dirty="0" err="1" smtClean="0">
                <a:solidFill>
                  <a:srgbClr val="3333FF"/>
                </a:solidFill>
                <a:latin typeface="Calibri" pitchFamily="34" charset="0"/>
              </a:rPr>
              <a:t>dengan</a:t>
            </a:r>
            <a:r>
              <a:rPr lang="en-CA" sz="2400" b="1" dirty="0" smtClean="0">
                <a:solidFill>
                  <a:srgbClr val="3333FF"/>
                </a:solidFill>
                <a:latin typeface="Calibri" pitchFamily="34" charset="0"/>
              </a:rPr>
              <a:t> Allah </a:t>
            </a:r>
            <a:r>
              <a:rPr lang="en-CA" sz="2400" b="1" dirty="0" err="1" smtClean="0">
                <a:solidFill>
                  <a:srgbClr val="3333FF"/>
                </a:solidFill>
                <a:latin typeface="Calibri" pitchFamily="34" charset="0"/>
              </a:rPr>
              <a:t>selamanya</a:t>
            </a:r>
            <a:endParaRPr lang="en-CA" sz="2400" b="1" dirty="0" smtClean="0">
              <a:solidFill>
                <a:srgbClr val="3333FF"/>
              </a:solidFill>
              <a:latin typeface="Calibri" pitchFamily="34" charset="0"/>
            </a:endParaRPr>
          </a:p>
        </p:txBody>
      </p:sp>
      <p:pic>
        <p:nvPicPr>
          <p:cNvPr id="24" name="Picture 23" descr="angry-face-01s.gif"/>
          <p:cNvPicPr>
            <a:picLocks noChangeAspect="1"/>
          </p:cNvPicPr>
          <p:nvPr/>
        </p:nvPicPr>
        <p:blipFill>
          <a:blip r:embed="rId3" cstate="print"/>
          <a:stretch>
            <a:fillRect/>
          </a:stretch>
        </p:blipFill>
        <p:spPr>
          <a:xfrm>
            <a:off x="251520" y="260648"/>
            <a:ext cx="864096" cy="864096"/>
          </a:xfrm>
          <a:prstGeom prst="ellipse">
            <a:avLst/>
          </a:prstGeom>
        </p:spPr>
      </p:pic>
      <p:sp>
        <p:nvSpPr>
          <p:cNvPr id="27" name="TextBox 26"/>
          <p:cNvSpPr txBox="1"/>
          <p:nvPr/>
        </p:nvSpPr>
        <p:spPr>
          <a:xfrm>
            <a:off x="179512" y="188640"/>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8" name="TextBox 27"/>
          <p:cNvSpPr txBox="1">
            <a:spLocks noChangeArrowheads="1"/>
          </p:cNvSpPr>
          <p:nvPr/>
        </p:nvSpPr>
        <p:spPr bwMode="auto">
          <a:xfrm>
            <a:off x="179512" y="11247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42" name="Picture 41" descr="egyptian.gif"/>
          <p:cNvPicPr>
            <a:picLocks noChangeAspect="1"/>
          </p:cNvPicPr>
          <p:nvPr/>
        </p:nvPicPr>
        <p:blipFill>
          <a:blip r:embed="rId4" cstate="print"/>
          <a:stretch>
            <a:fillRect/>
          </a:stretch>
        </p:blipFill>
        <p:spPr>
          <a:xfrm>
            <a:off x="6357312" y="332656"/>
            <a:ext cx="2103120" cy="1251856"/>
          </a:xfrm>
          <a:prstGeom prst="rect">
            <a:avLst/>
          </a:prstGeom>
        </p:spPr>
      </p:pic>
      <p:pic>
        <p:nvPicPr>
          <p:cNvPr id="43" name="Picture 42" descr="egyptian.gif"/>
          <p:cNvPicPr>
            <a:picLocks noChangeAspect="1"/>
          </p:cNvPicPr>
          <p:nvPr/>
        </p:nvPicPr>
        <p:blipFill>
          <a:blip r:embed="rId4" cstate="print"/>
          <a:stretch>
            <a:fillRect/>
          </a:stretch>
        </p:blipFill>
        <p:spPr>
          <a:xfrm rot="14400000" flipH="1">
            <a:off x="5830502" y="1290410"/>
            <a:ext cx="2103120" cy="1251856"/>
          </a:xfrm>
          <a:prstGeom prst="rect">
            <a:avLst/>
          </a:prstGeom>
        </p:spPr>
      </p:pic>
      <p:pic>
        <p:nvPicPr>
          <p:cNvPr id="44" name="Picture 43" descr="egyptian.gif"/>
          <p:cNvPicPr>
            <a:picLocks noChangeAspect="1"/>
          </p:cNvPicPr>
          <p:nvPr/>
        </p:nvPicPr>
        <p:blipFill>
          <a:blip r:embed="rId4" cstate="print"/>
          <a:stretch>
            <a:fillRect/>
          </a:stretch>
        </p:blipFill>
        <p:spPr>
          <a:xfrm rot="7200000">
            <a:off x="7022216" y="1296641"/>
            <a:ext cx="2103120" cy="1251856"/>
          </a:xfrm>
          <a:prstGeom prst="rect">
            <a:avLst/>
          </a:prstGeom>
        </p:spPr>
      </p:pic>
      <p:pic>
        <p:nvPicPr>
          <p:cNvPr id="41" name="Picture 40" descr="www.fg-a.com valentine 2-jumping-heart.gif"/>
          <p:cNvPicPr>
            <a:picLocks noChangeAspect="1"/>
          </p:cNvPicPr>
          <p:nvPr/>
        </p:nvPicPr>
        <p:blipFill>
          <a:blip r:embed="rId5" cstate="print"/>
          <a:stretch>
            <a:fillRect/>
          </a:stretch>
        </p:blipFill>
        <p:spPr>
          <a:xfrm>
            <a:off x="6876256" y="871364"/>
            <a:ext cx="1143000" cy="1333500"/>
          </a:xfrm>
          <a:prstGeom prst="rect">
            <a:avLst/>
          </a:prstGeom>
        </p:spPr>
      </p:pic>
      <p:sp>
        <p:nvSpPr>
          <p:cNvPr id="46" name="TextBox 45"/>
          <p:cNvSpPr txBox="1"/>
          <p:nvPr/>
        </p:nvSpPr>
        <p:spPr>
          <a:xfrm rot="16200000">
            <a:off x="7832395" y="1104709"/>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p:txBody>
      </p:sp>
      <p:sp>
        <p:nvSpPr>
          <p:cNvPr id="33" name="TextBox 11"/>
          <p:cNvSpPr txBox="1">
            <a:spLocks noChangeArrowheads="1"/>
          </p:cNvSpPr>
          <p:nvPr/>
        </p:nvSpPr>
        <p:spPr bwMode="auto">
          <a:xfrm>
            <a:off x="2843808" y="98629"/>
            <a:ext cx="3384376" cy="954107"/>
          </a:xfrm>
          <a:prstGeom prst="rect">
            <a:avLst/>
          </a:prstGeom>
          <a:solidFill>
            <a:srgbClr val="FFFFFF"/>
          </a:solidFill>
          <a:ln w="9525">
            <a:noFill/>
            <a:miter lim="800000"/>
            <a:headEnd/>
            <a:tailEnd/>
          </a:ln>
        </p:spPr>
        <p:txBody>
          <a:bodyPr wrap="square">
            <a:spAutoFit/>
          </a:bodyPr>
          <a:lstStyle/>
          <a:p>
            <a:pPr algn="ctr" eaLnBrk="0" hangingPunct="0"/>
            <a:r>
              <a:rPr lang="en-US" sz="2800" b="1" dirty="0" smtClean="0">
                <a:solidFill>
                  <a:srgbClr val="FF0000"/>
                </a:solidFill>
                <a:latin typeface="Calibri" pitchFamily="34" charset="0"/>
                <a:cs typeface="Times New Roman" pitchFamily="18" charset="0"/>
              </a:rPr>
              <a:t>99. </a:t>
            </a:r>
            <a:r>
              <a:rPr lang="en-US" sz="2800" b="1" dirty="0" err="1" smtClean="0">
                <a:solidFill>
                  <a:srgbClr val="FF0000"/>
                </a:solidFill>
                <a:latin typeface="Calibri" pitchFamily="34" charset="0"/>
                <a:cs typeface="Times New Roman" pitchFamily="18" charset="0"/>
              </a:rPr>
              <a:t>Diselamatkan</a:t>
            </a:r>
            <a:r>
              <a:rPr lang="en-US" sz="2800" b="1" dirty="0" smtClean="0">
                <a:solidFill>
                  <a:srgbClr val="FF0000"/>
                </a:solidFill>
                <a:latin typeface="Calibri" pitchFamily="34" charset="0"/>
                <a:cs typeface="Times New Roman" pitchFamily="18" charset="0"/>
              </a:rPr>
              <a:t>!  </a:t>
            </a:r>
          </a:p>
          <a:p>
            <a:pPr algn="ctr" eaLnBrk="0" hangingPunct="0"/>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6" name="Rectangle 25"/>
          <p:cNvSpPr/>
          <p:nvPr/>
        </p:nvSpPr>
        <p:spPr>
          <a:xfrm>
            <a:off x="7126560" y="1340768"/>
            <a:ext cx="6858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Rectangle 28"/>
          <p:cNvSpPr/>
          <p:nvPr/>
        </p:nvSpPr>
        <p:spPr>
          <a:xfrm>
            <a:off x="7380312" y="119675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2" name="Picture 21" descr="chains 3.JPG"/>
          <p:cNvPicPr>
            <a:picLocks noChangeAspect="1"/>
          </p:cNvPicPr>
          <p:nvPr/>
        </p:nvPicPr>
        <p:blipFill>
          <a:blip r:embed="rId2" cstate="print"/>
          <a:srcRect l="2863" t="3982" r="-1139" b="8808"/>
          <a:stretch>
            <a:fillRect/>
          </a:stretch>
        </p:blipFill>
        <p:spPr>
          <a:xfrm>
            <a:off x="179512" y="4204342"/>
            <a:ext cx="2952328" cy="2609034"/>
          </a:xfrm>
          <a:prstGeom prst="rect">
            <a:avLst/>
          </a:prstGeom>
        </p:spPr>
      </p:pic>
      <p:sp>
        <p:nvSpPr>
          <p:cNvPr id="6" name="Rectangle 5"/>
          <p:cNvSpPr/>
          <p:nvPr/>
        </p:nvSpPr>
        <p:spPr>
          <a:xfrm>
            <a:off x="4211960" y="1700808"/>
            <a:ext cx="612000" cy="45720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Rectangle 4"/>
          <p:cNvSpPr/>
          <p:nvPr/>
        </p:nvSpPr>
        <p:spPr>
          <a:xfrm>
            <a:off x="2915816" y="2636976"/>
            <a:ext cx="3200400"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10" name="Straight Arrow Connector 9"/>
          <p:cNvCxnSpPr/>
          <p:nvPr/>
        </p:nvCxnSpPr>
        <p:spPr>
          <a:xfrm flipV="1">
            <a:off x="3203848" y="3574281"/>
            <a:ext cx="647700" cy="358775"/>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V="1">
            <a:off x="5364460" y="2134121"/>
            <a:ext cx="647700" cy="358775"/>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1331640" y="6525924"/>
            <a:ext cx="2016224" cy="215444"/>
          </a:xfrm>
          <a:prstGeom prst="rect">
            <a:avLst/>
          </a:prstGeom>
          <a:noFill/>
        </p:spPr>
        <p:txBody>
          <a:bodyPr wrap="square" rtlCol="0">
            <a:spAutoFit/>
          </a:bodyPr>
          <a:lstStyle/>
          <a:p>
            <a:pPr algn="ctr"/>
            <a:r>
              <a:rPr lang="en-CA" sz="800" dirty="0" smtClean="0">
                <a:solidFill>
                  <a:schemeClr val="tx1">
                    <a:lumMod val="65000"/>
                  </a:schemeClr>
                </a:solidFill>
              </a:rPr>
              <a:t>photo John </a:t>
            </a:r>
            <a:r>
              <a:rPr lang="en-CA" sz="800" dirty="0" err="1" smtClean="0">
                <a:solidFill>
                  <a:schemeClr val="tx1">
                    <a:lumMod val="65000"/>
                  </a:schemeClr>
                </a:solidFill>
              </a:rPr>
              <a:t>Crozier</a:t>
            </a:r>
            <a:endParaRPr lang="en-CA" sz="800" dirty="0">
              <a:solidFill>
                <a:schemeClr val="tx1">
                  <a:lumMod val="65000"/>
                </a:schemeClr>
              </a:solidFill>
            </a:endParaRPr>
          </a:p>
        </p:txBody>
      </p:sp>
      <p:sp>
        <p:nvSpPr>
          <p:cNvPr id="25" name="WordArt 2"/>
          <p:cNvSpPr>
            <a:spLocks noChangeArrowheads="1" noChangeShapeType="1" noTextEdit="1"/>
          </p:cNvSpPr>
          <p:nvPr/>
        </p:nvSpPr>
        <p:spPr bwMode="auto">
          <a:xfrm>
            <a:off x="6444208" y="404664"/>
            <a:ext cx="2016224"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21" name="TextBox 12"/>
          <p:cNvSpPr txBox="1">
            <a:spLocks noChangeArrowheads="1"/>
          </p:cNvSpPr>
          <p:nvPr/>
        </p:nvSpPr>
        <p:spPr bwMode="auto">
          <a:xfrm>
            <a:off x="4932040" y="3933056"/>
            <a:ext cx="4139952" cy="1815882"/>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Percayalah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t>
            </a:r>
          </a:p>
          <a:p>
            <a:pPr algn="ctr"/>
            <a:r>
              <a:rPr lang="en-CA" sz="2800" b="1" dirty="0" err="1" smtClean="0">
                <a:solidFill>
                  <a:schemeClr val="bg1"/>
                </a:solidFill>
                <a:latin typeface="Calibri" pitchFamily="34" charset="0"/>
                <a:cs typeface="Calibri" pitchFamily="34" charset="0"/>
              </a:rPr>
              <a:t>Tuhan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Yesus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engkau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selamat</a:t>
            </a:r>
            <a:r>
              <a:rPr lang="en-CA" sz="2800" b="1" dirty="0" smtClean="0">
                <a:solidFill>
                  <a:schemeClr val="bg1"/>
                </a:solidFill>
                <a:latin typeface="Calibri" pitchFamily="34" charset="0"/>
                <a:cs typeface="Calibri" pitchFamily="34" charset="0"/>
              </a:rPr>
              <a:t>”</a:t>
            </a:r>
          </a:p>
          <a:p>
            <a:pPr algn="ctr"/>
            <a:r>
              <a:rPr lang="en-CA" sz="2800" b="1" dirty="0" err="1" smtClean="0">
                <a:solidFill>
                  <a:schemeClr val="bg1"/>
                </a:solidFill>
                <a:latin typeface="Calibri" pitchFamily="34" charset="0"/>
                <a:cs typeface="Calibri" pitchFamily="34" charset="0"/>
              </a:rPr>
              <a:t>Kis</a:t>
            </a:r>
            <a:r>
              <a:rPr lang="en-CA" sz="2800" b="1" dirty="0" smtClean="0">
                <a:solidFill>
                  <a:schemeClr val="bg1"/>
                </a:solidFill>
                <a:latin typeface="Calibri" pitchFamily="34" charset="0"/>
                <a:cs typeface="Calibri" pitchFamily="34" charset="0"/>
              </a:rPr>
              <a:t> 16:31</a:t>
            </a:r>
            <a:endParaRPr lang="en-US" sz="2800" b="1" dirty="0" smtClean="0">
              <a:solidFill>
                <a:schemeClr val="bg1"/>
              </a:solidFill>
              <a:latin typeface="Calibri" pitchFamily="34" charset="0"/>
            </a:endParaRPr>
          </a:p>
        </p:txBody>
      </p:sp>
      <p:sp>
        <p:nvSpPr>
          <p:cNvPr id="34" name="TextBox 11"/>
          <p:cNvSpPr txBox="1">
            <a:spLocks noChangeArrowheads="1"/>
          </p:cNvSpPr>
          <p:nvPr/>
        </p:nvSpPr>
        <p:spPr bwMode="auto">
          <a:xfrm>
            <a:off x="3203848" y="2708920"/>
            <a:ext cx="2664296" cy="523220"/>
          </a:xfrm>
          <a:prstGeom prst="rect">
            <a:avLst/>
          </a:prstGeom>
          <a:noFill/>
          <a:ln w="9525">
            <a:noFill/>
            <a:miter lim="800000"/>
            <a:headEnd/>
            <a:tailEnd/>
          </a:ln>
        </p:spPr>
        <p:txBody>
          <a:bodyPr wrap="square">
            <a:spAutoFit/>
          </a:bodyPr>
          <a:lstStyle/>
          <a:p>
            <a:pPr algn="ctr" eaLnBrk="0" hangingPunct="0"/>
            <a:r>
              <a:rPr lang="en-US" sz="2800" b="1" dirty="0" err="1" smtClean="0"/>
              <a:t>Diselamatkan</a:t>
            </a:r>
            <a:r>
              <a:rPr lang="en-US" sz="2800" b="1" dirty="0" smtClean="0"/>
              <a:t> </a:t>
            </a:r>
            <a:endParaRPr lang="en-CA" sz="2800" b="1" dirty="0">
              <a:latin typeface="Calibri" pitchFamily="34" charset="0"/>
            </a:endParaRPr>
          </a:p>
        </p:txBody>
      </p:sp>
      <p:sp>
        <p:nvSpPr>
          <p:cNvPr id="20" name="Title 1"/>
          <p:cNvSpPr txBox="1">
            <a:spLocks/>
          </p:cNvSpPr>
          <p:nvPr/>
        </p:nvSpPr>
        <p:spPr>
          <a:xfrm>
            <a:off x="1691680" y="4302223"/>
            <a:ext cx="1530028" cy="2267809"/>
          </a:xfrm>
          <a:prstGeom prst="rect">
            <a:avLst/>
          </a:prstGeom>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rgbClr val="FFFFFF"/>
                </a:solidFill>
                <a:latin typeface="Calibri" pitchFamily="34" charset="0"/>
                <a:ea typeface="+mj-ea"/>
                <a:cs typeface="+mj-cs"/>
              </a:rPr>
              <a:t>Rantai</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dosa</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Setan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kematian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dan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neraka</a:t>
            </a:r>
            <a:r>
              <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rPr>
              <a:t/>
            </a:r>
            <a:br>
              <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rPr>
            </a:br>
            <a:endPar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endParaRPr>
          </a:p>
        </p:txBody>
      </p:sp>
      <p:sp>
        <p:nvSpPr>
          <p:cNvPr id="36" name="TextBox 35"/>
          <p:cNvSpPr txBox="1"/>
          <p:nvPr/>
        </p:nvSpPr>
        <p:spPr>
          <a:xfrm>
            <a:off x="5976664" y="2525995"/>
            <a:ext cx="3203848" cy="830997"/>
          </a:xfrm>
          <a:prstGeom prst="rect">
            <a:avLst/>
          </a:prstGeom>
          <a:noFill/>
        </p:spPr>
        <p:txBody>
          <a:bodyPr wrap="square" rtlCol="0">
            <a:spAutoFit/>
          </a:bodyPr>
          <a:lstStyle/>
          <a:p>
            <a:pPr algn="ctr"/>
            <a:r>
              <a:rPr lang="en-CA" sz="2400" b="1" dirty="0" err="1" smtClean="0">
                <a:solidFill>
                  <a:srgbClr val="3333FF"/>
                </a:solidFill>
                <a:latin typeface="Calibri" pitchFamily="34" charset="0"/>
              </a:rPr>
              <a:t>Berhubungan</a:t>
            </a:r>
            <a:r>
              <a:rPr lang="en-CA" sz="2400" b="1" dirty="0" smtClean="0">
                <a:solidFill>
                  <a:srgbClr val="3333FF"/>
                </a:solidFill>
                <a:latin typeface="Calibri" pitchFamily="34" charset="0"/>
              </a:rPr>
              <a:t> </a:t>
            </a:r>
            <a:r>
              <a:rPr lang="en-CA" sz="2400" b="1" dirty="0" err="1" smtClean="0">
                <a:solidFill>
                  <a:srgbClr val="3333FF"/>
                </a:solidFill>
                <a:latin typeface="Calibri" pitchFamily="34" charset="0"/>
              </a:rPr>
              <a:t>dengan</a:t>
            </a:r>
            <a:r>
              <a:rPr lang="en-CA" sz="2400" b="1" dirty="0" smtClean="0">
                <a:solidFill>
                  <a:srgbClr val="3333FF"/>
                </a:solidFill>
                <a:latin typeface="Calibri" pitchFamily="34" charset="0"/>
              </a:rPr>
              <a:t> Allah </a:t>
            </a:r>
            <a:r>
              <a:rPr lang="en-CA" sz="2400" b="1" dirty="0" err="1" smtClean="0">
                <a:solidFill>
                  <a:srgbClr val="3333FF"/>
                </a:solidFill>
                <a:latin typeface="Calibri" pitchFamily="34" charset="0"/>
              </a:rPr>
              <a:t>selamanya</a:t>
            </a:r>
            <a:endParaRPr lang="en-CA" sz="2400" b="1" dirty="0" smtClean="0">
              <a:solidFill>
                <a:srgbClr val="3333FF"/>
              </a:solidFill>
              <a:latin typeface="Calibri" pitchFamily="34" charset="0"/>
            </a:endParaRPr>
          </a:p>
        </p:txBody>
      </p:sp>
      <p:pic>
        <p:nvPicPr>
          <p:cNvPr id="24" name="Picture 23" descr="angry-face-01s.gif"/>
          <p:cNvPicPr>
            <a:picLocks noChangeAspect="1"/>
          </p:cNvPicPr>
          <p:nvPr/>
        </p:nvPicPr>
        <p:blipFill>
          <a:blip r:embed="rId3" cstate="print"/>
          <a:stretch>
            <a:fillRect/>
          </a:stretch>
        </p:blipFill>
        <p:spPr>
          <a:xfrm>
            <a:off x="251520" y="260648"/>
            <a:ext cx="864096" cy="864096"/>
          </a:xfrm>
          <a:prstGeom prst="ellipse">
            <a:avLst/>
          </a:prstGeom>
        </p:spPr>
      </p:pic>
      <p:sp>
        <p:nvSpPr>
          <p:cNvPr id="27" name="TextBox 26"/>
          <p:cNvSpPr txBox="1"/>
          <p:nvPr/>
        </p:nvSpPr>
        <p:spPr>
          <a:xfrm>
            <a:off x="179512" y="188640"/>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8" name="TextBox 27"/>
          <p:cNvSpPr txBox="1">
            <a:spLocks noChangeArrowheads="1"/>
          </p:cNvSpPr>
          <p:nvPr/>
        </p:nvSpPr>
        <p:spPr bwMode="auto">
          <a:xfrm>
            <a:off x="179512" y="11247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42" name="Picture 41" descr="egyptian.gif"/>
          <p:cNvPicPr>
            <a:picLocks noChangeAspect="1"/>
          </p:cNvPicPr>
          <p:nvPr/>
        </p:nvPicPr>
        <p:blipFill>
          <a:blip r:embed="rId4" cstate="print"/>
          <a:stretch>
            <a:fillRect/>
          </a:stretch>
        </p:blipFill>
        <p:spPr>
          <a:xfrm>
            <a:off x="6357312" y="332656"/>
            <a:ext cx="2103120" cy="1251856"/>
          </a:xfrm>
          <a:prstGeom prst="rect">
            <a:avLst/>
          </a:prstGeom>
        </p:spPr>
      </p:pic>
      <p:pic>
        <p:nvPicPr>
          <p:cNvPr id="43" name="Picture 42" descr="egyptian.gif"/>
          <p:cNvPicPr>
            <a:picLocks noChangeAspect="1"/>
          </p:cNvPicPr>
          <p:nvPr/>
        </p:nvPicPr>
        <p:blipFill>
          <a:blip r:embed="rId4" cstate="print"/>
          <a:stretch>
            <a:fillRect/>
          </a:stretch>
        </p:blipFill>
        <p:spPr>
          <a:xfrm rot="14400000" flipH="1">
            <a:off x="5830502" y="1290410"/>
            <a:ext cx="2103120" cy="1251856"/>
          </a:xfrm>
          <a:prstGeom prst="rect">
            <a:avLst/>
          </a:prstGeom>
        </p:spPr>
      </p:pic>
      <p:pic>
        <p:nvPicPr>
          <p:cNvPr id="44" name="Picture 43" descr="egyptian.gif"/>
          <p:cNvPicPr>
            <a:picLocks noChangeAspect="1"/>
          </p:cNvPicPr>
          <p:nvPr/>
        </p:nvPicPr>
        <p:blipFill>
          <a:blip r:embed="rId4" cstate="print"/>
          <a:stretch>
            <a:fillRect/>
          </a:stretch>
        </p:blipFill>
        <p:spPr>
          <a:xfrm rot="7200000">
            <a:off x="7022216" y="1296641"/>
            <a:ext cx="2103120" cy="1251856"/>
          </a:xfrm>
          <a:prstGeom prst="rect">
            <a:avLst/>
          </a:prstGeom>
        </p:spPr>
      </p:pic>
      <p:pic>
        <p:nvPicPr>
          <p:cNvPr id="41" name="Picture 40" descr="www.fg-a.com valentine 2-jumping-heart.gif"/>
          <p:cNvPicPr>
            <a:picLocks noChangeAspect="1"/>
          </p:cNvPicPr>
          <p:nvPr/>
        </p:nvPicPr>
        <p:blipFill>
          <a:blip r:embed="rId5" cstate="print"/>
          <a:stretch>
            <a:fillRect/>
          </a:stretch>
        </p:blipFill>
        <p:spPr>
          <a:xfrm>
            <a:off x="6876256" y="871364"/>
            <a:ext cx="1143000" cy="1333500"/>
          </a:xfrm>
          <a:prstGeom prst="rect">
            <a:avLst/>
          </a:prstGeom>
        </p:spPr>
      </p:pic>
      <p:sp>
        <p:nvSpPr>
          <p:cNvPr id="46" name="TextBox 45"/>
          <p:cNvSpPr txBox="1"/>
          <p:nvPr/>
        </p:nvSpPr>
        <p:spPr>
          <a:xfrm rot="16200000">
            <a:off x="7832395" y="1104709"/>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p:txBody>
      </p:sp>
      <p:sp>
        <p:nvSpPr>
          <p:cNvPr id="33" name="TextBox 11"/>
          <p:cNvSpPr txBox="1">
            <a:spLocks noChangeArrowheads="1"/>
          </p:cNvSpPr>
          <p:nvPr/>
        </p:nvSpPr>
        <p:spPr bwMode="auto">
          <a:xfrm>
            <a:off x="2843808" y="98629"/>
            <a:ext cx="3384376" cy="954107"/>
          </a:xfrm>
          <a:prstGeom prst="rect">
            <a:avLst/>
          </a:prstGeom>
          <a:solidFill>
            <a:srgbClr val="FFFFFF"/>
          </a:solidFill>
          <a:ln w="9525">
            <a:noFill/>
            <a:miter lim="800000"/>
            <a:headEnd/>
            <a:tailEnd/>
          </a:ln>
        </p:spPr>
        <p:txBody>
          <a:bodyPr wrap="square">
            <a:spAutoFit/>
          </a:bodyPr>
          <a:lstStyle/>
          <a:p>
            <a:pPr algn="ctr" eaLnBrk="0" hangingPunct="0"/>
            <a:r>
              <a:rPr lang="en-US" sz="2800" b="1" dirty="0" smtClean="0">
                <a:solidFill>
                  <a:srgbClr val="FF0000"/>
                </a:solidFill>
                <a:latin typeface="Calibri" pitchFamily="34" charset="0"/>
                <a:cs typeface="Times New Roman" pitchFamily="18" charset="0"/>
              </a:rPr>
              <a:t>99. </a:t>
            </a:r>
            <a:r>
              <a:rPr lang="en-US" sz="2800" b="1" dirty="0" err="1" smtClean="0">
                <a:solidFill>
                  <a:srgbClr val="FF0000"/>
                </a:solidFill>
                <a:latin typeface="Calibri" pitchFamily="34" charset="0"/>
                <a:cs typeface="Times New Roman" pitchFamily="18" charset="0"/>
              </a:rPr>
              <a:t>Diselamatkan</a:t>
            </a:r>
            <a:r>
              <a:rPr lang="en-US" sz="2800" b="1" dirty="0" smtClean="0">
                <a:solidFill>
                  <a:srgbClr val="FF0000"/>
                </a:solidFill>
                <a:latin typeface="Calibri" pitchFamily="34" charset="0"/>
                <a:cs typeface="Times New Roman" pitchFamily="18" charset="0"/>
              </a:rPr>
              <a:t>!  </a:t>
            </a:r>
          </a:p>
          <a:p>
            <a:pPr algn="ctr" eaLnBrk="0" hangingPunct="0"/>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6" name="Rectangle 25"/>
          <p:cNvSpPr/>
          <p:nvPr/>
        </p:nvSpPr>
        <p:spPr>
          <a:xfrm>
            <a:off x="7126560" y="1340768"/>
            <a:ext cx="6858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Rectangle 28"/>
          <p:cNvSpPr/>
          <p:nvPr/>
        </p:nvSpPr>
        <p:spPr>
          <a:xfrm>
            <a:off x="7380312" y="119675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22" name="Picture 21" descr="chains 3.JPG"/>
          <p:cNvPicPr>
            <a:picLocks noChangeAspect="1"/>
          </p:cNvPicPr>
          <p:nvPr/>
        </p:nvPicPr>
        <p:blipFill>
          <a:blip r:embed="rId2" cstate="print"/>
          <a:srcRect l="2863" t="3982" r="-1139" b="8808"/>
          <a:stretch>
            <a:fillRect/>
          </a:stretch>
        </p:blipFill>
        <p:spPr>
          <a:xfrm>
            <a:off x="179512" y="4204342"/>
            <a:ext cx="2952328" cy="2609034"/>
          </a:xfrm>
          <a:prstGeom prst="rect">
            <a:avLst/>
          </a:prstGeom>
        </p:spPr>
      </p:pic>
      <p:sp>
        <p:nvSpPr>
          <p:cNvPr id="6" name="Rectangle 5"/>
          <p:cNvSpPr/>
          <p:nvPr/>
        </p:nvSpPr>
        <p:spPr>
          <a:xfrm>
            <a:off x="4211960" y="1700808"/>
            <a:ext cx="612000" cy="45720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sp>
        <p:nvSpPr>
          <p:cNvPr id="5" name="Rectangle 4"/>
          <p:cNvSpPr/>
          <p:nvPr/>
        </p:nvSpPr>
        <p:spPr>
          <a:xfrm>
            <a:off x="2915816" y="2636976"/>
            <a:ext cx="3200400" cy="6400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a:p>
        </p:txBody>
      </p:sp>
      <p:cxnSp>
        <p:nvCxnSpPr>
          <p:cNvPr id="10" name="Straight Arrow Connector 9"/>
          <p:cNvCxnSpPr/>
          <p:nvPr/>
        </p:nvCxnSpPr>
        <p:spPr>
          <a:xfrm flipV="1">
            <a:off x="3203848" y="3574281"/>
            <a:ext cx="647700" cy="358775"/>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V="1">
            <a:off x="5364460" y="2134121"/>
            <a:ext cx="647700" cy="358775"/>
          </a:xfrm>
          <a:prstGeom prst="straightConnector1">
            <a:avLst/>
          </a:prstGeom>
          <a:ln w="762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1331640" y="6525924"/>
            <a:ext cx="2016224" cy="215444"/>
          </a:xfrm>
          <a:prstGeom prst="rect">
            <a:avLst/>
          </a:prstGeom>
          <a:noFill/>
        </p:spPr>
        <p:txBody>
          <a:bodyPr wrap="square" rtlCol="0">
            <a:spAutoFit/>
          </a:bodyPr>
          <a:lstStyle/>
          <a:p>
            <a:pPr algn="ctr"/>
            <a:r>
              <a:rPr lang="en-CA" sz="800" dirty="0" smtClean="0">
                <a:solidFill>
                  <a:schemeClr val="tx1">
                    <a:lumMod val="65000"/>
                  </a:schemeClr>
                </a:solidFill>
              </a:rPr>
              <a:t>photo John </a:t>
            </a:r>
            <a:r>
              <a:rPr lang="en-CA" sz="800" dirty="0" err="1" smtClean="0">
                <a:solidFill>
                  <a:schemeClr val="tx1">
                    <a:lumMod val="65000"/>
                  </a:schemeClr>
                </a:solidFill>
              </a:rPr>
              <a:t>Crozier</a:t>
            </a:r>
            <a:endParaRPr lang="en-CA" sz="800" dirty="0">
              <a:solidFill>
                <a:schemeClr val="tx1">
                  <a:lumMod val="65000"/>
                </a:schemeClr>
              </a:solidFill>
            </a:endParaRPr>
          </a:p>
        </p:txBody>
      </p:sp>
      <p:sp>
        <p:nvSpPr>
          <p:cNvPr id="25" name="WordArt 2"/>
          <p:cNvSpPr>
            <a:spLocks noChangeArrowheads="1" noChangeShapeType="1" noTextEdit="1"/>
          </p:cNvSpPr>
          <p:nvPr/>
        </p:nvSpPr>
        <p:spPr bwMode="auto">
          <a:xfrm>
            <a:off x="6444208" y="404664"/>
            <a:ext cx="2016224" cy="1440160"/>
          </a:xfrm>
          <a:prstGeom prst="rect">
            <a:avLst/>
          </a:prstGeom>
        </p:spPr>
        <p:txBody>
          <a:bodyPr wrap="none" fromWordArt="1">
            <a:prstTxWarp prst="textArchUp">
              <a:avLst>
                <a:gd name="adj" fmla="val 11999963"/>
              </a:avLst>
            </a:prstTxWarp>
          </a:bodyPr>
          <a:lstStyle/>
          <a:p>
            <a:pPr algn="ctr" rtl="0"/>
            <a:r>
              <a:rPr lang="en-CA" sz="1200" kern="10" dirty="0" smtClean="0">
                <a:ln w="9525">
                  <a:solidFill>
                    <a:srgbClr val="000000"/>
                  </a:solidFill>
                  <a:round/>
                  <a:headEnd/>
                  <a:tailEnd/>
                </a:ln>
                <a:solidFill>
                  <a:srgbClr val="FFC000"/>
                </a:solidFill>
              </a:rPr>
              <a:t>TUHAN</a:t>
            </a:r>
            <a:endParaRPr lang="en-CA" sz="1200" kern="10" spc="0" dirty="0">
              <a:ln w="9525">
                <a:solidFill>
                  <a:srgbClr val="000000"/>
                </a:solidFill>
                <a:round/>
                <a:headEnd/>
                <a:tailEnd/>
              </a:ln>
              <a:solidFill>
                <a:srgbClr val="FFC000"/>
              </a:solidFill>
              <a:effectLst/>
            </a:endParaRPr>
          </a:p>
        </p:txBody>
      </p:sp>
      <p:sp>
        <p:nvSpPr>
          <p:cNvPr id="21" name="TextBox 12"/>
          <p:cNvSpPr txBox="1">
            <a:spLocks noChangeArrowheads="1"/>
          </p:cNvSpPr>
          <p:nvPr/>
        </p:nvSpPr>
        <p:spPr bwMode="auto">
          <a:xfrm>
            <a:off x="4860032" y="3345954"/>
            <a:ext cx="4139952" cy="3539430"/>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Karena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sanggup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juga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menyelamatkan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dengan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sempurna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semua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orang</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datang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kepada</a:t>
            </a:r>
            <a:r>
              <a:rPr lang="en-CA" sz="2800" b="1" dirty="0" smtClean="0">
                <a:solidFill>
                  <a:schemeClr val="bg1"/>
                </a:solidFill>
                <a:latin typeface="Calibri" pitchFamily="34" charset="0"/>
                <a:cs typeface="Calibri" pitchFamily="34" charset="0"/>
              </a:rPr>
              <a:t> Allah. </a:t>
            </a:r>
            <a:r>
              <a:rPr lang="en-CA" sz="2800" b="1" dirty="0" err="1" smtClean="0">
                <a:solidFill>
                  <a:schemeClr val="bg1"/>
                </a:solidFill>
                <a:latin typeface="Calibri" pitchFamily="34" charset="0"/>
                <a:cs typeface="Calibri" pitchFamily="34" charset="0"/>
              </a:rPr>
              <a:t>Sebab</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hidup</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senantiasa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untuk</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Pengantara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mereka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Ibr</a:t>
            </a:r>
            <a:r>
              <a:rPr lang="en-CA" sz="2800" b="1" dirty="0" smtClean="0">
                <a:solidFill>
                  <a:schemeClr val="bg1"/>
                </a:solidFill>
                <a:latin typeface="Calibri" pitchFamily="34" charset="0"/>
                <a:cs typeface="Calibri" pitchFamily="34" charset="0"/>
              </a:rPr>
              <a:t> 7:25</a:t>
            </a:r>
            <a:endParaRPr lang="en-US" sz="2800" b="1" dirty="0" smtClean="0">
              <a:solidFill>
                <a:schemeClr val="bg1"/>
              </a:solidFill>
              <a:latin typeface="Calibri" pitchFamily="34" charset="0"/>
            </a:endParaRPr>
          </a:p>
        </p:txBody>
      </p:sp>
      <p:sp>
        <p:nvSpPr>
          <p:cNvPr id="34" name="TextBox 11"/>
          <p:cNvSpPr txBox="1">
            <a:spLocks noChangeArrowheads="1"/>
          </p:cNvSpPr>
          <p:nvPr/>
        </p:nvSpPr>
        <p:spPr bwMode="auto">
          <a:xfrm>
            <a:off x="3203848" y="2708920"/>
            <a:ext cx="2664296" cy="523220"/>
          </a:xfrm>
          <a:prstGeom prst="rect">
            <a:avLst/>
          </a:prstGeom>
          <a:noFill/>
          <a:ln w="9525">
            <a:noFill/>
            <a:miter lim="800000"/>
            <a:headEnd/>
            <a:tailEnd/>
          </a:ln>
        </p:spPr>
        <p:txBody>
          <a:bodyPr wrap="square">
            <a:spAutoFit/>
          </a:bodyPr>
          <a:lstStyle/>
          <a:p>
            <a:pPr algn="ctr" eaLnBrk="0" hangingPunct="0"/>
            <a:r>
              <a:rPr lang="en-US" sz="2800" b="1" dirty="0" err="1" smtClean="0"/>
              <a:t>Diselamatkan</a:t>
            </a:r>
            <a:r>
              <a:rPr lang="en-US" sz="2800" b="1" dirty="0" smtClean="0"/>
              <a:t> </a:t>
            </a:r>
            <a:endParaRPr lang="en-CA" sz="2800" b="1" dirty="0">
              <a:latin typeface="Calibri" pitchFamily="34" charset="0"/>
            </a:endParaRPr>
          </a:p>
        </p:txBody>
      </p:sp>
      <p:sp>
        <p:nvSpPr>
          <p:cNvPr id="20" name="Title 1"/>
          <p:cNvSpPr txBox="1">
            <a:spLocks/>
          </p:cNvSpPr>
          <p:nvPr/>
        </p:nvSpPr>
        <p:spPr>
          <a:xfrm>
            <a:off x="1691680" y="4302223"/>
            <a:ext cx="1530028" cy="2267809"/>
          </a:xfrm>
          <a:prstGeom prst="rect">
            <a:avLst/>
          </a:prstGeom>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400" b="1" kern="0" dirty="0" err="1" smtClean="0">
                <a:solidFill>
                  <a:srgbClr val="FFFFFF"/>
                </a:solidFill>
                <a:latin typeface="Calibri" pitchFamily="34" charset="0"/>
                <a:ea typeface="+mj-ea"/>
                <a:cs typeface="+mj-cs"/>
              </a:rPr>
              <a:t>Rantai</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dosa</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Setan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kematian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dan</a:t>
            </a:r>
            <a:r>
              <a:rPr lang="en-CA" sz="2400" b="1" kern="0" dirty="0" smtClean="0">
                <a:solidFill>
                  <a:srgbClr val="FFFFFF"/>
                </a:solidFill>
                <a:latin typeface="Calibri" pitchFamily="34" charset="0"/>
                <a:ea typeface="+mj-ea"/>
                <a:cs typeface="+mj-cs"/>
              </a:rPr>
              <a:t> </a:t>
            </a:r>
            <a:r>
              <a:rPr lang="en-CA" sz="2400" b="1" kern="0" dirty="0" err="1" smtClean="0">
                <a:solidFill>
                  <a:srgbClr val="FFFFFF"/>
                </a:solidFill>
                <a:latin typeface="Calibri" pitchFamily="34" charset="0"/>
                <a:ea typeface="+mj-ea"/>
                <a:cs typeface="+mj-cs"/>
              </a:rPr>
              <a:t>neraka</a:t>
            </a:r>
            <a:r>
              <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rPr>
              <a:t/>
            </a:r>
            <a:br>
              <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rPr>
            </a:br>
            <a:endParaRPr kumimoji="0" lang="en-CA" sz="2400" b="1" i="0" u="none" strike="noStrike" kern="0" cap="none" spc="0" normalizeH="0" baseline="0" noProof="0" dirty="0" smtClean="0">
              <a:ln>
                <a:noFill/>
              </a:ln>
              <a:solidFill>
                <a:srgbClr val="FFFFFF"/>
              </a:solidFill>
              <a:effectLst/>
              <a:uLnTx/>
              <a:uFillTx/>
              <a:latin typeface="Calibri" pitchFamily="34" charset="0"/>
              <a:ea typeface="+mj-ea"/>
              <a:cs typeface="+mj-cs"/>
            </a:endParaRPr>
          </a:p>
        </p:txBody>
      </p:sp>
      <p:sp>
        <p:nvSpPr>
          <p:cNvPr id="36" name="TextBox 35"/>
          <p:cNvSpPr txBox="1"/>
          <p:nvPr/>
        </p:nvSpPr>
        <p:spPr>
          <a:xfrm>
            <a:off x="5976664" y="2525995"/>
            <a:ext cx="3203848" cy="830997"/>
          </a:xfrm>
          <a:prstGeom prst="rect">
            <a:avLst/>
          </a:prstGeom>
          <a:noFill/>
        </p:spPr>
        <p:txBody>
          <a:bodyPr wrap="square" rtlCol="0">
            <a:spAutoFit/>
          </a:bodyPr>
          <a:lstStyle/>
          <a:p>
            <a:pPr algn="ctr"/>
            <a:r>
              <a:rPr lang="en-CA" sz="2400" b="1" dirty="0" err="1" smtClean="0">
                <a:solidFill>
                  <a:srgbClr val="3333FF"/>
                </a:solidFill>
                <a:latin typeface="Calibri" pitchFamily="34" charset="0"/>
              </a:rPr>
              <a:t>Berhubungan</a:t>
            </a:r>
            <a:r>
              <a:rPr lang="en-CA" sz="2400" b="1" dirty="0" smtClean="0">
                <a:solidFill>
                  <a:srgbClr val="3333FF"/>
                </a:solidFill>
                <a:latin typeface="Calibri" pitchFamily="34" charset="0"/>
              </a:rPr>
              <a:t> </a:t>
            </a:r>
            <a:r>
              <a:rPr lang="en-CA" sz="2400" b="1" dirty="0" err="1" smtClean="0">
                <a:solidFill>
                  <a:srgbClr val="3333FF"/>
                </a:solidFill>
                <a:latin typeface="Calibri" pitchFamily="34" charset="0"/>
              </a:rPr>
              <a:t>dengan</a:t>
            </a:r>
            <a:r>
              <a:rPr lang="en-CA" sz="2400" b="1" dirty="0" smtClean="0">
                <a:solidFill>
                  <a:srgbClr val="3333FF"/>
                </a:solidFill>
                <a:latin typeface="Calibri" pitchFamily="34" charset="0"/>
              </a:rPr>
              <a:t> Allah </a:t>
            </a:r>
            <a:r>
              <a:rPr lang="en-CA" sz="2400" b="1" dirty="0" err="1" smtClean="0">
                <a:solidFill>
                  <a:srgbClr val="3333FF"/>
                </a:solidFill>
                <a:latin typeface="Calibri" pitchFamily="34" charset="0"/>
              </a:rPr>
              <a:t>selamanya</a:t>
            </a:r>
            <a:endParaRPr lang="en-CA" sz="2400" b="1" dirty="0" smtClean="0">
              <a:solidFill>
                <a:srgbClr val="3333FF"/>
              </a:solidFill>
              <a:latin typeface="Calibri" pitchFamily="34" charset="0"/>
            </a:endParaRPr>
          </a:p>
        </p:txBody>
      </p:sp>
      <p:pic>
        <p:nvPicPr>
          <p:cNvPr id="24" name="Picture 23" descr="angry-face-01s.gif"/>
          <p:cNvPicPr>
            <a:picLocks noChangeAspect="1"/>
          </p:cNvPicPr>
          <p:nvPr/>
        </p:nvPicPr>
        <p:blipFill>
          <a:blip r:embed="rId3" cstate="print"/>
          <a:stretch>
            <a:fillRect/>
          </a:stretch>
        </p:blipFill>
        <p:spPr>
          <a:xfrm>
            <a:off x="251520" y="260648"/>
            <a:ext cx="864096" cy="864096"/>
          </a:xfrm>
          <a:prstGeom prst="ellipse">
            <a:avLst/>
          </a:prstGeom>
        </p:spPr>
      </p:pic>
      <p:sp>
        <p:nvSpPr>
          <p:cNvPr id="27" name="TextBox 26"/>
          <p:cNvSpPr txBox="1"/>
          <p:nvPr/>
        </p:nvSpPr>
        <p:spPr>
          <a:xfrm>
            <a:off x="179512" y="188640"/>
            <a:ext cx="100811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8" name="TextBox 27"/>
          <p:cNvSpPr txBox="1">
            <a:spLocks noChangeArrowheads="1"/>
          </p:cNvSpPr>
          <p:nvPr/>
        </p:nvSpPr>
        <p:spPr bwMode="auto">
          <a:xfrm>
            <a:off x="179512" y="1124744"/>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42" name="Picture 41" descr="egyptian.gif"/>
          <p:cNvPicPr>
            <a:picLocks noChangeAspect="1"/>
          </p:cNvPicPr>
          <p:nvPr/>
        </p:nvPicPr>
        <p:blipFill>
          <a:blip r:embed="rId4" cstate="print"/>
          <a:stretch>
            <a:fillRect/>
          </a:stretch>
        </p:blipFill>
        <p:spPr>
          <a:xfrm>
            <a:off x="6357312" y="332656"/>
            <a:ext cx="2103120" cy="1251856"/>
          </a:xfrm>
          <a:prstGeom prst="rect">
            <a:avLst/>
          </a:prstGeom>
        </p:spPr>
      </p:pic>
      <p:pic>
        <p:nvPicPr>
          <p:cNvPr id="43" name="Picture 42" descr="egyptian.gif"/>
          <p:cNvPicPr>
            <a:picLocks noChangeAspect="1"/>
          </p:cNvPicPr>
          <p:nvPr/>
        </p:nvPicPr>
        <p:blipFill>
          <a:blip r:embed="rId4" cstate="print"/>
          <a:stretch>
            <a:fillRect/>
          </a:stretch>
        </p:blipFill>
        <p:spPr>
          <a:xfrm rot="14400000" flipH="1">
            <a:off x="5830502" y="1290410"/>
            <a:ext cx="2103120" cy="1251856"/>
          </a:xfrm>
          <a:prstGeom prst="rect">
            <a:avLst/>
          </a:prstGeom>
        </p:spPr>
      </p:pic>
      <p:pic>
        <p:nvPicPr>
          <p:cNvPr id="44" name="Picture 43" descr="egyptian.gif"/>
          <p:cNvPicPr>
            <a:picLocks noChangeAspect="1"/>
          </p:cNvPicPr>
          <p:nvPr/>
        </p:nvPicPr>
        <p:blipFill>
          <a:blip r:embed="rId4" cstate="print"/>
          <a:stretch>
            <a:fillRect/>
          </a:stretch>
        </p:blipFill>
        <p:spPr>
          <a:xfrm rot="7200000">
            <a:off x="7022216" y="1296641"/>
            <a:ext cx="2103120" cy="1251856"/>
          </a:xfrm>
          <a:prstGeom prst="rect">
            <a:avLst/>
          </a:prstGeom>
        </p:spPr>
      </p:pic>
      <p:pic>
        <p:nvPicPr>
          <p:cNvPr id="41" name="Picture 40" descr="www.fg-a.com valentine 2-jumping-heart.gif"/>
          <p:cNvPicPr>
            <a:picLocks noChangeAspect="1"/>
          </p:cNvPicPr>
          <p:nvPr/>
        </p:nvPicPr>
        <p:blipFill>
          <a:blip r:embed="rId5" cstate="print"/>
          <a:stretch>
            <a:fillRect/>
          </a:stretch>
        </p:blipFill>
        <p:spPr>
          <a:xfrm>
            <a:off x="6876256" y="871364"/>
            <a:ext cx="1143000" cy="1333500"/>
          </a:xfrm>
          <a:prstGeom prst="rect">
            <a:avLst/>
          </a:prstGeom>
        </p:spPr>
      </p:pic>
      <p:sp>
        <p:nvSpPr>
          <p:cNvPr id="46" name="TextBox 45"/>
          <p:cNvSpPr txBox="1"/>
          <p:nvPr/>
        </p:nvSpPr>
        <p:spPr>
          <a:xfrm rot="16200000">
            <a:off x="7832395" y="1104709"/>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p:txBody>
      </p:sp>
      <p:sp>
        <p:nvSpPr>
          <p:cNvPr id="33" name="TextBox 11"/>
          <p:cNvSpPr txBox="1">
            <a:spLocks noChangeArrowheads="1"/>
          </p:cNvSpPr>
          <p:nvPr/>
        </p:nvSpPr>
        <p:spPr bwMode="auto">
          <a:xfrm>
            <a:off x="2843808" y="98629"/>
            <a:ext cx="3384376" cy="954107"/>
          </a:xfrm>
          <a:prstGeom prst="rect">
            <a:avLst/>
          </a:prstGeom>
          <a:solidFill>
            <a:srgbClr val="FFFFFF"/>
          </a:solidFill>
          <a:ln w="9525">
            <a:noFill/>
            <a:miter lim="800000"/>
            <a:headEnd/>
            <a:tailEnd/>
          </a:ln>
        </p:spPr>
        <p:txBody>
          <a:bodyPr wrap="square">
            <a:spAutoFit/>
          </a:bodyPr>
          <a:lstStyle/>
          <a:p>
            <a:pPr algn="ctr" eaLnBrk="0" hangingPunct="0"/>
            <a:r>
              <a:rPr lang="en-US" sz="2800" b="1" dirty="0" smtClean="0">
                <a:solidFill>
                  <a:srgbClr val="FF0000"/>
                </a:solidFill>
                <a:latin typeface="Calibri" pitchFamily="34" charset="0"/>
                <a:cs typeface="Times New Roman" pitchFamily="18" charset="0"/>
              </a:rPr>
              <a:t>99. </a:t>
            </a:r>
            <a:r>
              <a:rPr lang="en-US" sz="2800" b="1" dirty="0" err="1" smtClean="0">
                <a:solidFill>
                  <a:srgbClr val="FF0000"/>
                </a:solidFill>
                <a:latin typeface="Calibri" pitchFamily="34" charset="0"/>
                <a:cs typeface="Times New Roman" pitchFamily="18" charset="0"/>
              </a:rPr>
              <a:t>Diselamatkan</a:t>
            </a:r>
            <a:r>
              <a:rPr lang="en-US" sz="2800" b="1" dirty="0" smtClean="0">
                <a:solidFill>
                  <a:srgbClr val="FF0000"/>
                </a:solidFill>
                <a:latin typeface="Calibri" pitchFamily="34" charset="0"/>
                <a:cs typeface="Times New Roman" pitchFamily="18" charset="0"/>
              </a:rPr>
              <a:t>!  </a:t>
            </a:r>
          </a:p>
          <a:p>
            <a:pPr algn="ctr" eaLnBrk="0" hangingPunct="0"/>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pic>
        <p:nvPicPr>
          <p:cNvPr id="13" name="Picture 12" descr="www.clipartfest.com aaf199e4e5444100a944d574457b2f7a_animated-powerpoint-templates-free-animated-clipart-for-ppt_1024-768.gif"/>
          <p:cNvPicPr>
            <a:picLocks noChangeAspect="1"/>
          </p:cNvPicPr>
          <p:nvPr/>
        </p:nvPicPr>
        <p:blipFill>
          <a:blip r:embed="rId3" cstate="print"/>
          <a:stretch>
            <a:fillRect/>
          </a:stretch>
        </p:blipFill>
        <p:spPr>
          <a:xfrm>
            <a:off x="1547664" y="0"/>
            <a:ext cx="6120680" cy="4590510"/>
          </a:xfrm>
          <a:prstGeom prst="rect">
            <a:avLst/>
          </a:prstGeom>
        </p:spPr>
      </p:pic>
      <p:sp>
        <p:nvSpPr>
          <p:cNvPr id="15" name="TextBox 14"/>
          <p:cNvSpPr txBox="1"/>
          <p:nvPr/>
        </p:nvSpPr>
        <p:spPr>
          <a:xfrm>
            <a:off x="107504" y="4494599"/>
            <a:ext cx="8964488" cy="2308324"/>
          </a:xfrm>
          <a:prstGeom prst="rect">
            <a:avLst/>
          </a:prstGeom>
          <a:noFill/>
        </p:spPr>
        <p:txBody>
          <a:bodyPr wrap="square" rtlCol="0">
            <a:spAutoFit/>
          </a:bodyPr>
          <a:lstStyle/>
          <a:p>
            <a:pPr algn="ctr"/>
            <a:r>
              <a:rPr lang="en-CA" sz="2400" b="1" dirty="0" err="1" smtClean="0">
                <a:solidFill>
                  <a:schemeClr val="bg1"/>
                </a:solidFill>
                <a:latin typeface="Calibri" pitchFamily="34" charset="0"/>
                <a:cs typeface="Calibri" pitchFamily="34" charset="0"/>
              </a:rPr>
              <a:t>Surga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dipenuhi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oleh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sukacita</a:t>
            </a:r>
            <a:r>
              <a:rPr lang="en-CA" sz="2400" b="1" dirty="0" smtClean="0">
                <a:solidFill>
                  <a:schemeClr val="bg1"/>
                </a:solidFill>
                <a:latin typeface="Calibri" pitchFamily="34" charset="0"/>
                <a:cs typeface="Calibri" pitchFamily="34" charset="0"/>
              </a:rPr>
              <a:t> Allah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Allah,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kehidupan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saat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ini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adalah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sedikit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mengenai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surga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ketika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bersukacita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Tuhan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sebagaimana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bersukacita</a:t>
            </a:r>
            <a:r>
              <a:rPr lang="en-CA" sz="2400" b="1" dirty="0" smtClean="0">
                <a:solidFill>
                  <a:schemeClr val="bg1"/>
                </a:solidFill>
                <a:latin typeface="Calibri" pitchFamily="34" charset="0"/>
                <a:cs typeface="Calibri" pitchFamily="34" charset="0"/>
              </a:rPr>
              <a:t>!</a:t>
            </a:r>
          </a:p>
          <a:p>
            <a:pPr algn="ctr"/>
            <a:r>
              <a:rPr lang="en-CA" sz="2400" b="1" dirty="0" err="1" smtClean="0">
                <a:solidFill>
                  <a:schemeClr val="bg1"/>
                </a:solidFill>
                <a:latin typeface="Calibri" pitchFamily="34" charset="0"/>
              </a:rPr>
              <a:t>Tuhan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tanpa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 . .  </a:t>
            </a:r>
          </a:p>
          <a:p>
            <a:pPr algn="ctr"/>
            <a:r>
              <a:rPr lang="en-CA" sz="2400" b="1" dirty="0" err="1">
                <a:solidFill>
                  <a:schemeClr val="bg1"/>
                </a:solidFill>
                <a:latin typeface="Calibri" pitchFamily="34" charset="0"/>
              </a:rPr>
              <a:t>t</a:t>
            </a:r>
            <a:r>
              <a:rPr lang="en-CA" sz="2400" b="1" dirty="0" err="1" smtClean="0">
                <a:solidFill>
                  <a:schemeClr val="bg1"/>
                </a:solidFill>
                <a:latin typeface="Calibri" pitchFamily="34" charset="0"/>
              </a:rPr>
              <a:t>etapi</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dalam</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kematian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dan</a:t>
            </a:r>
            <a:r>
              <a:rPr lang="en-CA" sz="2400" b="1" dirty="0">
                <a:solidFill>
                  <a:schemeClr val="bg1"/>
                </a:solidFill>
                <a:latin typeface="Calibri" pitchFamily="34" charset="0"/>
              </a:rPr>
              <a:t> </a:t>
            </a:r>
            <a:r>
              <a:rPr lang="en-CA" sz="2400" b="1" dirty="0" err="1" smtClean="0">
                <a:solidFill>
                  <a:schemeClr val="bg1"/>
                </a:solidFill>
                <a:latin typeface="Calibri" pitchFamily="34" charset="0"/>
              </a:rPr>
              <a:t>pemerintahan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 . . </a:t>
            </a:r>
          </a:p>
          <a:p>
            <a:pPr algn="ctr"/>
            <a:r>
              <a:rPr lang="en-CA" sz="2400" b="1" dirty="0" err="1" smtClean="0">
                <a:solidFill>
                  <a:schemeClr val="bg1"/>
                </a:solidFill>
                <a:latin typeface="Calibri" pitchFamily="34" charset="0"/>
              </a:rPr>
              <a:t>Sebagaimana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janjiMu</a:t>
            </a:r>
            <a:r>
              <a:rPr lang="en-CA" sz="2400" b="1" dirty="0" smtClean="0">
                <a:solidFill>
                  <a:schemeClr val="bg1"/>
                </a:solidFill>
                <a:latin typeface="Calibri" pitchFamily="34" charset="0"/>
              </a:rPr>
              <a:t> . . . !</a:t>
            </a:r>
          </a:p>
        </p:txBody>
      </p:sp>
      <p:sp>
        <p:nvSpPr>
          <p:cNvPr id="10" name="Rectangle 9"/>
          <p:cNvSpPr/>
          <p:nvPr/>
        </p:nvSpPr>
        <p:spPr>
          <a:xfrm>
            <a:off x="4499992" y="19888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3995936" y="2204864"/>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4" cstate="print"/>
          <a:stretch>
            <a:fillRect/>
          </a:stretch>
        </p:blipFill>
        <p:spPr>
          <a:xfrm rot="14400000" flipH="1">
            <a:off x="2505187" y="2054624"/>
            <a:ext cx="2765145" cy="1645920"/>
          </a:xfrm>
          <a:prstGeom prst="rect">
            <a:avLst/>
          </a:prstGeom>
        </p:spPr>
      </p:pic>
      <p:pic>
        <p:nvPicPr>
          <p:cNvPr id="3" name="Picture 2" descr="egyptian.gif"/>
          <p:cNvPicPr>
            <a:picLocks noChangeAspect="1"/>
          </p:cNvPicPr>
          <p:nvPr/>
        </p:nvPicPr>
        <p:blipFill>
          <a:blip r:embed="rId4" cstate="print"/>
          <a:stretch>
            <a:fillRect/>
          </a:stretch>
        </p:blipFill>
        <p:spPr>
          <a:xfrm>
            <a:off x="3275856" y="692696"/>
            <a:ext cx="2765146" cy="1645920"/>
          </a:xfrm>
          <a:prstGeom prst="rect">
            <a:avLst/>
          </a:prstGeom>
        </p:spPr>
      </p:pic>
      <p:pic>
        <p:nvPicPr>
          <p:cNvPr id="7" name="Picture 6" descr="egyptian.gif"/>
          <p:cNvPicPr>
            <a:picLocks noChangeAspect="1"/>
          </p:cNvPicPr>
          <p:nvPr/>
        </p:nvPicPr>
        <p:blipFill>
          <a:blip r:embed="rId4" cstate="print"/>
          <a:stretch>
            <a:fillRect/>
          </a:stretch>
        </p:blipFill>
        <p:spPr>
          <a:xfrm rot="7200000">
            <a:off x="4017354" y="2054624"/>
            <a:ext cx="2765147" cy="1645920"/>
          </a:xfrm>
          <a:prstGeom prst="rect">
            <a:avLst/>
          </a:prstGeom>
        </p:spPr>
      </p:pic>
      <p:sp>
        <p:nvSpPr>
          <p:cNvPr id="18" name="WordArt 2"/>
          <p:cNvSpPr>
            <a:spLocks noChangeArrowheads="1" noChangeShapeType="1" noTextEdit="1"/>
          </p:cNvSpPr>
          <p:nvPr/>
        </p:nvSpPr>
        <p:spPr bwMode="auto">
          <a:xfrm>
            <a:off x="2987824" y="548680"/>
            <a:ext cx="3456384" cy="2448272"/>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19" name="TextBox 18"/>
          <p:cNvSpPr txBox="1"/>
          <p:nvPr/>
        </p:nvSpPr>
        <p:spPr>
          <a:xfrm rot="5400000">
            <a:off x="7055768" y="1176717"/>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0" name="Picture 19" descr="egyptian.gif"/>
          <p:cNvPicPr>
            <a:picLocks noChangeAspect="1"/>
          </p:cNvPicPr>
          <p:nvPr/>
        </p:nvPicPr>
        <p:blipFill>
          <a:blip r:embed="rId4" cstate="print"/>
          <a:stretch>
            <a:fillRect/>
          </a:stretch>
        </p:blipFill>
        <p:spPr>
          <a:xfrm rot="14400000" flipH="1">
            <a:off x="3497829" y="2567177"/>
            <a:ext cx="768098" cy="457200"/>
          </a:xfrm>
          <a:prstGeom prst="rect">
            <a:avLst/>
          </a:prstGeom>
        </p:spPr>
      </p:pic>
      <p:pic>
        <p:nvPicPr>
          <p:cNvPr id="21" name="Picture 20" descr="egyptian.gif"/>
          <p:cNvPicPr>
            <a:picLocks noChangeAspect="1"/>
          </p:cNvPicPr>
          <p:nvPr/>
        </p:nvPicPr>
        <p:blipFill>
          <a:blip r:embed="rId4" cstate="print"/>
          <a:stretch>
            <a:fillRect/>
          </a:stretch>
        </p:blipFill>
        <p:spPr>
          <a:xfrm rot="14400000" flipH="1">
            <a:off x="3497829" y="2927217"/>
            <a:ext cx="768098" cy="457200"/>
          </a:xfrm>
          <a:prstGeom prst="rect">
            <a:avLst/>
          </a:prstGeom>
        </p:spPr>
      </p:pic>
      <p:pic>
        <p:nvPicPr>
          <p:cNvPr id="22" name="Picture 21" descr="egyptian.gif"/>
          <p:cNvPicPr>
            <a:picLocks noChangeAspect="1"/>
          </p:cNvPicPr>
          <p:nvPr/>
        </p:nvPicPr>
        <p:blipFill>
          <a:blip r:embed="rId4" cstate="print"/>
          <a:stretch>
            <a:fillRect/>
          </a:stretch>
        </p:blipFill>
        <p:spPr>
          <a:xfrm rot="14400000" flipH="1">
            <a:off x="3137789" y="2423160"/>
            <a:ext cx="768098" cy="457200"/>
          </a:xfrm>
          <a:prstGeom prst="rect">
            <a:avLst/>
          </a:prstGeom>
        </p:spPr>
      </p:pic>
      <p:pic>
        <p:nvPicPr>
          <p:cNvPr id="23" name="Picture 22" descr="egyptian.gif"/>
          <p:cNvPicPr>
            <a:picLocks noChangeAspect="1"/>
          </p:cNvPicPr>
          <p:nvPr/>
        </p:nvPicPr>
        <p:blipFill>
          <a:blip r:embed="rId4" cstate="print"/>
          <a:stretch>
            <a:fillRect/>
          </a:stretch>
        </p:blipFill>
        <p:spPr>
          <a:xfrm rot="14400000" flipH="1">
            <a:off x="3497828" y="2207136"/>
            <a:ext cx="768098" cy="457200"/>
          </a:xfrm>
          <a:prstGeom prst="rect">
            <a:avLst/>
          </a:prstGeom>
        </p:spPr>
      </p:pic>
      <p:pic>
        <p:nvPicPr>
          <p:cNvPr id="24" name="Picture 23" descr="egyptian.gif"/>
          <p:cNvPicPr>
            <a:picLocks noChangeAspect="1"/>
          </p:cNvPicPr>
          <p:nvPr/>
        </p:nvPicPr>
        <p:blipFill>
          <a:blip r:embed="rId4" cstate="print"/>
          <a:stretch>
            <a:fillRect/>
          </a:stretch>
        </p:blipFill>
        <p:spPr>
          <a:xfrm rot="14400000" flipH="1">
            <a:off x="3929877" y="2783200"/>
            <a:ext cx="768098" cy="457200"/>
          </a:xfrm>
          <a:prstGeom prst="rect">
            <a:avLst/>
          </a:prstGeom>
        </p:spPr>
      </p:pic>
      <p:pic>
        <p:nvPicPr>
          <p:cNvPr id="25" name="Picture 24" descr="egyptian.gif"/>
          <p:cNvPicPr>
            <a:picLocks noChangeAspect="1"/>
          </p:cNvPicPr>
          <p:nvPr/>
        </p:nvPicPr>
        <p:blipFill>
          <a:blip r:embed="rId4" cstate="print"/>
          <a:stretch>
            <a:fillRect/>
          </a:stretch>
        </p:blipFill>
        <p:spPr>
          <a:xfrm rot="14400000" flipH="1">
            <a:off x="3137789" y="2855207"/>
            <a:ext cx="768098" cy="457200"/>
          </a:xfrm>
          <a:prstGeom prst="rect">
            <a:avLst/>
          </a:prstGeom>
        </p:spPr>
      </p:pic>
      <p:pic>
        <p:nvPicPr>
          <p:cNvPr id="26" name="Picture 25" descr="egyptian.gif"/>
          <p:cNvPicPr>
            <a:picLocks noChangeAspect="1"/>
          </p:cNvPicPr>
          <p:nvPr/>
        </p:nvPicPr>
        <p:blipFill>
          <a:blip r:embed="rId4" cstate="print"/>
          <a:stretch>
            <a:fillRect/>
          </a:stretch>
        </p:blipFill>
        <p:spPr>
          <a:xfrm rot="14400000" flipH="1">
            <a:off x="3929878" y="2423159"/>
            <a:ext cx="768098" cy="457200"/>
          </a:xfrm>
          <a:prstGeom prst="rect">
            <a:avLst/>
          </a:prstGeom>
        </p:spPr>
      </p:pic>
    </p:spTree>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bg>
      <p:bgPr>
        <a:solidFill>
          <a:srgbClr val="00CC00"/>
        </a:solidFill>
        <a:effectLst/>
      </p:bgPr>
    </p:bg>
    <p:spTree>
      <p:nvGrpSpPr>
        <p:cNvPr id="1" name=""/>
        <p:cNvGrpSpPr/>
        <p:nvPr/>
      </p:nvGrpSpPr>
      <p:grpSpPr>
        <a:xfrm>
          <a:off x="0" y="0"/>
          <a:ext cx="0" cy="0"/>
          <a:chOff x="0" y="0"/>
          <a:chExt cx="0" cy="0"/>
        </a:xfrm>
      </p:grpSpPr>
      <p:sp>
        <p:nvSpPr>
          <p:cNvPr id="16" name="Rectangle 15"/>
          <p:cNvSpPr/>
          <p:nvPr/>
        </p:nvSpPr>
        <p:spPr>
          <a:xfrm>
            <a:off x="7380312" y="3018656"/>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Rectangle 16"/>
          <p:cNvSpPr/>
          <p:nvPr/>
        </p:nvSpPr>
        <p:spPr>
          <a:xfrm>
            <a:off x="7126560" y="3174112"/>
            <a:ext cx="6858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WordArt 2"/>
          <p:cNvSpPr>
            <a:spLocks noChangeArrowheads="1" noChangeShapeType="1" noTextEdit="1"/>
          </p:cNvSpPr>
          <p:nvPr/>
        </p:nvSpPr>
        <p:spPr bwMode="auto">
          <a:xfrm>
            <a:off x="6444208" y="2060848"/>
            <a:ext cx="2016224" cy="144016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24" name="Picture 23" descr="angry-face-01s.gif"/>
          <p:cNvPicPr>
            <a:picLocks noChangeAspect="1"/>
          </p:cNvPicPr>
          <p:nvPr/>
        </p:nvPicPr>
        <p:blipFill>
          <a:blip r:embed="rId4" cstate="print"/>
          <a:stretch>
            <a:fillRect/>
          </a:stretch>
        </p:blipFill>
        <p:spPr>
          <a:xfrm>
            <a:off x="8100392" y="5877272"/>
            <a:ext cx="864096" cy="864096"/>
          </a:xfrm>
          <a:prstGeom prst="ellipse">
            <a:avLst/>
          </a:prstGeom>
        </p:spPr>
      </p:pic>
      <p:sp>
        <p:nvSpPr>
          <p:cNvPr id="27" name="TextBox 26"/>
          <p:cNvSpPr txBox="1"/>
          <p:nvPr/>
        </p:nvSpPr>
        <p:spPr>
          <a:xfrm>
            <a:off x="8028384" y="5805264"/>
            <a:ext cx="103265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8" name="TextBox 27"/>
          <p:cNvSpPr txBox="1">
            <a:spLocks noChangeArrowheads="1"/>
          </p:cNvSpPr>
          <p:nvPr/>
        </p:nvSpPr>
        <p:spPr bwMode="auto">
          <a:xfrm>
            <a:off x="8028384" y="659793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42" name="Picture 41" descr="egyptian.gif"/>
          <p:cNvPicPr>
            <a:picLocks noChangeAspect="1"/>
          </p:cNvPicPr>
          <p:nvPr/>
        </p:nvPicPr>
        <p:blipFill>
          <a:blip r:embed="rId5" cstate="print"/>
          <a:stretch>
            <a:fillRect/>
          </a:stretch>
        </p:blipFill>
        <p:spPr>
          <a:xfrm>
            <a:off x="6372200" y="2105136"/>
            <a:ext cx="2103120" cy="1251856"/>
          </a:xfrm>
          <a:prstGeom prst="rect">
            <a:avLst/>
          </a:prstGeom>
        </p:spPr>
      </p:pic>
      <p:pic>
        <p:nvPicPr>
          <p:cNvPr id="43" name="Picture 42" descr="egyptian.gif"/>
          <p:cNvPicPr>
            <a:picLocks noChangeAspect="1"/>
          </p:cNvPicPr>
          <p:nvPr/>
        </p:nvPicPr>
        <p:blipFill>
          <a:blip r:embed="rId5" cstate="print"/>
          <a:stretch>
            <a:fillRect/>
          </a:stretch>
        </p:blipFill>
        <p:spPr>
          <a:xfrm rot="14400000" flipH="1">
            <a:off x="5812426" y="3091598"/>
            <a:ext cx="2103120" cy="1251856"/>
          </a:xfrm>
          <a:prstGeom prst="rect">
            <a:avLst/>
          </a:prstGeom>
        </p:spPr>
      </p:pic>
      <p:pic>
        <p:nvPicPr>
          <p:cNvPr id="44" name="Picture 43" descr="egyptian.gif"/>
          <p:cNvPicPr>
            <a:picLocks noChangeAspect="1"/>
          </p:cNvPicPr>
          <p:nvPr/>
        </p:nvPicPr>
        <p:blipFill>
          <a:blip r:embed="rId5" cstate="print"/>
          <a:stretch>
            <a:fillRect/>
          </a:stretch>
        </p:blipFill>
        <p:spPr>
          <a:xfrm rot="7200000">
            <a:off x="7036562" y="3091598"/>
            <a:ext cx="2103120" cy="1251856"/>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6876256" y="2887588"/>
            <a:ext cx="1143000" cy="1333500"/>
          </a:xfrm>
          <a:prstGeom prst="rect">
            <a:avLst/>
          </a:prstGeom>
        </p:spPr>
      </p:pic>
      <p:sp>
        <p:nvSpPr>
          <p:cNvPr id="46" name="TextBox 45"/>
          <p:cNvSpPr txBox="1"/>
          <p:nvPr/>
        </p:nvSpPr>
        <p:spPr>
          <a:xfrm rot="16200000">
            <a:off x="7832395" y="2400853"/>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p:txBody>
      </p:sp>
      <p:sp>
        <p:nvSpPr>
          <p:cNvPr id="32" name="Title 1"/>
          <p:cNvSpPr txBox="1">
            <a:spLocks/>
          </p:cNvSpPr>
          <p:nvPr/>
        </p:nvSpPr>
        <p:spPr>
          <a:xfrm>
            <a:off x="6012160" y="66328"/>
            <a:ext cx="2952328" cy="1562472"/>
          </a:xfrm>
          <a:prstGeom prst="rect">
            <a:avLst/>
          </a:prstGeom>
          <a:solidFill>
            <a:srgbClr val="FFFFFF"/>
          </a:solidFill>
        </p:spPr>
        <p:txBody>
          <a:bodyPr/>
          <a:lstStyle/>
          <a:p>
            <a:pPr marL="0" marR="0" lvl="0" indent="0" algn="ctr" defTabSz="914400" rtl="0" eaLnBrk="0" fontAlgn="base" latinLnBrk="0" hangingPunct="0">
              <a:lnSpc>
                <a:spcPts val="3000"/>
              </a:lnSpc>
              <a:spcBef>
                <a:spcPct val="0"/>
              </a:spcBef>
              <a:spcAft>
                <a:spcPct val="0"/>
              </a:spcAft>
              <a:buClrTx/>
              <a:buSzTx/>
              <a:buFontTx/>
              <a:buNone/>
              <a:tabLst/>
              <a:defRPr/>
            </a:pPr>
            <a:r>
              <a:rPr lang="en-CA" sz="2800" b="1" kern="0" dirty="0" smtClean="0">
                <a:solidFill>
                  <a:srgbClr val="FF0000"/>
                </a:solidFill>
                <a:latin typeface="Calibri" pitchFamily="34" charset="0"/>
                <a:ea typeface="+mj-ea"/>
                <a:cs typeface="+mj-cs"/>
              </a:rPr>
              <a:t>100. </a:t>
            </a:r>
            <a:r>
              <a:rPr lang="en-CA" sz="2800" b="1" kern="0" dirty="0" err="1" smtClean="0">
                <a:solidFill>
                  <a:srgbClr val="FF0000"/>
                </a:solidFill>
                <a:latin typeface="Calibri" pitchFamily="34" charset="0"/>
                <a:ea typeface="+mj-ea"/>
                <a:cs typeface="+mj-cs"/>
              </a:rPr>
              <a:t>Dalam</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Perjanjian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Baru</a:t>
            </a:r>
            <a:r>
              <a:rPr lang="en-CA" sz="2800" b="1" kern="0" dirty="0" smtClean="0">
                <a:solidFill>
                  <a:srgbClr val="FF0000"/>
                </a:solidFill>
                <a:latin typeface="Calibri" pitchFamily="34" charset="0"/>
                <a:ea typeface="+mj-ea"/>
                <a:cs typeface="+mj-cs"/>
              </a:rPr>
              <a:t>!</a:t>
            </a:r>
          </a:p>
          <a:p>
            <a:pPr algn="ctr" eaLnBrk="0" hangingPunct="0">
              <a:lnSpc>
                <a:spcPts val="3000"/>
              </a:lnSpc>
              <a:defRPr/>
            </a:pP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smtClean="0">
              <a:solidFill>
                <a:srgbClr val="FF0000"/>
              </a:solidFill>
              <a:latin typeface="Calibri" pitchFamily="34" charset="0"/>
            </a:endParaRPr>
          </a:p>
          <a:p>
            <a:pPr marL="0" marR="0" lvl="0" indent="0" algn="ctr" defTabSz="914400" rtl="0" eaLnBrk="0" fontAlgn="base" latinLnBrk="0" hangingPunct="0">
              <a:lnSpc>
                <a:spcPts val="3000"/>
              </a:lnSpc>
              <a:spcBef>
                <a:spcPct val="0"/>
              </a:spcBef>
              <a:spcAft>
                <a:spcPct val="0"/>
              </a:spcAft>
              <a:buClrTx/>
              <a:buSzTx/>
              <a:buFontTx/>
              <a:buNone/>
              <a:tabLst/>
              <a:defRPr/>
            </a:pP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
        <p:nvSpPr>
          <p:cNvPr id="30" name="TextBox 4"/>
          <p:cNvSpPr txBox="1">
            <a:spLocks noChangeArrowheads="1"/>
          </p:cNvSpPr>
          <p:nvPr/>
        </p:nvSpPr>
        <p:spPr bwMode="auto">
          <a:xfrm>
            <a:off x="251520" y="5150222"/>
            <a:ext cx="7704856" cy="1231106"/>
          </a:xfrm>
          <a:prstGeom prst="rect">
            <a:avLst/>
          </a:prstGeom>
          <a:noFill/>
          <a:ln w="9525">
            <a:noFill/>
            <a:miter lim="800000"/>
            <a:headEnd/>
            <a:tailEnd/>
          </a:ln>
        </p:spPr>
        <p:txBody>
          <a:bodyPr wrap="square">
            <a:spAutoFit/>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Cawan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ini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perjanjian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baru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oleh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darah</a:t>
            </a:r>
            <a:r>
              <a:rPr lang="en-CA" sz="2800" b="1" dirty="0" smtClean="0">
                <a:solidFill>
                  <a:schemeClr val="bg1"/>
                </a:solidFill>
                <a:latin typeface="Calibri" pitchFamily="34" charset="0"/>
                <a:cs typeface="Calibri" pitchFamily="34" charset="0"/>
              </a:rPr>
              <a:t>-Ku, yang </a:t>
            </a:r>
            <a:r>
              <a:rPr lang="en-CA" sz="2800" b="1" dirty="0" err="1" smtClean="0">
                <a:solidFill>
                  <a:schemeClr val="bg1"/>
                </a:solidFill>
                <a:latin typeface="Calibri" pitchFamily="34" charset="0"/>
                <a:cs typeface="Calibri" pitchFamily="34" charset="0"/>
              </a:rPr>
              <a:t>ditumpahkan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bagi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rPr>
              <a:t>Luk</a:t>
            </a:r>
            <a:r>
              <a:rPr lang="en-US" sz="2800" b="1" dirty="0" smtClean="0">
                <a:solidFill>
                  <a:schemeClr val="bg1"/>
                </a:solidFill>
                <a:latin typeface="Calibri" pitchFamily="34" charset="0"/>
              </a:rPr>
              <a:t> 22:20</a:t>
            </a:r>
          </a:p>
          <a:p>
            <a:pPr algn="ctr"/>
            <a:endParaRPr lang="en-CA" dirty="0"/>
          </a:p>
        </p:txBody>
      </p:sp>
      <p:sp>
        <p:nvSpPr>
          <p:cNvPr id="36" name="TextBox 35"/>
          <p:cNvSpPr txBox="1"/>
          <p:nvPr/>
        </p:nvSpPr>
        <p:spPr>
          <a:xfrm>
            <a:off x="5868144" y="4182179"/>
            <a:ext cx="3203848" cy="830997"/>
          </a:xfrm>
          <a:prstGeom prst="rect">
            <a:avLst/>
          </a:prstGeom>
          <a:noFill/>
        </p:spPr>
        <p:txBody>
          <a:bodyPr wrap="square" rtlCol="0">
            <a:spAutoFit/>
          </a:bodyPr>
          <a:lstStyle/>
          <a:p>
            <a:pPr algn="ctr"/>
            <a:r>
              <a:rPr lang="en-CA" sz="2400" b="1" dirty="0" err="1" smtClean="0">
                <a:latin typeface="Calibri" pitchFamily="34" charset="0"/>
              </a:rPr>
              <a:t>Berhubungan</a:t>
            </a:r>
            <a:r>
              <a:rPr lang="en-CA" sz="2400" b="1" dirty="0" smtClean="0">
                <a:latin typeface="Calibri" pitchFamily="34" charset="0"/>
              </a:rPr>
              <a:t> </a:t>
            </a:r>
            <a:r>
              <a:rPr lang="en-CA" sz="2400" b="1" dirty="0" err="1" smtClean="0">
                <a:latin typeface="Calibri" pitchFamily="34" charset="0"/>
              </a:rPr>
              <a:t>dengan</a:t>
            </a:r>
            <a:r>
              <a:rPr lang="en-CA" sz="2400" b="1" dirty="0" smtClean="0">
                <a:latin typeface="Calibri" pitchFamily="34" charset="0"/>
              </a:rPr>
              <a:t> Allah </a:t>
            </a:r>
            <a:r>
              <a:rPr lang="en-CA" sz="2400" b="1" dirty="0" err="1" smtClean="0">
                <a:latin typeface="Calibri" pitchFamily="34" charset="0"/>
              </a:rPr>
              <a:t>selamanya</a:t>
            </a:r>
            <a:endParaRPr lang="en-CA" sz="2400" b="1" dirty="0" smtClean="0">
              <a:latin typeface="Calibri" pitchFamily="34" charset="0"/>
            </a:endParaRPr>
          </a:p>
        </p:txBody>
      </p:sp>
      <p:sp>
        <p:nvSpPr>
          <p:cNvPr id="9214142" name="Rectangle 190"/>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214144" name="Rectangle 19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graphicFrame>
        <p:nvGraphicFramePr>
          <p:cNvPr id="9214143" name="Object 191"/>
          <p:cNvGraphicFramePr>
            <a:graphicFrameLocks noChangeAspect="1"/>
          </p:cNvGraphicFramePr>
          <p:nvPr/>
        </p:nvGraphicFramePr>
        <p:xfrm>
          <a:off x="0" y="0"/>
          <a:ext cx="5920269" cy="4941168"/>
        </p:xfrm>
        <a:graphic>
          <a:graphicData uri="http://schemas.openxmlformats.org/presentationml/2006/ole">
            <p:oleObj spid="_x0000_s10670082" name="Slide" r:id="rId7" imgW="4570544" imgH="3427393" progId="">
              <p:embed/>
            </p:oleObj>
          </a:graphicData>
        </a:graphic>
      </p:graphicFrame>
    </p:spTree>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bg>
      <p:bgPr>
        <a:solidFill>
          <a:srgbClr val="00CC00"/>
        </a:solidFill>
        <a:effectLst/>
      </p:bgPr>
    </p:bg>
    <p:spTree>
      <p:nvGrpSpPr>
        <p:cNvPr id="1" name=""/>
        <p:cNvGrpSpPr/>
        <p:nvPr/>
      </p:nvGrpSpPr>
      <p:grpSpPr>
        <a:xfrm>
          <a:off x="0" y="0"/>
          <a:ext cx="0" cy="0"/>
          <a:chOff x="0" y="0"/>
          <a:chExt cx="0" cy="0"/>
        </a:xfrm>
      </p:grpSpPr>
      <p:sp>
        <p:nvSpPr>
          <p:cNvPr id="16" name="Rectangle 15"/>
          <p:cNvSpPr/>
          <p:nvPr/>
        </p:nvSpPr>
        <p:spPr>
          <a:xfrm>
            <a:off x="7380312" y="3018656"/>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Rectangle 16"/>
          <p:cNvSpPr/>
          <p:nvPr/>
        </p:nvSpPr>
        <p:spPr>
          <a:xfrm>
            <a:off x="7126560" y="3174112"/>
            <a:ext cx="6858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WordArt 2"/>
          <p:cNvSpPr>
            <a:spLocks noChangeArrowheads="1" noChangeShapeType="1" noTextEdit="1"/>
          </p:cNvSpPr>
          <p:nvPr/>
        </p:nvSpPr>
        <p:spPr bwMode="auto">
          <a:xfrm>
            <a:off x="6444208" y="2060848"/>
            <a:ext cx="2016224" cy="144016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24" name="Picture 23" descr="angry-face-01s.gif"/>
          <p:cNvPicPr>
            <a:picLocks noChangeAspect="1"/>
          </p:cNvPicPr>
          <p:nvPr/>
        </p:nvPicPr>
        <p:blipFill>
          <a:blip r:embed="rId4" cstate="print"/>
          <a:stretch>
            <a:fillRect/>
          </a:stretch>
        </p:blipFill>
        <p:spPr>
          <a:xfrm>
            <a:off x="8100392" y="5877272"/>
            <a:ext cx="864096" cy="864096"/>
          </a:xfrm>
          <a:prstGeom prst="ellipse">
            <a:avLst/>
          </a:prstGeom>
        </p:spPr>
      </p:pic>
      <p:sp>
        <p:nvSpPr>
          <p:cNvPr id="27" name="TextBox 26"/>
          <p:cNvSpPr txBox="1"/>
          <p:nvPr/>
        </p:nvSpPr>
        <p:spPr>
          <a:xfrm>
            <a:off x="8028384" y="5805264"/>
            <a:ext cx="1032652" cy="400110"/>
          </a:xfrm>
          <a:prstGeom prst="rect">
            <a:avLst/>
          </a:prstGeom>
          <a:noFill/>
        </p:spPr>
        <p:txBody>
          <a:bodyPr wrap="square" rtlCol="0">
            <a:spAutoFit/>
          </a:bodyPr>
          <a:lstStyle/>
          <a:p>
            <a:pPr algn="ctr"/>
            <a:r>
              <a:rPr lang="en-CA" sz="2000" dirty="0" err="1" smtClean="0">
                <a:solidFill>
                  <a:schemeClr val="bg1"/>
                </a:solidFill>
              </a:rPr>
              <a:t>Tidak</a:t>
            </a:r>
            <a:r>
              <a:rPr lang="en-CA" sz="2000" dirty="0" smtClean="0">
                <a:solidFill>
                  <a:schemeClr val="bg1"/>
                </a:solidFill>
              </a:rPr>
              <a:t>!</a:t>
            </a:r>
            <a:endParaRPr lang="en-CA" sz="2000" dirty="0">
              <a:solidFill>
                <a:schemeClr val="bg1"/>
              </a:solidFill>
            </a:endParaRPr>
          </a:p>
        </p:txBody>
      </p:sp>
      <p:sp>
        <p:nvSpPr>
          <p:cNvPr id="28" name="TextBox 27"/>
          <p:cNvSpPr txBox="1">
            <a:spLocks noChangeArrowheads="1"/>
          </p:cNvSpPr>
          <p:nvPr/>
        </p:nvSpPr>
        <p:spPr bwMode="auto">
          <a:xfrm>
            <a:off x="8028384" y="6597932"/>
            <a:ext cx="1080120" cy="215444"/>
          </a:xfrm>
          <a:prstGeom prst="rect">
            <a:avLst/>
          </a:prstGeom>
          <a:noFill/>
          <a:ln w="9525">
            <a:noFill/>
            <a:miter lim="800000"/>
            <a:headEnd/>
            <a:tailEnd/>
          </a:ln>
        </p:spPr>
        <p:txBody>
          <a:bodyPr wrap="square">
            <a:spAutoFit/>
          </a:bodyPr>
          <a:lstStyle/>
          <a:p>
            <a:pPr algn="ctr">
              <a:defRPr/>
            </a:pPr>
            <a:r>
              <a:rPr lang="en-CA" altLang="ko-KR" sz="800" dirty="0" smtClean="0">
                <a:solidFill>
                  <a:schemeClr val="tx1">
                    <a:lumMod val="95000"/>
                  </a:schemeClr>
                </a:solidFill>
              </a:rPr>
              <a:t>© </a:t>
            </a:r>
            <a:r>
              <a:rPr lang="en-CA" sz="800" dirty="0" smtClean="0">
                <a:solidFill>
                  <a:schemeClr val="tx1">
                    <a:lumMod val="95000"/>
                  </a:schemeClr>
                </a:solidFill>
              </a:rPr>
              <a:t>GospelGifs.com </a:t>
            </a:r>
            <a:endParaRPr lang="en-CA" sz="800" dirty="0">
              <a:solidFill>
                <a:schemeClr val="tx1">
                  <a:lumMod val="95000"/>
                </a:schemeClr>
              </a:solidFill>
            </a:endParaRPr>
          </a:p>
        </p:txBody>
      </p:sp>
      <p:pic>
        <p:nvPicPr>
          <p:cNvPr id="42" name="Picture 41" descr="egyptian.gif"/>
          <p:cNvPicPr>
            <a:picLocks noChangeAspect="1"/>
          </p:cNvPicPr>
          <p:nvPr/>
        </p:nvPicPr>
        <p:blipFill>
          <a:blip r:embed="rId5" cstate="print"/>
          <a:stretch>
            <a:fillRect/>
          </a:stretch>
        </p:blipFill>
        <p:spPr>
          <a:xfrm>
            <a:off x="6372200" y="2105136"/>
            <a:ext cx="2103120" cy="1251856"/>
          </a:xfrm>
          <a:prstGeom prst="rect">
            <a:avLst/>
          </a:prstGeom>
        </p:spPr>
      </p:pic>
      <p:pic>
        <p:nvPicPr>
          <p:cNvPr id="43" name="Picture 42" descr="egyptian.gif"/>
          <p:cNvPicPr>
            <a:picLocks noChangeAspect="1"/>
          </p:cNvPicPr>
          <p:nvPr/>
        </p:nvPicPr>
        <p:blipFill>
          <a:blip r:embed="rId5" cstate="print"/>
          <a:stretch>
            <a:fillRect/>
          </a:stretch>
        </p:blipFill>
        <p:spPr>
          <a:xfrm rot="14400000" flipH="1">
            <a:off x="5812426" y="3091598"/>
            <a:ext cx="2103120" cy="1251856"/>
          </a:xfrm>
          <a:prstGeom prst="rect">
            <a:avLst/>
          </a:prstGeom>
        </p:spPr>
      </p:pic>
      <p:pic>
        <p:nvPicPr>
          <p:cNvPr id="44" name="Picture 43" descr="egyptian.gif"/>
          <p:cNvPicPr>
            <a:picLocks noChangeAspect="1"/>
          </p:cNvPicPr>
          <p:nvPr/>
        </p:nvPicPr>
        <p:blipFill>
          <a:blip r:embed="rId5" cstate="print"/>
          <a:stretch>
            <a:fillRect/>
          </a:stretch>
        </p:blipFill>
        <p:spPr>
          <a:xfrm rot="7200000">
            <a:off x="7036562" y="3091598"/>
            <a:ext cx="2103120" cy="1251856"/>
          </a:xfrm>
          <a:prstGeom prst="rect">
            <a:avLst/>
          </a:prstGeom>
        </p:spPr>
      </p:pic>
      <p:pic>
        <p:nvPicPr>
          <p:cNvPr id="41" name="Picture 40" descr="www.fg-a.com valentine 2-jumping-heart.gif"/>
          <p:cNvPicPr>
            <a:picLocks noChangeAspect="1"/>
          </p:cNvPicPr>
          <p:nvPr/>
        </p:nvPicPr>
        <p:blipFill>
          <a:blip r:embed="rId6" cstate="print"/>
          <a:stretch>
            <a:fillRect/>
          </a:stretch>
        </p:blipFill>
        <p:spPr>
          <a:xfrm>
            <a:off x="6876256" y="2887588"/>
            <a:ext cx="1143000" cy="1333500"/>
          </a:xfrm>
          <a:prstGeom prst="rect">
            <a:avLst/>
          </a:prstGeom>
        </p:spPr>
      </p:pic>
      <p:sp>
        <p:nvSpPr>
          <p:cNvPr id="46" name="TextBox 45"/>
          <p:cNvSpPr txBox="1"/>
          <p:nvPr/>
        </p:nvSpPr>
        <p:spPr>
          <a:xfrm rot="16200000">
            <a:off x="7832395" y="2400853"/>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p:txBody>
      </p:sp>
      <p:sp>
        <p:nvSpPr>
          <p:cNvPr id="32" name="Title 1"/>
          <p:cNvSpPr txBox="1">
            <a:spLocks/>
          </p:cNvSpPr>
          <p:nvPr/>
        </p:nvSpPr>
        <p:spPr>
          <a:xfrm>
            <a:off x="6012160" y="66328"/>
            <a:ext cx="2952328" cy="1562472"/>
          </a:xfrm>
          <a:prstGeom prst="rect">
            <a:avLst/>
          </a:prstGeom>
          <a:solidFill>
            <a:srgbClr val="FFFFFF"/>
          </a:solidFill>
        </p:spPr>
        <p:txBody>
          <a:bodyPr/>
          <a:lstStyle/>
          <a:p>
            <a:pPr marL="0" marR="0" lvl="0" indent="0" algn="ctr" defTabSz="914400" rtl="0" eaLnBrk="0" fontAlgn="base" latinLnBrk="0" hangingPunct="0">
              <a:lnSpc>
                <a:spcPts val="3000"/>
              </a:lnSpc>
              <a:spcBef>
                <a:spcPct val="0"/>
              </a:spcBef>
              <a:spcAft>
                <a:spcPct val="0"/>
              </a:spcAft>
              <a:buClrTx/>
              <a:buSzTx/>
              <a:buFontTx/>
              <a:buNone/>
              <a:tabLst/>
              <a:defRPr/>
            </a:pPr>
            <a:r>
              <a:rPr lang="en-CA" sz="2800" b="1" kern="0" dirty="0" smtClean="0">
                <a:solidFill>
                  <a:srgbClr val="FF0000"/>
                </a:solidFill>
                <a:latin typeface="Calibri" pitchFamily="34" charset="0"/>
                <a:ea typeface="+mj-ea"/>
                <a:cs typeface="+mj-cs"/>
              </a:rPr>
              <a:t>100. </a:t>
            </a:r>
            <a:r>
              <a:rPr lang="en-CA" sz="2800" b="1" kern="0" dirty="0" err="1" smtClean="0">
                <a:solidFill>
                  <a:srgbClr val="FF0000"/>
                </a:solidFill>
                <a:latin typeface="Calibri" pitchFamily="34" charset="0"/>
                <a:ea typeface="+mj-ea"/>
                <a:cs typeface="+mj-cs"/>
              </a:rPr>
              <a:t>Dalam</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Perjanjian</a:t>
            </a:r>
            <a:r>
              <a:rPr lang="en-CA" sz="2800" b="1" kern="0" dirty="0" smtClean="0">
                <a:solidFill>
                  <a:srgbClr val="FF0000"/>
                </a:solidFill>
                <a:latin typeface="Calibri" pitchFamily="34" charset="0"/>
                <a:ea typeface="+mj-ea"/>
                <a:cs typeface="+mj-cs"/>
              </a:rPr>
              <a:t> </a:t>
            </a:r>
            <a:r>
              <a:rPr lang="en-CA" sz="2800" b="1" kern="0" dirty="0" err="1" smtClean="0">
                <a:solidFill>
                  <a:srgbClr val="FF0000"/>
                </a:solidFill>
                <a:latin typeface="Calibri" pitchFamily="34" charset="0"/>
                <a:ea typeface="+mj-ea"/>
                <a:cs typeface="+mj-cs"/>
              </a:rPr>
              <a:t>Baru</a:t>
            </a:r>
            <a:r>
              <a:rPr lang="en-CA" sz="2800" b="1" kern="0" dirty="0" smtClean="0">
                <a:solidFill>
                  <a:srgbClr val="FF0000"/>
                </a:solidFill>
                <a:latin typeface="Calibri" pitchFamily="34" charset="0"/>
                <a:ea typeface="+mj-ea"/>
                <a:cs typeface="+mj-cs"/>
              </a:rPr>
              <a:t>!</a:t>
            </a:r>
          </a:p>
          <a:p>
            <a:pPr algn="ctr" eaLnBrk="0" hangingPunct="0">
              <a:lnSpc>
                <a:spcPts val="3000"/>
              </a:lnSpc>
              <a:defRPr/>
            </a:pPr>
            <a:r>
              <a:rPr lang="en-US" sz="2800" b="1" dirty="0" err="1" smtClean="0">
                <a:solidFill>
                  <a:srgbClr val="FF0000"/>
                </a:solidFill>
                <a:latin typeface="Calibri" pitchFamily="34" charset="0"/>
                <a:cs typeface="Times New Roman" pitchFamily="18" charset="0"/>
              </a:rPr>
              <a:t>Terima</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Kasih</a:t>
            </a:r>
            <a:r>
              <a:rPr lang="en-US" sz="2800" b="1" dirty="0" smtClean="0">
                <a:solidFill>
                  <a:srgbClr val="FF0000"/>
                </a:solidFill>
                <a:latin typeface="Calibri" pitchFamily="34" charset="0"/>
                <a:cs typeface="Times New Roman" pitchFamily="18" charset="0"/>
              </a:rPr>
              <a:t>, </a:t>
            </a:r>
            <a:r>
              <a:rPr lang="en-US" sz="2800" b="1" dirty="0" err="1" smtClean="0">
                <a:solidFill>
                  <a:srgbClr val="FF0000"/>
                </a:solidFill>
                <a:latin typeface="Calibri" pitchFamily="34" charset="0"/>
                <a:cs typeface="Times New Roman" pitchFamily="18" charset="0"/>
              </a:rPr>
              <a:t>Tuhan</a:t>
            </a:r>
            <a:r>
              <a:rPr lang="en-US" sz="2800" b="1" dirty="0" smtClean="0">
                <a:solidFill>
                  <a:srgbClr val="FF0000"/>
                </a:solidFill>
                <a:latin typeface="Calibri" pitchFamily="34" charset="0"/>
                <a:cs typeface="Times New Roman" pitchFamily="18" charset="0"/>
              </a:rPr>
              <a:t>!</a:t>
            </a:r>
            <a:endParaRPr lang="en-CA" sz="2800" b="1" dirty="0" smtClean="0">
              <a:solidFill>
                <a:srgbClr val="FF0000"/>
              </a:solidFill>
              <a:latin typeface="Calibri" pitchFamily="34" charset="0"/>
            </a:endParaRPr>
          </a:p>
          <a:p>
            <a:pPr marL="0" marR="0" lvl="0" indent="0" algn="ctr" defTabSz="914400" rtl="0" eaLnBrk="0" fontAlgn="base" latinLnBrk="0" hangingPunct="0">
              <a:lnSpc>
                <a:spcPts val="3000"/>
              </a:lnSpc>
              <a:spcBef>
                <a:spcPct val="0"/>
              </a:spcBef>
              <a:spcAft>
                <a:spcPct val="0"/>
              </a:spcAft>
              <a:buClrTx/>
              <a:buSzTx/>
              <a:buFontTx/>
              <a:buNone/>
              <a:tabLst/>
              <a:defRPr/>
            </a:pPr>
            <a:endParaRPr kumimoji="0" lang="en-CA" sz="2800" b="1" i="0" u="none" strike="noStrike" kern="0" cap="none" spc="0" normalizeH="0" baseline="0" noProof="0" dirty="0" smtClean="0">
              <a:ln>
                <a:noFill/>
              </a:ln>
              <a:solidFill>
                <a:srgbClr val="FF0000"/>
              </a:solidFill>
              <a:effectLst/>
              <a:uLnTx/>
              <a:uFillTx/>
              <a:latin typeface="Calibri" pitchFamily="34" charset="0"/>
              <a:ea typeface="+mj-ea"/>
              <a:cs typeface="+mj-cs"/>
            </a:endParaRPr>
          </a:p>
        </p:txBody>
      </p:sp>
      <p:sp>
        <p:nvSpPr>
          <p:cNvPr id="30" name="TextBox 4"/>
          <p:cNvSpPr txBox="1">
            <a:spLocks noChangeArrowheads="1"/>
          </p:cNvSpPr>
          <p:nvPr/>
        </p:nvSpPr>
        <p:spPr bwMode="auto">
          <a:xfrm>
            <a:off x="251520" y="5139189"/>
            <a:ext cx="7776864" cy="954107"/>
          </a:xfrm>
          <a:prstGeom prst="rect">
            <a:avLst/>
          </a:prstGeom>
          <a:noFill/>
          <a:ln w="9525">
            <a:noFill/>
            <a:miter lim="800000"/>
            <a:headEnd/>
            <a:tailEnd/>
          </a:ln>
        </p:spPr>
        <p:txBody>
          <a:bodyPr wrap="square">
            <a:spAutoFit/>
          </a:bodyPr>
          <a:lstStyle/>
          <a:p>
            <a:pPr algn="ctr"/>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darah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Kristus</a:t>
            </a:r>
            <a:r>
              <a:rPr lang="en-CA" sz="2800" b="1" dirty="0" smtClean="0">
                <a:solidFill>
                  <a:schemeClr val="bg1"/>
                </a:solidFill>
                <a:latin typeface="Calibri" pitchFamily="34" charset="0"/>
                <a:cs typeface="Calibri" pitchFamily="34" charset="0"/>
              </a:rPr>
              <a:t> . . . </a:t>
            </a:r>
            <a:r>
              <a:rPr lang="en-CA" sz="2800" b="1" dirty="0" err="1" smtClean="0">
                <a:solidFill>
                  <a:schemeClr val="bg1"/>
                </a:solidFill>
                <a:latin typeface="Calibri" pitchFamily="34" charset="0"/>
                <a:cs typeface="Calibri" pitchFamily="34" charset="0"/>
              </a:rPr>
              <a:t>Ia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adalah</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Pengantara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dari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suatu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perjanjian</a:t>
            </a:r>
            <a:r>
              <a:rPr lang="en-CA" sz="2800" b="1" dirty="0" smtClean="0">
                <a:solidFill>
                  <a:schemeClr val="bg1"/>
                </a:solidFill>
                <a:latin typeface="Calibri" pitchFamily="34" charset="0"/>
                <a:cs typeface="Calibri" pitchFamily="34" charset="0"/>
              </a:rPr>
              <a:t> yang </a:t>
            </a:r>
            <a:r>
              <a:rPr lang="en-CA" sz="2800" b="1" dirty="0" err="1" smtClean="0">
                <a:solidFill>
                  <a:schemeClr val="bg1"/>
                </a:solidFill>
                <a:latin typeface="Calibri" pitchFamily="34" charset="0"/>
                <a:cs typeface="Calibri" pitchFamily="34" charset="0"/>
              </a:rPr>
              <a:t>baru</a:t>
            </a:r>
            <a:r>
              <a:rPr lang="en-CA"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rPr>
              <a:t>Ibr</a:t>
            </a:r>
            <a:r>
              <a:rPr lang="en-US" sz="2800" b="1" dirty="0" smtClean="0">
                <a:solidFill>
                  <a:schemeClr val="bg1"/>
                </a:solidFill>
                <a:latin typeface="Calibri" pitchFamily="34" charset="0"/>
              </a:rPr>
              <a:t> 9:14-15</a:t>
            </a:r>
            <a:endParaRPr lang="en-CA" dirty="0"/>
          </a:p>
        </p:txBody>
      </p:sp>
      <p:sp>
        <p:nvSpPr>
          <p:cNvPr id="36" name="TextBox 35"/>
          <p:cNvSpPr txBox="1"/>
          <p:nvPr/>
        </p:nvSpPr>
        <p:spPr>
          <a:xfrm>
            <a:off x="5868144" y="4182179"/>
            <a:ext cx="3203848" cy="830997"/>
          </a:xfrm>
          <a:prstGeom prst="rect">
            <a:avLst/>
          </a:prstGeom>
          <a:noFill/>
        </p:spPr>
        <p:txBody>
          <a:bodyPr wrap="square" rtlCol="0">
            <a:spAutoFit/>
          </a:bodyPr>
          <a:lstStyle/>
          <a:p>
            <a:pPr algn="ctr"/>
            <a:r>
              <a:rPr lang="en-CA" sz="2400" b="1" dirty="0" err="1" smtClean="0">
                <a:latin typeface="Calibri" pitchFamily="34" charset="0"/>
              </a:rPr>
              <a:t>Berhubungan</a:t>
            </a:r>
            <a:r>
              <a:rPr lang="en-CA" sz="2400" b="1" dirty="0" smtClean="0">
                <a:latin typeface="Calibri" pitchFamily="34" charset="0"/>
              </a:rPr>
              <a:t> </a:t>
            </a:r>
            <a:r>
              <a:rPr lang="en-CA" sz="2400" b="1" dirty="0" err="1" smtClean="0">
                <a:latin typeface="Calibri" pitchFamily="34" charset="0"/>
              </a:rPr>
              <a:t>dengan</a:t>
            </a:r>
            <a:r>
              <a:rPr lang="en-CA" sz="2400" b="1" dirty="0" smtClean="0">
                <a:latin typeface="Calibri" pitchFamily="34" charset="0"/>
              </a:rPr>
              <a:t> Allah </a:t>
            </a:r>
            <a:r>
              <a:rPr lang="en-CA" sz="2400" b="1" dirty="0" err="1" smtClean="0">
                <a:latin typeface="Calibri" pitchFamily="34" charset="0"/>
              </a:rPr>
              <a:t>selamanya</a:t>
            </a:r>
            <a:endParaRPr lang="en-CA" sz="2400" b="1" dirty="0" smtClean="0">
              <a:latin typeface="Calibri" pitchFamily="34" charset="0"/>
            </a:endParaRPr>
          </a:p>
        </p:txBody>
      </p:sp>
      <p:sp>
        <p:nvSpPr>
          <p:cNvPr id="9214142" name="Rectangle 190"/>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9214144" name="Rectangle 19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graphicFrame>
        <p:nvGraphicFramePr>
          <p:cNvPr id="9214143" name="Object 191"/>
          <p:cNvGraphicFramePr>
            <a:graphicFrameLocks noChangeAspect="1"/>
          </p:cNvGraphicFramePr>
          <p:nvPr/>
        </p:nvGraphicFramePr>
        <p:xfrm>
          <a:off x="0" y="0"/>
          <a:ext cx="5920269" cy="4941168"/>
        </p:xfrm>
        <a:graphic>
          <a:graphicData uri="http://schemas.openxmlformats.org/presentationml/2006/ole">
            <p:oleObj spid="_x0000_s9214253" name="Slide" r:id="rId7" imgW="4570544" imgH="3427393" progId="">
              <p:embed/>
            </p:oleObj>
          </a:graphicData>
        </a:graphic>
      </p:graphicFrame>
    </p:spTree>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bg>
      <p:bgPr>
        <a:solidFill>
          <a:srgbClr val="00CC00"/>
        </a:solidFill>
        <a:effectLst/>
      </p:bgPr>
    </p:bg>
    <p:spTree>
      <p:nvGrpSpPr>
        <p:cNvPr id="1" name=""/>
        <p:cNvGrpSpPr/>
        <p:nvPr/>
      </p:nvGrpSpPr>
      <p:grpSpPr>
        <a:xfrm>
          <a:off x="0" y="0"/>
          <a:ext cx="0" cy="0"/>
          <a:chOff x="0" y="0"/>
          <a:chExt cx="0" cy="0"/>
        </a:xfrm>
      </p:grpSpPr>
      <p:pic>
        <p:nvPicPr>
          <p:cNvPr id="13" name="Picture 12" descr="www.clipartfest.com aaf199e4e5444100a944d574457b2f7a_animated-powerpoint-templates-free-animated-clipart-for-ppt_1024-768.gif"/>
          <p:cNvPicPr>
            <a:picLocks noChangeAspect="1"/>
          </p:cNvPicPr>
          <p:nvPr/>
        </p:nvPicPr>
        <p:blipFill>
          <a:blip r:embed="rId3" cstate="print"/>
          <a:stretch>
            <a:fillRect/>
          </a:stretch>
        </p:blipFill>
        <p:spPr>
          <a:xfrm>
            <a:off x="1547664" y="0"/>
            <a:ext cx="6120680" cy="4590510"/>
          </a:xfrm>
          <a:prstGeom prst="rect">
            <a:avLst/>
          </a:prstGeom>
        </p:spPr>
      </p:pic>
      <p:sp>
        <p:nvSpPr>
          <p:cNvPr id="10" name="Rectangle 9"/>
          <p:cNvSpPr/>
          <p:nvPr/>
        </p:nvSpPr>
        <p:spPr>
          <a:xfrm>
            <a:off x="4499992" y="1988840"/>
            <a:ext cx="274320" cy="1463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Rectangle 15"/>
          <p:cNvSpPr/>
          <p:nvPr/>
        </p:nvSpPr>
        <p:spPr>
          <a:xfrm>
            <a:off x="3995936" y="2204864"/>
            <a:ext cx="1280160" cy="2743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8" name="Picture 7" descr="egyptian.gif"/>
          <p:cNvPicPr>
            <a:picLocks noChangeAspect="1"/>
          </p:cNvPicPr>
          <p:nvPr/>
        </p:nvPicPr>
        <p:blipFill>
          <a:blip r:embed="rId4" cstate="print"/>
          <a:stretch>
            <a:fillRect/>
          </a:stretch>
        </p:blipFill>
        <p:spPr>
          <a:xfrm rot="14400000" flipH="1">
            <a:off x="2505187" y="2054624"/>
            <a:ext cx="2765145" cy="1645920"/>
          </a:xfrm>
          <a:prstGeom prst="rect">
            <a:avLst/>
          </a:prstGeom>
        </p:spPr>
      </p:pic>
      <p:pic>
        <p:nvPicPr>
          <p:cNvPr id="3" name="Picture 2" descr="egyptian.gif"/>
          <p:cNvPicPr>
            <a:picLocks noChangeAspect="1"/>
          </p:cNvPicPr>
          <p:nvPr/>
        </p:nvPicPr>
        <p:blipFill>
          <a:blip r:embed="rId4" cstate="print"/>
          <a:stretch>
            <a:fillRect/>
          </a:stretch>
        </p:blipFill>
        <p:spPr>
          <a:xfrm>
            <a:off x="3275856" y="692696"/>
            <a:ext cx="2765146" cy="1645920"/>
          </a:xfrm>
          <a:prstGeom prst="rect">
            <a:avLst/>
          </a:prstGeom>
        </p:spPr>
      </p:pic>
      <p:pic>
        <p:nvPicPr>
          <p:cNvPr id="7" name="Picture 6" descr="egyptian.gif"/>
          <p:cNvPicPr>
            <a:picLocks noChangeAspect="1"/>
          </p:cNvPicPr>
          <p:nvPr/>
        </p:nvPicPr>
        <p:blipFill>
          <a:blip r:embed="rId4" cstate="print"/>
          <a:stretch>
            <a:fillRect/>
          </a:stretch>
        </p:blipFill>
        <p:spPr>
          <a:xfrm rot="7200000">
            <a:off x="4017354" y="2054624"/>
            <a:ext cx="2765147" cy="1645920"/>
          </a:xfrm>
          <a:prstGeom prst="rect">
            <a:avLst/>
          </a:prstGeom>
        </p:spPr>
      </p:pic>
      <p:sp>
        <p:nvSpPr>
          <p:cNvPr id="18" name="WordArt 2"/>
          <p:cNvSpPr>
            <a:spLocks noChangeArrowheads="1" noChangeShapeType="1" noTextEdit="1"/>
          </p:cNvSpPr>
          <p:nvPr/>
        </p:nvSpPr>
        <p:spPr bwMode="auto">
          <a:xfrm>
            <a:off x="2987824" y="548680"/>
            <a:ext cx="3456384" cy="2448272"/>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sp>
        <p:nvSpPr>
          <p:cNvPr id="19" name="TextBox 18"/>
          <p:cNvSpPr txBox="1"/>
          <p:nvPr/>
        </p:nvSpPr>
        <p:spPr>
          <a:xfrm rot="5400000">
            <a:off x="7055768" y="1176717"/>
            <a:ext cx="2088232" cy="400110"/>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0" name="Picture 19" descr="egyptian.gif"/>
          <p:cNvPicPr>
            <a:picLocks noChangeAspect="1"/>
          </p:cNvPicPr>
          <p:nvPr/>
        </p:nvPicPr>
        <p:blipFill>
          <a:blip r:embed="rId4" cstate="print"/>
          <a:stretch>
            <a:fillRect/>
          </a:stretch>
        </p:blipFill>
        <p:spPr>
          <a:xfrm rot="14400000" flipH="1">
            <a:off x="3497829" y="2567177"/>
            <a:ext cx="768098" cy="457200"/>
          </a:xfrm>
          <a:prstGeom prst="rect">
            <a:avLst/>
          </a:prstGeom>
        </p:spPr>
      </p:pic>
      <p:pic>
        <p:nvPicPr>
          <p:cNvPr id="21" name="Picture 20" descr="egyptian.gif"/>
          <p:cNvPicPr>
            <a:picLocks noChangeAspect="1"/>
          </p:cNvPicPr>
          <p:nvPr/>
        </p:nvPicPr>
        <p:blipFill>
          <a:blip r:embed="rId4" cstate="print"/>
          <a:stretch>
            <a:fillRect/>
          </a:stretch>
        </p:blipFill>
        <p:spPr>
          <a:xfrm rot="14400000" flipH="1">
            <a:off x="3497829" y="2927217"/>
            <a:ext cx="768098" cy="457200"/>
          </a:xfrm>
          <a:prstGeom prst="rect">
            <a:avLst/>
          </a:prstGeom>
        </p:spPr>
      </p:pic>
      <p:pic>
        <p:nvPicPr>
          <p:cNvPr id="22" name="Picture 21" descr="egyptian.gif"/>
          <p:cNvPicPr>
            <a:picLocks noChangeAspect="1"/>
          </p:cNvPicPr>
          <p:nvPr/>
        </p:nvPicPr>
        <p:blipFill>
          <a:blip r:embed="rId4" cstate="print"/>
          <a:stretch>
            <a:fillRect/>
          </a:stretch>
        </p:blipFill>
        <p:spPr>
          <a:xfrm rot="14400000" flipH="1">
            <a:off x="3137789" y="2423160"/>
            <a:ext cx="768098" cy="457200"/>
          </a:xfrm>
          <a:prstGeom prst="rect">
            <a:avLst/>
          </a:prstGeom>
        </p:spPr>
      </p:pic>
      <p:pic>
        <p:nvPicPr>
          <p:cNvPr id="23" name="Picture 22" descr="egyptian.gif"/>
          <p:cNvPicPr>
            <a:picLocks noChangeAspect="1"/>
          </p:cNvPicPr>
          <p:nvPr/>
        </p:nvPicPr>
        <p:blipFill>
          <a:blip r:embed="rId4" cstate="print"/>
          <a:stretch>
            <a:fillRect/>
          </a:stretch>
        </p:blipFill>
        <p:spPr>
          <a:xfrm rot="14400000" flipH="1">
            <a:off x="3497828" y="2207136"/>
            <a:ext cx="768098" cy="457200"/>
          </a:xfrm>
          <a:prstGeom prst="rect">
            <a:avLst/>
          </a:prstGeom>
        </p:spPr>
      </p:pic>
      <p:pic>
        <p:nvPicPr>
          <p:cNvPr id="24" name="Picture 23" descr="egyptian.gif"/>
          <p:cNvPicPr>
            <a:picLocks noChangeAspect="1"/>
          </p:cNvPicPr>
          <p:nvPr/>
        </p:nvPicPr>
        <p:blipFill>
          <a:blip r:embed="rId4" cstate="print"/>
          <a:stretch>
            <a:fillRect/>
          </a:stretch>
        </p:blipFill>
        <p:spPr>
          <a:xfrm rot="14400000" flipH="1">
            <a:off x="3929877" y="2783200"/>
            <a:ext cx="768098" cy="457200"/>
          </a:xfrm>
          <a:prstGeom prst="rect">
            <a:avLst/>
          </a:prstGeom>
        </p:spPr>
      </p:pic>
      <p:pic>
        <p:nvPicPr>
          <p:cNvPr id="25" name="Picture 24" descr="egyptian.gif"/>
          <p:cNvPicPr>
            <a:picLocks noChangeAspect="1"/>
          </p:cNvPicPr>
          <p:nvPr/>
        </p:nvPicPr>
        <p:blipFill>
          <a:blip r:embed="rId4" cstate="print"/>
          <a:stretch>
            <a:fillRect/>
          </a:stretch>
        </p:blipFill>
        <p:spPr>
          <a:xfrm rot="14400000" flipH="1">
            <a:off x="3137789" y="2855207"/>
            <a:ext cx="768098" cy="457200"/>
          </a:xfrm>
          <a:prstGeom prst="rect">
            <a:avLst/>
          </a:prstGeom>
        </p:spPr>
      </p:pic>
      <p:pic>
        <p:nvPicPr>
          <p:cNvPr id="26" name="Picture 25" descr="egyptian.gif"/>
          <p:cNvPicPr>
            <a:picLocks noChangeAspect="1"/>
          </p:cNvPicPr>
          <p:nvPr/>
        </p:nvPicPr>
        <p:blipFill>
          <a:blip r:embed="rId4" cstate="print"/>
          <a:stretch>
            <a:fillRect/>
          </a:stretch>
        </p:blipFill>
        <p:spPr>
          <a:xfrm rot="14400000" flipH="1">
            <a:off x="3929878" y="2423159"/>
            <a:ext cx="768098" cy="457200"/>
          </a:xfrm>
          <a:prstGeom prst="rect">
            <a:avLst/>
          </a:prstGeom>
        </p:spPr>
      </p:pic>
      <p:sp>
        <p:nvSpPr>
          <p:cNvPr id="27" name="TextBox 26"/>
          <p:cNvSpPr txBox="1"/>
          <p:nvPr/>
        </p:nvSpPr>
        <p:spPr>
          <a:xfrm>
            <a:off x="107504" y="4509120"/>
            <a:ext cx="8964488" cy="2308324"/>
          </a:xfrm>
          <a:prstGeom prst="rect">
            <a:avLst/>
          </a:prstGeom>
          <a:noFill/>
        </p:spPr>
        <p:txBody>
          <a:bodyPr wrap="square" rtlCol="0">
            <a:spAutoFit/>
          </a:bodyPr>
          <a:lstStyle/>
          <a:p>
            <a:pPr algn="ctr"/>
            <a:r>
              <a:rPr lang="en-CA" sz="2400" b="1" dirty="0" err="1" smtClean="0">
                <a:solidFill>
                  <a:schemeClr val="bg1"/>
                </a:solidFill>
                <a:latin typeface="Calibri" pitchFamily="34" charset="0"/>
                <a:cs typeface="Calibri" pitchFamily="34" charset="0"/>
              </a:rPr>
              <a:t>Surga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adalah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penuh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sukacita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Tuhan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kehidupan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saat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ini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adalah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sedikit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mengenai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surga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ketika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bersukacita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Allah </a:t>
            </a:r>
            <a:r>
              <a:rPr lang="en-CA" sz="2400" b="1" dirty="0" err="1" smtClean="0">
                <a:solidFill>
                  <a:schemeClr val="bg1"/>
                </a:solidFill>
                <a:latin typeface="Calibri" pitchFamily="34" charset="0"/>
                <a:cs typeface="Calibri" pitchFamily="34" charset="0"/>
              </a:rPr>
              <a:t>sebagaimana</a:t>
            </a:r>
            <a:r>
              <a:rPr lang="en-CA" sz="2400" b="1" dirty="0" smtClean="0">
                <a:solidFill>
                  <a:schemeClr val="bg1"/>
                </a:solidFill>
                <a:latin typeface="Calibri" pitchFamily="34" charset="0"/>
                <a:cs typeface="Calibri" pitchFamily="34" charset="0"/>
              </a:rPr>
              <a:t> Allah </a:t>
            </a:r>
            <a:r>
              <a:rPr lang="en-CA" sz="2400" b="1" dirty="0" err="1" smtClean="0">
                <a:solidFill>
                  <a:schemeClr val="bg1"/>
                </a:solidFill>
                <a:latin typeface="Calibri" pitchFamily="34" charset="0"/>
                <a:cs typeface="Calibri" pitchFamily="34" charset="0"/>
              </a:rPr>
              <a:t>bersukacita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Allah!</a:t>
            </a:r>
          </a:p>
          <a:p>
            <a:pPr algn="ctr"/>
            <a:r>
              <a:rPr lang="en-CA" sz="2400" b="1" dirty="0" err="1" smtClean="0">
                <a:solidFill>
                  <a:schemeClr val="bg1"/>
                </a:solidFill>
                <a:latin typeface="Calibri" pitchFamily="34" charset="0"/>
              </a:rPr>
              <a:t>Tuhan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tanpa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darah</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perjanjian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 . .  </a:t>
            </a:r>
          </a:p>
          <a:p>
            <a:pPr algn="ctr"/>
            <a:r>
              <a:rPr lang="en-CA" sz="2400" b="1" dirty="0" err="1" smtClean="0">
                <a:solidFill>
                  <a:schemeClr val="bg1"/>
                </a:solidFill>
                <a:latin typeface="Calibri" pitchFamily="34" charset="0"/>
              </a:rPr>
              <a:t>tetapi</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dalam</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penyaliban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dan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pemerintahan</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Kristus</a:t>
            </a:r>
            <a:r>
              <a:rPr lang="en-CA" sz="2400" b="1" dirty="0" smtClean="0">
                <a:solidFill>
                  <a:schemeClr val="bg1"/>
                </a:solidFill>
                <a:latin typeface="Calibri" pitchFamily="34" charset="0"/>
              </a:rPr>
              <a:t> . . . </a:t>
            </a:r>
          </a:p>
          <a:p>
            <a:pPr algn="ctr"/>
            <a:r>
              <a:rPr lang="en-CA" sz="2400" b="1" dirty="0" err="1" smtClean="0">
                <a:solidFill>
                  <a:schemeClr val="bg1"/>
                </a:solidFill>
                <a:latin typeface="Calibri" pitchFamily="34" charset="0"/>
              </a:rPr>
              <a:t>Sebagaimana</a:t>
            </a:r>
            <a:r>
              <a:rPr lang="en-CA" sz="2400" b="1" dirty="0" smtClean="0">
                <a:solidFill>
                  <a:schemeClr val="bg1"/>
                </a:solidFill>
                <a:latin typeface="Calibri" pitchFamily="34" charset="0"/>
              </a:rPr>
              <a:t> </a:t>
            </a:r>
            <a:r>
              <a:rPr lang="en-CA" sz="2400" b="1" dirty="0" err="1" smtClean="0">
                <a:solidFill>
                  <a:schemeClr val="bg1"/>
                </a:solidFill>
                <a:latin typeface="Calibri" pitchFamily="34" charset="0"/>
              </a:rPr>
              <a:t>janjiMu</a:t>
            </a:r>
            <a:r>
              <a:rPr lang="en-CA" sz="2400" b="1" dirty="0" smtClean="0">
                <a:solidFill>
                  <a:schemeClr val="bg1"/>
                </a:solidFill>
                <a:latin typeface="Calibri" pitchFamily="34" charset="0"/>
              </a:rPr>
              <a:t> . . . !</a:t>
            </a:r>
          </a:p>
        </p:txBody>
      </p:sp>
    </p:spTree>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Muhammad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5" name="TextBox 14"/>
          <p:cNvSpPr txBox="1"/>
          <p:nvPr/>
        </p:nvSpPr>
        <p:spPr>
          <a:xfrm>
            <a:off x="179512" y="2336681"/>
            <a:ext cx="8964488" cy="3108543"/>
          </a:xfrm>
          <a:prstGeom prst="rect">
            <a:avLst/>
          </a:prstGeom>
          <a:noFill/>
        </p:spPr>
        <p:txBody>
          <a:bodyPr wrap="square" rtlCol="0">
            <a:spAutoFit/>
          </a:bodyPr>
          <a:lstStyle/>
          <a:p>
            <a:pPr algn="ctr"/>
            <a:r>
              <a:rPr lang="en-US" sz="2800" b="1" dirty="0" err="1" smtClean="0">
                <a:latin typeface="Calibri" pitchFamily="34" charset="0"/>
                <a:cs typeface="Calibri" pitchFamily="34" charset="0"/>
              </a:rPr>
              <a:t>Adakah</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bisa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memberi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berkat-berkat</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ini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yang </a:t>
            </a:r>
            <a:r>
              <a:rPr lang="en-US" sz="2800" b="1" dirty="0" err="1" smtClean="0">
                <a:latin typeface="Calibri" pitchFamily="34" charset="0"/>
                <a:cs typeface="Calibri" pitchFamily="34" charset="0"/>
              </a:rPr>
              <a:t>mati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pengorbanan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satu</a:t>
            </a:r>
            <a:r>
              <a:rPr lang="en-US" sz="2800" b="1" dirty="0" smtClean="0">
                <a:latin typeface="Calibri" pitchFamily="34" charset="0"/>
                <a:cs typeface="Calibri" pitchFamily="34" charset="0"/>
              </a:rPr>
              <a:t> kali </a:t>
            </a:r>
            <a:r>
              <a:rPr lang="en-US" sz="2800" b="1" dirty="0" err="1" smtClean="0">
                <a:latin typeface="Calibri" pitchFamily="34" charset="0"/>
                <a:cs typeface="Calibri" pitchFamily="34" charset="0"/>
              </a:rPr>
              <a:t>untuk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selamanya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oleh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dosa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Apakah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ada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orang</a:t>
            </a:r>
            <a:r>
              <a:rPr lang="en-US" sz="2800" b="1" dirty="0" smtClean="0">
                <a:latin typeface="Calibri" pitchFamily="34" charset="0"/>
                <a:cs typeface="Calibri" pitchFamily="34" charset="0"/>
              </a:rPr>
              <a:t> lain </a:t>
            </a:r>
            <a:r>
              <a:rPr lang="en-US" sz="2800" b="1" dirty="0" err="1" smtClean="0">
                <a:latin typeface="Calibri" pitchFamily="34" charset="0"/>
                <a:cs typeface="Calibri" pitchFamily="34" charset="0"/>
              </a:rPr>
              <a:t>sebagai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Anak</a:t>
            </a:r>
            <a:r>
              <a:rPr lang="en-US" sz="2800" b="1" dirty="0" smtClean="0">
                <a:latin typeface="Calibri" pitchFamily="34" charset="0"/>
                <a:cs typeface="Calibri" pitchFamily="34" charset="0"/>
              </a:rPr>
              <a:t> Allah yang </a:t>
            </a:r>
            <a:r>
              <a:rPr lang="en-US" sz="2800" b="1" dirty="0" err="1" smtClean="0">
                <a:latin typeface="Calibri" pitchFamily="34" charset="0"/>
                <a:cs typeface="Calibri" pitchFamily="34" charset="0"/>
              </a:rPr>
              <a:t>tak</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terbatas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Mesias</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Tuhan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telah</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bangkit</a:t>
            </a:r>
            <a:r>
              <a:rPr lang="en-US" sz="2800" b="1" dirty="0" smtClean="0">
                <a:latin typeface="Calibri" pitchFamily="34" charset="0"/>
                <a:cs typeface="Calibri" pitchFamily="34" charset="0"/>
              </a:rPr>
              <a:t>, </a:t>
            </a:r>
          </a:p>
          <a:p>
            <a:pPr algn="ctr"/>
            <a:r>
              <a:rPr lang="en-US" sz="2800" b="1" dirty="0" smtClean="0">
                <a:latin typeface="Calibri" pitchFamily="34" charset="0"/>
                <a:cs typeface="Calibri" pitchFamily="34" charset="0"/>
              </a:rPr>
              <a:t>yang </a:t>
            </a:r>
            <a:r>
              <a:rPr lang="en-US" sz="2800" b="1" dirty="0" err="1" smtClean="0">
                <a:latin typeface="Calibri" pitchFamily="34" charset="0"/>
                <a:cs typeface="Calibri" pitchFamily="34" charset="0"/>
              </a:rPr>
              <a:t>menyediakan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dirinya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sendiri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segala</a:t>
            </a:r>
            <a:r>
              <a:rPr lang="en-US" sz="2800" b="1" dirty="0" smtClean="0">
                <a:latin typeface="Calibri" pitchFamily="34" charset="0"/>
                <a:cs typeface="Calibri" pitchFamily="34" charset="0"/>
              </a:rPr>
              <a:t> yang </a:t>
            </a:r>
            <a:r>
              <a:rPr lang="en-US" sz="2800" b="1" dirty="0" err="1" smtClean="0">
                <a:latin typeface="Calibri" pitchFamily="34" charset="0"/>
                <a:cs typeface="Calibri" pitchFamily="34" charset="0"/>
              </a:rPr>
              <a:t>kita</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butuhkan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di</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dalam</a:t>
            </a:r>
            <a:r>
              <a:rPr lang="en-US" sz="2800" b="1" dirty="0" smtClean="0">
                <a:latin typeface="Calibri" pitchFamily="34" charset="0"/>
                <a:cs typeface="Calibri" pitchFamily="34" charset="0"/>
              </a:rPr>
              <a:t> Allah?</a:t>
            </a:r>
            <a:endParaRPr lang="en-CA" sz="2800" b="1" dirty="0">
              <a:latin typeface="Calibri" pitchFamily="34" charset="0"/>
              <a:cs typeface="Calibri" pitchFamily="34" charset="0"/>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Tree>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6512" y="2502024"/>
            <a:ext cx="2438400" cy="1143000"/>
          </a:xfrm>
        </p:spPr>
        <p:txBody>
          <a:bodyPr>
            <a:noAutofit/>
          </a:bodyPr>
          <a:lstStyle/>
          <a:p>
            <a:pPr lvl="0">
              <a:defRPr/>
            </a:pPr>
            <a:r>
              <a:rPr lang="en-US" sz="2800" b="1" dirty="0" err="1" smtClean="0">
                <a:solidFill>
                  <a:schemeClr val="tx1"/>
                </a:solidFill>
                <a:latin typeface="Calibri" pitchFamily="34" charset="0"/>
                <a:cs typeface="Calibri" pitchFamily="34" charset="0"/>
              </a:rPr>
              <a:t>Budha</a:t>
            </a:r>
            <a:r>
              <a:rPr lang="en-US" sz="2800" dirty="0" smtClean="0">
                <a:solidFill>
                  <a:schemeClr val="tx1"/>
                </a:solidFill>
                <a:latin typeface="Calibri" pitchFamily="34" charset="0"/>
                <a:cs typeface="Calibri" pitchFamily="34" charset="0"/>
              </a:rPr>
              <a:t> </a:t>
            </a:r>
            <a:br>
              <a:rPr lang="en-US" sz="2800" dirty="0" smtClean="0">
                <a:solidFill>
                  <a:schemeClr val="tx1"/>
                </a:solidFill>
                <a:latin typeface="Calibri" pitchFamily="34" charset="0"/>
                <a:cs typeface="Calibri" pitchFamily="34" charset="0"/>
              </a:rPr>
            </a:br>
            <a:r>
              <a:rPr lang="en-US" sz="2800" dirty="0" err="1" smtClean="0">
                <a:solidFill>
                  <a:schemeClr val="tx1"/>
                </a:solidFill>
                <a:latin typeface="Calibri" pitchFamily="34" charset="0"/>
                <a:cs typeface="Calibri" pitchFamily="34" charset="0"/>
              </a:rPr>
              <a:t>berkata</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 </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melakukan.</a:t>
            </a:r>
            <a:br>
              <a:rPr lang="fi-FI" sz="2800" dirty="0" smtClean="0">
                <a:solidFill>
                  <a:schemeClr val="tx1"/>
                </a:solidFill>
                <a:latin typeface="Calibri" pitchFamily="34" charset="0"/>
                <a:cs typeface="Calibri" pitchFamily="34" charset="0"/>
              </a:rPr>
            </a:br>
            <a:r>
              <a:rPr lang="fi-FI" sz="2800" dirty="0" smtClean="0">
                <a:solidFill>
                  <a:schemeClr val="tx1"/>
                </a:solidFill>
                <a:latin typeface="Calibri" pitchFamily="34" charset="0"/>
                <a:cs typeface="Calibri" pitchFamily="34" charset="0"/>
              </a:rPr>
              <a:t>Kamu lakukan</a:t>
            </a:r>
            <a:r>
              <a:rPr lang="en-US" sz="2800" dirty="0" smtClean="0">
                <a:solidFill>
                  <a:schemeClr val="tx1"/>
                </a:solidFill>
                <a:latin typeface="Calibri" pitchFamily="34" charset="0"/>
                <a:cs typeface="Calibri" pitchFamily="34" charset="0"/>
              </a:rPr>
              <a:t>.</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r>
            <a:br>
              <a:rPr lang="en-US" sz="2800" dirty="0" smtClean="0">
                <a:solidFill>
                  <a:schemeClr val="tx1"/>
                </a:solidFill>
                <a:latin typeface="Calibri" pitchFamily="34" charset="0"/>
                <a:cs typeface="Calibri" pitchFamily="34" charset="0"/>
              </a:rPr>
            </a:b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Delapan</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jalur</a:t>
            </a:r>
            <a:r>
              <a:rPr lang="en-US" sz="2800" dirty="0" smtClean="0">
                <a:solidFill>
                  <a:schemeClr val="tx1"/>
                </a:solidFill>
                <a:latin typeface="Calibri" pitchFamily="34" charset="0"/>
                <a:cs typeface="Calibri" pitchFamily="34" charset="0"/>
              </a:rPr>
              <a:t> </a:t>
            </a:r>
            <a:r>
              <a:rPr lang="en-US" sz="2800" dirty="0" err="1" smtClean="0">
                <a:solidFill>
                  <a:schemeClr val="tx1"/>
                </a:solidFill>
                <a:latin typeface="Calibri" pitchFamily="34" charset="0"/>
                <a:cs typeface="Calibri" pitchFamily="34" charset="0"/>
              </a:rPr>
              <a:t>lipat</a:t>
            </a:r>
            <a:endParaRPr lang="en-US" sz="2800" dirty="0">
              <a:solidFill>
                <a:schemeClr val="tx1"/>
              </a:solidFill>
              <a:latin typeface="Calibri" pitchFamily="34" charset="0"/>
              <a:cs typeface="Calibri" pitchFamily="34" charset="0"/>
            </a:endParaRPr>
          </a:p>
        </p:txBody>
      </p:sp>
      <p:sp>
        <p:nvSpPr>
          <p:cNvPr id="3" name="Title 1"/>
          <p:cNvSpPr txBox="1">
            <a:spLocks/>
          </p:cNvSpPr>
          <p:nvPr/>
        </p:nvSpPr>
        <p:spPr>
          <a:xfrm>
            <a:off x="1763688" y="2492896"/>
            <a:ext cx="3276600"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Islam</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fi-FI" sz="2800" dirty="0" smtClean="0">
                <a:latin typeface="Calibri" pitchFamily="34" charset="0"/>
                <a:ea typeface="+mj-ea"/>
                <a:cs typeface="Calibri" pitchFamily="34" charset="0"/>
              </a:rPr>
              <a:t>melakukan </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melakukan</a:t>
            </a:r>
          </a:p>
          <a:p>
            <a:pPr lvl="0" algn="ctr">
              <a:spcBef>
                <a:spcPct val="0"/>
              </a:spcBef>
              <a:defRPr/>
            </a:pPr>
            <a:r>
              <a:rPr lang="fi-FI" sz="2800" dirty="0" smtClean="0">
                <a:latin typeface="Calibri" pitchFamily="34" charset="0"/>
                <a:ea typeface="+mj-ea"/>
                <a:cs typeface="Calibri" pitchFamily="34" charset="0"/>
              </a:rPr>
              <a:t>semua yang </a:t>
            </a:r>
          </a:p>
          <a:p>
            <a:pPr lvl="0" algn="ctr">
              <a:spcBef>
                <a:spcPct val="0"/>
              </a:spcBef>
              <a:defRPr/>
            </a:pPr>
            <a:r>
              <a:rPr lang="fi-FI" sz="2800" dirty="0" smtClean="0">
                <a:latin typeface="Calibri" pitchFamily="34" charset="0"/>
                <a:ea typeface="+mj-ea"/>
                <a:cs typeface="Calibri" pitchFamily="34" charset="0"/>
              </a:rPr>
              <a:t>Allah </a:t>
            </a:r>
          </a:p>
          <a:p>
            <a:pPr lvl="0" algn="ctr">
              <a:spcBef>
                <a:spcPct val="0"/>
              </a:spcBef>
              <a:defRPr/>
            </a:pPr>
            <a:r>
              <a:rPr lang="fi-FI" sz="2800" dirty="0" smtClean="0">
                <a:latin typeface="Calibri" pitchFamily="34" charset="0"/>
                <a:ea typeface="+mj-ea"/>
                <a:cs typeface="Calibri" pitchFamily="34" charset="0"/>
              </a:rPr>
              <a:t>inginkan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Kamu</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lakukan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Lima </a:t>
            </a: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rukun</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Islam</a:t>
            </a:r>
            <a:endParaRPr kumimoji="0" lang="en-US" sz="2800" b="0" i="0" u="none" strike="noStrike" kern="120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4" name="Title 1"/>
          <p:cNvSpPr txBox="1">
            <a:spLocks/>
          </p:cNvSpPr>
          <p:nvPr/>
        </p:nvSpPr>
        <p:spPr>
          <a:xfrm>
            <a:off x="6263952" y="2636912"/>
            <a:ext cx="3132584" cy="1143000"/>
          </a:xfrm>
          <a:prstGeom prst="rect">
            <a:avLst/>
          </a:prstGeom>
        </p:spPr>
        <p:txBody>
          <a:bodyPr vert="horz" lIns="91440" tIns="45720" rIns="91440" bIns="45720" rtlCol="0" anchor="ctr">
            <a:no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US" sz="2800" b="1" dirty="0" smtClean="0">
                <a:latin typeface="Calibri" pitchFamily="34" charset="0"/>
                <a:ea typeface="+mj-ea"/>
                <a:cs typeface="Calibri" pitchFamily="34" charset="0"/>
              </a:rPr>
              <a:t>Y</a:t>
            </a:r>
            <a:r>
              <a:rPr kumimoji="0" lang="en-US" sz="2800" b="1"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esus</a:t>
            </a:r>
            <a:endParaRPr kumimoji="0" lang="en-US" sz="2800" b="1"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endParaRPr>
          </a:p>
          <a:p>
            <a:pPr lvl="0" algn="ctr">
              <a:spcBef>
                <a:spcPct val="0"/>
              </a:spcBef>
              <a:defRPr/>
            </a:pPr>
            <a:r>
              <a:rPr kumimoji="0" lang="en-US" sz="2800" b="0" i="0" u="none" strike="noStrike" kern="120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1200" cap="none" spc="0" normalizeH="0" baseline="0" noProof="0" dirty="0" smtClean="0">
                <a:ln>
                  <a:noFill/>
                </a:ln>
                <a:solidFill>
                  <a:schemeClr val="tx1"/>
                </a:solidFill>
                <a:effectLst/>
                <a:uLnTx/>
                <a:uFillTx/>
                <a:latin typeface="Calibri" pitchFamily="34" charset="0"/>
                <a:ea typeface="+mj-ea"/>
                <a:cs typeface="Calibri" pitchFamily="34" charset="0"/>
              </a:rPr>
            </a:br>
            <a:r>
              <a:rPr lang="en-US" sz="2800" dirty="0" smtClean="0">
                <a:latin typeface="Calibri" pitchFamily="34" charset="0"/>
                <a:ea typeface="+mj-ea"/>
                <a:cs typeface="Calibri" pitchFamily="34" charset="0"/>
              </a:rPr>
              <a:t>SELESAI.</a:t>
            </a:r>
          </a:p>
          <a:p>
            <a:pPr lvl="0" algn="ctr">
              <a:spcBef>
                <a:spcPct val="0"/>
              </a:spcBef>
              <a:defRPr/>
            </a:pPr>
            <a:r>
              <a:rPr lang="en-US" sz="2800" dirty="0" err="1" smtClean="0">
                <a:latin typeface="Calibri" pitchFamily="34" charset="0"/>
                <a:ea typeface="+mj-ea"/>
                <a:cs typeface="Calibri" pitchFamily="34" charset="0"/>
              </a:rPr>
              <a:t>Saya</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melakukan</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menerima</a:t>
            </a:r>
            <a:r>
              <a:rPr lang="en-US" sz="2800" dirty="0" smtClean="0">
                <a:latin typeface="Calibri" pitchFamily="34" charset="0"/>
                <a:ea typeface="+mj-ea"/>
                <a:cs typeface="Calibri" pitchFamily="34" charset="0"/>
              </a:rPr>
              <a:t>.</a:t>
            </a:r>
          </a:p>
          <a:p>
            <a:pPr lvl="0" algn="ctr">
              <a:spcBef>
                <a:spcPct val="0"/>
              </a:spcBef>
              <a:defRPr/>
            </a:pPr>
            <a:r>
              <a:rPr lang="en-US" sz="2800" dirty="0" smtClean="0">
                <a:latin typeface="Calibri" pitchFamily="34" charset="0"/>
                <a:ea typeface="+mj-ea"/>
                <a:cs typeface="Calibri" pitchFamily="34" charset="0"/>
              </a:rPr>
              <a:t>AKU </a:t>
            </a:r>
            <a:r>
              <a:rPr lang="en-US" sz="2800" dirty="0" err="1" smtClean="0">
                <a:latin typeface="Calibri" pitchFamily="34" charset="0"/>
                <a:ea typeface="+mj-ea"/>
                <a:cs typeface="Calibri" pitchFamily="34" charset="0"/>
              </a:rPr>
              <a:t>semua</a:t>
            </a:r>
            <a:r>
              <a:rPr lang="en-US" sz="2800" dirty="0" smtClean="0">
                <a:latin typeface="Calibri" pitchFamily="34" charset="0"/>
                <a:ea typeface="+mj-ea"/>
                <a:cs typeface="Calibri" pitchFamily="34" charset="0"/>
              </a:rPr>
              <a:t> yang </a:t>
            </a:r>
            <a:r>
              <a:rPr lang="en-US" sz="2800" dirty="0" err="1" smtClean="0">
                <a:latin typeface="Calibri" pitchFamily="34" charset="0"/>
                <a:ea typeface="+mj-ea"/>
                <a:cs typeface="Calibri" pitchFamily="34" charset="0"/>
              </a:rPr>
              <a:t>kamu</a:t>
            </a:r>
            <a:r>
              <a:rPr lang="en-US" sz="2800" dirty="0" smtClean="0">
                <a:latin typeface="Calibri" pitchFamily="34" charset="0"/>
                <a:ea typeface="+mj-ea"/>
                <a:cs typeface="Calibri" pitchFamily="34" charset="0"/>
              </a:rPr>
              <a:t> </a:t>
            </a:r>
            <a:r>
              <a:rPr lang="en-US" sz="2800" dirty="0" err="1" smtClean="0">
                <a:latin typeface="Calibri" pitchFamily="34" charset="0"/>
                <a:ea typeface="+mj-ea"/>
                <a:cs typeface="Calibri" pitchFamily="34" charset="0"/>
              </a:rPr>
              <a:t>butuhkan</a:t>
            </a:r>
            <a:r>
              <a:rPr lang="en-US" sz="2800" dirty="0" smtClean="0">
                <a:latin typeface="Calibri" pitchFamily="34" charset="0"/>
                <a:ea typeface="+mj-ea"/>
                <a:cs typeface="Calibri" pitchFamily="34" charset="0"/>
              </a:rPr>
              <a:t>.</a:t>
            </a: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endParaRPr lang="en-US" sz="2800" dirty="0" smtClean="0">
              <a:latin typeface="Calibri" pitchFamily="34" charset="0"/>
              <a:ea typeface="+mj-ea"/>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endParaRPr lang="en-US" sz="2800" b="1" dirty="0" smtClean="0">
              <a:solidFill>
                <a:schemeClr val="bg1"/>
              </a:solidFill>
              <a:latin typeface="Calibri" pitchFamily="34" charset="0"/>
              <a:cs typeface="Calibri" pitchFamily="34" charset="0"/>
            </a:endParaRPr>
          </a:p>
          <a:p>
            <a:pPr lvl="0" algn="ctr">
              <a:spcBef>
                <a:spcPct val="0"/>
              </a:spcBef>
              <a:defRPr/>
            </a:pPr>
            <a:r>
              <a:rPr lang="en-US" sz="2800" b="1" dirty="0" err="1" smtClean="0">
                <a:latin typeface="Calibri" pitchFamily="34" charset="0"/>
                <a:cs typeface="Calibri" pitchFamily="34" charset="0"/>
              </a:rPr>
              <a:t>Datang</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kepada</a:t>
            </a:r>
            <a:r>
              <a:rPr lang="en-US" sz="2800" b="1" dirty="0" smtClean="0">
                <a:latin typeface="Calibri" pitchFamily="34" charset="0"/>
                <a:cs typeface="Calibri" pitchFamily="34" charset="0"/>
              </a:rPr>
              <a:t>-</a:t>
            </a:r>
          </a:p>
          <a:p>
            <a:pPr lvl="0" algn="ctr">
              <a:spcBef>
                <a:spcPct val="0"/>
              </a:spcBef>
              <a:defRPr/>
            </a:pPr>
            <a:r>
              <a:rPr lang="en-US" sz="2800" b="1" dirty="0" smtClean="0">
                <a:latin typeface="Calibri" pitchFamily="34" charset="0"/>
                <a:cs typeface="Calibri" pitchFamily="34" charset="0"/>
              </a:rPr>
              <a:t>Ku </a:t>
            </a:r>
            <a:r>
              <a:rPr lang="en-US" sz="2800" b="1" dirty="0" err="1" smtClean="0">
                <a:latin typeface="Calibri" pitchFamily="34" charset="0"/>
                <a:cs typeface="Calibri" pitchFamily="34" charset="0"/>
              </a:rPr>
              <a:t>dan</a:t>
            </a:r>
            <a:r>
              <a:rPr lang="en-US" sz="2800" b="1" dirty="0" smtClean="0">
                <a:latin typeface="Calibri" pitchFamily="34" charset="0"/>
                <a:cs typeface="Calibri" pitchFamily="34" charset="0"/>
              </a:rPr>
              <a:t> </a:t>
            </a:r>
            <a:r>
              <a:rPr lang="en-US" sz="2800" b="1" dirty="0" err="1" smtClean="0">
                <a:latin typeface="Calibri" pitchFamily="34" charset="0"/>
                <a:cs typeface="Calibri" pitchFamily="34" charset="0"/>
              </a:rPr>
              <a:t>minum</a:t>
            </a:r>
            <a:r>
              <a:rPr lang="en-US" sz="2800" b="1" dirty="0" smtClean="0">
                <a:latin typeface="Calibri" pitchFamily="34" charset="0"/>
                <a:cs typeface="Calibri" pitchFamily="34" charset="0"/>
              </a:rPr>
              <a:t>!</a:t>
            </a:r>
            <a:endParaRPr kumimoji="0" lang="en-US" sz="2800" b="0" i="0" u="none" strike="noStrike" kern="1200" cap="none" spc="0" normalizeH="0" baseline="0" noProof="0" dirty="0">
              <a:ln>
                <a:noFill/>
              </a:ln>
              <a:effectLst/>
              <a:uLnTx/>
              <a:uFillTx/>
              <a:latin typeface="Calibri" pitchFamily="34" charset="0"/>
              <a:ea typeface="+mj-ea"/>
              <a:cs typeface="Calibri" pitchFamily="34" charset="0"/>
            </a:endParaRPr>
          </a:p>
        </p:txBody>
      </p:sp>
      <p:sp>
        <p:nvSpPr>
          <p:cNvPr id="7" name="TextBox 6"/>
          <p:cNvSpPr txBox="1"/>
          <p:nvPr/>
        </p:nvSpPr>
        <p:spPr>
          <a:xfrm>
            <a:off x="152400" y="6106180"/>
            <a:ext cx="4267200" cy="523220"/>
          </a:xfrm>
          <a:prstGeom prst="rect">
            <a:avLst/>
          </a:prstGeom>
          <a:noFill/>
        </p:spPr>
        <p:txBody>
          <a:bodyPr wrap="square" rtlCol="0">
            <a:spAutoFit/>
          </a:bodyPr>
          <a:lstStyle/>
          <a:p>
            <a:pPr algn="ctr"/>
            <a:r>
              <a:rPr lang="en-US" sz="1400" dirty="0" smtClean="0"/>
              <a:t>More free resources on the grace of God in Christ </a:t>
            </a:r>
            <a:r>
              <a:rPr lang="en-CA" sz="1400" dirty="0" smtClean="0">
                <a:latin typeface="Arial Narrow" pitchFamily="34" charset="0"/>
              </a:rPr>
              <a:t>@</a:t>
            </a:r>
            <a:r>
              <a:rPr lang="en-US" sz="1400" dirty="0" smtClean="0"/>
              <a:t> www.GraceGodChrist.com</a:t>
            </a:r>
            <a:endParaRPr lang="en-US" sz="1400" dirty="0"/>
          </a:p>
        </p:txBody>
      </p:sp>
      <p:sp>
        <p:nvSpPr>
          <p:cNvPr id="8" name="Title 1"/>
          <p:cNvSpPr txBox="1">
            <a:spLocks/>
          </p:cNvSpPr>
          <p:nvPr/>
        </p:nvSpPr>
        <p:spPr bwMode="auto">
          <a:xfrm>
            <a:off x="4365848" y="2492896"/>
            <a:ext cx="2438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Hinduism</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berkata</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 </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melakukan.</a:t>
            </a:r>
            <a:b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fi-FI"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Kamu lakukan</a:t>
            </a: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r>
            <a:b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br>
            <a:r>
              <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rPr>
              <a:t> </a:t>
            </a:r>
            <a:r>
              <a:rPr kumimoji="0" lang="en-US" sz="2800" b="0" i="0" u="none" strike="noStrike" kern="0" cap="none" spc="0" normalizeH="0" baseline="0" noProof="0" dirty="0" err="1" smtClean="0">
                <a:ln>
                  <a:noFill/>
                </a:ln>
                <a:solidFill>
                  <a:schemeClr val="tx1"/>
                </a:solidFill>
                <a:effectLst/>
                <a:uLnTx/>
                <a:uFillTx/>
                <a:latin typeface="Calibri" pitchFamily="34" charset="0"/>
                <a:ea typeface="+mj-ea"/>
                <a:cs typeface="Calibri" pitchFamily="34" charset="0"/>
              </a:rPr>
              <a:t>Banyak</a:t>
            </a:r>
            <a:endParaRPr kumimoji="0" lang="en-US" sz="2800" b="0" i="0" u="none" strike="noStrike" kern="0" cap="none" spc="0" normalizeH="0" baseline="0" noProof="0" dirty="0" smtClean="0">
              <a:ln>
                <a:noFill/>
              </a:ln>
              <a:solidFill>
                <a:schemeClr val="tx1"/>
              </a:solidFill>
              <a:effectLst/>
              <a:uLnTx/>
              <a:uFillTx/>
              <a:latin typeface="Calibri" pitchFamily="34" charset="0"/>
              <a:ea typeface="+mj-ea"/>
              <a:cs typeface="Calibri"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en-US" sz="2800" kern="0" dirty="0" err="1" smtClean="0">
                <a:latin typeface="Calibri" pitchFamily="34" charset="0"/>
                <a:ea typeface="+mj-ea"/>
                <a:cs typeface="Calibri" pitchFamily="34" charset="0"/>
              </a:rPr>
              <a:t>jalan</a:t>
            </a:r>
            <a:endParaRPr kumimoji="0" lang="en-US" sz="2800" b="0" i="0" u="none" strike="noStrike" kern="0" cap="none" spc="0" normalizeH="0" baseline="0" noProof="0" dirty="0">
              <a:ln>
                <a:noFill/>
              </a:ln>
              <a:solidFill>
                <a:schemeClr val="tx1"/>
              </a:solidFill>
              <a:effectLst/>
              <a:uLnTx/>
              <a:uFillTx/>
              <a:latin typeface="Calibri" pitchFamily="34" charset="0"/>
              <a:ea typeface="+mj-ea"/>
              <a:cs typeface="Calibri" pitchFamily="34" charset="0"/>
            </a:endParaRPr>
          </a:p>
        </p:txBody>
      </p:sp>
      <p:sp>
        <p:nvSpPr>
          <p:cNvPr id="9" name="Rectangle 8"/>
          <p:cNvSpPr/>
          <p:nvPr/>
        </p:nvSpPr>
        <p:spPr>
          <a:xfrm>
            <a:off x="7623760" y="3281536"/>
            <a:ext cx="548640" cy="22860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rot="16200000">
            <a:off x="7638608" y="2823200"/>
            <a:ext cx="548640" cy="21031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rot="5400000">
            <a:off x="6968299" y="4633101"/>
            <a:ext cx="1944216" cy="400110"/>
          </a:xfrm>
          <a:prstGeom prst="rect">
            <a:avLst/>
          </a:prstGeom>
          <a:noFill/>
        </p:spPr>
        <p:txBody>
          <a:bodyPr wrap="square" rtlCol="0">
            <a:spAutoFit/>
          </a:bodyPr>
          <a:lstStyle/>
          <a:p>
            <a:pPr algn="ctr"/>
            <a:r>
              <a:rPr lang="en-US" sz="2000" b="1" dirty="0" err="1" smtClean="0"/>
              <a:t>bagi</a:t>
            </a:r>
            <a:r>
              <a:rPr lang="en-US" sz="2000" b="1" dirty="0" smtClean="0"/>
              <a:t> </a:t>
            </a:r>
            <a:r>
              <a:rPr lang="en-US" sz="2000" b="1" dirty="0" err="1" smtClean="0"/>
              <a:t>kamu</a:t>
            </a:r>
            <a:endParaRPr lang="en-US" sz="2000" b="1" dirty="0"/>
          </a:p>
        </p:txBody>
      </p:sp>
      <p:sp>
        <p:nvSpPr>
          <p:cNvPr id="13" name="TextBox 12"/>
          <p:cNvSpPr txBox="1"/>
          <p:nvPr/>
        </p:nvSpPr>
        <p:spPr>
          <a:xfrm>
            <a:off x="6934200" y="3573016"/>
            <a:ext cx="1944216" cy="608885"/>
          </a:xfrm>
          <a:prstGeom prst="rect">
            <a:avLst/>
          </a:prstGeom>
          <a:noFill/>
        </p:spPr>
        <p:txBody>
          <a:bodyPr wrap="square" rtlCol="0">
            <a:spAutoFit/>
          </a:bodyPr>
          <a:lstStyle/>
          <a:p>
            <a:pPr algn="ctr">
              <a:lnSpc>
                <a:spcPts val="2000"/>
              </a:lnSpc>
            </a:pPr>
            <a:r>
              <a:rPr lang="en-US" sz="2000" b="1" dirty="0" err="1" smtClean="0"/>
              <a:t>Saya</a:t>
            </a:r>
            <a:r>
              <a:rPr lang="en-US" sz="2000" b="1" dirty="0" smtClean="0"/>
              <a:t> </a:t>
            </a:r>
            <a:r>
              <a:rPr lang="en-US" sz="2000" b="1" dirty="0" err="1" smtClean="0"/>
              <a:t>berbuat</a:t>
            </a:r>
            <a:r>
              <a:rPr lang="en-US" sz="2000" b="1" dirty="0" smtClean="0"/>
              <a:t> </a:t>
            </a:r>
            <a:r>
              <a:rPr lang="en-US" sz="2000" b="1" dirty="0" err="1" smtClean="0"/>
              <a:t>segala</a:t>
            </a:r>
            <a:endParaRPr lang="en-US" sz="2000" b="1" dirty="0"/>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786608" y="1844824"/>
            <a:ext cx="3657600" cy="3401558"/>
          </a:xfrm>
          <a:prstGeom prst="star32">
            <a:avLst/>
          </a:prstGeom>
        </p:spPr>
      </p:pic>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1" name="TextBox 8"/>
          <p:cNvSpPr txBox="1">
            <a:spLocks noChangeArrowheads="1"/>
          </p:cNvSpPr>
          <p:nvPr/>
        </p:nvSpPr>
        <p:spPr bwMode="auto">
          <a:xfrm>
            <a:off x="3635896" y="4509120"/>
            <a:ext cx="1944216" cy="369332"/>
          </a:xfrm>
          <a:prstGeom prst="rect">
            <a:avLst/>
          </a:prstGeom>
          <a:noFill/>
          <a:ln w="9525">
            <a:noFill/>
            <a:miter lim="800000"/>
            <a:headEnd/>
            <a:tailEnd/>
          </a:ln>
        </p:spPr>
        <p:txBody>
          <a:bodyPr wrap="square">
            <a:spAutoFit/>
          </a:bodyPr>
          <a:lstStyle/>
          <a:p>
            <a:pPr algn="ctr">
              <a:defRPr/>
            </a:pPr>
            <a:r>
              <a:rPr lang="en-CA" altLang="ko-KR" sz="900" dirty="0" smtClean="0">
                <a:solidFill>
                  <a:schemeClr val="tx1">
                    <a:lumMod val="75000"/>
                  </a:schemeClr>
                </a:solidFill>
              </a:rPr>
              <a:t>Jesus © </a:t>
            </a:r>
            <a:r>
              <a:rPr lang="en-CA" sz="900" dirty="0" smtClean="0">
                <a:solidFill>
                  <a:schemeClr val="tx1">
                    <a:lumMod val="75000"/>
                  </a:schemeClr>
                </a:solidFill>
              </a:rPr>
              <a:t>GospelGifs.com </a:t>
            </a:r>
          </a:p>
          <a:p>
            <a:pPr algn="ctr">
              <a:defRPr/>
            </a:pPr>
            <a:r>
              <a:rPr lang="en-CA" sz="900" dirty="0" smtClean="0">
                <a:solidFill>
                  <a:schemeClr val="tx1">
                    <a:lumMod val="75000"/>
                  </a:schemeClr>
                </a:solidFill>
              </a:rPr>
              <a:t>with permission</a:t>
            </a:r>
          </a:p>
        </p:txBody>
      </p:sp>
      <p:sp>
        <p:nvSpPr>
          <p:cNvPr id="8" name="Rectangle 7"/>
          <p:cNvSpPr/>
          <p:nvPr/>
        </p:nvSpPr>
        <p:spPr>
          <a:xfrm>
            <a:off x="4499992" y="3068960"/>
            <a:ext cx="274320" cy="13716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rot="16200000">
            <a:off x="4492000" y="2644904"/>
            <a:ext cx="274320" cy="15544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3779912" y="3212976"/>
            <a:ext cx="1728192" cy="369332"/>
          </a:xfrm>
          <a:prstGeom prst="rect">
            <a:avLst/>
          </a:prstGeom>
          <a:noFill/>
        </p:spPr>
        <p:txBody>
          <a:bodyPr wrap="square" rtlCol="0">
            <a:spAutoFit/>
          </a:bodyPr>
          <a:lstStyle/>
          <a:p>
            <a:pPr algn="ctr"/>
            <a:r>
              <a:rPr lang="en-US" b="1" dirty="0" err="1" smtClean="0"/>
              <a:t>Saya</a:t>
            </a:r>
            <a:r>
              <a:rPr lang="en-US" b="1" dirty="0" smtClean="0"/>
              <a:t> </a:t>
            </a:r>
            <a:r>
              <a:rPr lang="en-US" b="1" dirty="0" err="1" smtClean="0"/>
              <a:t>berbuat</a:t>
            </a:r>
            <a:endParaRPr lang="en-US" b="1" dirty="0"/>
          </a:p>
        </p:txBody>
      </p:sp>
      <p:sp>
        <p:nvSpPr>
          <p:cNvPr id="15" name="TextBox 14"/>
          <p:cNvSpPr txBox="1"/>
          <p:nvPr/>
        </p:nvSpPr>
        <p:spPr>
          <a:xfrm>
            <a:off x="0" y="6445011"/>
            <a:ext cx="9144000" cy="728405"/>
          </a:xfrm>
          <a:prstGeom prst="rect">
            <a:avLst/>
          </a:prstGeom>
          <a:noFill/>
        </p:spPr>
        <p:txBody>
          <a:bodyPr wrap="square" rtlCol="0">
            <a:spAutoFit/>
          </a:bodyPr>
          <a:lstStyle/>
          <a:p>
            <a:pPr lvl="0" algn="ctr">
              <a:lnSpc>
                <a:spcPts val="1400"/>
              </a:lnSpc>
              <a:spcAft>
                <a:spcPts val="0"/>
              </a:spcAft>
            </a:pPr>
            <a:endParaRPr lang="en-CA" altLang="ko-KR" sz="100" b="1" dirty="0" smtClean="0">
              <a:solidFill>
                <a:schemeClr val="bg1"/>
              </a:solidFill>
              <a:latin typeface="Calibri" pitchFamily="34" charset="0"/>
              <a:ea typeface="Malgun Gothic" pitchFamily="34" charset="-127"/>
              <a:cs typeface="Calibri" pitchFamily="34" charset="0"/>
            </a:endParaRPr>
          </a:p>
          <a:p>
            <a:pPr algn="ctr">
              <a:lnSpc>
                <a:spcPts val="1400"/>
              </a:lnSpc>
              <a:spcAft>
                <a:spcPts val="0"/>
              </a:spcAft>
            </a:pP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 </a:t>
            </a:r>
            <a:r>
              <a:rPr lang="en-US" sz="2400" b="1" dirty="0" err="1" smtClean="0">
                <a:solidFill>
                  <a:srgbClr val="FF0000"/>
                </a:solidFill>
                <a:latin typeface="Calibri" pitchFamily="34" charset="0"/>
                <a:cs typeface="Calibri" pitchFamily="34" charset="0"/>
              </a:rPr>
              <a:t>terima</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semua</a:t>
            </a:r>
            <a:r>
              <a:rPr lang="en-US" sz="2400" b="1" dirty="0" smtClean="0">
                <a:solidFill>
                  <a:srgbClr val="FF0000"/>
                </a:solidFill>
                <a:latin typeface="Calibri" pitchFamily="34" charset="0"/>
                <a:cs typeface="Calibri" pitchFamily="34" charset="0"/>
              </a:rPr>
              <a:t> yang </a:t>
            </a:r>
            <a:r>
              <a:rPr lang="en-US" sz="2400" b="1" dirty="0" err="1" smtClean="0">
                <a:solidFill>
                  <a:srgbClr val="FF0000"/>
                </a:solidFill>
                <a:latin typeface="Calibri" pitchFamily="34" charset="0"/>
                <a:cs typeface="Calibri" pitchFamily="34" charset="0"/>
              </a:rPr>
              <a:t>aku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lakukan</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untukmu</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melalui</a:t>
            </a:r>
            <a:r>
              <a:rPr lang="en-US" sz="2400" b="1" dirty="0" smtClean="0">
                <a:solidFill>
                  <a:srgbClr val="FF0000"/>
                </a:solidFill>
                <a:latin typeface="Calibri" pitchFamily="34" charset="0"/>
                <a:cs typeface="Calibri" pitchFamily="34" charset="0"/>
              </a:rPr>
              <a:t> </a:t>
            </a:r>
            <a:r>
              <a:rPr lang="en-US" sz="2400" b="1" dirty="0" err="1" smtClean="0">
                <a:solidFill>
                  <a:srgbClr val="FF0000"/>
                </a:solidFill>
                <a:latin typeface="Calibri" pitchFamily="34" charset="0"/>
                <a:cs typeface="Calibri" pitchFamily="34" charset="0"/>
              </a:rPr>
              <a:t>darahku</a:t>
            </a:r>
            <a:endParaRPr lang="en-US" sz="2400" b="1" dirty="0" smtClean="0">
              <a:solidFill>
                <a:srgbClr val="FF0000"/>
              </a:solidFill>
              <a:latin typeface="Calibri" pitchFamily="34" charset="0"/>
              <a:cs typeface="Calibri" pitchFamily="34" charset="0"/>
            </a:endParaRPr>
          </a:p>
          <a:p>
            <a:endParaRPr lang="en-US" dirty="0"/>
          </a:p>
        </p:txBody>
      </p:sp>
      <p:sp>
        <p:nvSpPr>
          <p:cNvPr id="14" name="Text Box 1"/>
          <p:cNvSpPr txBox="1">
            <a:spLocks noChangeArrowheads="1"/>
          </p:cNvSpPr>
          <p:nvPr/>
        </p:nvSpPr>
        <p:spPr bwMode="auto">
          <a:xfrm>
            <a:off x="0" y="-27384"/>
            <a:ext cx="9144000" cy="54133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dibenarkan</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dalam</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Kristus</a:t>
            </a:r>
            <a:r>
              <a:rPr lang="en-CA" altLang="ko-KR" sz="1600" b="1" dirty="0" smtClean="0">
                <a:solidFill>
                  <a:schemeClr val="bg1"/>
                </a:solidFill>
                <a:latin typeface="Calibri" pitchFamily="34" charset="0"/>
                <a:ea typeface="Malgun Gothic" pitchFamily="34" charset="-127"/>
                <a:cs typeface="Calibri" pitchFamily="34" charset="0"/>
              </a:rPr>
              <a:t>, </a:t>
            </a:r>
            <a:r>
              <a:rPr lang="en-CA" altLang="ko-KR" sz="1600" b="1" dirty="0" err="1" smtClean="0">
                <a:solidFill>
                  <a:schemeClr val="bg1"/>
                </a:solidFill>
                <a:latin typeface="Calibri" pitchFamily="34" charset="0"/>
                <a:ea typeface="Malgun Gothic" pitchFamily="34" charset="-127"/>
                <a:cs typeface="Calibri" pitchFamily="34" charset="0"/>
              </a:rPr>
              <a:t>kebenaran</a:t>
            </a:r>
            <a:r>
              <a:rPr lang="en-CA" altLang="ko-KR" sz="1600" b="1" dirty="0" smtClean="0">
                <a:solidFill>
                  <a:schemeClr val="bg1"/>
                </a:solidFill>
                <a:latin typeface="Calibri" pitchFamily="34" charset="0"/>
                <a:ea typeface="Malgun Gothic" pitchFamily="34" charset="-127"/>
                <a:cs typeface="Calibri" pitchFamily="34" charset="0"/>
              </a:rPr>
              <a:t> Allah</a:t>
            </a:r>
            <a:endParaRPr lang="en-US" sz="1600" dirty="0" smtClean="0">
              <a:solidFill>
                <a:schemeClr val="bg1"/>
              </a:solidFill>
              <a:latin typeface="Calibri" pitchFamily="34" charset="0"/>
              <a:cs typeface="Calibri" pitchFamily="34" charset="0"/>
            </a:endParaRPr>
          </a:p>
          <a:p>
            <a:pPr lvl="0" algn="ctr">
              <a:lnSpc>
                <a:spcPts val="1350"/>
              </a:lnSpc>
              <a:spcAft>
                <a:spcPts val="0"/>
              </a:spcAf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Domba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Paskah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diampuni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damai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diperdamaikan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hidup</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kekal</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diangkat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diberkati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semua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berkat</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hikmat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kebenaran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pengudusan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dilepaskan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kuasa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kegelapan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kerajaan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Bait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Kudus </a:t>
            </a: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dalam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Bapa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persekutuan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jalan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kepada</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kasih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karunia-Nya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dijawab</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tahta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anugerah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segala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keperluan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dipenuhi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untuk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membantu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berdoa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Imam  </a:t>
            </a:r>
            <a:r>
              <a:rPr lang="en-CA" altLang="ko-KR" sz="1600" dirty="0" err="1" smtClean="0">
                <a:solidFill>
                  <a:schemeClr val="bg1"/>
                </a:solidFill>
                <a:latin typeface="Calibri" pitchFamily="34" charset="0"/>
                <a:ea typeface="Malgun Gothic" pitchFamily="34" charset="-127"/>
                <a:cs typeface="Calibri" pitchFamily="34" charset="0"/>
              </a:rPr>
              <a:t>Besar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adalah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Pengantara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Pembela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kita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karena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tebusan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pendamaian-Nya</a:t>
            </a:r>
            <a:r>
              <a:rPr lang="en-CA" altLang="ko-KR" sz="1600" dirty="0" smtClean="0">
                <a:solidFill>
                  <a:schemeClr val="bg1"/>
                </a:solidFill>
                <a:latin typeface="Calibri" pitchFamily="34" charset="0"/>
                <a:ea typeface="Malgun Gothic" pitchFamily="34" charset="-127"/>
                <a:cs typeface="Calibri" pitchFamily="34" charset="0"/>
              </a:rPr>
              <a:t> </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ditenggelamkan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bersatu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kematian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kebangkitan</a:t>
            </a:r>
            <a:r>
              <a:rPr lang="en-CA" altLang="ko-KR" sz="1600" dirty="0" smtClean="0">
                <a:solidFill>
                  <a:schemeClr val="bg1"/>
                </a:solidFill>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m</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600" dirty="0" smtClean="0">
              <a:solidFill>
                <a:schemeClr val="bg1"/>
              </a:solidFill>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sz="1600" dirty="0" err="1" smtClean="0">
                <a:solidFill>
                  <a:schemeClr val="bg1"/>
                </a:solidFill>
                <a:latin typeface="Calibri" pitchFamily="34" charset="0"/>
                <a:cs typeface="Calibri" pitchFamily="34" charset="0"/>
              </a:rPr>
              <a:t>mengikatkan</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pada</a:t>
            </a:r>
            <a:r>
              <a:rPr lang="en-CA" sz="1600" dirty="0" smtClean="0">
                <a:solidFill>
                  <a:schemeClr val="bg1"/>
                </a:solidFill>
                <a:latin typeface="Calibri" pitchFamily="34" charset="0"/>
                <a:cs typeface="Calibri" pitchFamily="34" charset="0"/>
              </a:rPr>
              <a:t> </a:t>
            </a:r>
            <a:r>
              <a:rPr lang="en-CA" sz="1600" dirty="0" err="1" smtClean="0">
                <a:solidFill>
                  <a:schemeClr val="bg1"/>
                </a:solidFill>
                <a:latin typeface="Calibri" pitchFamily="34" charset="0"/>
                <a:cs typeface="Calibri" pitchFamily="34" charset="0"/>
              </a:rPr>
              <a:t>Kristus</a:t>
            </a:r>
            <a:r>
              <a:rPr lang="en-CA" sz="1600" dirty="0" smtClean="0">
                <a:solidFill>
                  <a:schemeClr val="bg1"/>
                </a:solidFill>
                <a:latin typeface="Calibri" pitchFamily="34" charset="0"/>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satu</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duduk</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dengan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tersembunyi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dgn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dlm</a:t>
            </a:r>
            <a:r>
              <a:rPr lang="en-CA" altLang="ko-KR" sz="1600" dirty="0" smtClean="0">
                <a:solidFill>
                  <a:schemeClr val="bg1"/>
                </a:solidFill>
                <a:latin typeface="Calibri" pitchFamily="34" charset="0"/>
                <a:ea typeface="Malgun Gothic" pitchFamily="34" charset="-127"/>
                <a:cs typeface="Calibri" pitchFamily="34" charset="0"/>
              </a:rPr>
              <a:t> Allah</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ter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lahir</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endParaRPr lang="en-CA" altLang="ko-KR" sz="1600" dirty="0" smtClean="0">
              <a:solidFill>
                <a:schemeClr val="bg1"/>
              </a:solidFill>
              <a:latin typeface="Calibri" pitchFamily="34" charset="0"/>
              <a:ea typeface="Malgun Gothic" pitchFamily="34" charset="-127"/>
              <a:cs typeface="Calibri" pitchFamily="34" charset="0"/>
            </a:endParaRPr>
          </a:p>
          <a:p>
            <a:pPr lvl="0" algn="ctr" fontAlgn="base">
              <a:lnSpc>
                <a:spcPts val="1350"/>
              </a:lnSpc>
              <a:spcBef>
                <a:spcPct val="0"/>
              </a:spcBef>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dikaruniakan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menerima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memiliki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Roh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aliran-aliran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utusan-utusan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6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h</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terpilih</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imamat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rajani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bangsa</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kepunyaan</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sendiri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umat</a:t>
            </a:r>
            <a:r>
              <a:rPr lang="en-CA" altLang="ko-KR" sz="1600" dirty="0" smtClean="0">
                <a:solidFill>
                  <a:schemeClr val="bg1"/>
                </a:solidFill>
                <a:latin typeface="Calibri" pitchFamily="34" charset="0"/>
                <a:ea typeface="Malgun Gothic" pitchFamily="34" charset="-127"/>
                <a:cs typeface="Calibri" pitchFamily="34" charset="0"/>
              </a:rPr>
              <a:t>  Allah</a:t>
            </a:r>
          </a:p>
          <a:p>
            <a:pPr lvl="0" algn="ctr">
              <a:lnSpc>
                <a:spcPts val="1350"/>
              </a:lnSpc>
              <a:spcAft>
                <a:spcPts val="0"/>
              </a:spcAft>
            </a:pPr>
            <a:r>
              <a:rPr lang="en-CA" altLang="ko-KR" sz="1600" dirty="0" err="1" smtClean="0">
                <a:solidFill>
                  <a:schemeClr val="bg1"/>
                </a:solidFill>
                <a:latin typeface="Calibri" pitchFamily="34" charset="0"/>
                <a:ea typeface="Malgun Gothic" pitchFamily="34" charset="-127"/>
                <a:cs typeface="Calibri" pitchFamily="34" charset="0"/>
              </a:rPr>
              <a:t>kawan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sewarga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dari</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orang-orang</a:t>
            </a:r>
            <a:r>
              <a:rPr lang="en-CA" altLang="ko-KR" sz="1600" dirty="0" smtClean="0">
                <a:solidFill>
                  <a:schemeClr val="bg1"/>
                </a:solidFill>
                <a:latin typeface="Calibri" pitchFamily="34" charset="0"/>
                <a:ea typeface="Malgun Gothic" pitchFamily="34" charset="-127"/>
                <a:cs typeface="Calibri" pitchFamily="34" charset="0"/>
              </a:rPr>
              <a:t>     kudus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angota-anggota</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keluarga</a:t>
            </a:r>
            <a:r>
              <a:rPr lang="en-CA" altLang="ko-KR" sz="1600" dirty="0" smtClean="0">
                <a:solidFill>
                  <a:schemeClr val="bg1"/>
                </a:solidFill>
                <a:latin typeface="Calibri" pitchFamily="34" charset="0"/>
                <a:ea typeface="Malgun Gothic" pitchFamily="34" charset="-127"/>
                <a:cs typeface="Calibri" pitchFamily="34" charset="0"/>
              </a:rPr>
              <a:t>     Allah</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k</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600" dirty="0" smtClean="0">
                <a:solidFill>
                  <a:schemeClr val="bg1"/>
                </a:solidFill>
                <a:latin typeface="Calibri" pitchFamily="34" charset="0"/>
                <a:ea typeface="Malgun Gothic" pitchFamily="34" charset="-127"/>
                <a:cs typeface="Calibri" pitchFamily="34" charset="0"/>
              </a:rPr>
              <a:t> Allah </a:t>
            </a:r>
            <a:r>
              <a:rPr lang="en-CA" altLang="ko-KR" sz="1600" dirty="0" err="1" smtClean="0">
                <a:solidFill>
                  <a:schemeClr val="bg1"/>
                </a:solidFill>
                <a:latin typeface="Calibri" pitchFamily="34" charset="0"/>
                <a:ea typeface="Malgun Gothic" pitchFamily="34" charset="-127"/>
                <a:cs typeface="Calibri" pitchFamily="34" charset="0"/>
              </a:rPr>
              <a:t>dan</a:t>
            </a:r>
            <a:r>
              <a:rPr lang="en-CA" altLang="ko-KR" sz="1600" dirty="0" smtClean="0">
                <a:solidFill>
                  <a:schemeClr val="bg1"/>
                </a:solidFill>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err="1" smtClean="0">
                <a:solidFill>
                  <a:schemeClr val="bg1"/>
                </a:solidFill>
                <a:latin typeface="Calibri" pitchFamily="34" charset="0"/>
                <a:ea typeface="Malgun Gothic" pitchFamily="34" charset="-127"/>
                <a:cs typeface="Calibri" pitchFamily="34" charset="0"/>
              </a:rPr>
              <a:t>d</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600" dirty="0" err="1" smtClean="0">
                <a:solidFill>
                  <a:schemeClr val="bg1"/>
                </a:solidFill>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600" dirty="0" smtClean="0">
                <a:solidFill>
                  <a:schemeClr val="bg1"/>
                </a:solidFill>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kumimoji="0" lang="en-CA" altLang="ko-KR" sz="16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6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R="0" lvl="0" algn="ctr" defTabSz="914400" rtl="0" eaLnBrk="1" fontAlgn="base" latinLnBrk="0" hangingPunct="1">
              <a:lnSpc>
                <a:spcPts val="1350"/>
              </a:lnSpc>
              <a:spcBef>
                <a:spcPct val="0"/>
              </a:spcBef>
              <a:spcAft>
                <a:spcPts val="0"/>
              </a:spcAft>
              <a:buClrTx/>
              <a:buSzTx/>
              <a:buFontTx/>
              <a:buNone/>
              <a:tabLst/>
            </a:pPr>
            <a:r>
              <a:rPr lang="en-CA" altLang="ko-KR" sz="1600" b="1" dirty="0" err="1" smtClean="0">
                <a:solidFill>
                  <a:schemeClr val="bg1"/>
                </a:solidFill>
                <a:latin typeface="Calibri" pitchFamily="34" charset="0"/>
                <a:ea typeface="Malgun Gothic" pitchFamily="34" charset="-127"/>
                <a:cs typeface="Calibri" pitchFamily="34" charset="0"/>
              </a:rPr>
              <a:t>d</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6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6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lang="en-US" sz="2400" b="1" dirty="0" smtClean="0">
              <a:solidFill>
                <a:srgbClr val="FF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5" name="Picture 24" descr="www.clipartfest.com aaf199e4e5444100a944d574457b2f7a_animated-powerpoint-templates-free-animated-clipart-for-ppt_1024-768.gif"/>
          <p:cNvPicPr>
            <a:picLocks noChangeAspect="1"/>
          </p:cNvPicPr>
          <p:nvPr/>
        </p:nvPicPr>
        <p:blipFill>
          <a:blip r:embed="rId3" cstate="print"/>
          <a:stretch>
            <a:fillRect/>
          </a:stretch>
        </p:blipFill>
        <p:spPr>
          <a:xfrm>
            <a:off x="0" y="548680"/>
            <a:ext cx="4480560" cy="3360420"/>
          </a:xfrm>
          <a:prstGeom prst="rect">
            <a:avLst/>
          </a:prstGeom>
        </p:spPr>
      </p:pic>
      <p:sp>
        <p:nvSpPr>
          <p:cNvPr id="26" name="Rectangle 25"/>
          <p:cNvSpPr/>
          <p:nvPr/>
        </p:nvSpPr>
        <p:spPr>
          <a:xfrm>
            <a:off x="2195736" y="1916832"/>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Rectangle 29"/>
          <p:cNvSpPr/>
          <p:nvPr/>
        </p:nvSpPr>
        <p:spPr>
          <a:xfrm>
            <a:off x="1907704" y="2132856"/>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1" name="Picture 10" descr="DSCN9624e.JPG"/>
          <p:cNvPicPr>
            <a:picLocks noChangeAspect="1"/>
          </p:cNvPicPr>
          <p:nvPr/>
        </p:nvPicPr>
        <p:blipFill>
          <a:blip r:embed="rId4" cstate="print"/>
          <a:stretch>
            <a:fillRect/>
          </a:stretch>
        </p:blipFill>
        <p:spPr>
          <a:xfrm>
            <a:off x="8174672" y="-99392"/>
            <a:ext cx="1005840" cy="1865905"/>
          </a:xfrm>
          <a:prstGeom prst="rect">
            <a:avLst/>
          </a:prstGeom>
        </p:spPr>
      </p:pic>
      <p:pic>
        <p:nvPicPr>
          <p:cNvPr id="15" name="Picture 14" descr="https://encrypted-tbn2.google.com/images?q=tbn:ANd9GcSDMCJexFU6n6yHn1MnQUaifzXjbrz6B6D0RDJvSqC3oRqNUmHbKw"/>
          <p:cNvPicPr>
            <a:picLocks noChangeAspect="1" noChangeArrowheads="1"/>
          </p:cNvPicPr>
          <p:nvPr/>
        </p:nvPicPr>
        <p:blipFill>
          <a:blip r:embed="rId5" cstate="print"/>
          <a:srcRect t="21086" b="19015"/>
          <a:stretch>
            <a:fillRect/>
          </a:stretch>
        </p:blipFill>
        <p:spPr bwMode="auto">
          <a:xfrm>
            <a:off x="7452320" y="4149080"/>
            <a:ext cx="2112263" cy="1224136"/>
          </a:xfrm>
          <a:prstGeom prst="rect">
            <a:avLst/>
          </a:prstGeom>
          <a:noFill/>
          <a:ln w="9525">
            <a:noFill/>
            <a:miter lim="800000"/>
            <a:headEnd/>
            <a:tailEnd/>
          </a:ln>
        </p:spPr>
      </p:pic>
      <p:pic>
        <p:nvPicPr>
          <p:cNvPr id="9223" name="Picture 13" descr="couple Korean TV.png"/>
          <p:cNvPicPr>
            <a:picLocks noChangeAspect="1"/>
          </p:cNvPicPr>
          <p:nvPr/>
        </p:nvPicPr>
        <p:blipFill>
          <a:blip r:embed="rId6" cstate="print"/>
          <a:srcRect l="136" t="10083" r="7133" b="18551"/>
          <a:stretch>
            <a:fillRect/>
          </a:stretch>
        </p:blipFill>
        <p:spPr bwMode="auto">
          <a:xfrm>
            <a:off x="6156176" y="3140968"/>
            <a:ext cx="1447140" cy="1440160"/>
          </a:xfrm>
          <a:prstGeom prst="rect">
            <a:avLst/>
          </a:prstGeom>
          <a:noFill/>
          <a:ln w="9525">
            <a:noFill/>
            <a:miter lim="800000"/>
            <a:headEnd/>
            <a:tailEnd/>
          </a:ln>
        </p:spPr>
      </p:pic>
      <p:pic>
        <p:nvPicPr>
          <p:cNvPr id="12" name="Picture 11" descr="Girls' Generation's Jessica Jung Soo Yeon wallpapers 1024x1024 (04).jpg"/>
          <p:cNvPicPr>
            <a:picLocks noChangeAspect="1"/>
          </p:cNvPicPr>
          <p:nvPr/>
        </p:nvPicPr>
        <p:blipFill>
          <a:blip r:embed="rId7" cstate="print"/>
          <a:srcRect l="11230" r="4547"/>
          <a:stretch>
            <a:fillRect/>
          </a:stretch>
        </p:blipFill>
        <p:spPr>
          <a:xfrm>
            <a:off x="4499992" y="-27384"/>
            <a:ext cx="1371600" cy="1664490"/>
          </a:xfrm>
          <a:prstGeom prst="rect">
            <a:avLst/>
          </a:prstGeom>
        </p:spPr>
      </p:pic>
      <p:pic>
        <p:nvPicPr>
          <p:cNvPr id="13" name="Picture 6" descr="hyundai-yf1.jpg"/>
          <p:cNvPicPr>
            <a:picLocks noChangeAspect="1"/>
          </p:cNvPicPr>
          <p:nvPr/>
        </p:nvPicPr>
        <p:blipFill>
          <a:blip r:embed="rId8" cstate="print"/>
          <a:srcRect l="12199" t="34460" r="-2204" b="12688"/>
          <a:stretch>
            <a:fillRect/>
          </a:stretch>
        </p:blipFill>
        <p:spPr bwMode="auto">
          <a:xfrm>
            <a:off x="6660232" y="1628799"/>
            <a:ext cx="2570702" cy="1005840"/>
          </a:xfrm>
          <a:prstGeom prst="rect">
            <a:avLst/>
          </a:prstGeom>
          <a:noFill/>
          <a:ln w="9525">
            <a:noFill/>
            <a:miter lim="800000"/>
            <a:headEnd/>
            <a:tailEnd/>
          </a:ln>
        </p:spPr>
      </p:pic>
      <p:pic>
        <p:nvPicPr>
          <p:cNvPr id="9222" name="Picture 8" descr="http://www.google.com/url?source=imglanding&amp;ct=img&amp;q=http://cache2.allpostersimages.com/p/LRG/16/1654/TCJGD00Z/posters/beer-bottles-decisions.jpg&amp;sa=X&amp;ei=xujJT9z8GaHNmAWMsPXuDg&amp;ved=0CAkQ8wc&amp;usg=AFQjCNGDhNEbmBD9d4OHc8y-kcZnSmI-NA"/>
          <p:cNvPicPr>
            <a:picLocks noChangeAspect="1" noChangeArrowheads="1"/>
          </p:cNvPicPr>
          <p:nvPr/>
        </p:nvPicPr>
        <p:blipFill>
          <a:blip r:embed="rId9" cstate="print"/>
          <a:srcRect t="29937" r="31382" b="44067"/>
          <a:stretch>
            <a:fillRect/>
          </a:stretch>
        </p:blipFill>
        <p:spPr bwMode="auto">
          <a:xfrm>
            <a:off x="4499992" y="4437112"/>
            <a:ext cx="3108960" cy="1080120"/>
          </a:xfrm>
          <a:prstGeom prst="rect">
            <a:avLst/>
          </a:prstGeom>
          <a:noFill/>
          <a:ln w="9525">
            <a:noFill/>
            <a:miter lim="800000"/>
            <a:headEnd/>
            <a:tailEnd/>
          </a:ln>
        </p:spPr>
      </p:pic>
      <p:pic>
        <p:nvPicPr>
          <p:cNvPr id="14" name="Picture 13" descr="riches stacked US dollars.jpg"/>
          <p:cNvPicPr>
            <a:picLocks noChangeAspect="1"/>
          </p:cNvPicPr>
          <p:nvPr/>
        </p:nvPicPr>
        <p:blipFill>
          <a:blip r:embed="rId10" cstate="print"/>
          <a:srcRect l="12704" t="16368" r="17870" b="52792"/>
          <a:stretch>
            <a:fillRect/>
          </a:stretch>
        </p:blipFill>
        <p:spPr>
          <a:xfrm>
            <a:off x="6660232" y="2420887"/>
            <a:ext cx="2483768" cy="792089"/>
          </a:xfrm>
          <a:prstGeom prst="rect">
            <a:avLst/>
          </a:prstGeom>
        </p:spPr>
      </p:pic>
      <p:pic>
        <p:nvPicPr>
          <p:cNvPr id="3952642" name="Picture 2" descr="http://cache4.asset-cache.net/gc/452113368-philipp-lahm-of-germany-holds-the-world-cup-gettyimages.jpg?v=1&amp;c=IWSAsset&amp;k=2&amp;d=GkZZ8bf5zL1ZiijUmxa7QZhQ0rQ%2fYe7v%2bPK7US7rq7vinQsGaUwE3vvTp7oTPLLi2Eo6ymE4YM%2bveykwdW7r2XnVy9kQB7Ub22PJf2bGfBA%3d"/>
          <p:cNvPicPr>
            <a:picLocks noChangeAspect="1" noChangeArrowheads="1"/>
          </p:cNvPicPr>
          <p:nvPr/>
        </p:nvPicPr>
        <p:blipFill>
          <a:blip r:embed="rId11" cstate="print"/>
          <a:srcRect l="20591" t="5066" r="19934" b="32217"/>
          <a:stretch>
            <a:fillRect/>
          </a:stretch>
        </p:blipFill>
        <p:spPr bwMode="auto">
          <a:xfrm>
            <a:off x="4479385" y="1628800"/>
            <a:ext cx="2226329" cy="1554480"/>
          </a:xfrm>
          <a:prstGeom prst="rect">
            <a:avLst/>
          </a:prstGeom>
          <a:noFill/>
        </p:spPr>
      </p:pic>
      <p:pic>
        <p:nvPicPr>
          <p:cNvPr id="17" name="Picture 16" descr="www.clipartkid.com free-music-clip-art-081510-vector-clip-art-free-clipart-images-qxAPdD-clipart.jpg"/>
          <p:cNvPicPr>
            <a:picLocks noChangeAspect="1"/>
          </p:cNvPicPr>
          <p:nvPr/>
        </p:nvPicPr>
        <p:blipFill>
          <a:blip r:embed="rId12" cstate="print"/>
          <a:stretch>
            <a:fillRect/>
          </a:stretch>
        </p:blipFill>
        <p:spPr>
          <a:xfrm>
            <a:off x="5868144" y="-27384"/>
            <a:ext cx="2338576" cy="1673604"/>
          </a:xfrm>
          <a:prstGeom prst="rect">
            <a:avLst/>
          </a:prstGeom>
        </p:spPr>
      </p:pic>
      <p:pic>
        <p:nvPicPr>
          <p:cNvPr id="19" name="Picture 18" descr="happy children www.gospelgifs.com.gif"/>
          <p:cNvPicPr>
            <a:picLocks noChangeAspect="1"/>
          </p:cNvPicPr>
          <p:nvPr/>
        </p:nvPicPr>
        <p:blipFill>
          <a:blip r:embed="rId13" cstate="print"/>
          <a:srcRect l="6251" t="6486" r="7500"/>
          <a:stretch>
            <a:fillRect/>
          </a:stretch>
        </p:blipFill>
        <p:spPr>
          <a:xfrm>
            <a:off x="4489581" y="3212976"/>
            <a:ext cx="1666595" cy="1224136"/>
          </a:xfrm>
          <a:prstGeom prst="rect">
            <a:avLst/>
          </a:prstGeom>
        </p:spPr>
      </p:pic>
      <p:pic>
        <p:nvPicPr>
          <p:cNvPr id="20" name="Picture 19" descr="101 email.jpg"/>
          <p:cNvPicPr>
            <a:picLocks noChangeAspect="1"/>
          </p:cNvPicPr>
          <p:nvPr/>
        </p:nvPicPr>
        <p:blipFill>
          <a:blip r:embed="rId14" cstate="print"/>
          <a:srcRect l="45386" t="60323" r="30209" b="14252"/>
          <a:stretch>
            <a:fillRect/>
          </a:stretch>
        </p:blipFill>
        <p:spPr>
          <a:xfrm>
            <a:off x="7596336" y="3212976"/>
            <a:ext cx="1554480" cy="1008112"/>
          </a:xfrm>
          <a:prstGeom prst="rect">
            <a:avLst/>
          </a:prstGeom>
        </p:spPr>
      </p:pic>
      <p:sp>
        <p:nvSpPr>
          <p:cNvPr id="21" name="WordArt 2"/>
          <p:cNvSpPr>
            <a:spLocks noChangeArrowheads="1" noChangeShapeType="1" noTextEdit="1"/>
          </p:cNvSpPr>
          <p:nvPr/>
        </p:nvSpPr>
        <p:spPr bwMode="auto">
          <a:xfrm>
            <a:off x="1187624" y="1052736"/>
            <a:ext cx="2160240" cy="1512168"/>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TUHAN</a:t>
            </a:r>
            <a:endParaRPr lang="en-CA" sz="1200" kern="10" spc="0" dirty="0">
              <a:ln w="9525">
                <a:solidFill>
                  <a:srgbClr val="000000"/>
                </a:solidFill>
                <a:round/>
                <a:headEnd/>
                <a:tailEnd/>
              </a:ln>
              <a:solidFill>
                <a:srgbClr val="FFC000"/>
              </a:solidFill>
              <a:effectLst/>
            </a:endParaRPr>
          </a:p>
        </p:txBody>
      </p:sp>
      <p:pic>
        <p:nvPicPr>
          <p:cNvPr id="22" name="Picture 21" descr="egyptian.gif"/>
          <p:cNvPicPr>
            <a:picLocks noChangeAspect="1"/>
          </p:cNvPicPr>
          <p:nvPr/>
        </p:nvPicPr>
        <p:blipFill>
          <a:blip r:embed="rId15" cstate="print"/>
          <a:stretch>
            <a:fillRect/>
          </a:stretch>
        </p:blipFill>
        <p:spPr>
          <a:xfrm>
            <a:off x="1133872" y="988167"/>
            <a:ext cx="2286000" cy="1360713"/>
          </a:xfrm>
          <a:prstGeom prst="rect">
            <a:avLst/>
          </a:prstGeom>
        </p:spPr>
      </p:pic>
      <p:pic>
        <p:nvPicPr>
          <p:cNvPr id="23" name="Picture 22" descr="egyptian.gif"/>
          <p:cNvPicPr>
            <a:picLocks noChangeAspect="1"/>
          </p:cNvPicPr>
          <p:nvPr/>
        </p:nvPicPr>
        <p:blipFill>
          <a:blip r:embed="rId15" cstate="print"/>
          <a:stretch>
            <a:fillRect/>
          </a:stretch>
        </p:blipFill>
        <p:spPr>
          <a:xfrm rot="7200000">
            <a:off x="1781395" y="2056766"/>
            <a:ext cx="2286000" cy="1360713"/>
          </a:xfrm>
          <a:prstGeom prst="rect">
            <a:avLst/>
          </a:prstGeom>
        </p:spPr>
      </p:pic>
      <p:pic>
        <p:nvPicPr>
          <p:cNvPr id="24" name="Picture 23" descr="egyptian.gif"/>
          <p:cNvPicPr>
            <a:picLocks noChangeAspect="1"/>
          </p:cNvPicPr>
          <p:nvPr/>
        </p:nvPicPr>
        <p:blipFill>
          <a:blip r:embed="rId15" cstate="print"/>
          <a:stretch>
            <a:fillRect/>
          </a:stretch>
        </p:blipFill>
        <p:spPr>
          <a:xfrm rot="14400000" flipH="1">
            <a:off x="540101" y="2028126"/>
            <a:ext cx="2286000" cy="1360713"/>
          </a:xfrm>
          <a:prstGeom prst="rect">
            <a:avLst/>
          </a:prstGeom>
        </p:spPr>
      </p:pic>
      <p:sp>
        <p:nvSpPr>
          <p:cNvPr id="28" name="TextBox 27"/>
          <p:cNvSpPr txBox="1"/>
          <p:nvPr/>
        </p:nvSpPr>
        <p:spPr>
          <a:xfrm>
            <a:off x="1187624" y="-27384"/>
            <a:ext cx="2088232" cy="553998"/>
          </a:xfrm>
          <a:prstGeom prst="rect">
            <a:avLst/>
          </a:prstGeom>
          <a:noFill/>
        </p:spPr>
        <p:txBody>
          <a:bodyPr wrap="square" rtlCol="0">
            <a:spAutoFit/>
          </a:bodyPr>
          <a:lstStyle/>
          <a:p>
            <a:pPr algn="ctr"/>
            <a:r>
              <a:rPr lang="en-CA" sz="1000" dirty="0" smtClean="0">
                <a:solidFill>
                  <a:schemeClr val="tx1">
                    <a:lumMod val="85000"/>
                  </a:schemeClr>
                </a:solidFill>
              </a:rPr>
              <a:t>smiley © sherv.net</a:t>
            </a:r>
          </a:p>
          <a:p>
            <a:pPr algn="ctr"/>
            <a:r>
              <a:rPr lang="en-CA" sz="1000" dirty="0" smtClean="0">
                <a:solidFill>
                  <a:schemeClr val="tx1">
                    <a:lumMod val="85000"/>
                  </a:schemeClr>
                </a:solidFill>
              </a:rPr>
              <a:t>Jumping heart © www.fg-a.com</a:t>
            </a:r>
          </a:p>
          <a:p>
            <a:pPr algn="ctr"/>
            <a:r>
              <a:rPr lang="en-CA" sz="1000" dirty="0" smtClean="0">
                <a:solidFill>
                  <a:schemeClr val="tx1">
                    <a:lumMod val="85000"/>
                  </a:schemeClr>
                </a:solidFill>
              </a:rPr>
              <a:t>People circle © clipartfest.com</a:t>
            </a:r>
            <a:endParaRPr lang="en-CA" dirty="0">
              <a:solidFill>
                <a:schemeClr val="tx1">
                  <a:lumMod val="85000"/>
                </a:schemeClr>
              </a:solidFill>
            </a:endParaRPr>
          </a:p>
        </p:txBody>
      </p:sp>
      <p:pic>
        <p:nvPicPr>
          <p:cNvPr id="27" name="Picture 26" descr="www.fg-a.com valentine 2-jumping-heart.gif"/>
          <p:cNvPicPr>
            <a:picLocks noChangeAspect="1"/>
          </p:cNvPicPr>
          <p:nvPr/>
        </p:nvPicPr>
        <p:blipFill>
          <a:blip r:embed="rId16" cstate="print"/>
          <a:stretch>
            <a:fillRect/>
          </a:stretch>
        </p:blipFill>
        <p:spPr>
          <a:xfrm>
            <a:off x="1700808" y="1628800"/>
            <a:ext cx="1143000" cy="1333500"/>
          </a:xfrm>
          <a:prstGeom prst="rect">
            <a:avLst/>
          </a:prstGeom>
        </p:spPr>
      </p:pic>
      <p:sp>
        <p:nvSpPr>
          <p:cNvPr id="29" name="Title 1"/>
          <p:cNvSpPr txBox="1">
            <a:spLocks/>
          </p:cNvSpPr>
          <p:nvPr/>
        </p:nvSpPr>
        <p:spPr>
          <a:xfrm>
            <a:off x="0" y="5229200"/>
            <a:ext cx="9144000" cy="1656184"/>
          </a:xfrm>
          <a:prstGeom prst="rect">
            <a:avLst/>
          </a:prstGeom>
          <a:solidFill>
            <a:srgbClr val="002060"/>
          </a:solidFill>
          <a:ln>
            <a:solidFill>
              <a:srgbClr val="002060"/>
            </a:solidFill>
          </a:ln>
        </p:spPr>
        <p:txBody>
          <a:bodyPr>
            <a:noAutofit/>
          </a:bodyPr>
          <a:lstStyle/>
          <a:p>
            <a:pPr algn="ct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kepuasan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adalah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dalam</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Kristus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bukan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kecantikan</a:t>
            </a:r>
            <a:r>
              <a:rPr lang="en-US" sz="2300" b="1" dirty="0" smtClean="0">
                <a:latin typeface="Calibri" pitchFamily="34" charset="0"/>
                <a:cs typeface="Calibri" pitchFamily="34" charset="0"/>
              </a:rPr>
              <a:t>, music, </a:t>
            </a:r>
            <a:r>
              <a:rPr lang="en-US" sz="2300" b="1" dirty="0" err="1" smtClean="0">
                <a:latin typeface="Calibri" pitchFamily="34" charset="0"/>
                <a:cs typeface="Calibri" pitchFamily="34" charset="0"/>
              </a:rPr>
              <a:t>ponsel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pintar</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olahraga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mobil-mobil</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teman-teman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percintaan</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makanan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minuman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pesta-pesta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rumah</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pekerjaan-pekerjaan</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Yesus</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memiliki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sukacita</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tertinggi</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tanpa</a:t>
            </a:r>
            <a:r>
              <a:rPr lang="en-US" sz="2300" b="1" dirty="0" smtClean="0">
                <a:latin typeface="Calibri" pitchFamily="34" charset="0"/>
                <a:cs typeface="Calibri" pitchFamily="34" charset="0"/>
              </a:rPr>
              <a:t> sex </a:t>
            </a:r>
            <a:r>
              <a:rPr lang="en-US" sz="2300" b="1" dirty="0" err="1" smtClean="0">
                <a:latin typeface="Calibri" pitchFamily="34" charset="0"/>
                <a:cs typeface="Calibri" pitchFamily="34" charset="0"/>
              </a:rPr>
              <a:t>atau</a:t>
            </a:r>
            <a:r>
              <a:rPr lang="en-US" sz="2300" b="1" dirty="0" smtClean="0">
                <a:latin typeface="Calibri" pitchFamily="34" charset="0"/>
                <a:cs typeface="Calibri" pitchFamily="34" charset="0"/>
              </a:rPr>
              <a:t> </a:t>
            </a:r>
            <a:r>
              <a:rPr lang="en-US" sz="2300" b="1" dirty="0" err="1" smtClean="0">
                <a:latin typeface="Calibri" pitchFamily="34" charset="0"/>
                <a:cs typeface="Calibri" pitchFamily="34" charset="0"/>
              </a:rPr>
              <a:t>uang</a:t>
            </a:r>
            <a:r>
              <a:rPr lang="en-US" sz="2300" b="1" dirty="0" smtClean="0">
                <a:latin typeface="Calibri" pitchFamily="34" charset="0"/>
                <a:cs typeface="Calibri" pitchFamily="34" charset="0"/>
              </a:rPr>
              <a:t>!</a:t>
            </a:r>
            <a:endParaRPr lang="en-CA" sz="2300" b="1" dirty="0" smtClean="0">
              <a:latin typeface="Calibri" pitchFamily="34" charset="0"/>
              <a:cs typeface="Calibri" pitchFamily="34" charset="0"/>
            </a:endParaRPr>
          </a:p>
          <a:p>
            <a:r>
              <a:rPr lang="en-US" sz="2800" dirty="0" smtClean="0"/>
              <a:t> </a:t>
            </a:r>
            <a:endParaRPr lang="en-CA" sz="2800" dirty="0" smtClean="0"/>
          </a:p>
          <a:p>
            <a:r>
              <a:rPr lang="en-US" sz="2800" dirty="0" smtClean="0"/>
              <a:t> </a:t>
            </a:r>
            <a:endParaRPr lang="en-CA" sz="2800" dirty="0" smtClean="0"/>
          </a:p>
          <a:p>
            <a:r>
              <a:rPr lang="en-US" sz="2800" dirty="0" smtClean="0"/>
              <a:t> </a:t>
            </a:r>
            <a:endParaRPr lang="en-CA" sz="2800" dirty="0"/>
          </a:p>
        </p:txBody>
      </p:sp>
      <p:sp>
        <p:nvSpPr>
          <p:cNvPr id="31" name="TextBox 30"/>
          <p:cNvSpPr txBox="1"/>
          <p:nvPr/>
        </p:nvSpPr>
        <p:spPr>
          <a:xfrm>
            <a:off x="251520" y="3934797"/>
            <a:ext cx="3960440" cy="1200329"/>
          </a:xfrm>
          <a:prstGeom prst="rect">
            <a:avLst/>
          </a:prstGeom>
          <a:noFill/>
        </p:spPr>
        <p:txBody>
          <a:bodyPr wrap="square" rtlCol="0">
            <a:spAutoFit/>
          </a:bodyPr>
          <a:lstStyle/>
          <a:p>
            <a:pPr algn="ctr"/>
            <a:r>
              <a:rPr lang="en-US" sz="2400" b="1" dirty="0" err="1" smtClean="0">
                <a:latin typeface="Calibri" pitchFamily="34" charset="0"/>
                <a:cs typeface="Calibri" pitchFamily="34" charset="0"/>
              </a:rPr>
              <a:t>Jalan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sama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sekali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berbeda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sukacita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kepuasan</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terdalam</a:t>
            </a:r>
            <a:r>
              <a:rPr lang="en-US" sz="2400" b="1" dirty="0" smtClean="0">
                <a:latin typeface="Calibri" pitchFamily="34" charset="0"/>
                <a:cs typeface="Calibri" pitchFamily="34" charset="0"/>
              </a:rPr>
              <a:t>.</a:t>
            </a:r>
            <a:endParaRPr lang="en-CA" sz="2400" b="1" dirty="0" smtClean="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43000"/>
            <a:ext cx="6858000" cy="9144000"/>
          </a:xfrm>
          <a:prstGeom prst="rect">
            <a:avLst/>
          </a:prstGeom>
        </p:spPr>
      </p:pic>
      <p:sp>
        <p:nvSpPr>
          <p:cNvPr id="5" name="TextBox 4"/>
          <p:cNvSpPr txBox="1"/>
          <p:nvPr/>
        </p:nvSpPr>
        <p:spPr>
          <a:xfrm>
            <a:off x="1331640" y="5517232"/>
            <a:ext cx="3096344"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endParaRPr lang="en-CA" dirty="0">
              <a:solidFill>
                <a:srgbClr val="FF0000"/>
              </a:solidFill>
            </a:endParaRPr>
          </a:p>
        </p:txBody>
      </p:sp>
      <p:sp>
        <p:nvSpPr>
          <p:cNvPr id="9" name="TextBox 8"/>
          <p:cNvSpPr txBox="1"/>
          <p:nvPr/>
        </p:nvSpPr>
        <p:spPr>
          <a:xfrm>
            <a:off x="7596336" y="766445"/>
            <a:ext cx="1560097"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r>
              <a:rPr lang="en-CA" dirty="0" err="1" smtClean="0"/>
              <a:t>damai</a:t>
            </a:r>
            <a:r>
              <a:rPr lang="en-CA" dirty="0" smtClean="0"/>
              <a:t> </a:t>
            </a:r>
            <a:r>
              <a:rPr lang="en-CA" dirty="0" err="1" smtClean="0"/>
              <a:t>dengan</a:t>
            </a:r>
            <a:r>
              <a:rPr lang="en-CA" dirty="0" smtClean="0"/>
              <a:t> 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endParaRPr lang="en-CA" dirty="0" smtClean="0">
              <a:solidFill>
                <a:srgbClr val="FF0000"/>
              </a:solidFill>
            </a:endParaRPr>
          </a:p>
          <a:p>
            <a:pPr algn="ctr"/>
            <a:r>
              <a:rPr lang="en-CA" dirty="0" err="1" smtClean="0">
                <a:solidFill>
                  <a:srgbClr val="FF0000"/>
                </a:solidFill>
              </a:rPr>
              <a:t>Penebusan</a:t>
            </a:r>
            <a:r>
              <a:rPr lang="en-CA" dirty="0" smtClean="0">
                <a:solidFill>
                  <a:srgbClr val="FF0000"/>
                </a:solidFill>
              </a:rPr>
              <a:t> </a:t>
            </a:r>
            <a:r>
              <a:rPr lang="en-CA" dirty="0" err="1" smtClean="0">
                <a:solidFill>
                  <a:srgbClr val="FF0000"/>
                </a:solidFill>
              </a:rPr>
              <a:t>dengan</a:t>
            </a:r>
            <a:r>
              <a:rPr lang="en-CA" dirty="0" smtClean="0">
                <a:solidFill>
                  <a:srgbClr val="FF0000"/>
                </a:solidFill>
              </a:rPr>
              <a:t> Allah</a:t>
            </a:r>
          </a:p>
          <a:p>
            <a:pPr algn="ctr"/>
            <a:r>
              <a:rPr lang="en-CA" dirty="0" err="1" smtClean="0">
                <a:solidFill>
                  <a:srgbClr val="FF0000"/>
                </a:solidFill>
              </a:rPr>
              <a:t>Murka</a:t>
            </a:r>
            <a:r>
              <a:rPr lang="en-CA" dirty="0" smtClean="0">
                <a:solidFill>
                  <a:srgbClr val="FF0000"/>
                </a:solidFill>
              </a:rPr>
              <a:t> Allah </a:t>
            </a:r>
            <a:r>
              <a:rPr lang="en-CA" dirty="0" err="1" smtClean="0">
                <a:solidFill>
                  <a:srgbClr val="FF0000"/>
                </a:solidFill>
              </a:rPr>
              <a:t>berpaling</a:t>
            </a:r>
            <a:r>
              <a:rPr lang="en-CA" dirty="0" smtClean="0">
                <a:solidFill>
                  <a:srgbClr val="FF0000"/>
                </a:solidFill>
              </a:rPr>
              <a:t>  </a:t>
            </a:r>
          </a:p>
        </p:txBody>
      </p:sp>
      <p:sp>
        <p:nvSpPr>
          <p:cNvPr id="11" name="TextBox 10"/>
          <p:cNvSpPr txBox="1"/>
          <p:nvPr/>
        </p:nvSpPr>
        <p:spPr>
          <a:xfrm>
            <a:off x="-1353502" y="1844824"/>
            <a:ext cx="403244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endParaRPr lang="en-CA" dirty="0" smtClean="0"/>
          </a:p>
          <a:p>
            <a:pPr algn="ctr"/>
            <a:r>
              <a:rPr lang="en-CA" dirty="0" err="1" smtClean="0"/>
              <a:t>dan</a:t>
            </a:r>
            <a:r>
              <a:rPr lang="en-CA" dirty="0" smtClean="0"/>
              <a:t> </a:t>
            </a:r>
          </a:p>
          <a:p>
            <a:pPr algn="ctr"/>
            <a:r>
              <a:rPr lang="en-CA" dirty="0" err="1" smtClean="0"/>
              <a:t>penebusan</a:t>
            </a:r>
            <a:endParaRPr lang="en-CA" dirty="0"/>
          </a:p>
        </p:txBody>
      </p:sp>
      <p:sp>
        <p:nvSpPr>
          <p:cNvPr id="12" name="TextBox 11"/>
          <p:cNvSpPr txBox="1"/>
          <p:nvPr/>
        </p:nvSpPr>
        <p:spPr>
          <a:xfrm>
            <a:off x="2987824" y="404664"/>
            <a:ext cx="1800200" cy="923330"/>
          </a:xfrm>
          <a:prstGeom prst="rect">
            <a:avLst/>
          </a:prstGeom>
          <a:noFill/>
        </p:spPr>
        <p:txBody>
          <a:bodyPr wrap="square" rtlCol="0">
            <a:spAutoFit/>
          </a:bodyPr>
          <a:lstStyle/>
          <a:p>
            <a:pPr algn="ctr"/>
            <a:r>
              <a:rPr lang="en-CA" dirty="0" smtClean="0"/>
              <a:t> </a:t>
            </a:r>
            <a:r>
              <a:rPr lang="en-CA" dirty="0" err="1" smtClean="0"/>
              <a:t>saya</a:t>
            </a:r>
            <a:r>
              <a:rPr lang="en-CA" dirty="0" smtClean="0"/>
              <a:t> </a:t>
            </a:r>
            <a:r>
              <a:rPr lang="en-CA" dirty="0" err="1" smtClean="0"/>
              <a:t>adalah</a:t>
            </a:r>
            <a:r>
              <a:rPr lang="en-CA" dirty="0" smtClean="0"/>
              <a:t> </a:t>
            </a:r>
            <a:r>
              <a:rPr lang="en-CA" dirty="0" err="1" smtClean="0"/>
              <a:t>pendamaian</a:t>
            </a:r>
            <a:r>
              <a:rPr lang="en-CA" dirty="0" smtClean="0"/>
              <a:t> </a:t>
            </a:r>
            <a:r>
              <a:rPr lang="en-CA" dirty="0" err="1" smtClean="0"/>
              <a:t>kepada</a:t>
            </a:r>
            <a:r>
              <a:rPr lang="en-CA" dirty="0" smtClean="0"/>
              <a:t> Allah</a:t>
            </a:r>
          </a:p>
        </p:txBody>
      </p:sp>
      <p:sp>
        <p:nvSpPr>
          <p:cNvPr id="13" name="TextBox 12"/>
          <p:cNvSpPr txBox="1"/>
          <p:nvPr/>
        </p:nvSpPr>
        <p:spPr>
          <a:xfrm>
            <a:off x="7884368" y="5733256"/>
            <a:ext cx="1224136"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r>
              <a:rPr lang="en-CA" dirty="0" err="1" smtClean="0"/>
              <a:t>kehiduan</a:t>
            </a:r>
            <a:r>
              <a:rPr lang="en-CA" dirty="0" smtClean="0"/>
              <a:t> </a:t>
            </a:r>
            <a:r>
              <a:rPr lang="en-CA" dirty="0" err="1" smtClean="0"/>
              <a:t>kekal</a:t>
            </a:r>
            <a:endParaRPr lang="en-CA" dirty="0" smtClean="0"/>
          </a:p>
        </p:txBody>
      </p:sp>
      <p:sp>
        <p:nvSpPr>
          <p:cNvPr id="15" name="TextBox 14"/>
          <p:cNvSpPr txBox="1"/>
          <p:nvPr/>
        </p:nvSpPr>
        <p:spPr>
          <a:xfrm>
            <a:off x="7668344" y="3212976"/>
            <a:ext cx="1440160" cy="2308324"/>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dilepaskan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kegelapan</a:t>
            </a:r>
            <a:endParaRPr lang="en-CA" dirty="0" smtClean="0">
              <a:solidFill>
                <a:srgbClr val="0000FF"/>
              </a:solidFill>
            </a:endParaRPr>
          </a:p>
          <a:p>
            <a:pPr algn="ctr"/>
            <a:r>
              <a:rPr lang="en-CA" dirty="0" err="1" smtClean="0">
                <a:solidFill>
                  <a:srgbClr val="0000FF"/>
                </a:solidFill>
              </a:rPr>
              <a:t>ke</a:t>
            </a:r>
            <a:r>
              <a:rPr lang="en-CA" dirty="0" smtClean="0">
                <a:solidFill>
                  <a:srgbClr val="0000FF"/>
                </a:solidFill>
              </a:rPr>
              <a:t> </a:t>
            </a:r>
            <a:r>
              <a:rPr lang="en-CA" dirty="0" err="1" smtClean="0">
                <a:solidFill>
                  <a:srgbClr val="0000FF"/>
                </a:solidFill>
              </a:rPr>
              <a:t>dalam</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a:t>
            </a:r>
            <a:endParaRPr lang="en-CA" dirty="0">
              <a:solidFill>
                <a:srgbClr val="0000FF"/>
              </a:solidFill>
            </a:endParaRPr>
          </a:p>
        </p:txBody>
      </p:sp>
      <p:sp>
        <p:nvSpPr>
          <p:cNvPr id="16" name="TextBox 15"/>
          <p:cNvSpPr txBox="1"/>
          <p:nvPr/>
        </p:nvSpPr>
        <p:spPr>
          <a:xfrm>
            <a:off x="4716016" y="179348"/>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571927" y="5338083"/>
            <a:ext cx="1872209" cy="646331"/>
          </a:xfrm>
          <a:prstGeom prst="rect">
            <a:avLst/>
          </a:prstGeom>
          <a:noFill/>
        </p:spPr>
        <p:txBody>
          <a:bodyPr wrap="square" rtlCol="0">
            <a:spAutoFit/>
          </a:bodyPr>
          <a:lstStyle/>
          <a:p>
            <a:pPr algn="ctr"/>
            <a:r>
              <a:rPr lang="en-CA" dirty="0" err="1" smtClean="0">
                <a:solidFill>
                  <a:srgbClr val="FFFF00"/>
                </a:solidFill>
              </a:rPr>
              <a:t>Saya</a:t>
            </a:r>
            <a:r>
              <a:rPr lang="en-CA" dirty="0" smtClean="0">
                <a:solidFill>
                  <a:srgbClr val="FFFF00"/>
                </a:solidFill>
              </a:rPr>
              <a:t> </a:t>
            </a:r>
            <a:r>
              <a:rPr lang="en-CA" dirty="0" err="1" smtClean="0">
                <a:solidFill>
                  <a:srgbClr val="FFFF00"/>
                </a:solidFill>
              </a:rPr>
              <a:t>adalah</a:t>
            </a:r>
            <a:r>
              <a:rPr lang="en-CA" dirty="0" smtClean="0">
                <a:solidFill>
                  <a:srgbClr val="FFFF00"/>
                </a:solidFill>
              </a:rPr>
              <a:t> </a:t>
            </a:r>
            <a:r>
              <a:rPr lang="en-CA" dirty="0" err="1" smtClean="0">
                <a:solidFill>
                  <a:srgbClr val="FFFF00"/>
                </a:solidFill>
              </a:rPr>
              <a:t>pengampunan</a:t>
            </a:r>
            <a:endParaRPr lang="en-CA" dirty="0">
              <a:solidFill>
                <a:srgbClr val="FFFF00"/>
              </a:solidFill>
            </a:endParaRPr>
          </a:p>
        </p:txBody>
      </p:sp>
      <p:sp>
        <p:nvSpPr>
          <p:cNvPr id="18" name="Title 1"/>
          <p:cNvSpPr txBox="1">
            <a:spLocks/>
          </p:cNvSpPr>
          <p:nvPr/>
        </p:nvSpPr>
        <p:spPr bwMode="auto">
          <a:xfrm rot="19958346">
            <a:off x="1493356" y="1980310"/>
            <a:ext cx="6473064" cy="2286000"/>
          </a:xfrm>
          <a:prstGeom prst="rect">
            <a:avLst/>
          </a:prstGeom>
          <a:solidFill>
            <a:srgbClr val="FF00FF"/>
          </a:solidFill>
          <a:ln w="9525">
            <a:noFill/>
            <a:miter lim="800000"/>
            <a:headEnd/>
            <a:tailEnd/>
          </a:ln>
        </p:spPr>
        <p:txBody>
          <a:bodyPr vert="horz" wrap="square" lIns="91440" tIns="45720" rIns="91440" bIns="45720" numCol="1" anchor="ctr" anchorCtr="0" compatLnSpc="1">
            <a:prstTxWarp prst="textNoShape">
              <a:avLst/>
            </a:prstTxWarp>
          </a:bodyPr>
          <a:lstStyle/>
          <a:p>
            <a:pPr algn="ctr"/>
            <a:endParaRPr lang="en-US" sz="2800" dirty="0" smtClean="0">
              <a:solidFill>
                <a:schemeClr val="bg1"/>
              </a:solidFill>
              <a:latin typeface="Calibri" pitchFamily="34" charset="0"/>
              <a:cs typeface="Calibri" pitchFamily="34" charset="0"/>
            </a:endParaRPr>
          </a:p>
          <a:p>
            <a:pPr algn="ctr"/>
            <a:endParaRPr lang="en-US" sz="2800" dirty="0" smtClean="0">
              <a:solidFill>
                <a:schemeClr val="bg1"/>
              </a:solidFill>
              <a:latin typeface="Calibri" pitchFamily="34" charset="0"/>
              <a:cs typeface="Calibri" pitchFamily="34" charset="0"/>
            </a:endParaRPr>
          </a:p>
          <a:p>
            <a:pPr algn="ctr"/>
            <a:r>
              <a:rPr lang="en-US" sz="2800" dirty="0" err="1" smtClean="0">
                <a:solidFill>
                  <a:schemeClr val="bg1"/>
                </a:solidFill>
                <a:latin typeface="Calibri" pitchFamily="34" charset="0"/>
                <a:cs typeface="Calibri" pitchFamily="34" charset="0"/>
              </a:rPr>
              <a:t>Temukan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sukacita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kepuasan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Bukalah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berkat-berkat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Kristus</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menikmati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Allah yang </a:t>
            </a:r>
            <a:r>
              <a:rPr lang="en-US" sz="2800" dirty="0" err="1" smtClean="0">
                <a:solidFill>
                  <a:schemeClr val="bg1"/>
                </a:solidFill>
                <a:latin typeface="Calibri" pitchFamily="34" charset="0"/>
                <a:cs typeface="Calibri" pitchFamily="34" charset="0"/>
              </a:rPr>
              <a:t>dinyatakan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dalam</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r>
              <a:rPr lang="en-US" sz="2800" dirty="0" smtClean="0">
                <a:solidFill>
                  <a:schemeClr val="bg1"/>
                </a:solidFill>
                <a:latin typeface="Calibri" pitchFamily="34" charset="0"/>
                <a:cs typeface="Calibri" pitchFamily="34" charset="0"/>
              </a:rPr>
              <a:t>! </a:t>
            </a:r>
          </a:p>
          <a:p>
            <a:pPr algn="ctr"/>
            <a:r>
              <a:rPr lang="en-US" sz="2800" dirty="0" err="1" smtClean="0">
                <a:solidFill>
                  <a:schemeClr val="bg1"/>
                </a:solidFill>
                <a:latin typeface="Calibri" pitchFamily="34" charset="0"/>
                <a:cs typeface="Calibri" pitchFamily="34" charset="0"/>
              </a:rPr>
              <a:t>Janji-janji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Iman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Pujian</a:t>
            </a:r>
            <a:endParaRPr lang="en-CA" sz="2800" dirty="0" smtClean="0">
              <a:solidFill>
                <a:schemeClr val="bg1"/>
              </a:solidFill>
              <a:latin typeface="Calibri" pitchFamily="34" charset="0"/>
              <a:cs typeface="Calibri" pitchFamily="34" charset="0"/>
            </a:endParaRPr>
          </a:p>
          <a:p>
            <a:endParaRPr lang="en-US" sz="2800" dirty="0" smtClean="0"/>
          </a:p>
          <a:p>
            <a:endParaRPr lang="en-CA" sz="2800" dirty="0"/>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Allah </a:t>
            </a:r>
            <a:r>
              <a:rPr lang="en-CA" dirty="0" err="1" smtClean="0"/>
              <a:t>memberkatimu</a:t>
            </a:r>
            <a:r>
              <a:rPr lang="en-CA" dirty="0" smtClean="0"/>
              <a:t> </a:t>
            </a:r>
            <a:r>
              <a:rPr lang="en-CA" dirty="0" err="1" smtClean="0"/>
              <a:t>dengan</a:t>
            </a:r>
            <a:r>
              <a:rPr lang="en-CA" dirty="0" smtClean="0"/>
              <a:t> </a:t>
            </a:r>
            <a:r>
              <a:rPr lang="en-CA" dirty="0" err="1" smtClean="0"/>
              <a:t>segala</a:t>
            </a:r>
            <a:r>
              <a:rPr lang="en-CA" dirty="0" smtClean="0"/>
              <a:t> </a:t>
            </a:r>
            <a:r>
              <a:rPr lang="en-CA" dirty="0" err="1" smtClean="0"/>
              <a:t>berkat</a:t>
            </a:r>
            <a:r>
              <a:rPr lang="en-CA" dirty="0" smtClean="0"/>
              <a:t> </a:t>
            </a:r>
            <a:r>
              <a:rPr lang="en-CA" dirty="0" err="1" smtClean="0"/>
              <a:t>rohani</a:t>
            </a:r>
            <a:endParaRPr lang="en-CA" dirty="0" smtClean="0"/>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pic>
        <p:nvPicPr>
          <p:cNvPr id="27" name="Picture 26" descr="www.clipartbest.com dc6XLjAMi.gif"/>
          <p:cNvPicPr>
            <a:picLocks noChangeAspect="1"/>
          </p:cNvPicPr>
          <p:nvPr/>
        </p:nvPicPr>
        <p:blipFill>
          <a:blip r:embed="rId2" cstate="print"/>
          <a:stretch>
            <a:fillRect/>
          </a:stretch>
        </p:blipFill>
        <p:spPr>
          <a:xfrm>
            <a:off x="4139952" y="1268760"/>
            <a:ext cx="2194560" cy="1542543"/>
          </a:xfrm>
          <a:prstGeom prst="rect">
            <a:avLst/>
          </a:prstGeom>
        </p:spPr>
      </p:pic>
      <p:pic>
        <p:nvPicPr>
          <p:cNvPr id="34" name="Picture 33" descr="www.clipartbest.com dc6XLjAMi.gif"/>
          <p:cNvPicPr>
            <a:picLocks noChangeAspect="1"/>
          </p:cNvPicPr>
          <p:nvPr/>
        </p:nvPicPr>
        <p:blipFill>
          <a:blip r:embed="rId2" cstate="print"/>
          <a:stretch>
            <a:fillRect/>
          </a:stretch>
        </p:blipFill>
        <p:spPr>
          <a:xfrm>
            <a:off x="2987824" y="1238386"/>
            <a:ext cx="2194560" cy="1542542"/>
          </a:xfrm>
          <a:prstGeom prst="rect">
            <a:avLst/>
          </a:prstGeom>
        </p:spPr>
      </p:pic>
      <p:sp>
        <p:nvSpPr>
          <p:cNvPr id="44" name="TextBox 43"/>
          <p:cNvSpPr txBox="1"/>
          <p:nvPr/>
        </p:nvSpPr>
        <p:spPr>
          <a:xfrm>
            <a:off x="6588224" y="2276872"/>
            <a:ext cx="2088232" cy="507831"/>
          </a:xfrm>
          <a:prstGeom prst="rect">
            <a:avLst/>
          </a:prstGeom>
          <a:noFill/>
        </p:spPr>
        <p:txBody>
          <a:bodyPr wrap="square" rtlCol="0">
            <a:spAutoFit/>
          </a:bodyPr>
          <a:lstStyle/>
          <a:p>
            <a:pPr algn="ctr"/>
            <a:r>
              <a:rPr lang="en-CA" sz="900" dirty="0" smtClean="0">
                <a:solidFill>
                  <a:schemeClr val="tx1">
                    <a:lumMod val="85000"/>
                  </a:schemeClr>
                </a:solidFill>
              </a:rPr>
              <a:t>smiley © sherv.net</a:t>
            </a:r>
          </a:p>
          <a:p>
            <a:pPr algn="ctr"/>
            <a:r>
              <a:rPr lang="en-CA" sz="900" dirty="0" smtClean="0">
                <a:solidFill>
                  <a:schemeClr val="tx1">
                    <a:lumMod val="85000"/>
                  </a:schemeClr>
                </a:solidFill>
              </a:rPr>
              <a:t>Jumping heart © www.fg-a.com</a:t>
            </a:r>
          </a:p>
          <a:p>
            <a:pPr algn="ctr"/>
            <a:r>
              <a:rPr lang="en-CA" sz="900" dirty="0" smtClean="0">
                <a:solidFill>
                  <a:schemeClr val="tx1">
                    <a:lumMod val="85000"/>
                  </a:schemeClr>
                </a:solidFill>
              </a:rPr>
              <a:t>heart © clipartbest.com</a:t>
            </a:r>
            <a:endParaRPr lang="en-CA" sz="900" dirty="0">
              <a:solidFill>
                <a:schemeClr val="tx1">
                  <a:lumMod val="85000"/>
                </a:schemeClr>
              </a:solidFill>
            </a:endParaRPr>
          </a:p>
        </p:txBody>
      </p:sp>
      <p:pic>
        <p:nvPicPr>
          <p:cNvPr id="42" name="Picture 41" descr="www.clipartbest.com dc6XLjAMi.gif"/>
          <p:cNvPicPr>
            <a:picLocks noChangeAspect="1"/>
          </p:cNvPicPr>
          <p:nvPr/>
        </p:nvPicPr>
        <p:blipFill>
          <a:blip r:embed="rId2" cstate="print"/>
          <a:stretch>
            <a:fillRect/>
          </a:stretch>
        </p:blipFill>
        <p:spPr>
          <a:xfrm>
            <a:off x="3563888" y="476672"/>
            <a:ext cx="2194560" cy="1542542"/>
          </a:xfrm>
          <a:prstGeom prst="rect">
            <a:avLst/>
          </a:prstGeom>
        </p:spPr>
      </p:pic>
      <p:pic>
        <p:nvPicPr>
          <p:cNvPr id="40" name="Picture 39" descr="egyptian.gif"/>
          <p:cNvPicPr>
            <a:picLocks noChangeAspect="1"/>
          </p:cNvPicPr>
          <p:nvPr/>
        </p:nvPicPr>
        <p:blipFill>
          <a:blip r:embed="rId3" cstate="print"/>
          <a:stretch>
            <a:fillRect/>
          </a:stretch>
        </p:blipFill>
        <p:spPr>
          <a:xfrm>
            <a:off x="3471272" y="260648"/>
            <a:ext cx="2468880" cy="1469572"/>
          </a:xfrm>
          <a:prstGeom prst="rect">
            <a:avLst/>
          </a:prstGeom>
        </p:spPr>
      </p:pic>
      <p:sp>
        <p:nvSpPr>
          <p:cNvPr id="25" name="WordArt 2"/>
          <p:cNvSpPr>
            <a:spLocks noChangeArrowheads="1" noChangeShapeType="1" noTextEdit="1"/>
          </p:cNvSpPr>
          <p:nvPr/>
        </p:nvSpPr>
        <p:spPr bwMode="auto">
          <a:xfrm>
            <a:off x="3635896" y="404664"/>
            <a:ext cx="2016224" cy="1440160"/>
          </a:xfrm>
          <a:prstGeom prst="rect">
            <a:avLst/>
          </a:prstGeom>
        </p:spPr>
        <p:txBody>
          <a:bodyPr wrap="none" fromWordArt="1">
            <a:prstTxWarp prst="textArchUp">
              <a:avLst>
                <a:gd name="adj" fmla="val 11999963"/>
              </a:avLst>
            </a:prstTxWarp>
          </a:bodyPr>
          <a:lstStyle/>
          <a:p>
            <a:pPr algn="ctr" rtl="0"/>
            <a:r>
              <a:rPr lang="en-CA" sz="1200" kern="10" spc="0" dirty="0" smtClean="0">
                <a:ln w="9525">
                  <a:solidFill>
                    <a:srgbClr val="000000"/>
                  </a:solidFill>
                  <a:round/>
                  <a:headEnd/>
                  <a:tailEnd/>
                </a:ln>
                <a:solidFill>
                  <a:srgbClr val="FFC000"/>
                </a:solidFill>
                <a:effectLst/>
              </a:rPr>
              <a:t>THE LORD</a:t>
            </a:r>
            <a:endParaRPr lang="en-CA" sz="1200" kern="10" spc="0" dirty="0">
              <a:ln w="9525">
                <a:solidFill>
                  <a:srgbClr val="000000"/>
                </a:solidFill>
                <a:round/>
                <a:headEnd/>
                <a:tailEnd/>
              </a:ln>
              <a:solidFill>
                <a:srgbClr val="FFC000"/>
              </a:solidFill>
              <a:effectLst/>
            </a:endParaRPr>
          </a:p>
        </p:txBody>
      </p:sp>
      <p:pic>
        <p:nvPicPr>
          <p:cNvPr id="39" name="Picture 38" descr="egyptian.gif"/>
          <p:cNvPicPr>
            <a:picLocks noChangeAspect="1"/>
          </p:cNvPicPr>
          <p:nvPr/>
        </p:nvPicPr>
        <p:blipFill>
          <a:blip r:embed="rId3" cstate="print"/>
          <a:stretch>
            <a:fillRect/>
          </a:stretch>
        </p:blipFill>
        <p:spPr>
          <a:xfrm rot="7200000">
            <a:off x="4159076" y="1401780"/>
            <a:ext cx="2468880" cy="1469572"/>
          </a:xfrm>
          <a:prstGeom prst="rect">
            <a:avLst/>
          </a:prstGeom>
        </p:spPr>
      </p:pic>
      <p:pic>
        <p:nvPicPr>
          <p:cNvPr id="41" name="Picture 40" descr="egyptian.gif"/>
          <p:cNvPicPr>
            <a:picLocks noChangeAspect="1"/>
          </p:cNvPicPr>
          <p:nvPr/>
        </p:nvPicPr>
        <p:blipFill>
          <a:blip r:embed="rId3" cstate="print"/>
          <a:stretch>
            <a:fillRect/>
          </a:stretch>
        </p:blipFill>
        <p:spPr>
          <a:xfrm rot="14400000" flipH="1">
            <a:off x="2660060" y="1394360"/>
            <a:ext cx="2468880" cy="1469572"/>
          </a:xfrm>
          <a:prstGeom prst="rect">
            <a:avLst/>
          </a:prstGeom>
        </p:spPr>
      </p:pic>
      <p:pic>
        <p:nvPicPr>
          <p:cNvPr id="38" name="Picture 37" descr="www.fg-a.com valentine 2-jumping-heart.gif"/>
          <p:cNvPicPr>
            <a:picLocks noChangeAspect="1"/>
          </p:cNvPicPr>
          <p:nvPr/>
        </p:nvPicPr>
        <p:blipFill>
          <a:blip r:embed="rId4" cstate="print"/>
          <a:stretch>
            <a:fillRect/>
          </a:stretch>
        </p:blipFill>
        <p:spPr>
          <a:xfrm>
            <a:off x="4067944" y="1052736"/>
            <a:ext cx="1143000" cy="1333500"/>
          </a:xfrm>
          <a:prstGeom prst="rect">
            <a:avLst/>
          </a:prstGeom>
        </p:spPr>
      </p:pic>
      <p:sp>
        <p:nvSpPr>
          <p:cNvPr id="14" name="TextBox 13"/>
          <p:cNvSpPr txBox="1">
            <a:spLocks noChangeArrowheads="1"/>
          </p:cNvSpPr>
          <p:nvPr/>
        </p:nvSpPr>
        <p:spPr bwMode="auto">
          <a:xfrm>
            <a:off x="5985048" y="260648"/>
            <a:ext cx="3339480" cy="1815882"/>
          </a:xfrm>
          <a:prstGeom prst="rect">
            <a:avLst/>
          </a:prstGeom>
          <a:noFill/>
          <a:ln w="9525">
            <a:noFill/>
            <a:miter lim="800000"/>
            <a:headEnd/>
            <a:tailEnd/>
          </a:ln>
        </p:spPr>
        <p:txBody>
          <a:bodyPr wrap="square">
            <a:spAutoFit/>
          </a:bodyPr>
          <a:lstStyle/>
          <a:p>
            <a:pPr algn="ctr"/>
            <a:r>
              <a:rPr lang="en-CA" sz="2800" b="1" dirty="0" err="1" smtClean="0">
                <a:latin typeface="Calibri" pitchFamily="34" charset="0"/>
                <a:cs typeface="Calibri" pitchFamily="34" charset="0"/>
              </a:rPr>
              <a:t>dari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tangan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kananMu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didapati</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kesenangan</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kekal</a:t>
            </a:r>
            <a:r>
              <a:rPr lang="en-CA" sz="2800" b="1" dirty="0" smtClean="0">
                <a:latin typeface="Calibri" pitchFamily="34" charset="0"/>
                <a:cs typeface="Calibri" pitchFamily="34" charset="0"/>
              </a:rPr>
              <a:t>”  </a:t>
            </a:r>
          </a:p>
          <a:p>
            <a:pPr algn="ctr"/>
            <a:r>
              <a:rPr lang="en-CA" sz="2800" b="1" dirty="0" err="1" smtClean="0">
                <a:latin typeface="Calibri" pitchFamily="34" charset="0"/>
                <a:cs typeface="Calibri" pitchFamily="34" charset="0"/>
              </a:rPr>
              <a:t>Maz</a:t>
            </a:r>
            <a:r>
              <a:rPr lang="en-CA" sz="2800" b="1" dirty="0" smtClean="0">
                <a:latin typeface="Calibri" pitchFamily="34" charset="0"/>
                <a:cs typeface="Calibri" pitchFamily="34" charset="0"/>
              </a:rPr>
              <a:t> 16:11</a:t>
            </a:r>
            <a:endParaRPr lang="en-CA" sz="2800" b="1" dirty="0">
              <a:solidFill>
                <a:schemeClr val="bg1"/>
              </a:solidFill>
              <a:latin typeface="Calibri" pitchFamily="34" charset="0"/>
              <a:cs typeface="Calibri" pitchFamily="34" charset="0"/>
            </a:endParaRPr>
          </a:p>
        </p:txBody>
      </p:sp>
      <p:sp>
        <p:nvSpPr>
          <p:cNvPr id="15" name="TextBox 14"/>
          <p:cNvSpPr txBox="1">
            <a:spLocks noChangeArrowheads="1"/>
          </p:cNvSpPr>
          <p:nvPr/>
        </p:nvSpPr>
        <p:spPr bwMode="auto">
          <a:xfrm>
            <a:off x="35496" y="387821"/>
            <a:ext cx="3339480" cy="1384995"/>
          </a:xfrm>
          <a:prstGeom prst="rect">
            <a:avLst/>
          </a:prstGeom>
          <a:noFill/>
          <a:ln w="9525">
            <a:noFill/>
            <a:miter lim="800000"/>
            <a:headEnd/>
            <a:tailEnd/>
          </a:ln>
        </p:spPr>
        <p:txBody>
          <a:bodyPr wrap="square">
            <a:spAutoFit/>
          </a:bodyPr>
          <a:lstStyle/>
          <a:p>
            <a:pPr algn="ctr"/>
            <a:r>
              <a:rPr lang="en-CA" sz="2800" b="1" dirty="0" smtClean="0">
                <a:latin typeface="Calibri" pitchFamily="34" charset="0"/>
                <a:cs typeface="Calibri" pitchFamily="34" charset="0"/>
              </a:rPr>
              <a:t>“</a:t>
            </a:r>
            <a:r>
              <a:rPr lang="en-CA" sz="2800" b="1" dirty="0" err="1" smtClean="0">
                <a:latin typeface="Calibri" pitchFamily="34" charset="0"/>
                <a:cs typeface="Calibri" pitchFamily="34" charset="0"/>
              </a:rPr>
              <a:t>Dalam</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hadiratMu</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terdapat</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sukacita</a:t>
            </a:r>
            <a:r>
              <a:rPr lang="en-CA" sz="2800" b="1" dirty="0" smtClean="0">
                <a:latin typeface="Calibri" pitchFamily="34" charset="0"/>
                <a:cs typeface="Calibri" pitchFamily="34" charset="0"/>
              </a:rPr>
              <a:t> </a:t>
            </a:r>
            <a:r>
              <a:rPr lang="en-CA" sz="2800" b="1" dirty="0" err="1" smtClean="0">
                <a:latin typeface="Calibri" pitchFamily="34" charset="0"/>
                <a:cs typeface="Calibri" pitchFamily="34" charset="0"/>
              </a:rPr>
              <a:t>sempurna</a:t>
            </a:r>
            <a:r>
              <a:rPr lang="en-CA" sz="2800" b="1" dirty="0" smtClean="0">
                <a:latin typeface="Calibri" pitchFamily="34" charset="0"/>
                <a:cs typeface="Calibri" pitchFamily="34" charset="0"/>
              </a:rPr>
              <a:t>; </a:t>
            </a:r>
            <a:endParaRPr lang="en-CA" sz="2800" b="1" dirty="0">
              <a:solidFill>
                <a:schemeClr val="bg1"/>
              </a:solidFill>
              <a:latin typeface="Calibri" pitchFamily="34" charset="0"/>
              <a:cs typeface="Calibri" pitchFamily="34" charset="0"/>
            </a:endParaRPr>
          </a:p>
        </p:txBody>
      </p:sp>
      <p:sp>
        <p:nvSpPr>
          <p:cNvPr id="16" name="TextBox 15"/>
          <p:cNvSpPr txBox="1">
            <a:spLocks noChangeArrowheads="1"/>
          </p:cNvSpPr>
          <p:nvPr/>
        </p:nvSpPr>
        <p:spPr bwMode="auto">
          <a:xfrm>
            <a:off x="72008" y="2780928"/>
            <a:ext cx="8964488" cy="4093428"/>
          </a:xfrm>
          <a:prstGeom prst="rect">
            <a:avLst/>
          </a:prstGeom>
          <a:noFill/>
          <a:ln w="9525">
            <a:noFill/>
            <a:miter lim="800000"/>
            <a:headEnd/>
            <a:tailEnd/>
          </a:ln>
        </p:spPr>
        <p:txBody>
          <a:bodyPr wrap="square">
            <a:spAutoFit/>
          </a:bodyPr>
          <a:lstStyle/>
          <a:p>
            <a:pPr algn="ctr"/>
            <a:r>
              <a:rPr lang="en-CA" sz="2600" b="1" dirty="0" err="1" smtClean="0">
                <a:solidFill>
                  <a:schemeClr val="bg1"/>
                </a:solidFill>
                <a:latin typeface="Calibri" pitchFamily="34" charset="0"/>
              </a:rPr>
              <a:t>Tidak</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ada</a:t>
            </a:r>
            <a:r>
              <a:rPr lang="en-CA" sz="2600" b="1" dirty="0" smtClean="0">
                <a:solidFill>
                  <a:schemeClr val="bg1"/>
                </a:solidFill>
                <a:latin typeface="Calibri" pitchFamily="34" charset="0"/>
              </a:rPr>
              <a:t> yang </a:t>
            </a:r>
            <a:r>
              <a:rPr lang="en-CA" sz="2600" b="1" dirty="0" err="1" smtClean="0">
                <a:solidFill>
                  <a:schemeClr val="bg1"/>
                </a:solidFill>
                <a:latin typeface="Calibri" pitchFamily="34" charset="0"/>
              </a:rPr>
              <a:t>lebih</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mengherankan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menyenangkan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mengobarkan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memuaskan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dari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pada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hubungan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pribadi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dengan</a:t>
            </a:r>
            <a:r>
              <a:rPr lang="en-CA" sz="2600" b="1" dirty="0" smtClean="0">
                <a:solidFill>
                  <a:schemeClr val="bg1"/>
                </a:solidFill>
                <a:latin typeface="Calibri" pitchFamily="34" charset="0"/>
              </a:rPr>
              <a:t> Allah </a:t>
            </a:r>
            <a:r>
              <a:rPr lang="en-CA" sz="2600" b="1" dirty="0" err="1" smtClean="0">
                <a:solidFill>
                  <a:schemeClr val="bg1"/>
                </a:solidFill>
                <a:latin typeface="Calibri" pitchFamily="34" charset="0"/>
              </a:rPr>
              <a:t>Bapa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Anak</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Roh</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menikmati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kesatuan</a:t>
            </a:r>
            <a:r>
              <a:rPr lang="en-CA" sz="2600" b="1" dirty="0" smtClean="0">
                <a:solidFill>
                  <a:schemeClr val="bg1"/>
                </a:solidFill>
                <a:latin typeface="Calibri" pitchFamily="34" charset="0"/>
              </a:rPr>
              <a:t> yang </a:t>
            </a:r>
            <a:r>
              <a:rPr lang="en-CA" sz="2600" b="1" dirty="0" err="1" smtClean="0">
                <a:solidFill>
                  <a:schemeClr val="bg1"/>
                </a:solidFill>
                <a:latin typeface="Calibri" pitchFamily="34" charset="0"/>
              </a:rPr>
              <a:t>tertinggi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kasih</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persekutuan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kooperasi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sebagai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Tuhan</a:t>
            </a:r>
            <a:r>
              <a:rPr lang="en-CA" sz="2600" b="1" dirty="0" smtClean="0">
                <a:solidFill>
                  <a:schemeClr val="bg1"/>
                </a:solidFill>
                <a:latin typeface="Calibri" pitchFamily="34" charset="0"/>
              </a:rPr>
              <a:t> yang </a:t>
            </a:r>
            <a:r>
              <a:rPr lang="en-CA" sz="2600" b="1" dirty="0" err="1" smtClean="0">
                <a:solidFill>
                  <a:schemeClr val="bg1"/>
                </a:solidFill>
                <a:latin typeface="Calibri" pitchFamily="34" charset="0"/>
              </a:rPr>
              <a:t>esa</a:t>
            </a:r>
            <a:r>
              <a:rPr lang="en-CA" sz="2600" b="1" dirty="0" smtClean="0">
                <a:solidFill>
                  <a:schemeClr val="bg1"/>
                </a:solidFill>
                <a:latin typeface="Calibri" pitchFamily="34" charset="0"/>
              </a:rPr>
              <a:t> Allah </a:t>
            </a:r>
            <a:r>
              <a:rPr lang="en-CA" sz="2600" b="1" dirty="0" err="1" smtClean="0">
                <a:solidFill>
                  <a:schemeClr val="bg1"/>
                </a:solidFill>
                <a:latin typeface="Calibri" pitchFamily="34" charset="0"/>
              </a:rPr>
              <a:t>maha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kuasa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menikmati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dalam</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diriNya</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sendiri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berbagi</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dengan</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kita</a:t>
            </a:r>
            <a:r>
              <a:rPr lang="en-CA" sz="2600" b="1" dirty="0" smtClean="0">
                <a:solidFill>
                  <a:schemeClr val="bg1"/>
                </a:solidFill>
                <a:latin typeface="Calibri" pitchFamily="34" charset="0"/>
              </a:rPr>
              <a:t>.</a:t>
            </a:r>
            <a:r>
              <a:rPr lang="en-CA" sz="2600" b="1" dirty="0">
                <a:solidFill>
                  <a:schemeClr val="bg1"/>
                </a:solidFill>
                <a:latin typeface="Calibri" pitchFamily="34" charset="0"/>
              </a:rPr>
              <a:t> </a:t>
            </a:r>
            <a:r>
              <a:rPr lang="en-CA" sz="2600" b="1" dirty="0" err="1" smtClean="0">
                <a:solidFill>
                  <a:schemeClr val="bg1"/>
                </a:solidFill>
                <a:latin typeface="Calibri" pitchFamily="34" charset="0"/>
              </a:rPr>
              <a:t>Untuk</a:t>
            </a:r>
            <a:r>
              <a:rPr lang="en-CA" sz="2600" b="1" dirty="0" smtClean="0">
                <a:solidFill>
                  <a:schemeClr val="bg1"/>
                </a:solidFill>
                <a:latin typeface="Calibri" pitchFamily="34" charset="0"/>
              </a:rPr>
              <a:t> </a:t>
            </a:r>
            <a:r>
              <a:rPr lang="en-CA" sz="2600" b="1" dirty="0" err="1" smtClean="0">
                <a:solidFill>
                  <a:schemeClr val="bg1"/>
                </a:solidFill>
                <a:latin typeface="Calibri" pitchFamily="34" charset="0"/>
              </a:rPr>
              <a:t>menikmati</a:t>
            </a:r>
            <a:r>
              <a:rPr lang="en-CA" sz="2600" b="1" dirty="0" smtClean="0">
                <a:solidFill>
                  <a:schemeClr val="bg1"/>
                </a:solidFill>
                <a:latin typeface="Calibri" pitchFamily="34" charset="0"/>
              </a:rPr>
              <a:t> Allah </a:t>
            </a:r>
            <a:r>
              <a:rPr lang="en-CA" sz="2600" b="1" dirty="0" err="1" smtClean="0">
                <a:solidFill>
                  <a:schemeClr val="bg1"/>
                </a:solidFill>
                <a:latin typeface="Calibri" pitchFamily="34" charset="0"/>
              </a:rPr>
              <a:t>seperti</a:t>
            </a:r>
            <a:r>
              <a:rPr lang="en-CA" sz="2600" b="1" dirty="0" smtClean="0">
                <a:solidFill>
                  <a:schemeClr val="bg1"/>
                </a:solidFill>
                <a:latin typeface="Calibri" pitchFamily="34" charset="0"/>
              </a:rPr>
              <a:t> Allah </a:t>
            </a:r>
            <a:r>
              <a:rPr lang="en-CA" sz="2600" b="1" dirty="0" err="1" smtClean="0">
                <a:solidFill>
                  <a:schemeClr val="bg1"/>
                </a:solidFill>
                <a:latin typeface="Calibri" pitchFamily="34" charset="0"/>
              </a:rPr>
              <a:t>menikmati</a:t>
            </a:r>
            <a:r>
              <a:rPr lang="en-CA" sz="2600" b="1" dirty="0" smtClean="0">
                <a:solidFill>
                  <a:schemeClr val="bg1"/>
                </a:solidFill>
                <a:latin typeface="Calibri" pitchFamily="34" charset="0"/>
              </a:rPr>
              <a:t> Allah – </a:t>
            </a:r>
            <a:r>
              <a:rPr lang="en-CA" sz="2600" b="1" dirty="0" err="1" smtClean="0">
                <a:solidFill>
                  <a:schemeClr val="bg1"/>
                </a:solidFill>
                <a:latin typeface="Calibri" pitchFamily="34" charset="0"/>
              </a:rPr>
              <a:t>sesuatu</a:t>
            </a:r>
            <a:r>
              <a:rPr lang="en-CA" sz="2600" b="1" dirty="0" smtClean="0">
                <a:solidFill>
                  <a:schemeClr val="bg1"/>
                </a:solidFill>
                <a:latin typeface="Calibri" pitchFamily="34" charset="0"/>
              </a:rPr>
              <a:t> yang </a:t>
            </a:r>
            <a:r>
              <a:rPr lang="en-CA" sz="2600" b="1" dirty="0" err="1" smtClean="0">
                <a:solidFill>
                  <a:schemeClr val="bg1"/>
                </a:solidFill>
                <a:latin typeface="Calibri" pitchFamily="34" charset="0"/>
              </a:rPr>
              <a:t>mulia</a:t>
            </a:r>
            <a:r>
              <a:rPr lang="en-CA" sz="2600" b="1" dirty="0" smtClean="0">
                <a:solidFill>
                  <a:schemeClr val="bg1"/>
                </a:solidFill>
                <a:latin typeface="Calibri" pitchFamily="34" charset="0"/>
              </a:rPr>
              <a:t>!</a:t>
            </a:r>
            <a:r>
              <a:rPr lang="en-CA" sz="2600" b="1" dirty="0">
                <a:solidFill>
                  <a:schemeClr val="bg1"/>
                </a:solidFill>
                <a:latin typeface="Calibri" pitchFamily="34" charset="0"/>
              </a:rPr>
              <a:t> </a:t>
            </a:r>
            <a:endParaRPr lang="en-CA" sz="2600" b="1" dirty="0" smtClean="0">
              <a:solidFill>
                <a:schemeClr val="bg1"/>
              </a:solidFill>
              <a:latin typeface="Calibri" pitchFamily="34" charset="0"/>
            </a:endParaRPr>
          </a:p>
          <a:p>
            <a:pPr algn="ctr"/>
            <a:r>
              <a:rPr lang="en-CA" sz="2600" b="1" dirty="0" err="1" smtClean="0">
                <a:solidFill>
                  <a:schemeClr val="bg1"/>
                </a:solidFill>
                <a:latin typeface="Calibri" pitchFamily="34" charset="0"/>
                <a:cs typeface="Calibri" pitchFamily="34" charset="0"/>
              </a:rPr>
              <a:t>Surga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adalah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perayaan</a:t>
            </a:r>
            <a:r>
              <a:rPr lang="en-CA" sz="2600" b="1" dirty="0" smtClean="0">
                <a:solidFill>
                  <a:schemeClr val="bg1"/>
                </a:solidFill>
                <a:latin typeface="Calibri" pitchFamily="34" charset="0"/>
                <a:cs typeface="Calibri" pitchFamily="34" charset="0"/>
              </a:rPr>
              <a:t> Allah, </a:t>
            </a:r>
            <a:r>
              <a:rPr lang="en-CA" sz="2600" b="1" dirty="0" err="1" smtClean="0">
                <a:solidFill>
                  <a:schemeClr val="bg1"/>
                </a:solidFill>
                <a:latin typeface="Calibri" pitchFamily="34" charset="0"/>
                <a:cs typeface="Calibri" pitchFamily="34" charset="0"/>
              </a:rPr>
              <a:t>dan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hidup</a:t>
            </a:r>
            <a:r>
              <a:rPr lang="en-CA" sz="2600" b="1" dirty="0" smtClean="0">
                <a:solidFill>
                  <a:schemeClr val="bg1"/>
                </a:solidFill>
                <a:latin typeface="Calibri" pitchFamily="34" charset="0"/>
                <a:cs typeface="Calibri" pitchFamily="34" charset="0"/>
              </a:rPr>
              <a:t> di </a:t>
            </a:r>
            <a:r>
              <a:rPr lang="en-CA" sz="2600" b="1" dirty="0" err="1" smtClean="0">
                <a:solidFill>
                  <a:schemeClr val="bg1"/>
                </a:solidFill>
                <a:latin typeface="Calibri" pitchFamily="34" charset="0"/>
                <a:cs typeface="Calibri" pitchFamily="34" charset="0"/>
              </a:rPr>
              <a:t>bumi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adalah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sedikit</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mengenai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surga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ketika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kita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bersukacita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Allah </a:t>
            </a:r>
            <a:r>
              <a:rPr lang="en-CA" sz="2600" b="1" dirty="0" err="1" smtClean="0">
                <a:solidFill>
                  <a:schemeClr val="bg1"/>
                </a:solidFill>
                <a:latin typeface="Calibri" pitchFamily="34" charset="0"/>
                <a:cs typeface="Calibri" pitchFamily="34" charset="0"/>
              </a:rPr>
              <a:t>seperti</a:t>
            </a:r>
            <a:r>
              <a:rPr lang="en-CA" sz="2600" b="1" dirty="0" smtClean="0">
                <a:solidFill>
                  <a:schemeClr val="bg1"/>
                </a:solidFill>
                <a:latin typeface="Calibri" pitchFamily="34" charset="0"/>
                <a:cs typeface="Calibri" pitchFamily="34" charset="0"/>
              </a:rPr>
              <a:t> Allah </a:t>
            </a:r>
            <a:r>
              <a:rPr lang="en-CA" sz="2600" b="1" dirty="0" err="1" smtClean="0">
                <a:solidFill>
                  <a:schemeClr val="bg1"/>
                </a:solidFill>
                <a:latin typeface="Calibri" pitchFamily="34" charset="0"/>
                <a:cs typeface="Calibri" pitchFamily="34" charset="0"/>
              </a:rPr>
              <a:t>bersukacita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Allah!</a:t>
            </a:r>
            <a:endParaRPr lang="en-CA" sz="2600" b="1" dirty="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5" name="Oval 4"/>
          <p:cNvSpPr/>
          <p:nvPr/>
        </p:nvSpPr>
        <p:spPr>
          <a:xfrm>
            <a:off x="1115616" y="116632"/>
            <a:ext cx="7200800" cy="6571109"/>
          </a:xfrm>
          <a:prstGeom prst="ellipse">
            <a:avLst/>
          </a:prstGeom>
          <a:solidFill>
            <a:srgbClr val="FF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en-US" sz="2000" b="1" dirty="0" smtClean="0">
              <a:solidFill>
                <a:schemeClr val="bg1"/>
              </a:solidFill>
            </a:endParaRPr>
          </a:p>
          <a:p>
            <a:pPr algn="ctr"/>
            <a:endParaRPr lang="en-US" sz="1000" b="1" dirty="0" smtClean="0">
              <a:solidFill>
                <a:schemeClr val="bg1"/>
              </a:solidFill>
            </a:endParaRPr>
          </a:p>
          <a:p>
            <a:pPr algn="ctr">
              <a:defRPr/>
            </a:pPr>
            <a:endParaRPr lang="en-US" dirty="0"/>
          </a:p>
        </p:txBody>
      </p:sp>
      <p:sp>
        <p:nvSpPr>
          <p:cNvPr id="5124" name="Text Box 3"/>
          <p:cNvSpPr txBox="1">
            <a:spLocks noChangeArrowheads="1"/>
          </p:cNvSpPr>
          <p:nvPr/>
        </p:nvSpPr>
        <p:spPr bwMode="auto">
          <a:xfrm>
            <a:off x="1259632" y="1841917"/>
            <a:ext cx="6956425" cy="2739211"/>
          </a:xfrm>
          <a:prstGeom prst="rect">
            <a:avLst/>
          </a:prstGeom>
          <a:noFill/>
          <a:ln w="9525">
            <a:noFill/>
            <a:miter lim="800000"/>
            <a:headEnd/>
            <a:tailEnd/>
          </a:ln>
        </p:spPr>
        <p:txBody>
          <a:bodyPr>
            <a:spAutoFit/>
          </a:bodyPr>
          <a:lstStyle/>
          <a:p>
            <a:pPr algn="ctr"/>
            <a:r>
              <a:rPr lang="en-US" sz="3200" b="1" dirty="0" err="1" smtClean="0">
                <a:solidFill>
                  <a:schemeClr val="bg1"/>
                </a:solidFill>
                <a:latin typeface="Calibri" pitchFamily="34" charset="0"/>
                <a:cs typeface="Calibri" pitchFamily="34" charset="0"/>
              </a:rPr>
              <a:t>dikasihi</a:t>
            </a:r>
            <a:r>
              <a:rPr lang="en-US" sz="3200" b="1" dirty="0" smtClean="0">
                <a:solidFill>
                  <a:schemeClr val="bg1"/>
                </a:solidFill>
                <a:latin typeface="Calibri" pitchFamily="34" charset="0"/>
                <a:cs typeface="Calibri" pitchFamily="34" charset="0"/>
              </a:rPr>
              <a:t> </a:t>
            </a:r>
          </a:p>
          <a:p>
            <a:pPr algn="ctr"/>
            <a:r>
              <a:rPr lang="en-US" sz="3200" b="1" dirty="0" smtClean="0">
                <a:solidFill>
                  <a:schemeClr val="bg1"/>
                </a:solidFill>
                <a:latin typeface="Calibri" pitchFamily="34" charset="0"/>
                <a:cs typeface="Calibri" pitchFamily="34" charset="0"/>
              </a:rPr>
              <a:t>                 </a:t>
            </a:r>
          </a:p>
          <a:p>
            <a:pPr algn="ctr"/>
            <a:r>
              <a:rPr lang="en-US" sz="3200" b="1" dirty="0" err="1" smtClean="0">
                <a:solidFill>
                  <a:schemeClr val="bg1"/>
                </a:solidFill>
                <a:latin typeface="Calibri" pitchFamily="34" charset="0"/>
                <a:cs typeface="Calibri" pitchFamily="34" charset="0"/>
              </a:rPr>
              <a:t>diselamatkan</a:t>
            </a:r>
            <a:r>
              <a:rPr lang="en-US" sz="3200" b="1" dirty="0" smtClean="0">
                <a:solidFill>
                  <a:schemeClr val="bg1"/>
                </a:solidFill>
                <a:latin typeface="Calibri" pitchFamily="34" charset="0"/>
                <a:cs typeface="Calibri" pitchFamily="34" charset="0"/>
              </a:rPr>
              <a:t> </a:t>
            </a:r>
            <a:endParaRPr lang="en-CA" sz="3200" b="1" dirty="0" smtClean="0">
              <a:solidFill>
                <a:schemeClr val="bg1"/>
              </a:solidFill>
              <a:latin typeface="Calibri" pitchFamily="34" charset="0"/>
              <a:cs typeface="Calibri" pitchFamily="34" charset="0"/>
            </a:endParaRPr>
          </a:p>
          <a:p>
            <a:pPr algn="ctr"/>
            <a:endParaRPr lang="en-US" sz="3200" b="1" dirty="0" smtClean="0">
              <a:solidFill>
                <a:schemeClr val="bg1"/>
              </a:solidFill>
              <a:latin typeface="Calibri" pitchFamily="34" charset="0"/>
              <a:cs typeface="Calibri" pitchFamily="34" charset="0"/>
            </a:endParaRPr>
          </a:p>
          <a:p>
            <a:pPr algn="ctr"/>
            <a:r>
              <a:rPr lang="en-US" sz="3200" b="1" dirty="0" err="1" smtClean="0">
                <a:solidFill>
                  <a:schemeClr val="bg1"/>
                </a:solidFill>
                <a:latin typeface="Calibri" pitchFamily="34" charset="0"/>
                <a:cs typeface="Calibri" pitchFamily="34" charset="0"/>
              </a:rPr>
              <a:t>dalam</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Perjanjian</a:t>
            </a:r>
            <a:r>
              <a:rPr lang="en-US" sz="3200" b="1" dirty="0" smtClean="0">
                <a:solidFill>
                  <a:schemeClr val="bg1"/>
                </a:solidFill>
                <a:latin typeface="Calibri" pitchFamily="34" charset="0"/>
                <a:cs typeface="Calibri" pitchFamily="34" charset="0"/>
              </a:rPr>
              <a:t> </a:t>
            </a:r>
            <a:r>
              <a:rPr lang="en-US" sz="3200" b="1" dirty="0" err="1" smtClean="0">
                <a:solidFill>
                  <a:schemeClr val="bg1"/>
                </a:solidFill>
                <a:latin typeface="Calibri" pitchFamily="34" charset="0"/>
                <a:cs typeface="Calibri" pitchFamily="34" charset="0"/>
              </a:rPr>
              <a:t>Baru</a:t>
            </a:r>
            <a:endParaRPr lang="en-CA" sz="3200" b="1" dirty="0" smtClean="0">
              <a:solidFill>
                <a:schemeClr val="bg1"/>
              </a:solidFill>
              <a:latin typeface="Calibri" pitchFamily="34" charset="0"/>
              <a:cs typeface="Calibri" pitchFamily="34" charset="0"/>
            </a:endParaRPr>
          </a:p>
          <a:p>
            <a:pPr algn="ctr"/>
            <a:endParaRPr lang="en-US" sz="1200" b="1" dirty="0" smtClean="0">
              <a:solidFill>
                <a:schemeClr val="bg1"/>
              </a:solidFill>
              <a:latin typeface="Calibri" pitchFamily="34" charset="0"/>
            </a:endParaRPr>
          </a:p>
        </p:txBody>
      </p:sp>
      <p:sp>
        <p:nvSpPr>
          <p:cNvPr id="6" name="Right Arrow 5"/>
          <p:cNvSpPr/>
          <p:nvPr/>
        </p:nvSpPr>
        <p:spPr>
          <a:xfrm>
            <a:off x="539552" y="1268760"/>
            <a:ext cx="1728192" cy="50405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TextBox 5"/>
          <p:cNvSpPr txBox="1">
            <a:spLocks noChangeArrowheads="1"/>
          </p:cNvSpPr>
          <p:nvPr/>
        </p:nvSpPr>
        <p:spPr bwMode="auto">
          <a:xfrm>
            <a:off x="755576" y="5805264"/>
            <a:ext cx="7632848" cy="954107"/>
          </a:xfrm>
          <a:prstGeom prst="rect">
            <a:avLst/>
          </a:prstGeom>
          <a:solidFill>
            <a:srgbClr val="7030A0"/>
          </a:solidFill>
          <a:ln w="9525">
            <a:noFill/>
            <a:miter lim="800000"/>
            <a:headEnd/>
            <a:tailEnd/>
          </a:ln>
        </p:spPr>
        <p:txBody>
          <a:bodyPr wrap="square">
            <a:spAutoFit/>
          </a:bodyPr>
          <a:lstStyle/>
          <a:p>
            <a:pPr algn="ctr"/>
            <a:r>
              <a:rPr lang="en-US" sz="2800" b="1" kern="0" dirty="0" err="1" smtClean="0">
                <a:latin typeface="Calibri" pitchFamily="34" charset="0"/>
                <a:cs typeface="Calibri" pitchFamily="34" charset="0"/>
              </a:rPr>
              <a:t>Tiga</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berkat-berkat</a:t>
            </a:r>
            <a:r>
              <a:rPr lang="en-US" sz="2800" b="1" kern="0" dirty="0" smtClean="0">
                <a:latin typeface="Calibri" pitchFamily="34" charset="0"/>
                <a:cs typeface="Calibri" pitchFamily="34" charset="0"/>
              </a:rPr>
              <a:t> </a:t>
            </a:r>
            <a:r>
              <a:rPr lang="en-US" sz="2800" b="1" kern="0" dirty="0" err="1" smtClean="0">
                <a:latin typeface="Calibri" pitchFamily="34" charset="0"/>
                <a:cs typeface="Calibri" pitchFamily="34" charset="0"/>
              </a:rPr>
              <a:t>termasuk</a:t>
            </a:r>
            <a:r>
              <a:rPr lang="en-US" sz="2800" b="1" kern="0" dirty="0" smtClean="0">
                <a:latin typeface="Calibri" pitchFamily="34" charset="0"/>
                <a:cs typeface="Calibri" pitchFamily="34" charset="0"/>
              </a:rPr>
              <a:t> </a:t>
            </a:r>
            <a:r>
              <a:rPr lang="en-US" sz="2800" b="1" kern="0" smtClean="0">
                <a:latin typeface="Calibri" pitchFamily="34" charset="0"/>
                <a:cs typeface="Calibri" pitchFamily="34" charset="0"/>
              </a:rPr>
              <a:t>yang lain-nya</a:t>
            </a:r>
            <a:r>
              <a:rPr lang="en-US" sz="2800" b="1" kern="0" dirty="0" smtClean="0">
                <a:latin typeface="Calibri" pitchFamily="34" charset="0"/>
                <a:cs typeface="Calibri" pitchFamily="34" charset="0"/>
              </a:rPr>
              <a:t>  98-100</a:t>
            </a:r>
            <a:r>
              <a:rPr lang="en-CA" sz="2800" kern="0" dirty="0" smtClean="0">
                <a:latin typeface="Calibri" pitchFamily="34" charset="0"/>
                <a:cs typeface="Calibri" pitchFamily="34" charset="0"/>
              </a:rPr>
              <a:t/>
            </a:r>
            <a:br>
              <a:rPr lang="en-CA" sz="2800" kern="0" dirty="0" smtClean="0">
                <a:latin typeface="Calibri" pitchFamily="34" charset="0"/>
                <a:cs typeface="Calibri" pitchFamily="34" charset="0"/>
              </a:rPr>
            </a:br>
            <a:r>
              <a:rPr lang="en-CA" sz="2800" b="1" kern="0" dirty="0" err="1" smtClean="0">
                <a:latin typeface="Calibri" pitchFamily="34" charset="0"/>
                <a:cs typeface="Calibri" pitchFamily="34" charset="0"/>
              </a:rPr>
              <a:t>Terima</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Kasih</a:t>
            </a:r>
            <a:r>
              <a:rPr lang="en-CA" sz="2800" b="1" kern="0" dirty="0" smtClean="0">
                <a:latin typeface="Calibri" pitchFamily="34" charset="0"/>
                <a:cs typeface="Calibri" pitchFamily="34" charset="0"/>
              </a:rPr>
              <a:t>, </a:t>
            </a:r>
            <a:r>
              <a:rPr lang="en-CA" sz="2800" b="1" kern="0" dirty="0" err="1" smtClean="0">
                <a:latin typeface="Calibri" pitchFamily="34" charset="0"/>
                <a:cs typeface="Calibri" pitchFamily="34" charset="0"/>
              </a:rPr>
              <a:t>Tuhan</a:t>
            </a:r>
            <a:r>
              <a:rPr lang="en-CA" sz="2800" b="1" kern="0" dirty="0" smtClean="0">
                <a:latin typeface="Calibri" pitchFamily="34" charset="0"/>
                <a:cs typeface="Calibri" pitchFamily="34" charset="0"/>
              </a:rPr>
              <a:t>!</a:t>
            </a:r>
            <a:endParaRPr lang="en-CA" sz="2800" b="1" dirty="0">
              <a:latin typeface="Calibri" pitchFamily="34" charset="0"/>
            </a:endParaRPr>
          </a:p>
        </p:txBody>
      </p:sp>
      <p:sp>
        <p:nvSpPr>
          <p:cNvPr id="9" name="Text Box 4"/>
          <p:cNvSpPr txBox="1">
            <a:spLocks noChangeArrowheads="1"/>
          </p:cNvSpPr>
          <p:nvPr/>
        </p:nvSpPr>
        <p:spPr bwMode="auto">
          <a:xfrm>
            <a:off x="7092280" y="44624"/>
            <a:ext cx="1944216" cy="830997"/>
          </a:xfrm>
          <a:prstGeom prst="rect">
            <a:avLst/>
          </a:prstGeom>
          <a:noFill/>
          <a:ln w="9525">
            <a:noFill/>
            <a:miter lim="800000"/>
            <a:headEnd/>
            <a:tailEnd/>
          </a:ln>
        </p:spPr>
        <p:txBody>
          <a:bodyPr wrap="square">
            <a:spAutoFit/>
          </a:bodyPr>
          <a:lstStyle/>
          <a:p>
            <a:pPr algn="ctr"/>
            <a:r>
              <a:rPr lang="en-US" sz="2400" b="1" dirty="0" err="1" smtClean="0">
                <a:latin typeface="Calibri" pitchFamily="34" charset="0"/>
                <a:cs typeface="Calibri" pitchFamily="34" charset="0"/>
              </a:rPr>
              <a:t>hadiah</a:t>
            </a:r>
            <a:r>
              <a:rPr lang="en-US" sz="2400" b="1" dirty="0" smtClean="0">
                <a:latin typeface="Calibri" pitchFamily="34" charset="0"/>
                <a:cs typeface="Calibri" pitchFamily="34" charset="0"/>
              </a:rPr>
              <a:t> </a:t>
            </a:r>
          </a:p>
          <a:p>
            <a:pPr algn="ctr"/>
            <a:r>
              <a:rPr lang="en-US" sz="2400" b="1" dirty="0" smtClean="0">
                <a:latin typeface="Calibri" pitchFamily="34" charset="0"/>
                <a:cs typeface="Calibri" pitchFamily="34" charset="0"/>
              </a:rPr>
              <a:t>98-100</a:t>
            </a:r>
            <a:endParaRPr lang="en-US" sz="2400" b="1" dirty="0">
              <a:latin typeface="Calibri" pitchFamily="34" charset="0"/>
              <a:cs typeface="Calibri" pitchFamily="34" charset="0"/>
            </a:endParaRPr>
          </a:p>
        </p:txBody>
      </p:sp>
      <p:sp>
        <p:nvSpPr>
          <p:cNvPr id="10" name="Text Box 4"/>
          <p:cNvSpPr txBox="1">
            <a:spLocks noChangeArrowheads="1"/>
          </p:cNvSpPr>
          <p:nvPr/>
        </p:nvSpPr>
        <p:spPr bwMode="auto">
          <a:xfrm>
            <a:off x="107504" y="140439"/>
            <a:ext cx="2592388" cy="1200329"/>
          </a:xfrm>
          <a:prstGeom prst="rect">
            <a:avLst/>
          </a:prstGeom>
          <a:noFill/>
          <a:ln w="9525">
            <a:noFill/>
            <a:miter lim="800000"/>
            <a:headEnd/>
            <a:tailEnd/>
          </a:ln>
        </p:spPr>
        <p:txBody>
          <a:bodyPr>
            <a:spAutoFit/>
          </a:bodyPr>
          <a:lstStyle/>
          <a:p>
            <a:pPr algn="ctr"/>
            <a:r>
              <a:rPr lang="en-US" sz="2400" b="1" dirty="0" err="1" smtClean="0">
                <a:latin typeface="Calibri" pitchFamily="34" charset="0"/>
                <a:cs typeface="Calibri" pitchFamily="34" charset="0"/>
              </a:rPr>
              <a:t>iman</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ctr"/>
            <a:r>
              <a:rPr lang="en-US" sz="2400" b="1" dirty="0" err="1" smtClean="0">
                <a:latin typeface="Calibri" pitchFamily="34" charset="0"/>
                <a:cs typeface="Calibri" pitchFamily="34" charset="0"/>
              </a:rPr>
              <a:t>Kristus</a:t>
            </a:r>
            <a:endParaRPr lang="en-US" sz="2400" b="1" dirty="0">
              <a:latin typeface="Calibri" pitchFamily="34" charset="0"/>
              <a:cs typeface="Calibri" pitchFamily="34" charset="0"/>
            </a:endParaRPr>
          </a:p>
        </p:txBody>
      </p:sp>
      <p:sp>
        <p:nvSpPr>
          <p:cNvPr id="13" name="Title 12"/>
          <p:cNvSpPr txBox="1">
            <a:spLocks/>
          </p:cNvSpPr>
          <p:nvPr/>
        </p:nvSpPr>
        <p:spPr bwMode="auto">
          <a:xfrm>
            <a:off x="2051720" y="53752"/>
            <a:ext cx="5410944"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200" b="1" kern="0" dirty="0" err="1" smtClean="0">
                <a:solidFill>
                  <a:schemeClr val="bg1"/>
                </a:solidFill>
                <a:latin typeface="Calibri" pitchFamily="34" charset="0"/>
                <a:ea typeface="+mj-ea"/>
                <a:cs typeface="Calibri" pitchFamily="34" charset="0"/>
              </a:rPr>
              <a:t>d</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alam</a:t>
            </a:r>
            <a:r>
              <a:rPr kumimoji="0" lang="en-CA" sz="32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32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Kristus</a:t>
            </a:r>
            <a:endParaRPr kumimoji="0" lang="en-CA" sz="32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Tree>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026" name="Oval 2"/>
          <p:cNvSpPr>
            <a:spLocks noChangeArrowheads="1"/>
          </p:cNvSpPr>
          <p:nvPr/>
        </p:nvSpPr>
        <p:spPr bwMode="auto">
          <a:xfrm>
            <a:off x="35496" y="412576"/>
            <a:ext cx="7132320" cy="6309360"/>
          </a:xfrm>
          <a:prstGeom prst="ellipse">
            <a:avLst/>
          </a:prstGeom>
          <a:solidFill>
            <a:srgbClr val="FFFF00"/>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CA"/>
          </a:p>
        </p:txBody>
      </p:sp>
      <p:sp>
        <p:nvSpPr>
          <p:cNvPr id="7" name="Down Arrow 6"/>
          <p:cNvSpPr/>
          <p:nvPr/>
        </p:nvSpPr>
        <p:spPr>
          <a:xfrm>
            <a:off x="3419872" y="72008"/>
            <a:ext cx="360040" cy="365760"/>
          </a:xfrm>
          <a:prstGeom prst="down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108520" y="6535579"/>
            <a:ext cx="244827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johncrozieris@gmail.com  ©  2020 </a:t>
            </a:r>
            <a:endParaRPr lang="en-CA" sz="1200" dirty="0">
              <a:solidFill>
                <a:schemeClr val="bg1"/>
              </a:solidFill>
              <a:latin typeface="Arial Narrow" pitchFamily="34" charset="0"/>
            </a:endParaRPr>
          </a:p>
        </p:txBody>
      </p:sp>
      <p:sp>
        <p:nvSpPr>
          <p:cNvPr id="9743362" name="Text Box 2"/>
          <p:cNvSpPr txBox="1">
            <a:spLocks noChangeArrowheads="1"/>
          </p:cNvSpPr>
          <p:nvPr/>
        </p:nvSpPr>
        <p:spPr bwMode="auto">
          <a:xfrm>
            <a:off x="2771800" y="404664"/>
            <a:ext cx="1576388" cy="3077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dalam</a:t>
            </a:r>
            <a:r>
              <a:rPr kumimoji="0" lang="en-CA" altLang="ko-KR" sz="1400" b="1" i="0" u="none" strike="noStrike" cap="none" normalizeH="0" baseline="0" dirty="0" smtClean="0">
                <a:ln>
                  <a:noFill/>
                </a:ln>
                <a:solidFill>
                  <a:schemeClr val="bg1"/>
                </a:solidFill>
                <a:effectLst/>
                <a:latin typeface="Arial Black" pitchFamily="34" charset="0"/>
                <a:ea typeface="Malgun Gothic" pitchFamily="34" charset="-127"/>
                <a:cs typeface="Arial" pitchFamily="34" charset="0"/>
              </a:rPr>
              <a:t> </a:t>
            </a: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Kristus</a:t>
            </a:r>
            <a:endParaRPr kumimoji="0" lang="en-US" sz="1400" b="0" i="0" u="none" strike="noStrike" cap="none" normalizeH="0" baseline="0" dirty="0" smtClean="0">
              <a:ln>
                <a:noFill/>
              </a:ln>
              <a:solidFill>
                <a:schemeClr val="bg1"/>
              </a:solidFill>
              <a:effectLst/>
              <a:latin typeface="Arial" pitchFamily="34" charset="0"/>
              <a:cs typeface="Arial" pitchFamily="34" charset="0"/>
            </a:endParaRPr>
          </a:p>
        </p:txBody>
      </p:sp>
      <p:sp>
        <p:nvSpPr>
          <p:cNvPr id="2" name="Text Box 1"/>
          <p:cNvSpPr txBox="1">
            <a:spLocks noChangeArrowheads="1"/>
          </p:cNvSpPr>
          <p:nvPr/>
        </p:nvSpPr>
        <p:spPr bwMode="auto">
          <a:xfrm>
            <a:off x="107504" y="52810"/>
            <a:ext cx="7200800" cy="4238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Bertobat</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Allah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dan</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percaya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Yesus</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Kristus</a:t>
            </a:r>
            <a:endParaRPr kumimoji="0" lang="en-US" sz="2000" b="0" i="0" u="none" strike="noStrike" cap="none" normalizeH="0" baseline="0" dirty="0" smtClean="0">
              <a:ln>
                <a:noFill/>
              </a:ln>
              <a:solidFill>
                <a:schemeClr val="bg1"/>
              </a:solidFill>
              <a:effectLst/>
              <a:latin typeface="Arial" pitchFamily="34" charset="0"/>
              <a:cs typeface="Arial" pitchFamily="34" charset="0"/>
            </a:endParaRPr>
          </a:p>
        </p:txBody>
      </p:sp>
      <p:sp>
        <p:nvSpPr>
          <p:cNvPr id="20" name="Rectangle 19"/>
          <p:cNvSpPr/>
          <p:nvPr/>
        </p:nvSpPr>
        <p:spPr>
          <a:xfrm>
            <a:off x="3505592" y="3002280"/>
            <a:ext cx="18288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124200" y="3276600"/>
            <a:ext cx="9144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Text Box 3"/>
          <p:cNvSpPr txBox="1">
            <a:spLocks noChangeArrowheads="1"/>
          </p:cNvSpPr>
          <p:nvPr/>
        </p:nvSpPr>
        <p:spPr bwMode="auto">
          <a:xfrm>
            <a:off x="1907704"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a:t>
            </a:r>
            <a:r>
              <a:rPr lang="en-CA" altLang="ko-KR" sz="1200" b="1" dirty="0" err="1" smtClean="0">
                <a:solidFill>
                  <a:schemeClr val="bg1"/>
                </a:solidFill>
                <a:latin typeface="Calibri" pitchFamily="34" charset="0"/>
                <a:ea typeface="Malgun Gothic" pitchFamily="34" charset="-127"/>
                <a:cs typeface="Calibri" pitchFamily="34" charset="0"/>
              </a:rPr>
              <a:t>b</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cxnSp>
        <p:nvCxnSpPr>
          <p:cNvPr id="14" name="Straight Arrow Connector 13"/>
          <p:cNvCxnSpPr/>
          <p:nvPr/>
        </p:nvCxnSpPr>
        <p:spPr>
          <a:xfrm flipV="1">
            <a:off x="388620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flipV="1">
            <a:off x="292608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H="1">
            <a:off x="297180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91668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pic>
        <p:nvPicPr>
          <p:cNvPr id="24" name="Picture 23" descr="www.fg-a.com valentine 2-jumping-heart.gif"/>
          <p:cNvPicPr>
            <a:picLocks noChangeAspect="1"/>
          </p:cNvPicPr>
          <p:nvPr/>
        </p:nvPicPr>
        <p:blipFill>
          <a:blip r:embed="rId2" cstate="print"/>
          <a:stretch>
            <a:fillRect/>
          </a:stretch>
        </p:blipFill>
        <p:spPr>
          <a:xfrm>
            <a:off x="3059832" y="2996952"/>
            <a:ext cx="1049259" cy="1224136"/>
          </a:xfrm>
          <a:prstGeom prst="rect">
            <a:avLst/>
          </a:prstGeom>
        </p:spPr>
      </p:pic>
      <p:sp>
        <p:nvSpPr>
          <p:cNvPr id="26" name="TextBox 25"/>
          <p:cNvSpPr txBox="1"/>
          <p:nvPr/>
        </p:nvSpPr>
        <p:spPr>
          <a:xfrm>
            <a:off x="107504" y="6381328"/>
            <a:ext cx="208823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jumping heart © www.fg-a.com</a:t>
            </a:r>
          </a:p>
        </p:txBody>
      </p:sp>
      <p:sp>
        <p:nvSpPr>
          <p:cNvPr id="27" name="Title 3"/>
          <p:cNvSpPr txBox="1">
            <a:spLocks/>
          </p:cNvSpPr>
          <p:nvPr/>
        </p:nvSpPr>
        <p:spPr>
          <a:xfrm>
            <a:off x="7236296" y="-27384"/>
            <a:ext cx="2016224" cy="6949440"/>
          </a:xfrm>
          <a:prstGeom prst="rect">
            <a:avLst/>
          </a:prstGeom>
          <a:solidFill>
            <a:schemeClr val="bg1"/>
          </a:solidFill>
        </p:spPr>
        <p:txBody>
          <a:bodyPr/>
          <a:lstStyle/>
          <a:p>
            <a:pPr algn="ctr" eaLnBrk="0" hangingPunct="0">
              <a:lnSpc>
                <a:spcPts val="1200"/>
              </a:lnSpc>
              <a:defRPr/>
            </a:pPr>
            <a:endParaRPr lang="en-US" sz="800" b="1" kern="0" dirty="0" smtClean="0">
              <a:solidFill>
                <a:srgbClr val="FFFF00"/>
              </a:solidFill>
              <a:effectLst>
                <a:outerShdw blurRad="38100" dist="38100" dir="2700000" algn="tl">
                  <a:srgbClr val="000000">
                    <a:alpha val="43137"/>
                  </a:srgbClr>
                </a:outerShdw>
              </a:effectLst>
              <a:latin typeface="Calibri" pitchFamily="34" charset="0"/>
            </a:endParaRPr>
          </a:p>
          <a:p>
            <a:pPr algn="ctr" eaLnBrk="0" hangingPunct="0">
              <a:lnSpc>
                <a:spcPts val="2800"/>
              </a:lnSpc>
              <a:defRPr/>
            </a:pPr>
            <a:r>
              <a:rPr lang="en-US" sz="2400" b="1" kern="0" dirty="0" err="1" smtClean="0">
                <a:solidFill>
                  <a:srgbClr val="FFFF00"/>
                </a:solidFill>
                <a:latin typeface="Calibri" pitchFamily="34" charset="0"/>
              </a:rPr>
              <a:t>Sudah</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selesai</a:t>
            </a:r>
            <a:r>
              <a:rPr lang="en-US" sz="2400" b="1" kern="0" dirty="0" smtClean="0">
                <a:solidFill>
                  <a:srgbClr val="FFFF00"/>
                </a:solidFill>
                <a:latin typeface="Calibri" pitchFamily="34" charset="0"/>
              </a:rPr>
              <a:t>! </a:t>
            </a:r>
            <a:br>
              <a:rPr lang="en-US" sz="2400" b="1" kern="0" dirty="0" smtClean="0">
                <a:solidFill>
                  <a:srgbClr val="FFFF00"/>
                </a:solidFill>
                <a:latin typeface="Calibri" pitchFamily="34" charset="0"/>
              </a:rPr>
            </a:br>
            <a:r>
              <a:rPr lang="en-US" sz="2400" b="1" kern="0" dirty="0" err="1" smtClean="0">
                <a:solidFill>
                  <a:srgbClr val="FFFF00"/>
                </a:solidFill>
                <a:latin typeface="Calibri" pitchFamily="34" charset="0"/>
              </a:rPr>
              <a:t>Minum</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dengan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sukacita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dalam</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kekayaan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anugerah</a:t>
            </a:r>
            <a:r>
              <a:rPr lang="en-US" sz="2400" b="1" kern="0" dirty="0" smtClean="0">
                <a:solidFill>
                  <a:srgbClr val="FFFF00"/>
                </a:solidFill>
                <a:latin typeface="Calibri" pitchFamily="34" charset="0"/>
              </a:rPr>
              <a:t> Allah </a:t>
            </a:r>
            <a:r>
              <a:rPr lang="en-US" sz="2400" b="1" kern="0" dirty="0" err="1" smtClean="0">
                <a:solidFill>
                  <a:srgbClr val="FFFF00"/>
                </a:solidFill>
                <a:latin typeface="Calibri" pitchFamily="34" charset="0"/>
              </a:rPr>
              <a:t>diberikan</a:t>
            </a:r>
            <a:r>
              <a:rPr lang="en-US" sz="2400" b="1" kern="0" dirty="0" smtClean="0">
                <a:solidFill>
                  <a:srgbClr val="FFFF00"/>
                </a:solidFill>
                <a:latin typeface="Calibri" pitchFamily="34" charset="0"/>
              </a:rPr>
              <a:t> gratis </a:t>
            </a:r>
            <a:r>
              <a:rPr lang="en-US" sz="2400" b="1" kern="0" dirty="0" err="1" smtClean="0">
                <a:solidFill>
                  <a:srgbClr val="FFFF00"/>
                </a:solidFill>
                <a:latin typeface="Calibri" pitchFamily="34" charset="0"/>
              </a:rPr>
              <a:t>dalam</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Kristus</a:t>
            </a:r>
            <a:r>
              <a:rPr lang="en-US" sz="2400" b="1" kern="0" dirty="0" smtClean="0">
                <a:solidFill>
                  <a:srgbClr val="FFFF00"/>
                </a:solidFill>
                <a:latin typeface="Calibri" pitchFamily="34" charset="0"/>
              </a:rPr>
              <a:t>  </a:t>
            </a:r>
            <a:br>
              <a:rPr lang="en-US" sz="2400" b="1" kern="0" dirty="0" smtClean="0">
                <a:solidFill>
                  <a:srgbClr val="FFFF00"/>
                </a:solidFill>
                <a:latin typeface="Calibri" pitchFamily="34" charset="0"/>
              </a:rPr>
            </a:br>
            <a:r>
              <a:rPr lang="en-US" sz="2400" b="1" kern="0" dirty="0" err="1" smtClean="0">
                <a:solidFill>
                  <a:srgbClr val="FFFF00"/>
                </a:solidFill>
                <a:latin typeface="Calibri" pitchFamily="34" charset="0"/>
              </a:rPr>
              <a:t>pada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saat</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kita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menerima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keselamatan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dalam</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Kristus</a:t>
            </a:r>
            <a:r>
              <a:rPr lang="en-US" sz="2400" b="1" kern="0" dirty="0" smtClean="0">
                <a:solidFill>
                  <a:srgbClr val="FFFF00"/>
                </a:solidFill>
                <a:latin typeface="Calibri" pitchFamily="34" charset="0"/>
              </a:rPr>
              <a:t>!</a:t>
            </a:r>
            <a:br>
              <a:rPr lang="en-US" sz="2400" b="1" kern="0" dirty="0" smtClean="0">
                <a:solidFill>
                  <a:srgbClr val="FFFF00"/>
                </a:solidFill>
                <a:latin typeface="Calibri" pitchFamily="34" charset="0"/>
              </a:rPr>
            </a:br>
            <a:r>
              <a:rPr lang="en-US" sz="2400" b="1" kern="0" dirty="0" err="1" smtClean="0">
                <a:solidFill>
                  <a:srgbClr val="FFFF00"/>
                </a:solidFill>
                <a:latin typeface="Calibri" pitchFamily="34" charset="0"/>
                <a:ea typeface="굴림" pitchFamily="34" charset="-127"/>
              </a:rPr>
              <a:t>Datanglah</a:t>
            </a:r>
            <a:r>
              <a:rPr lang="en-US" sz="2400" b="1" kern="0" dirty="0" smtClean="0">
                <a:solidFill>
                  <a:srgbClr val="FFFF00"/>
                </a:solidFill>
                <a:latin typeface="Calibri" pitchFamily="34" charset="0"/>
                <a:ea typeface="굴림" pitchFamily="34" charset="-127"/>
              </a:rPr>
              <a:t> </a:t>
            </a:r>
            <a:r>
              <a:rPr lang="en-US" sz="2400" b="1" kern="0" dirty="0" err="1" smtClean="0">
                <a:solidFill>
                  <a:srgbClr val="FFFF00"/>
                </a:solidFill>
                <a:latin typeface="Calibri" pitchFamily="34" charset="0"/>
                <a:ea typeface="굴림" pitchFamily="34" charset="-127"/>
              </a:rPr>
              <a:t>kepadaKu</a:t>
            </a:r>
            <a:r>
              <a:rPr lang="en-US" sz="2400" b="1" kern="0" dirty="0" smtClean="0">
                <a:solidFill>
                  <a:srgbClr val="FFFF00"/>
                </a:solidFill>
                <a:latin typeface="Calibri" pitchFamily="34" charset="0"/>
                <a:ea typeface="굴림" pitchFamily="34" charset="-127"/>
              </a:rPr>
              <a:t> </a:t>
            </a:r>
          </a:p>
          <a:p>
            <a:pPr algn="ctr" eaLnBrk="0" hangingPunct="0">
              <a:lnSpc>
                <a:spcPts val="2800"/>
              </a:lnSpc>
              <a:defRPr/>
            </a:pPr>
            <a:r>
              <a:rPr lang="en-US" sz="2400" b="1" kern="0" dirty="0" err="1" smtClean="0">
                <a:solidFill>
                  <a:srgbClr val="FFFF00"/>
                </a:solidFill>
                <a:latin typeface="Calibri" pitchFamily="34" charset="0"/>
                <a:ea typeface="굴림" pitchFamily="34" charset="-127"/>
              </a:rPr>
              <a:t>dan</a:t>
            </a:r>
            <a:r>
              <a:rPr lang="en-US" sz="2400" b="1" kern="0" dirty="0" smtClean="0">
                <a:solidFill>
                  <a:srgbClr val="FFFF00"/>
                </a:solidFill>
                <a:latin typeface="Calibri" pitchFamily="34" charset="0"/>
                <a:ea typeface="굴림" pitchFamily="34" charset="-127"/>
              </a:rPr>
              <a:t> </a:t>
            </a:r>
            <a:r>
              <a:rPr lang="en-US" sz="2400" b="1" kern="0" dirty="0" err="1" smtClean="0">
                <a:solidFill>
                  <a:srgbClr val="FFFF00"/>
                </a:solidFill>
                <a:latin typeface="Calibri" pitchFamily="34" charset="0"/>
                <a:ea typeface="굴림" pitchFamily="34" charset="-127"/>
              </a:rPr>
              <a:t>minum</a:t>
            </a:r>
            <a:r>
              <a:rPr lang="en-US" altLang="ko-KR" sz="2400" b="1" kern="0" dirty="0" smtClean="0">
                <a:solidFill>
                  <a:srgbClr val="FFFF00"/>
                </a:solidFill>
                <a:latin typeface="Calibri" pitchFamily="34" charset="0"/>
                <a:ea typeface="굴림" pitchFamily="34" charset="-127"/>
              </a:rPr>
              <a:t>!</a:t>
            </a:r>
          </a:p>
          <a:p>
            <a:pPr marL="0" marR="0" lvl="0" indent="0" algn="ctr" defTabSz="914400" rtl="0" eaLnBrk="0" fontAlgn="base" latinLnBrk="0" hangingPunct="0">
              <a:lnSpc>
                <a:spcPts val="2800"/>
              </a:lnSpc>
              <a:spcBef>
                <a:spcPct val="0"/>
              </a:spcBef>
              <a:spcAft>
                <a:spcPct val="0"/>
              </a:spcAft>
              <a:buClrTx/>
              <a:buSzTx/>
              <a:buFontTx/>
              <a:buNone/>
              <a:tabLst/>
              <a:defRPr/>
            </a:pPr>
            <a:endParaRPr lang="en-US" sz="2400" b="1" kern="0" dirty="0" smtClean="0">
              <a:solidFill>
                <a:srgbClr val="FFFF00"/>
              </a:solidFill>
              <a:latin typeface="Calibri" pitchFamily="34" charset="0"/>
              <a:ea typeface="+mj-ea"/>
              <a:cs typeface="+mj-cs"/>
            </a:endParaRPr>
          </a:p>
        </p:txBody>
      </p:sp>
      <p:sp>
        <p:nvSpPr>
          <p:cNvPr id="19"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lvl="0" algn="ctr">
              <a:lnSpc>
                <a:spcPts val="1340"/>
              </a:lnSpc>
              <a:spcAft>
                <a:spcPts val="0"/>
              </a:spcAf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tahta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segala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keperluan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dipenuhi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untuk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membantu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ditenggelamkan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bg>
      <p:bgPr>
        <a:solidFill>
          <a:srgbClr val="FFFF00"/>
        </a:solidFill>
        <a:effectLst/>
      </p:bgPr>
    </p:bg>
    <p:spTree>
      <p:nvGrpSpPr>
        <p:cNvPr id="1" name=""/>
        <p:cNvGrpSpPr/>
        <p:nvPr/>
      </p:nvGrpSpPr>
      <p:grpSpPr>
        <a:xfrm>
          <a:off x="0" y="0"/>
          <a:ext cx="0" cy="0"/>
          <a:chOff x="0" y="0"/>
          <a:chExt cx="0" cy="0"/>
        </a:xfrm>
      </p:grpSpPr>
      <p:sp>
        <p:nvSpPr>
          <p:cNvPr id="2051" name="Text Box 3"/>
          <p:cNvSpPr txBox="1">
            <a:spLocks noChangeArrowheads="1"/>
          </p:cNvSpPr>
          <p:nvPr/>
        </p:nvSpPr>
        <p:spPr bwMode="auto">
          <a:xfrm>
            <a:off x="1619672" y="196850"/>
            <a:ext cx="3672408" cy="14033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Dibenarkan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Allah</a:t>
            </a:r>
            <a:endParaRPr lang="en-US" sz="1200" b="1" dirty="0" smtClean="0">
              <a:solidFill>
                <a:schemeClr val="bg1"/>
              </a:solidFill>
              <a:latin typeface="Arial Narrow" pitchFamily="34" charset="0"/>
              <a:cs typeface="Calibri" pitchFamily="34" charset="0"/>
            </a:endParaRPr>
          </a:p>
          <a:p>
            <a:pPr lvl="0" algn="ctr">
              <a:lnSpc>
                <a:spcPts val="1340"/>
              </a:lnSpc>
              <a:spcAft>
                <a:spcPts val="0"/>
              </a:spcAf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Paskah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pendamaian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diampuni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damai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dengan</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diperdamaikan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hidup</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kekal</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diangkat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anak-anak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diterima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dipenuhi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diberkati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dengan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semua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berkat</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hikmat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pengudusan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penebusan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dilepaskan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kegelapan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kerajaan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endParaRPr kumimoji="0" lang="en-US" sz="1200" b="1" i="0" u="none" strike="noStrike" cap="none" normalizeH="0" baseline="0" dirty="0" smtClean="0">
              <a:ln>
                <a:noFill/>
              </a:ln>
              <a:solidFill>
                <a:schemeClr val="bg1"/>
              </a:solidFill>
              <a:effectLst/>
              <a:latin typeface="Arial Narrow" pitchFamily="34" charset="0"/>
              <a:cs typeface="Arial" pitchFamily="34" charset="0"/>
            </a:endParaRPr>
          </a:p>
        </p:txBody>
      </p:sp>
      <p:sp>
        <p:nvSpPr>
          <p:cNvPr id="2053" name="Text Box 5"/>
          <p:cNvSpPr txBox="1">
            <a:spLocks noChangeArrowheads="1"/>
          </p:cNvSpPr>
          <p:nvPr/>
        </p:nvSpPr>
        <p:spPr bwMode="auto">
          <a:xfrm>
            <a:off x="683568" y="3276600"/>
            <a:ext cx="5563344" cy="210909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utusan-utusan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diurapi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dimeteraikan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jaminan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oleh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menolong</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mengajar</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memimpin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menguduskan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memberikita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memenuhi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sunat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oleh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hebat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kuasa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kekuatan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karya</a:t>
            </a:r>
            <a:r>
              <a:rPr lang="en-CA" altLang="ko-KR" sz="1200" b="1" dirty="0" smtClean="0">
                <a:solidFill>
                  <a:schemeClr val="bg1"/>
                </a:solidFill>
                <a:latin typeface="Arial Narrow" pitchFamily="34" charset="0"/>
                <a:ea typeface="Malgun Gothic" pitchFamily="34" charset="-127"/>
                <a:cs typeface="Calibri" pitchFamily="34" charset="0"/>
              </a:rPr>
              <a:t> Allah yang </a:t>
            </a:r>
            <a:r>
              <a:rPr lang="en-CA" altLang="ko-KR" sz="1200" b="1" dirty="0" err="1" smtClean="0">
                <a:solidFill>
                  <a:schemeClr val="bg1"/>
                </a:solidFill>
                <a:latin typeface="Arial Narrow" pitchFamily="34" charset="0"/>
                <a:ea typeface="Malgun Gothic" pitchFamily="34" charset="-127"/>
                <a:cs typeface="Calibri" pitchFamily="34" charset="0"/>
              </a:rPr>
              <a:t>indah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dipimpin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kemenangan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anggota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tubuh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saudara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ranting-ranting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Pokok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Anggur</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bangsa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terpilih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imamat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rajani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bangsa</a:t>
            </a:r>
            <a:r>
              <a:rPr lang="en-CA" altLang="ko-KR" sz="1200" b="1" dirty="0" smtClean="0">
                <a:solidFill>
                  <a:schemeClr val="bg1"/>
                </a:solidFill>
                <a:latin typeface="Arial Narrow" pitchFamily="34" charset="0"/>
                <a:ea typeface="Malgun Gothic" pitchFamily="34" charset="-127"/>
                <a:cs typeface="Calibri" pitchFamily="34" charset="0"/>
              </a:rPr>
              <a:t> kudus,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umat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kepunyaan</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sendiri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umat</a:t>
            </a:r>
            <a:r>
              <a:rPr lang="en-CA" altLang="ko-KR" sz="1200" b="1" dirty="0" smtClean="0">
                <a:solidFill>
                  <a:schemeClr val="bg1"/>
                </a:solidFill>
                <a:latin typeface="Arial Narrow" pitchFamily="34" charset="0"/>
                <a:ea typeface="Malgun Gothic" pitchFamily="34" charset="-127"/>
                <a:cs typeface="Calibri" pitchFamily="34" charset="0"/>
              </a:rPr>
              <a:t> Allah</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kawan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sewarga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orang-orang</a:t>
            </a:r>
            <a:r>
              <a:rPr lang="en-CA" altLang="ko-KR" sz="1200" b="1" dirty="0" smtClean="0">
                <a:solidFill>
                  <a:schemeClr val="bg1"/>
                </a:solidFill>
                <a:latin typeface="Arial Narrow" pitchFamily="34" charset="0"/>
                <a:ea typeface="Malgun Gothic" pitchFamily="34" charset="-127"/>
                <a:cs typeface="Calibri" pitchFamily="34" charset="0"/>
              </a:rPr>
              <a:t>    kudus</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angota-anggota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keluarga</a:t>
            </a:r>
            <a:r>
              <a:rPr lang="en-CA" altLang="ko-KR" sz="1200" b="1" dirty="0" smtClean="0">
                <a:solidFill>
                  <a:schemeClr val="bg1"/>
                </a:solidFill>
                <a:latin typeface="Arial Narrow" pitchFamily="34" charset="0"/>
                <a:ea typeface="Malgun Gothic" pitchFamily="34" charset="-127"/>
                <a:cs typeface="Calibri" pitchFamily="34" charset="0"/>
              </a:rPr>
              <a:t>        Allah</a:t>
            </a:r>
          </a:p>
        </p:txBody>
      </p:sp>
      <p:sp>
        <p:nvSpPr>
          <p:cNvPr id="2050" name="Text Box 2"/>
          <p:cNvSpPr txBox="1">
            <a:spLocks noChangeArrowheads="1"/>
          </p:cNvSpPr>
          <p:nvPr/>
        </p:nvSpPr>
        <p:spPr bwMode="auto">
          <a:xfrm>
            <a:off x="755576" y="5100638"/>
            <a:ext cx="5400600" cy="11477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kewargaan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sorga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pengharapan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kemuliaan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warisan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ahli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waris</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ahli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waris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ketika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maut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disempurnakan</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seperti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Yesus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gambaran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r>
              <a:rPr lang="en-CA" altLang="ko-KR" sz="1200" b="1" dirty="0" smtClean="0">
                <a:solidFill>
                  <a:schemeClr val="bg1"/>
                </a:solidFill>
                <a:latin typeface="Arial Narrow" pitchFamily="34" charset="0"/>
                <a:ea typeface="Malgun Gothic" pitchFamily="34" charset="-127"/>
                <a:cs typeface="Calibri" pitchFamily="34" charset="0"/>
              </a:rPr>
              <a:t>   Allah</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kerajaan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sorgawi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masuk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dlm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kebahagiaan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Tuhan</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diselamatkan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dari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murka</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karya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indah</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selesai</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tubuh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kebangkitan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seperti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kawin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dgn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Anak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Domba</a:t>
            </a:r>
            <a:r>
              <a:rPr lang="en-CA" altLang="ko-KR" sz="1200" b="1"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segala</a:t>
            </a:r>
            <a:r>
              <a:rPr lang="en-CA" altLang="ko-KR" sz="1200" b="1" dirty="0" smtClean="0">
                <a:solidFill>
                  <a:schemeClr val="bg1"/>
                </a:solidFill>
                <a:latin typeface="Arial Narrow" pitchFamily="34" charset="0"/>
                <a:ea typeface="Malgun Gothic" pitchFamily="34" charset="-127"/>
                <a:cs typeface="Calibri" pitchFamily="34" charset="0"/>
              </a:rPr>
              <a:t> air </a:t>
            </a:r>
            <a:r>
              <a:rPr lang="en-CA" altLang="ko-KR" sz="1200" b="1" dirty="0" err="1" smtClean="0">
                <a:solidFill>
                  <a:schemeClr val="bg1"/>
                </a:solidFill>
                <a:latin typeface="Arial Narrow" pitchFamily="34" charset="0"/>
                <a:ea typeface="Malgun Gothic" pitchFamily="34" charset="-127"/>
                <a:cs typeface="Calibri" pitchFamily="34" charset="0"/>
              </a:rPr>
              <a:t>mata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dihapuskan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melihat</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wajah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Tuhan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memerintah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dgn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Kristus</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selamanya</a:t>
            </a:r>
            <a:r>
              <a:rPr lang="en-CA" altLang="ko-KR" sz="1200" b="1" spc="-20" dirty="0" smtClean="0">
                <a:solidFill>
                  <a:schemeClr val="bg1"/>
                </a:solidFill>
                <a:latin typeface="Arial Narrow" pitchFamily="34" charset="0"/>
                <a:ea typeface="Malgun Gothic" pitchFamily="34" charset="-127"/>
                <a:cs typeface="Calibri" pitchFamily="34" charset="0"/>
              </a:rPr>
              <a:t> </a:t>
            </a:r>
            <a:endParaRPr lang="en-CA" altLang="ko-KR" sz="1200" b="1" dirty="0" smtClean="0">
              <a:solidFill>
                <a:schemeClr val="bg1"/>
              </a:solidFill>
              <a:latin typeface="Arial Narrow" pitchFamily="34" charset="0"/>
              <a:ea typeface="Malgun Gothic" pitchFamily="34" charset="-127"/>
              <a:cs typeface="Calibri" pitchFamily="34" charset="0"/>
            </a:endParaRPr>
          </a:p>
          <a:p>
            <a:pPr lvl="0" algn="ctr">
              <a:lnSpc>
                <a:spcPts val="1340"/>
              </a:lnSpc>
              <a:spcAft>
                <a:spcPts val="0"/>
              </a:spcAft>
            </a:pPr>
            <a:r>
              <a:rPr lang="en-CA" altLang="ko-KR" sz="1200" b="1" dirty="0" err="1" smtClean="0">
                <a:solidFill>
                  <a:schemeClr val="bg1"/>
                </a:solidFill>
                <a:latin typeface="Arial Narrow" pitchFamily="34" charset="0"/>
                <a:ea typeface="Malgun Gothic" pitchFamily="34" charset="-127"/>
                <a:cs typeface="Calibri" pitchFamily="34" charset="0"/>
              </a:rPr>
              <a:t>dikasihi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diselamatkan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Perjanjian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Baru</a:t>
            </a:r>
            <a:endParaRPr lang="en-US" sz="1200" b="1" dirty="0" smtClean="0">
              <a:solidFill>
                <a:schemeClr val="bg1"/>
              </a:solidFill>
              <a:latin typeface="Arial Narrow" pitchFamily="34" charset="0"/>
              <a:cs typeface="Calibri" pitchFamily="34" charset="0"/>
            </a:endParaRPr>
          </a:p>
          <a:p>
            <a:pPr marL="0" marR="0" lvl="0" indent="0" algn="l" defTabSz="914400" rtl="0" eaLnBrk="0" fontAlgn="base" latinLnBrk="0" hangingPunct="0">
              <a:lnSpc>
                <a:spcPts val="1200"/>
              </a:lnSpc>
              <a:spcBef>
                <a:spcPct val="0"/>
              </a:spcBef>
              <a:spcAft>
                <a:spcPct val="0"/>
              </a:spcAft>
              <a:buClrTx/>
              <a:buSzTx/>
              <a:buFontTx/>
              <a:buNone/>
              <a:tabLst/>
            </a:pPr>
            <a:endParaRPr kumimoji="0" lang="en-US" sz="1200" b="1" i="0" u="none" strike="noStrike" cap="none" normalizeH="0" baseline="0" dirty="0" smtClean="0">
              <a:ln>
                <a:noFill/>
              </a:ln>
              <a:solidFill>
                <a:schemeClr val="bg1"/>
              </a:solidFill>
              <a:effectLst/>
              <a:latin typeface="Arial Narrow" pitchFamily="34" charset="0"/>
              <a:cs typeface="Arial" pitchFamily="34" charset="0"/>
            </a:endParaRPr>
          </a:p>
        </p:txBody>
      </p:sp>
      <p:sp>
        <p:nvSpPr>
          <p:cNvPr id="2052" name="Text Box 4"/>
          <p:cNvSpPr txBox="1">
            <a:spLocks noChangeArrowheads="1"/>
          </p:cNvSpPr>
          <p:nvPr/>
        </p:nvSpPr>
        <p:spPr bwMode="auto">
          <a:xfrm>
            <a:off x="0" y="1524000"/>
            <a:ext cx="6768752" cy="17145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lgn="ctr">
              <a:lnSpc>
                <a:spcPts val="1200"/>
              </a:lnSpc>
            </a:pP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Kristus</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Kristus</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Bait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Kudus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ditenggelamkan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dlm</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Anak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Bapa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Anak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persekutuan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dgn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p>
          <a:p>
            <a:pPr lvl="0"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jalan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kepada</a:t>
            </a:r>
            <a:r>
              <a:rPr lang="en-CA" altLang="ko-KR" sz="1200" b="1" dirty="0" smtClean="0">
                <a:solidFill>
                  <a:schemeClr val="bg1"/>
                </a:solidFill>
                <a:latin typeface="Arial Narrow" pitchFamily="34" charset="0"/>
                <a:ea typeface="Malgun Gothic" pitchFamily="34" charset="-127"/>
                <a:cs typeface="Calibri" pitchFamily="34" charset="0"/>
              </a:rPr>
              <a:t> Allah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kasih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karunia-Nya</a:t>
            </a:r>
            <a:r>
              <a:rPr lang="en-CA" altLang="ko-KR" sz="1200" b="1" dirty="0" smtClean="0">
                <a:solidFill>
                  <a:schemeClr val="bg1"/>
                </a:solidFill>
                <a:latin typeface="Arial Narrow" pitchFamily="34" charset="0"/>
                <a:ea typeface="Malgun Gothic" pitchFamily="34" charset="-127"/>
                <a:cs typeface="Calibri" pitchFamily="34" charset="0"/>
              </a:rPr>
              <a:t> </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doa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dijawab</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kasih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karunia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tahta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kasih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karunia</a:t>
            </a:r>
            <a:r>
              <a:rPr lang="en-US" sz="1200" b="1" dirty="0" smtClean="0">
                <a:solidFill>
                  <a:schemeClr val="bg1"/>
                </a:solidFill>
                <a:latin typeface="Arial Narrow" pitchFamily="34" charset="0"/>
                <a:ea typeface="Malgun Gothic" pitchFamily="34" charset="-127"/>
                <a:cs typeface="Arial" pitchFamily="34" charset="0"/>
              </a:rPr>
              <a:t>    </a:t>
            </a:r>
          </a:p>
          <a:p>
            <a:pPr algn="ctr">
              <a:lnSpc>
                <a:spcPts val="1200"/>
              </a:lnSpc>
            </a:pPr>
            <a:r>
              <a:rPr lang="en-US" sz="1200" b="1" dirty="0" err="1" smtClean="0">
                <a:solidFill>
                  <a:schemeClr val="bg1"/>
                </a:solidFill>
                <a:latin typeface="Arial Narrow" pitchFamily="34" charset="0"/>
                <a:ea typeface="Malgun Gothic" pitchFamily="34" charset="-127"/>
                <a:cs typeface="Arial" pitchFamily="34" charset="0"/>
              </a:rPr>
              <a:t>segala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keperluan</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rohani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dipenuhi</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Roh</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berdoa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untuk</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membantu</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kita</a:t>
            </a:r>
            <a:r>
              <a:rPr lang="en-US" sz="1200" b="1" dirty="0" smtClean="0">
                <a:solidFill>
                  <a:schemeClr val="bg1"/>
                </a:solidFill>
                <a:latin typeface="Arial Narrow" pitchFamily="34" charset="0"/>
                <a:ea typeface="Malgun Gothic" pitchFamily="34" charset="-127"/>
                <a:cs typeface="Arial" pitchFamily="34" charset="0"/>
              </a:rPr>
              <a:t> </a:t>
            </a:r>
            <a:r>
              <a:rPr lang="en-US" sz="1200" b="1" dirty="0" err="1" smtClean="0">
                <a:solidFill>
                  <a:schemeClr val="bg1"/>
                </a:solidFill>
                <a:latin typeface="Arial Narrow" pitchFamily="34" charset="0"/>
                <a:ea typeface="Malgun Gothic" pitchFamily="34" charset="-127"/>
                <a:cs typeface="Arial" pitchFamily="34" charset="0"/>
              </a:rPr>
              <a:t>berdoa</a:t>
            </a:r>
            <a:r>
              <a:rPr lang="en-US" sz="1200" b="1" dirty="0" smtClean="0">
                <a:solidFill>
                  <a:schemeClr val="bg1"/>
                </a:solidFill>
                <a:latin typeface="Arial Narrow" pitchFamily="34" charset="0"/>
                <a:ea typeface="Malgun Gothic" pitchFamily="34" charset="-127"/>
                <a:cs typeface="Arial" pitchFamily="34" charset="0"/>
              </a:rPr>
              <a:t>   </a:t>
            </a:r>
          </a:p>
          <a:p>
            <a:pPr algn="ctr">
              <a:lnSpc>
                <a:spcPts val="1200"/>
              </a:lnSpc>
            </a:pP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Imam  </a:t>
            </a:r>
            <a:r>
              <a:rPr lang="en-CA" altLang="ko-KR" sz="1200" b="1" dirty="0" err="1" smtClean="0">
                <a:solidFill>
                  <a:schemeClr val="bg1"/>
                </a:solidFill>
                <a:latin typeface="Arial Narrow" pitchFamily="34" charset="0"/>
                <a:ea typeface="Malgun Gothic" pitchFamily="34" charset="-127"/>
                <a:cs typeface="Calibri" pitchFamily="34" charset="0"/>
              </a:rPr>
              <a:t>Besar</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adalah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Pengantara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Pembela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karena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tebusan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pendamaian-Nya</a:t>
            </a:r>
            <a:endParaRPr lang="en-US" sz="1200" b="1" dirty="0" smtClean="0">
              <a:solidFill>
                <a:schemeClr val="bg1"/>
              </a:solidFill>
              <a:latin typeface="Arial Narrow" pitchFamily="34" charset="0"/>
              <a:ea typeface="Malgun Gothic" pitchFamily="34" charset="-127"/>
              <a:cs typeface="Arial" pitchFamily="34" charset="0"/>
            </a:endParaRPr>
          </a:p>
          <a:p>
            <a:pPr lvl="0" algn="ctr">
              <a:lnSpc>
                <a:spcPts val="1340"/>
              </a:lnSpc>
              <a:spcAft>
                <a:spcPts val="0"/>
              </a:spcAft>
            </a:pPr>
            <a:r>
              <a:rPr lang="en-US" sz="1200" b="1" spc="-30" dirty="0" err="1" smtClean="0">
                <a:solidFill>
                  <a:schemeClr val="bg1"/>
                </a:solidFill>
                <a:latin typeface="Arial Narrow" pitchFamily="34" charset="0"/>
              </a:rPr>
              <a:t>ditenggelamkan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dan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bersatu</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dlm</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Kristus</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kematian</a:t>
            </a:r>
            <a:r>
              <a:rPr lang="en-US" sz="1200" b="1" spc="-30" dirty="0" smtClean="0">
                <a:solidFill>
                  <a:schemeClr val="bg1"/>
                </a:solidFill>
                <a:latin typeface="Arial Narrow" pitchFamily="34" charset="0"/>
              </a:rPr>
              <a:t>, </a:t>
            </a:r>
            <a:r>
              <a:rPr lang="en-US" sz="1200" b="1" spc="-30" dirty="0" err="1" smtClean="0">
                <a:solidFill>
                  <a:schemeClr val="bg1"/>
                </a:solidFill>
                <a:latin typeface="Arial Narrow" pitchFamily="34" charset="0"/>
              </a:rPr>
              <a:t>kebangkitan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manusia</a:t>
            </a:r>
            <a:r>
              <a:rPr lang="en-CA" altLang="ko-KR" sz="1200" b="1" spc="-30" dirty="0" smtClean="0">
                <a:solidFill>
                  <a:schemeClr val="bg1"/>
                </a:solidFill>
                <a:latin typeface="Arial Narrow" pitchFamily="34" charset="0"/>
                <a:ea typeface="Malgun Gothic" pitchFamily="34" charset="-127"/>
                <a:cs typeface="Calibri" pitchFamily="34" charset="0"/>
              </a:rPr>
              <a:t> lama </a:t>
            </a:r>
            <a:r>
              <a:rPr lang="en-CA" altLang="ko-KR" sz="1200" b="1" spc="-30" dirty="0" err="1" smtClean="0">
                <a:solidFill>
                  <a:schemeClr val="bg1"/>
                </a:solidFill>
                <a:latin typeface="Arial Narrow" pitchFamily="34" charset="0"/>
                <a:ea typeface="Malgun Gothic" pitchFamily="34" charset="-127"/>
                <a:cs typeface="Calibri" pitchFamily="34" charset="0"/>
              </a:rPr>
              <a:t>dlm</a:t>
            </a:r>
            <a:r>
              <a:rPr lang="en-CA" altLang="ko-KR" sz="1200" b="1" spc="-30" dirty="0" smtClean="0">
                <a:solidFill>
                  <a:schemeClr val="bg1"/>
                </a:solidFill>
                <a:latin typeface="Arial Narrow" pitchFamily="34" charset="0"/>
                <a:ea typeface="Malgun Gothic" pitchFamily="34" charset="-127"/>
                <a:cs typeface="Calibri" pitchFamily="34" charset="0"/>
              </a:rPr>
              <a:t> Adam </a:t>
            </a:r>
            <a:r>
              <a:rPr lang="en-CA" altLang="ko-KR" sz="1200" b="1" spc="-30" dirty="0" err="1" smtClean="0">
                <a:solidFill>
                  <a:schemeClr val="bg1"/>
                </a:solidFill>
                <a:latin typeface="Arial Narrow" pitchFamily="34" charset="0"/>
                <a:ea typeface="Malgun Gothic" pitchFamily="34" charset="-127"/>
                <a:cs typeface="Calibri" pitchFamily="34" charset="0"/>
              </a:rPr>
              <a:t>disalibkan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dikuburkan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manusia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baru</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dibangkitkan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hidup</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dgn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Kristus</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dimerdekakan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dari</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perbudakan</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dosa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senjata-senjata</a:t>
            </a:r>
            <a:r>
              <a:rPr lang="en-CA" altLang="ko-KR" sz="1200" b="1" spc="-30" dirty="0" smtClean="0">
                <a:solidFill>
                  <a:schemeClr val="bg1"/>
                </a:solidFill>
                <a:latin typeface="Arial Narrow" pitchFamily="34" charset="0"/>
                <a:ea typeface="Malgun Gothic" pitchFamily="34" charset="-127"/>
                <a:cs typeface="Calibri" pitchFamily="34" charset="0"/>
              </a:rPr>
              <a:t> </a:t>
            </a:r>
            <a:r>
              <a:rPr lang="en-CA" altLang="ko-KR" sz="1200" b="1" spc="-30" dirty="0" err="1" smtClean="0">
                <a:solidFill>
                  <a:schemeClr val="bg1"/>
                </a:solidFill>
                <a:latin typeface="Arial Narrow" pitchFamily="34" charset="0"/>
                <a:ea typeface="Malgun Gothic" pitchFamily="34" charset="-127"/>
                <a:cs typeface="Calibri" pitchFamily="34" charset="0"/>
              </a:rPr>
              <a:t>kebenaran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bawah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kasih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karunia-Nya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hamba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tidak</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hamba</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dosa</a:t>
            </a:r>
            <a:r>
              <a:rPr lang="en-CA" altLang="ko-KR" sz="1200" b="1" dirty="0" smtClean="0">
                <a:solidFill>
                  <a:schemeClr val="bg1"/>
                </a:solidFill>
                <a:latin typeface="Arial Narrow" pitchFamily="34" charset="0"/>
                <a:ea typeface="Malgun Gothic" pitchFamily="34" charset="-127"/>
                <a:cs typeface="Calibri" pitchFamily="34" charset="0"/>
              </a:rPr>
              <a:t>          </a:t>
            </a:r>
            <a:r>
              <a:rPr lang="en-CA" sz="1200" b="1" dirty="0" err="1" smtClean="0">
                <a:solidFill>
                  <a:schemeClr val="bg1"/>
                </a:solidFill>
                <a:latin typeface="Arial Narrow" pitchFamily="34" charset="0"/>
              </a:rPr>
              <a:t>mengikatkan</a:t>
            </a:r>
            <a:r>
              <a:rPr lang="en-CA" sz="1200" b="1" dirty="0" smtClean="0">
                <a:solidFill>
                  <a:schemeClr val="bg1"/>
                </a:solidFill>
                <a:latin typeface="Arial Narrow" pitchFamily="34" charset="0"/>
              </a:rPr>
              <a:t> </a:t>
            </a:r>
            <a:r>
              <a:rPr lang="en-CA" sz="1200" b="1" dirty="0" err="1" smtClean="0">
                <a:solidFill>
                  <a:schemeClr val="bg1"/>
                </a:solidFill>
                <a:latin typeface="Arial Narrow" pitchFamily="34" charset="0"/>
              </a:rPr>
              <a:t>pada</a:t>
            </a:r>
            <a:r>
              <a:rPr lang="en-CA" sz="1200" b="1" dirty="0" smtClean="0">
                <a:solidFill>
                  <a:schemeClr val="bg1"/>
                </a:solidFill>
                <a:latin typeface="Arial Narrow" pitchFamily="34" charset="0"/>
              </a:rPr>
              <a:t> </a:t>
            </a:r>
            <a:r>
              <a:rPr lang="en-CA" sz="1200" b="1" dirty="0" err="1" smtClean="0">
                <a:solidFill>
                  <a:schemeClr val="bg1"/>
                </a:solidFill>
                <a:latin typeface="Arial Narrow" pitchFamily="34" charset="0"/>
              </a:rPr>
              <a:t>Kristus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satu</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dan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duduk</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tersembunyi</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dlm</a:t>
            </a:r>
            <a:r>
              <a:rPr lang="en-CA" altLang="ko-KR" sz="1200" b="1" spc="-10" dirty="0" smtClean="0">
                <a:solidFill>
                  <a:schemeClr val="bg1"/>
                </a:solidFill>
                <a:latin typeface="Arial Narrow" pitchFamily="34" charset="0"/>
                <a:ea typeface="Malgun Gothic" pitchFamily="34" charset="-127"/>
                <a:cs typeface="Calibri" pitchFamily="34" charset="0"/>
              </a:rPr>
              <a:t> Allah   </a:t>
            </a:r>
            <a:r>
              <a:rPr lang="en-CA" altLang="ko-KR" sz="1200" b="1" spc="-10" dirty="0" err="1" smtClean="0">
                <a:solidFill>
                  <a:schemeClr val="bg1"/>
                </a:solidFill>
                <a:latin typeface="Arial Narrow" pitchFamily="34" charset="0"/>
                <a:ea typeface="Malgun Gothic" pitchFamily="34" charset="-127"/>
                <a:cs typeface="Calibri" pitchFamily="34" charset="0"/>
              </a:rPr>
              <a:t>bebas</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dari</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hukum</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Taurat</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menikah</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dgn</a:t>
            </a:r>
            <a:r>
              <a:rPr lang="en-CA" altLang="ko-KR" sz="1200" b="1" spc="-10" dirty="0" smtClean="0">
                <a:solidFill>
                  <a:schemeClr val="bg1"/>
                </a:solidFill>
                <a:latin typeface="Arial Narrow" pitchFamily="34" charset="0"/>
                <a:ea typeface="Malgun Gothic" pitchFamily="34" charset="-127"/>
                <a:cs typeface="Calibri" pitchFamily="34" charset="0"/>
              </a:rPr>
              <a:t> </a:t>
            </a:r>
            <a:r>
              <a:rPr lang="en-CA" altLang="ko-KR" sz="1200" b="1" spc="-10" dirty="0" err="1" smtClean="0">
                <a:solidFill>
                  <a:schemeClr val="bg1"/>
                </a:solidFill>
                <a:latin typeface="Arial Narrow" pitchFamily="34" charset="0"/>
                <a:ea typeface="Malgun Gothic" pitchFamily="34" charset="-127"/>
                <a:cs typeface="Calibri" pitchFamily="34" charset="0"/>
              </a:rPr>
              <a:t>Kristus</a:t>
            </a:r>
            <a:r>
              <a:rPr lang="en-CA" altLang="ko-KR" sz="1200" b="1" spc="-10" dirty="0" smtClean="0">
                <a:solidFill>
                  <a:schemeClr val="bg1"/>
                </a:solidFill>
                <a:latin typeface="Arial Narrow" pitchFamily="34" charset="0"/>
                <a:ea typeface="Malgun Gothic" pitchFamily="34" charset="-127"/>
                <a:cs typeface="Calibri" pitchFamily="34" charset="0"/>
              </a:rPr>
              <a:t> </a:t>
            </a:r>
          </a:p>
          <a:p>
            <a:pPr lvl="0" algn="ctr">
              <a:lnSpc>
                <a:spcPts val="1340"/>
              </a:lnSpc>
              <a:spcAft>
                <a:spcPts val="0"/>
              </a:spcAft>
            </a:pPr>
            <a:r>
              <a:rPr lang="en-CA" altLang="ko-KR" sz="1200" b="1" spc="-20" dirty="0" err="1" smtClean="0">
                <a:solidFill>
                  <a:schemeClr val="bg1"/>
                </a:solidFill>
                <a:latin typeface="Arial Narrow" pitchFamily="34" charset="0"/>
                <a:ea typeface="Malgun Gothic" pitchFamily="34" charset="-127"/>
                <a:cs typeface="Calibri" pitchFamily="34" charset="0"/>
              </a:rPr>
              <a:t>hukum</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hidup</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dlm</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Kristus</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dan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kasih</a:t>
            </a:r>
            <a:r>
              <a:rPr lang="en-CA" altLang="ko-KR" sz="1200" b="1" spc="-20" dirty="0" smtClean="0">
                <a:solidFill>
                  <a:schemeClr val="bg1"/>
                </a:solidFill>
                <a:latin typeface="Arial Narrow" pitchFamily="34" charset="0"/>
                <a:ea typeface="Malgun Gothic" pitchFamily="34" charset="-127"/>
                <a:cs typeface="Calibri" pitchFamily="34" charset="0"/>
              </a:rPr>
              <a:t> Allah </a:t>
            </a:r>
            <a:r>
              <a:rPr lang="en-CA" altLang="ko-KR" sz="1200" b="1" spc="-20" dirty="0" err="1" smtClean="0">
                <a:solidFill>
                  <a:schemeClr val="bg1"/>
                </a:solidFill>
                <a:latin typeface="Arial Narrow" pitchFamily="34" charset="0"/>
                <a:ea typeface="Malgun Gothic" pitchFamily="34" charset="-127"/>
                <a:cs typeface="Calibri" pitchFamily="34" charset="0"/>
              </a:rPr>
              <a:t>tercurah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lahir</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dari</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dikaruniakan</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menerima</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memiliki</a:t>
            </a:r>
            <a:r>
              <a:rPr lang="en-CA" altLang="ko-KR" sz="1200" b="1" spc="-20" dirty="0" smtClean="0">
                <a:solidFill>
                  <a:schemeClr val="bg1"/>
                </a:solidFill>
                <a:latin typeface="Arial Narrow" pitchFamily="34" charset="0"/>
                <a:ea typeface="Malgun Gothic" pitchFamily="34" charset="-127"/>
                <a:cs typeface="Calibri" pitchFamily="34" charset="0"/>
              </a:rPr>
              <a:t> </a:t>
            </a:r>
            <a:r>
              <a:rPr lang="en-CA" altLang="ko-KR" sz="1200" b="1" spc="-20"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aliran-aliran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hidup</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ditenggelamkan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dalam</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Roh</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datang</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dan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turun</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ke</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atas</a:t>
            </a:r>
            <a:r>
              <a:rPr lang="en-CA" altLang="ko-KR" sz="1200" b="1" dirty="0" smtClean="0">
                <a:solidFill>
                  <a:schemeClr val="bg1"/>
                </a:solidFill>
                <a:latin typeface="Arial Narrow" pitchFamily="34" charset="0"/>
                <a:ea typeface="Malgun Gothic" pitchFamily="34" charset="-127"/>
                <a:cs typeface="Calibri" pitchFamily="34" charset="0"/>
              </a:rPr>
              <a:t> </a:t>
            </a:r>
            <a:r>
              <a:rPr lang="en-CA" altLang="ko-KR" sz="1200" b="1" dirty="0" err="1" smtClean="0">
                <a:solidFill>
                  <a:schemeClr val="bg1"/>
                </a:solidFill>
                <a:latin typeface="Arial Narrow" pitchFamily="34" charset="0"/>
                <a:ea typeface="Malgun Gothic" pitchFamily="34" charset="-127"/>
                <a:cs typeface="Calibri" pitchFamily="34" charset="0"/>
              </a:rPr>
              <a:t>kita</a:t>
            </a:r>
            <a:r>
              <a:rPr lang="en-CA" altLang="ko-KR" sz="1200" b="1" dirty="0" smtClean="0">
                <a:solidFill>
                  <a:schemeClr val="bg1"/>
                </a:solidFill>
                <a:latin typeface="Arial Narrow" pitchFamily="34" charset="0"/>
                <a:ea typeface="Malgun Gothic" pitchFamily="34" charset="-127"/>
                <a:cs typeface="Calibri" pitchFamily="34" charset="0"/>
              </a:rPr>
              <a:t>  </a:t>
            </a:r>
          </a:p>
        </p:txBody>
      </p:sp>
      <p:sp>
        <p:nvSpPr>
          <p:cNvPr id="2049" name="Text Box 1"/>
          <p:cNvSpPr txBox="1">
            <a:spLocks noChangeArrowheads="1"/>
          </p:cNvSpPr>
          <p:nvPr/>
        </p:nvSpPr>
        <p:spPr bwMode="auto">
          <a:xfrm>
            <a:off x="2057400" y="6635750"/>
            <a:ext cx="2762944" cy="2222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chemeClr val="bg1">
                    <a:lumMod val="50000"/>
                  </a:schemeClr>
                </a:solidFill>
                <a:effectLst/>
                <a:latin typeface="Arial Narrow" pitchFamily="34" charset="0"/>
                <a:ea typeface="Malgun Gothic" pitchFamily="34" charset="-127"/>
                <a:cs typeface="Arial" pitchFamily="34" charset="0"/>
              </a:rPr>
              <a:t>johncrozieris@gmail.com   © 2020</a:t>
            </a:r>
            <a:endParaRPr kumimoji="0" lang="en-US" sz="1000" b="0" i="0" u="none" strike="noStrike" cap="none" normalizeH="0" baseline="0" dirty="0" smtClean="0">
              <a:ln>
                <a:noFill/>
              </a:ln>
              <a:solidFill>
                <a:schemeClr val="bg1">
                  <a:lumMod val="50000"/>
                </a:schemeClr>
              </a:solidFill>
              <a:effectLst/>
              <a:latin typeface="Arial Narrow"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000" b="0" i="0" u="none" strike="noStrike" cap="none" normalizeH="0" baseline="0" dirty="0" smtClean="0">
              <a:ln>
                <a:noFill/>
              </a:ln>
              <a:solidFill>
                <a:schemeClr val="bg1">
                  <a:lumMod val="50000"/>
                </a:schemeClr>
              </a:solidFill>
              <a:effectLst/>
              <a:latin typeface="Arial Narrow" pitchFamily="34" charset="0"/>
              <a:cs typeface="Arial" pitchFamily="34" charset="0"/>
            </a:endParaRPr>
          </a:p>
        </p:txBody>
      </p:sp>
      <p:sp>
        <p:nvSpPr>
          <p:cNvPr id="2058" name="Rectangle 10"/>
          <p:cNvSpPr>
            <a:spLocks noChangeArrowheads="1"/>
          </p:cNvSpPr>
          <p:nvPr/>
        </p:nvSpPr>
        <p:spPr bwMode="auto">
          <a:xfrm>
            <a:off x="0" y="45720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457200" algn="l" defTabSz="914400" rtl="0" eaLnBrk="1" fontAlgn="base" latinLnBrk="0" hangingPunct="1">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r>
              <a:rPr kumimoji="0" lang="en-CA" sz="800" b="0" i="0" u="none" strike="noStrike" cap="none" normalizeH="0" baseline="0" smtClean="0">
                <a:ln>
                  <a:noFill/>
                </a:ln>
                <a:solidFill>
                  <a:schemeClr val="tx1"/>
                </a:solidFill>
                <a:effectLst/>
                <a:latin typeface="Arial" pitchFamily="34" charset="0"/>
                <a:cs typeface="Arial" pitchFamily="34" charset="0"/>
              </a:rPr>
              <a:t/>
            </a:r>
            <a:br>
              <a:rPr kumimoji="0" lang="en-CA" sz="800" b="0" i="0" u="none" strike="noStrike" cap="none" normalizeH="0" baseline="0" smtClean="0">
                <a:ln>
                  <a:noFill/>
                </a:ln>
                <a:solidFill>
                  <a:schemeClr val="tx1"/>
                </a:solidFill>
                <a:effectLst/>
                <a:latin typeface="Arial" pitchFamily="34" charset="0"/>
                <a:cs typeface="Arial" pitchFamily="34" charset="0"/>
              </a:rPr>
            </a:br>
            <a:endParaRPr kumimoji="0" lang="en-CA" sz="1800" b="0" i="0" u="none" strike="noStrike" cap="none" normalizeH="0" baseline="0" smtClean="0">
              <a:ln>
                <a:noFill/>
              </a:ln>
              <a:solidFill>
                <a:schemeClr val="tx1"/>
              </a:solidFill>
              <a:effectLst/>
              <a:latin typeface="Arial" pitchFamily="34" charset="0"/>
              <a:cs typeface="Arial" pitchFamily="34" charset="0"/>
            </a:endParaRPr>
          </a:p>
          <a:p>
            <a:pPr marL="0" marR="0" lvl="0" indent="457200" algn="l" defTabSz="914400" rtl="0" eaLnBrk="0" fontAlgn="base" latinLnBrk="0" hangingPunct="0">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r>
              <a:rPr kumimoji="0" lang="en-US" sz="1200" b="0" i="0" u="none" strike="noStrike" cap="none" normalizeH="0" baseline="0" smtClean="0">
                <a:ln>
                  <a:noFill/>
                </a:ln>
                <a:solidFill>
                  <a:schemeClr val="tx1"/>
                </a:solidFill>
                <a:effectLst/>
                <a:latin typeface="Times New Roman" pitchFamily="18" charset="0"/>
                <a:ea typeface="Malgun Gothic" pitchFamily="34" charset="-127"/>
                <a:cs typeface="Times New Roman" pitchFamily="18" charset="0"/>
              </a:rPr>
              <a:t>		</a:t>
            </a:r>
            <a:endParaRPr kumimoji="0" lang="en-CA" sz="800" b="0" i="0" u="none" strike="noStrike" cap="none" normalizeH="0" baseline="0" smtClean="0">
              <a:ln>
                <a:noFill/>
              </a:ln>
              <a:solidFill>
                <a:schemeClr val="tx1"/>
              </a:solidFill>
              <a:effectLst/>
              <a:latin typeface="Arial" pitchFamily="34" charset="0"/>
              <a:cs typeface="Arial" pitchFamily="34" charset="0"/>
            </a:endParaRPr>
          </a:p>
          <a:p>
            <a:pPr marL="0" marR="0" lvl="0" indent="457200" algn="l" defTabSz="914400" rtl="0" eaLnBrk="0" fontAlgn="base" latinLnBrk="0" hangingPunct="0">
              <a:lnSpc>
                <a:spcPct val="100000"/>
              </a:lnSpc>
              <a:spcBef>
                <a:spcPct val="0"/>
              </a:spcBef>
              <a:spcAft>
                <a:spcPct val="0"/>
              </a:spcAft>
              <a:buClrTx/>
              <a:buSzTx/>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Lst>
            </a:pPr>
            <a:endParaRPr kumimoji="0" lang="en-CA" sz="1800" b="0" i="0" u="none" strike="noStrike" cap="none" normalizeH="0" baseline="0" smtClean="0">
              <a:ln>
                <a:noFill/>
              </a:ln>
              <a:solidFill>
                <a:schemeClr val="tx1"/>
              </a:solidFill>
              <a:effectLst/>
              <a:latin typeface="Arial" pitchFamily="34" charset="0"/>
              <a:cs typeface="Arial" pitchFamily="34" charset="0"/>
            </a:endParaRPr>
          </a:p>
        </p:txBody>
      </p:sp>
      <p:sp>
        <p:nvSpPr>
          <p:cNvPr id="9" name="Title 1"/>
          <p:cNvSpPr txBox="1">
            <a:spLocks/>
          </p:cNvSpPr>
          <p:nvPr/>
        </p:nvSpPr>
        <p:spPr>
          <a:xfrm>
            <a:off x="6732240" y="0"/>
            <a:ext cx="2411760" cy="6858000"/>
          </a:xfrm>
          <a:prstGeom prst="rect">
            <a:avLst/>
          </a:prstGeom>
          <a:solidFill>
            <a:srgbClr val="00FF00"/>
          </a:solidFill>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00" b="1" i="0" u="none" strike="noStrike" kern="0" cap="none" spc="0" normalizeH="0" baseline="0" noProof="0" dirty="0" smtClean="0">
              <a:ln>
                <a:noFill/>
              </a:ln>
              <a:solidFill>
                <a:schemeClr val="bg1"/>
              </a:solidFill>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Sudah</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selesai</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Tenanglah</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dalam</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kematian</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Kristus</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yang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secara</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gratis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menyediakan</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segala</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yang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anda</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butuhkan</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mj-ea"/>
                <a:cs typeface="+mj-cs"/>
              </a:rPr>
              <a:t>dalam</a:t>
            </a: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Allah!</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Datanglah</a:t>
            </a:r>
            <a:r>
              <a:rPr kumimoji="0" lang="en-US"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kepadaKu</a:t>
            </a:r>
            <a:r>
              <a:rPr kumimoji="0" lang="en-US"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dan</a:t>
            </a:r>
            <a:r>
              <a:rPr kumimoji="0" lang="en-US"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temukan</a:t>
            </a:r>
            <a:r>
              <a:rPr kumimoji="0" lang="en-US"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 </a:t>
            </a:r>
            <a:r>
              <a:rPr kumimoji="0" lang="en-US" sz="2800" b="1" i="0" u="none" strike="noStrike" kern="0" cap="none" spc="0" normalizeH="0" baseline="0" noProof="0" dirty="0" err="1" smtClean="0">
                <a:ln>
                  <a:noFill/>
                </a:ln>
                <a:solidFill>
                  <a:schemeClr val="bg1"/>
                </a:solidFill>
                <a:effectLst/>
                <a:uLnTx/>
                <a:uFillTx/>
                <a:latin typeface="Calibri" pitchFamily="34" charset="0"/>
                <a:ea typeface="굴림" pitchFamily="34" charset="-127"/>
                <a:cs typeface="+mj-cs"/>
              </a:rPr>
              <a:t>ketenangan</a:t>
            </a:r>
            <a:r>
              <a:rPr kumimoji="0" lang="en-US" altLang="ko-KR" sz="2800" b="1" i="0" u="none" strike="noStrike" kern="0" cap="none" spc="0" normalizeH="0" baseline="0" noProof="0" dirty="0" smtClean="0">
                <a:ln>
                  <a:noFill/>
                </a:ln>
                <a:solidFill>
                  <a:schemeClr val="bg1"/>
                </a:solidFill>
                <a:effectLst/>
                <a:uLnTx/>
                <a:uFillTx/>
                <a:latin typeface="Calibri" pitchFamily="34" charset="0"/>
                <a:ea typeface="굴림" pitchFamily="34" charset="-127"/>
                <a:cs typeface="+mj-cs"/>
              </a:rPr>
              <a:t>!</a:t>
            </a:r>
            <a:endParaRPr kumimoji="0" lang="en-CA" sz="2800" b="1" i="0" u="none" strike="noStrike" kern="0" cap="none" spc="0" normalizeH="0" baseline="0" noProof="0" dirty="0">
              <a:ln>
                <a:noFill/>
              </a:ln>
              <a:solidFill>
                <a:schemeClr val="bg1"/>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1026" name="Oval 2"/>
          <p:cNvSpPr>
            <a:spLocks noChangeArrowheads="1"/>
          </p:cNvSpPr>
          <p:nvPr/>
        </p:nvSpPr>
        <p:spPr bwMode="auto">
          <a:xfrm>
            <a:off x="35496" y="412576"/>
            <a:ext cx="7132320" cy="6309360"/>
          </a:xfrm>
          <a:prstGeom prst="ellipse">
            <a:avLst/>
          </a:prstGeom>
          <a:solidFill>
            <a:srgbClr val="FFFF00"/>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CA"/>
          </a:p>
        </p:txBody>
      </p:sp>
      <p:sp>
        <p:nvSpPr>
          <p:cNvPr id="7" name="Down Arrow 6"/>
          <p:cNvSpPr/>
          <p:nvPr/>
        </p:nvSpPr>
        <p:spPr>
          <a:xfrm>
            <a:off x="3419872" y="72008"/>
            <a:ext cx="360040" cy="365760"/>
          </a:xfrm>
          <a:prstGeom prst="down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108520" y="6535579"/>
            <a:ext cx="244827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johncrozieris@gmail.com  ©  2020 </a:t>
            </a:r>
            <a:endParaRPr lang="en-CA" sz="1200" dirty="0">
              <a:solidFill>
                <a:schemeClr val="bg1"/>
              </a:solidFill>
              <a:latin typeface="Arial Narrow" pitchFamily="34" charset="0"/>
            </a:endParaRPr>
          </a:p>
        </p:txBody>
      </p:sp>
      <p:sp>
        <p:nvSpPr>
          <p:cNvPr id="9743362" name="Text Box 2"/>
          <p:cNvSpPr txBox="1">
            <a:spLocks noChangeArrowheads="1"/>
          </p:cNvSpPr>
          <p:nvPr/>
        </p:nvSpPr>
        <p:spPr bwMode="auto">
          <a:xfrm>
            <a:off x="2771800" y="404664"/>
            <a:ext cx="1576388" cy="3077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dalam</a:t>
            </a:r>
            <a:r>
              <a:rPr kumimoji="0" lang="en-CA" altLang="ko-KR" sz="1400" b="1" i="0" u="none" strike="noStrike" cap="none" normalizeH="0" baseline="0" dirty="0" smtClean="0">
                <a:ln>
                  <a:noFill/>
                </a:ln>
                <a:solidFill>
                  <a:schemeClr val="bg1"/>
                </a:solidFill>
                <a:effectLst/>
                <a:latin typeface="Arial Black" pitchFamily="34" charset="0"/>
                <a:ea typeface="Malgun Gothic" pitchFamily="34" charset="-127"/>
                <a:cs typeface="Arial" pitchFamily="34" charset="0"/>
              </a:rPr>
              <a:t> </a:t>
            </a: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Kristus</a:t>
            </a:r>
            <a:endParaRPr kumimoji="0" lang="en-US" sz="1400" b="0" i="0" u="none" strike="noStrike" cap="none" normalizeH="0" baseline="0" dirty="0" smtClean="0">
              <a:ln>
                <a:noFill/>
              </a:ln>
              <a:solidFill>
                <a:schemeClr val="bg1"/>
              </a:solidFill>
              <a:effectLst/>
              <a:latin typeface="Arial" pitchFamily="34" charset="0"/>
              <a:cs typeface="Arial" pitchFamily="34" charset="0"/>
            </a:endParaRPr>
          </a:p>
        </p:txBody>
      </p:sp>
      <p:sp>
        <p:nvSpPr>
          <p:cNvPr id="2" name="Text Box 1"/>
          <p:cNvSpPr txBox="1">
            <a:spLocks noChangeArrowheads="1"/>
          </p:cNvSpPr>
          <p:nvPr/>
        </p:nvSpPr>
        <p:spPr bwMode="auto">
          <a:xfrm>
            <a:off x="107504" y="52810"/>
            <a:ext cx="7200800" cy="4238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Bertobat</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Allah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dan</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percaya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Yesus</a:t>
            </a:r>
            <a:r>
              <a:rPr kumimoji="0" lang="en-CA" altLang="ko-KR" sz="2000" b="1" i="0" u="none" strike="noStrike" cap="none" normalizeH="0" baseline="0" dirty="0" smtClean="0">
                <a:ln>
                  <a:noFill/>
                </a:ln>
                <a:solidFill>
                  <a:schemeClr val="bg1"/>
                </a:solidFill>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solidFill>
                  <a:schemeClr val="bg1"/>
                </a:solidFill>
                <a:effectLst/>
                <a:latin typeface="Calibri" pitchFamily="34" charset="0"/>
                <a:ea typeface="Malgun Gothic" pitchFamily="34" charset="-127"/>
                <a:cs typeface="Arial" pitchFamily="34" charset="0"/>
              </a:rPr>
              <a:t>Kristus</a:t>
            </a:r>
            <a:endParaRPr kumimoji="0" lang="en-US" sz="2000" b="0" i="0" u="none" strike="noStrike" cap="none" normalizeH="0" baseline="0" dirty="0" smtClean="0">
              <a:ln>
                <a:noFill/>
              </a:ln>
              <a:solidFill>
                <a:schemeClr val="bg1"/>
              </a:solidFill>
              <a:effectLst/>
              <a:latin typeface="Arial" pitchFamily="34" charset="0"/>
              <a:cs typeface="Arial" pitchFamily="34" charset="0"/>
            </a:endParaRPr>
          </a:p>
        </p:txBody>
      </p:sp>
      <p:sp>
        <p:nvSpPr>
          <p:cNvPr id="20" name="Rectangle 19"/>
          <p:cNvSpPr/>
          <p:nvPr/>
        </p:nvSpPr>
        <p:spPr>
          <a:xfrm>
            <a:off x="3505592" y="3002280"/>
            <a:ext cx="18288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124200" y="3276600"/>
            <a:ext cx="9144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Text Box 3"/>
          <p:cNvSpPr txBox="1">
            <a:spLocks noChangeArrowheads="1"/>
          </p:cNvSpPr>
          <p:nvPr/>
        </p:nvSpPr>
        <p:spPr bwMode="auto">
          <a:xfrm>
            <a:off x="1907704"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a:t>
            </a:r>
            <a:r>
              <a:rPr lang="en-CA" altLang="ko-KR" sz="1200" b="1" dirty="0" err="1" smtClean="0">
                <a:solidFill>
                  <a:schemeClr val="bg1"/>
                </a:solidFill>
                <a:latin typeface="Calibri" pitchFamily="34" charset="0"/>
                <a:ea typeface="Malgun Gothic" pitchFamily="34" charset="-127"/>
                <a:cs typeface="Calibri" pitchFamily="34" charset="0"/>
              </a:rPr>
              <a:t>b</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cxnSp>
        <p:nvCxnSpPr>
          <p:cNvPr id="14" name="Straight Arrow Connector 13"/>
          <p:cNvCxnSpPr/>
          <p:nvPr/>
        </p:nvCxnSpPr>
        <p:spPr>
          <a:xfrm flipV="1">
            <a:off x="388620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flipV="1">
            <a:off x="292608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H="1">
            <a:off x="297180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91668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pic>
        <p:nvPicPr>
          <p:cNvPr id="24" name="Picture 23" descr="www.fg-a.com valentine 2-jumping-heart.gif"/>
          <p:cNvPicPr>
            <a:picLocks noChangeAspect="1"/>
          </p:cNvPicPr>
          <p:nvPr/>
        </p:nvPicPr>
        <p:blipFill>
          <a:blip r:embed="rId2" cstate="print"/>
          <a:stretch>
            <a:fillRect/>
          </a:stretch>
        </p:blipFill>
        <p:spPr>
          <a:xfrm>
            <a:off x="3059832" y="2996952"/>
            <a:ext cx="1049259" cy="1224136"/>
          </a:xfrm>
          <a:prstGeom prst="rect">
            <a:avLst/>
          </a:prstGeom>
        </p:spPr>
      </p:pic>
      <p:sp>
        <p:nvSpPr>
          <p:cNvPr id="26" name="TextBox 25"/>
          <p:cNvSpPr txBox="1"/>
          <p:nvPr/>
        </p:nvSpPr>
        <p:spPr>
          <a:xfrm>
            <a:off x="107504" y="6381328"/>
            <a:ext cx="2088232" cy="246221"/>
          </a:xfrm>
          <a:prstGeom prst="rect">
            <a:avLst/>
          </a:prstGeom>
          <a:noFill/>
        </p:spPr>
        <p:txBody>
          <a:bodyPr wrap="square" rtlCol="0">
            <a:spAutoFit/>
          </a:bodyPr>
          <a:lstStyle/>
          <a:p>
            <a:pPr algn="ctr"/>
            <a:r>
              <a:rPr lang="en-CA" sz="1000" dirty="0" smtClean="0">
                <a:solidFill>
                  <a:schemeClr val="bg1"/>
                </a:solidFill>
                <a:latin typeface="Arial Narrow" pitchFamily="34" charset="0"/>
              </a:rPr>
              <a:t>jumping heart © www.fg-a.com</a:t>
            </a:r>
          </a:p>
        </p:txBody>
      </p:sp>
      <p:sp>
        <p:nvSpPr>
          <p:cNvPr id="19" name="Title 3"/>
          <p:cNvSpPr txBox="1">
            <a:spLocks/>
          </p:cNvSpPr>
          <p:nvPr/>
        </p:nvSpPr>
        <p:spPr>
          <a:xfrm>
            <a:off x="7164288" y="-27384"/>
            <a:ext cx="2160240" cy="6858000"/>
          </a:xfrm>
          <a:prstGeom prst="rect">
            <a:avLst/>
          </a:prstGeom>
          <a:solidFill>
            <a:schemeClr val="bg1"/>
          </a:solidFill>
        </p:spPr>
        <p:txBody>
          <a:bodyPr/>
          <a:lstStyle/>
          <a:p>
            <a:pPr lvl="0" algn="ctr" eaLnBrk="0" hangingPunct="0">
              <a:lnSpc>
                <a:spcPts val="3000"/>
              </a:lnSpc>
              <a:defRPr/>
            </a:pPr>
            <a:endParaRPr lang="en-US" sz="2400" b="1" kern="0" dirty="0" smtClean="0">
              <a:solidFill>
                <a:srgbClr val="FFFF00"/>
              </a:solidFill>
              <a:latin typeface="Calibri" pitchFamily="34" charset="0"/>
            </a:endParaRPr>
          </a:p>
          <a:p>
            <a:pPr lvl="0" algn="ctr" eaLnBrk="0" hangingPunct="0">
              <a:lnSpc>
                <a:spcPts val="3000"/>
              </a:lnSpc>
              <a:defRPr/>
            </a:pPr>
            <a:r>
              <a:rPr lang="en-US" sz="2400" b="1" kern="0" dirty="0" err="1" smtClean="0">
                <a:solidFill>
                  <a:srgbClr val="FFFF00"/>
                </a:solidFill>
                <a:latin typeface="Calibri" pitchFamily="34" charset="0"/>
              </a:rPr>
              <a:t>Bersukacitalah</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karena</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kematian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Kristus</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menyediakan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apa</a:t>
            </a:r>
            <a:r>
              <a:rPr lang="en-US" sz="2400" b="1" kern="0" dirty="0" smtClean="0">
                <a:solidFill>
                  <a:srgbClr val="FFFF00"/>
                </a:solidFill>
                <a:latin typeface="Calibri" pitchFamily="34" charset="0"/>
              </a:rPr>
              <a:t> yang Allah </a:t>
            </a:r>
            <a:r>
              <a:rPr lang="en-US" sz="2400" b="1" kern="0" dirty="0" err="1" smtClean="0">
                <a:solidFill>
                  <a:srgbClr val="FFFF00"/>
                </a:solidFill>
                <a:latin typeface="Calibri" pitchFamily="34" charset="0"/>
              </a:rPr>
              <a:t>berikan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untuk</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memuaskan</a:t>
            </a:r>
            <a:r>
              <a:rPr lang="en-US" sz="2400" b="1" kern="0" dirty="0" smtClean="0">
                <a:solidFill>
                  <a:srgbClr val="FFFF00"/>
                </a:solidFill>
                <a:latin typeface="Calibri" pitchFamily="34" charset="0"/>
              </a:rPr>
              <a:t> </a:t>
            </a:r>
            <a:r>
              <a:rPr lang="en-US" sz="2400" b="1" kern="0" dirty="0" err="1" smtClean="0">
                <a:solidFill>
                  <a:srgbClr val="FFFF00"/>
                </a:solidFill>
                <a:latin typeface="Calibri" pitchFamily="34" charset="0"/>
              </a:rPr>
              <a:t>kehausan</a:t>
            </a:r>
            <a:r>
              <a:rPr lang="en-US" sz="2400" b="1" kern="0" dirty="0" smtClean="0">
                <a:solidFill>
                  <a:srgbClr val="FFFF00"/>
                </a:solidFill>
                <a:latin typeface="Calibri" pitchFamily="34" charset="0"/>
              </a:rPr>
              <a:t> </a:t>
            </a:r>
          </a:p>
          <a:p>
            <a:pPr lvl="0" algn="ctr" eaLnBrk="0" hangingPunct="0">
              <a:lnSpc>
                <a:spcPts val="3000"/>
              </a:lnSpc>
              <a:defRPr/>
            </a:pPr>
            <a:r>
              <a:rPr lang="en-US" sz="2400" b="1" kern="0" dirty="0" err="1" smtClean="0">
                <a:solidFill>
                  <a:srgbClr val="FFFF00"/>
                </a:solidFill>
                <a:latin typeface="Calibri" pitchFamily="34" charset="0"/>
              </a:rPr>
              <a:t>kita</a:t>
            </a:r>
            <a:r>
              <a:rPr lang="en-US" sz="2400" b="1" kern="0" dirty="0" smtClean="0">
                <a:solidFill>
                  <a:srgbClr val="FFFF00"/>
                </a:solidFill>
                <a:latin typeface="Calibri" pitchFamily="34" charset="0"/>
              </a:rPr>
              <a:t> yang </a:t>
            </a:r>
            <a:r>
              <a:rPr lang="en-US" sz="2400" b="1" kern="0" dirty="0" err="1" smtClean="0">
                <a:solidFill>
                  <a:srgbClr val="FFFF00"/>
                </a:solidFill>
                <a:latin typeface="Calibri" pitchFamily="34" charset="0"/>
              </a:rPr>
              <a:t>terdalam</a:t>
            </a:r>
            <a:r>
              <a:rPr lang="en-US" sz="2400" b="1" kern="0" dirty="0" smtClean="0">
                <a:solidFill>
                  <a:srgbClr val="FFFF00"/>
                </a:solidFill>
                <a:latin typeface="Calibri" pitchFamily="34" charset="0"/>
              </a:rPr>
              <a:t>.</a:t>
            </a:r>
            <a:br>
              <a:rPr lang="en-US" sz="2400" b="1" kern="0" dirty="0" smtClean="0">
                <a:solidFill>
                  <a:srgbClr val="FFFF00"/>
                </a:solidFill>
                <a:latin typeface="Calibri" pitchFamily="34" charset="0"/>
              </a:rPr>
            </a:br>
            <a:r>
              <a:rPr lang="en-US" sz="2400" b="1" kern="0" dirty="0" err="1" smtClean="0">
                <a:solidFill>
                  <a:srgbClr val="FFFF00"/>
                </a:solidFill>
                <a:latin typeface="Calibri" pitchFamily="34" charset="0"/>
                <a:ea typeface="굴림" pitchFamily="34" charset="-127"/>
              </a:rPr>
              <a:t>Datanglah</a:t>
            </a:r>
            <a:r>
              <a:rPr lang="en-US" altLang="ko-KR" sz="2400" b="1" kern="0" dirty="0" smtClean="0">
                <a:solidFill>
                  <a:srgbClr val="FFFF00"/>
                </a:solidFill>
                <a:latin typeface="Calibri" pitchFamily="34" charset="0"/>
                <a:ea typeface="굴림" pitchFamily="34" charset="-127"/>
              </a:rPr>
              <a:t>. </a:t>
            </a:r>
            <a:br>
              <a:rPr lang="en-US" altLang="ko-KR" sz="2400" b="1" kern="0" dirty="0" smtClean="0">
                <a:solidFill>
                  <a:srgbClr val="FFFF00"/>
                </a:solidFill>
                <a:latin typeface="Calibri" pitchFamily="34" charset="0"/>
                <a:ea typeface="굴림" pitchFamily="34" charset="-127"/>
              </a:rPr>
            </a:br>
            <a:r>
              <a:rPr lang="en-US" altLang="ko-KR" sz="2400" b="1" kern="0" dirty="0" err="1" smtClean="0">
                <a:solidFill>
                  <a:srgbClr val="FFFF00"/>
                </a:solidFill>
                <a:latin typeface="Calibri" pitchFamily="34" charset="0"/>
                <a:ea typeface="굴림" pitchFamily="34" charset="-127"/>
              </a:rPr>
              <a:t>Minumlah</a:t>
            </a:r>
            <a:r>
              <a:rPr lang="en-US" altLang="ko-KR" sz="2400" b="1" kern="0" dirty="0" smtClean="0">
                <a:solidFill>
                  <a:srgbClr val="FFFF00"/>
                </a:solidFill>
                <a:latin typeface="Calibri" pitchFamily="34" charset="0"/>
                <a:ea typeface="굴림" pitchFamily="34" charset="-127"/>
              </a:rPr>
              <a:t>. </a:t>
            </a:r>
            <a:r>
              <a:rPr lang="en-US" altLang="ko-KR" sz="2400" b="1" kern="0" dirty="0" err="1" smtClean="0">
                <a:solidFill>
                  <a:srgbClr val="FFFF00"/>
                </a:solidFill>
                <a:latin typeface="Calibri" pitchFamily="34" charset="0"/>
                <a:ea typeface="굴림" pitchFamily="34" charset="-127"/>
              </a:rPr>
              <a:t>Bersukacitalah</a:t>
            </a:r>
            <a:r>
              <a:rPr lang="en-US" altLang="ko-KR" sz="2400" b="1" kern="0" dirty="0" smtClean="0">
                <a:solidFill>
                  <a:srgbClr val="FFFF00"/>
                </a:solidFill>
                <a:latin typeface="Calibri" pitchFamily="34" charset="0"/>
                <a:ea typeface="굴림" pitchFamily="34" charset="-127"/>
              </a:rPr>
              <a:t>.</a:t>
            </a:r>
            <a:br>
              <a:rPr lang="en-US" altLang="ko-KR" sz="2400" b="1" kern="0" dirty="0" smtClean="0">
                <a:solidFill>
                  <a:srgbClr val="FFFF00"/>
                </a:solidFill>
                <a:latin typeface="Calibri" pitchFamily="34" charset="0"/>
                <a:ea typeface="굴림" pitchFamily="34" charset="-127"/>
              </a:rPr>
            </a:br>
            <a:r>
              <a:rPr lang="en-US" altLang="ko-KR" sz="2400" b="1" kern="0" dirty="0" err="1" smtClean="0">
                <a:solidFill>
                  <a:srgbClr val="FFFF00"/>
                </a:solidFill>
                <a:latin typeface="Calibri" pitchFamily="34" charset="0"/>
                <a:ea typeface="굴림" pitchFamily="34" charset="-127"/>
              </a:rPr>
              <a:t>Jadilah</a:t>
            </a:r>
            <a:r>
              <a:rPr lang="en-US" altLang="ko-KR" sz="2400" b="1" kern="0" dirty="0" smtClean="0">
                <a:solidFill>
                  <a:srgbClr val="FFFF00"/>
                </a:solidFill>
                <a:latin typeface="Calibri" pitchFamily="34" charset="0"/>
                <a:ea typeface="굴림" pitchFamily="34" charset="-127"/>
              </a:rPr>
              <a:t> </a:t>
            </a:r>
            <a:r>
              <a:rPr lang="en-US" altLang="ko-KR" sz="2400" b="1" kern="0" dirty="0" err="1" smtClean="0">
                <a:solidFill>
                  <a:srgbClr val="FFFF00"/>
                </a:solidFill>
                <a:latin typeface="Calibri" pitchFamily="34" charset="0"/>
                <a:ea typeface="굴림" pitchFamily="34" charset="-127"/>
              </a:rPr>
              <a:t>puas</a:t>
            </a:r>
            <a:r>
              <a:rPr lang="en-US" altLang="ko-KR" sz="2400" b="1" kern="0" dirty="0" smtClean="0">
                <a:solidFill>
                  <a:srgbClr val="FFFF00"/>
                </a:solidFill>
                <a:latin typeface="Calibri" pitchFamily="34" charset="0"/>
                <a:ea typeface="굴림" pitchFamily="34" charset="-127"/>
              </a:rPr>
              <a:t>.</a:t>
            </a:r>
          </a:p>
          <a:p>
            <a:pPr algn="ctr" eaLnBrk="0" hangingPunct="0">
              <a:lnSpc>
                <a:spcPts val="1200"/>
              </a:lnSpc>
              <a:defRPr/>
            </a:pPr>
            <a:endParaRPr lang="en-US" sz="800" b="1" kern="0" dirty="0" smtClean="0">
              <a:solidFill>
                <a:srgbClr val="FFFF00"/>
              </a:solidFill>
              <a:effectLst>
                <a:outerShdw blurRad="38100" dist="38100" dir="2700000" algn="tl">
                  <a:srgbClr val="000000">
                    <a:alpha val="43137"/>
                  </a:srgbClr>
                </a:outerShdw>
              </a:effectLst>
              <a:latin typeface="Calibri" pitchFamily="34" charset="0"/>
            </a:endParaRPr>
          </a:p>
        </p:txBody>
      </p:sp>
      <p:sp>
        <p:nvSpPr>
          <p:cNvPr id="27"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lvl="0" algn="ctr">
              <a:lnSpc>
                <a:spcPts val="1340"/>
              </a:lnSpc>
              <a:spcAft>
                <a:spcPts val="0"/>
              </a:spcAf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tahta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segala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keperluan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dipenuhi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untuk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membantu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ditenggelamkan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sp>
        <p:nvSpPr>
          <p:cNvPr id="54" name="Flowchart: Process 53"/>
          <p:cNvSpPr/>
          <p:nvPr/>
        </p:nvSpPr>
        <p:spPr>
          <a:xfrm>
            <a:off x="3886200" y="4267200"/>
            <a:ext cx="1371600" cy="2057400"/>
          </a:xfrm>
          <a:prstGeom prst="flowChartProcess">
            <a:avLst/>
          </a:prstGeom>
          <a:solidFill>
            <a:srgbClr val="CC6600"/>
          </a:solidFill>
          <a:ln>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 name="Oval 3"/>
          <p:cNvSpPr/>
          <p:nvPr/>
        </p:nvSpPr>
        <p:spPr>
          <a:xfrm>
            <a:off x="1143000" y="990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 name="Oval 4"/>
          <p:cNvSpPr/>
          <p:nvPr/>
        </p:nvSpPr>
        <p:spPr>
          <a:xfrm>
            <a:off x="1295400" y="3810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 name="Oval 5"/>
          <p:cNvSpPr/>
          <p:nvPr/>
        </p:nvSpPr>
        <p:spPr>
          <a:xfrm>
            <a:off x="2514600" y="152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 name="Oval 6"/>
          <p:cNvSpPr/>
          <p:nvPr/>
        </p:nvSpPr>
        <p:spPr>
          <a:xfrm>
            <a:off x="3505200" y="609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Oval 7"/>
          <p:cNvSpPr/>
          <p:nvPr/>
        </p:nvSpPr>
        <p:spPr>
          <a:xfrm>
            <a:off x="1905000" y="16002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 name="Oval 8"/>
          <p:cNvSpPr/>
          <p:nvPr/>
        </p:nvSpPr>
        <p:spPr>
          <a:xfrm>
            <a:off x="2667000" y="19050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 name="Oval 9"/>
          <p:cNvSpPr/>
          <p:nvPr/>
        </p:nvSpPr>
        <p:spPr>
          <a:xfrm>
            <a:off x="2286000" y="8382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 name="Oval 10"/>
          <p:cNvSpPr/>
          <p:nvPr/>
        </p:nvSpPr>
        <p:spPr>
          <a:xfrm>
            <a:off x="4924400" y="198884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Oval 11"/>
          <p:cNvSpPr/>
          <p:nvPr/>
        </p:nvSpPr>
        <p:spPr>
          <a:xfrm>
            <a:off x="3581400" y="18288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 name="Oval 12"/>
          <p:cNvSpPr/>
          <p:nvPr/>
        </p:nvSpPr>
        <p:spPr>
          <a:xfrm>
            <a:off x="609600" y="16002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 name="Oval 14"/>
          <p:cNvSpPr/>
          <p:nvPr/>
        </p:nvSpPr>
        <p:spPr>
          <a:xfrm>
            <a:off x="228600" y="2057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 name="Oval 15"/>
          <p:cNvSpPr/>
          <p:nvPr/>
        </p:nvSpPr>
        <p:spPr>
          <a:xfrm>
            <a:off x="4267200" y="1295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Oval 16"/>
          <p:cNvSpPr/>
          <p:nvPr/>
        </p:nvSpPr>
        <p:spPr>
          <a:xfrm>
            <a:off x="5638800" y="1484784"/>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Oval 17"/>
          <p:cNvSpPr/>
          <p:nvPr/>
        </p:nvSpPr>
        <p:spPr>
          <a:xfrm>
            <a:off x="6400800" y="19812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9" name="Oval 18"/>
          <p:cNvSpPr/>
          <p:nvPr/>
        </p:nvSpPr>
        <p:spPr>
          <a:xfrm>
            <a:off x="7467600" y="2133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0" name="Oval 19"/>
          <p:cNvSpPr/>
          <p:nvPr/>
        </p:nvSpPr>
        <p:spPr>
          <a:xfrm>
            <a:off x="7010400" y="1371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1" name="Oval 20"/>
          <p:cNvSpPr/>
          <p:nvPr/>
        </p:nvSpPr>
        <p:spPr>
          <a:xfrm>
            <a:off x="5638800" y="228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Oval 21"/>
          <p:cNvSpPr/>
          <p:nvPr/>
        </p:nvSpPr>
        <p:spPr>
          <a:xfrm>
            <a:off x="4876800" y="786408"/>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3" name="Oval 22"/>
          <p:cNvSpPr/>
          <p:nvPr/>
        </p:nvSpPr>
        <p:spPr>
          <a:xfrm>
            <a:off x="4343400" y="152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4" name="Oval 23"/>
          <p:cNvSpPr/>
          <p:nvPr/>
        </p:nvSpPr>
        <p:spPr>
          <a:xfrm>
            <a:off x="6096000" y="8382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5" name="Oval 24"/>
          <p:cNvSpPr/>
          <p:nvPr/>
        </p:nvSpPr>
        <p:spPr>
          <a:xfrm>
            <a:off x="1905000" y="26670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6" name="Oval 25"/>
          <p:cNvSpPr/>
          <p:nvPr/>
        </p:nvSpPr>
        <p:spPr>
          <a:xfrm>
            <a:off x="3733800" y="3657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8" name="Oval 27"/>
          <p:cNvSpPr/>
          <p:nvPr/>
        </p:nvSpPr>
        <p:spPr>
          <a:xfrm>
            <a:off x="685800" y="38100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9" name="Oval 28"/>
          <p:cNvSpPr/>
          <p:nvPr/>
        </p:nvSpPr>
        <p:spPr>
          <a:xfrm>
            <a:off x="1981200" y="38862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1" name="Oval 30"/>
          <p:cNvSpPr/>
          <p:nvPr/>
        </p:nvSpPr>
        <p:spPr>
          <a:xfrm>
            <a:off x="6477000" y="3962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2" name="Oval 31"/>
          <p:cNvSpPr/>
          <p:nvPr/>
        </p:nvSpPr>
        <p:spPr>
          <a:xfrm>
            <a:off x="5410200" y="37338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3" name="Oval 32"/>
          <p:cNvSpPr/>
          <p:nvPr/>
        </p:nvSpPr>
        <p:spPr>
          <a:xfrm>
            <a:off x="2438400" y="3276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4" name="Oval 33"/>
          <p:cNvSpPr/>
          <p:nvPr/>
        </p:nvSpPr>
        <p:spPr>
          <a:xfrm>
            <a:off x="3276600" y="3200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5" name="Oval 34"/>
          <p:cNvSpPr/>
          <p:nvPr/>
        </p:nvSpPr>
        <p:spPr>
          <a:xfrm>
            <a:off x="1295400" y="33528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6" name="Oval 35"/>
          <p:cNvSpPr/>
          <p:nvPr/>
        </p:nvSpPr>
        <p:spPr>
          <a:xfrm>
            <a:off x="6934200" y="33528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7" name="Oval 36"/>
          <p:cNvSpPr/>
          <p:nvPr/>
        </p:nvSpPr>
        <p:spPr>
          <a:xfrm>
            <a:off x="4572000" y="3200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8" name="Oval 37"/>
          <p:cNvSpPr/>
          <p:nvPr/>
        </p:nvSpPr>
        <p:spPr>
          <a:xfrm>
            <a:off x="228600" y="29718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9" name="Oval 38"/>
          <p:cNvSpPr/>
          <p:nvPr/>
        </p:nvSpPr>
        <p:spPr>
          <a:xfrm>
            <a:off x="1600200" y="2133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0" name="Oval 39"/>
          <p:cNvSpPr/>
          <p:nvPr/>
        </p:nvSpPr>
        <p:spPr>
          <a:xfrm>
            <a:off x="762000" y="25908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1" name="Oval 40"/>
          <p:cNvSpPr/>
          <p:nvPr/>
        </p:nvSpPr>
        <p:spPr>
          <a:xfrm>
            <a:off x="3962400" y="2514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2" name="Oval 41"/>
          <p:cNvSpPr/>
          <p:nvPr/>
        </p:nvSpPr>
        <p:spPr>
          <a:xfrm>
            <a:off x="5867400" y="3200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3" name="Oval 42"/>
          <p:cNvSpPr/>
          <p:nvPr/>
        </p:nvSpPr>
        <p:spPr>
          <a:xfrm>
            <a:off x="4800600" y="26670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4" name="Oval 43"/>
          <p:cNvSpPr/>
          <p:nvPr/>
        </p:nvSpPr>
        <p:spPr>
          <a:xfrm>
            <a:off x="5638800" y="24384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5" name="Oval 44"/>
          <p:cNvSpPr/>
          <p:nvPr/>
        </p:nvSpPr>
        <p:spPr>
          <a:xfrm>
            <a:off x="6858000" y="26670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3" name="Oval 52"/>
          <p:cNvSpPr/>
          <p:nvPr/>
        </p:nvSpPr>
        <p:spPr>
          <a:xfrm>
            <a:off x="4648200" y="41148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5" name="Freeform 54"/>
          <p:cNvSpPr/>
          <p:nvPr/>
        </p:nvSpPr>
        <p:spPr>
          <a:xfrm>
            <a:off x="1489587" y="6341806"/>
            <a:ext cx="2492478" cy="418794"/>
          </a:xfrm>
          <a:custGeom>
            <a:avLst/>
            <a:gdLst>
              <a:gd name="connsiteX0" fmla="*/ 2492478 w 2492478"/>
              <a:gd name="connsiteY0" fmla="*/ 29497 h 418794"/>
              <a:gd name="connsiteX1" fmla="*/ 2241755 w 2492478"/>
              <a:gd name="connsiteY1" fmla="*/ 14749 h 418794"/>
              <a:gd name="connsiteX2" fmla="*/ 2109019 w 2492478"/>
              <a:gd name="connsiteY2" fmla="*/ 0 h 418794"/>
              <a:gd name="connsiteX3" fmla="*/ 2005781 w 2492478"/>
              <a:gd name="connsiteY3" fmla="*/ 29497 h 418794"/>
              <a:gd name="connsiteX4" fmla="*/ 1961536 w 2492478"/>
              <a:gd name="connsiteY4" fmla="*/ 206478 h 418794"/>
              <a:gd name="connsiteX5" fmla="*/ 1991032 w 2492478"/>
              <a:gd name="connsiteY5" fmla="*/ 265471 h 418794"/>
              <a:gd name="connsiteX6" fmla="*/ 1932039 w 2492478"/>
              <a:gd name="connsiteY6" fmla="*/ 294968 h 418794"/>
              <a:gd name="connsiteX7" fmla="*/ 1902542 w 2492478"/>
              <a:gd name="connsiteY7" fmla="*/ 339213 h 418794"/>
              <a:gd name="connsiteX8" fmla="*/ 1814052 w 2492478"/>
              <a:gd name="connsiteY8" fmla="*/ 383459 h 418794"/>
              <a:gd name="connsiteX9" fmla="*/ 1740310 w 2492478"/>
              <a:gd name="connsiteY9" fmla="*/ 353962 h 418794"/>
              <a:gd name="connsiteX10" fmla="*/ 1312607 w 2492478"/>
              <a:gd name="connsiteY10" fmla="*/ 309717 h 418794"/>
              <a:gd name="connsiteX11" fmla="*/ 1253613 w 2492478"/>
              <a:gd name="connsiteY11" fmla="*/ 294968 h 418794"/>
              <a:gd name="connsiteX12" fmla="*/ 1165123 w 2492478"/>
              <a:gd name="connsiteY12" fmla="*/ 265471 h 418794"/>
              <a:gd name="connsiteX13" fmla="*/ 1135626 w 2492478"/>
              <a:gd name="connsiteY13" fmla="*/ 339213 h 418794"/>
              <a:gd name="connsiteX14" fmla="*/ 1002890 w 2492478"/>
              <a:gd name="connsiteY14" fmla="*/ 353962 h 418794"/>
              <a:gd name="connsiteX15" fmla="*/ 929148 w 2492478"/>
              <a:gd name="connsiteY15" fmla="*/ 368710 h 418794"/>
              <a:gd name="connsiteX16" fmla="*/ 752168 w 2492478"/>
              <a:gd name="connsiteY16" fmla="*/ 353962 h 418794"/>
              <a:gd name="connsiteX17" fmla="*/ 678426 w 2492478"/>
              <a:gd name="connsiteY17" fmla="*/ 368710 h 418794"/>
              <a:gd name="connsiteX18" fmla="*/ 516194 w 2492478"/>
              <a:gd name="connsiteY18" fmla="*/ 383459 h 418794"/>
              <a:gd name="connsiteX19" fmla="*/ 471948 w 2492478"/>
              <a:gd name="connsiteY19" fmla="*/ 412955 h 418794"/>
              <a:gd name="connsiteX20" fmla="*/ 191729 w 2492478"/>
              <a:gd name="connsiteY20" fmla="*/ 383459 h 418794"/>
              <a:gd name="connsiteX21" fmla="*/ 147484 w 2492478"/>
              <a:gd name="connsiteY21" fmla="*/ 368710 h 418794"/>
              <a:gd name="connsiteX22" fmla="*/ 0 w 2492478"/>
              <a:gd name="connsiteY22" fmla="*/ 398207 h 41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92478" h="418794">
                <a:moveTo>
                  <a:pt x="2492478" y="29497"/>
                </a:moveTo>
                <a:lnTo>
                  <a:pt x="2241755" y="14749"/>
                </a:lnTo>
                <a:cubicBezTo>
                  <a:pt x="2197368" y="11335"/>
                  <a:pt x="2153537" y="0"/>
                  <a:pt x="2109019" y="0"/>
                </a:cubicBezTo>
                <a:cubicBezTo>
                  <a:pt x="2090504" y="0"/>
                  <a:pt x="2026643" y="22543"/>
                  <a:pt x="2005781" y="29497"/>
                </a:cubicBezTo>
                <a:cubicBezTo>
                  <a:pt x="1972406" y="96246"/>
                  <a:pt x="1954047" y="116604"/>
                  <a:pt x="1961536" y="206478"/>
                </a:cubicBezTo>
                <a:cubicBezTo>
                  <a:pt x="1963362" y="228387"/>
                  <a:pt x="1981200" y="245807"/>
                  <a:pt x="1991032" y="265471"/>
                </a:cubicBezTo>
                <a:cubicBezTo>
                  <a:pt x="1971368" y="275303"/>
                  <a:pt x="1948929" y="280893"/>
                  <a:pt x="1932039" y="294968"/>
                </a:cubicBezTo>
                <a:cubicBezTo>
                  <a:pt x="1918422" y="306316"/>
                  <a:pt x="1915076" y="326679"/>
                  <a:pt x="1902542" y="339213"/>
                </a:cubicBezTo>
                <a:cubicBezTo>
                  <a:pt x="1873952" y="367803"/>
                  <a:pt x="1850037" y="371463"/>
                  <a:pt x="1814052" y="383459"/>
                </a:cubicBezTo>
                <a:cubicBezTo>
                  <a:pt x="1789471" y="373627"/>
                  <a:pt x="1765190" y="363009"/>
                  <a:pt x="1740310" y="353962"/>
                </a:cubicBezTo>
                <a:cubicBezTo>
                  <a:pt x="1562988" y="289481"/>
                  <a:pt x="1615401" y="322882"/>
                  <a:pt x="1312607" y="309717"/>
                </a:cubicBezTo>
                <a:cubicBezTo>
                  <a:pt x="1292942" y="304801"/>
                  <a:pt x="1273028" y="300793"/>
                  <a:pt x="1253613" y="294968"/>
                </a:cubicBezTo>
                <a:cubicBezTo>
                  <a:pt x="1223832" y="286034"/>
                  <a:pt x="1165123" y="265471"/>
                  <a:pt x="1165123" y="265471"/>
                </a:cubicBezTo>
                <a:cubicBezTo>
                  <a:pt x="1155291" y="290052"/>
                  <a:pt x="1158868" y="326536"/>
                  <a:pt x="1135626" y="339213"/>
                </a:cubicBezTo>
                <a:cubicBezTo>
                  <a:pt x="1096544" y="360530"/>
                  <a:pt x="1046960" y="347666"/>
                  <a:pt x="1002890" y="353962"/>
                </a:cubicBezTo>
                <a:cubicBezTo>
                  <a:pt x="978075" y="357507"/>
                  <a:pt x="953729" y="363794"/>
                  <a:pt x="929148" y="368710"/>
                </a:cubicBezTo>
                <a:cubicBezTo>
                  <a:pt x="870155" y="363794"/>
                  <a:pt x="811366" y="353962"/>
                  <a:pt x="752168" y="353962"/>
                </a:cubicBezTo>
                <a:cubicBezTo>
                  <a:pt x="727101" y="353962"/>
                  <a:pt x="703300" y="365601"/>
                  <a:pt x="678426" y="368710"/>
                </a:cubicBezTo>
                <a:cubicBezTo>
                  <a:pt x="624545" y="375445"/>
                  <a:pt x="570271" y="378543"/>
                  <a:pt x="516194" y="383459"/>
                </a:cubicBezTo>
                <a:cubicBezTo>
                  <a:pt x="501445" y="393291"/>
                  <a:pt x="489646" y="411972"/>
                  <a:pt x="471948" y="412955"/>
                </a:cubicBezTo>
                <a:cubicBezTo>
                  <a:pt x="366850" y="418794"/>
                  <a:pt x="285025" y="410115"/>
                  <a:pt x="191729" y="383459"/>
                </a:cubicBezTo>
                <a:cubicBezTo>
                  <a:pt x="176781" y="379188"/>
                  <a:pt x="162232" y="373626"/>
                  <a:pt x="147484" y="368710"/>
                </a:cubicBezTo>
                <a:cubicBezTo>
                  <a:pt x="74606" y="417296"/>
                  <a:pt x="120964" y="398207"/>
                  <a:pt x="0" y="398207"/>
                </a:cubicBezTo>
              </a:path>
            </a:pathLst>
          </a:custGeom>
          <a:ln w="381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57" name="Freeform 56"/>
          <p:cNvSpPr/>
          <p:nvPr/>
        </p:nvSpPr>
        <p:spPr>
          <a:xfrm>
            <a:off x="4283968" y="6453335"/>
            <a:ext cx="2360067" cy="355503"/>
          </a:xfrm>
          <a:custGeom>
            <a:avLst/>
            <a:gdLst>
              <a:gd name="connsiteX0" fmla="*/ 0 w 1423219"/>
              <a:gd name="connsiteY0" fmla="*/ 0 h 452284"/>
              <a:gd name="connsiteX1" fmla="*/ 560439 w 1423219"/>
              <a:gd name="connsiteY1" fmla="*/ 250722 h 452284"/>
              <a:gd name="connsiteX2" fmla="*/ 235974 w 1423219"/>
              <a:gd name="connsiteY2" fmla="*/ 427703 h 452284"/>
              <a:gd name="connsiteX3" fmla="*/ 1253613 w 1423219"/>
              <a:gd name="connsiteY3" fmla="*/ 398206 h 452284"/>
              <a:gd name="connsiteX4" fmla="*/ 1253613 w 1423219"/>
              <a:gd name="connsiteY4" fmla="*/ 339213 h 452284"/>
              <a:gd name="connsiteX5" fmla="*/ 1297858 w 1423219"/>
              <a:gd name="connsiteY5" fmla="*/ 398206 h 45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219" h="452284">
                <a:moveTo>
                  <a:pt x="0" y="0"/>
                </a:moveTo>
                <a:cubicBezTo>
                  <a:pt x="260555" y="89719"/>
                  <a:pt x="521110" y="179438"/>
                  <a:pt x="560439" y="250722"/>
                </a:cubicBezTo>
                <a:cubicBezTo>
                  <a:pt x="599768" y="322006"/>
                  <a:pt x="120445" y="403122"/>
                  <a:pt x="235974" y="427703"/>
                </a:cubicBezTo>
                <a:cubicBezTo>
                  <a:pt x="351503" y="452284"/>
                  <a:pt x="1084007" y="412954"/>
                  <a:pt x="1253613" y="398206"/>
                </a:cubicBezTo>
                <a:cubicBezTo>
                  <a:pt x="1423219" y="383458"/>
                  <a:pt x="1246239" y="339213"/>
                  <a:pt x="1253613" y="339213"/>
                </a:cubicBezTo>
                <a:cubicBezTo>
                  <a:pt x="1260987" y="339213"/>
                  <a:pt x="1279422" y="368709"/>
                  <a:pt x="1297858" y="398206"/>
                </a:cubicBezTo>
              </a:path>
            </a:pathLst>
          </a:custGeom>
          <a:ln w="381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58" name="Freeform 57"/>
          <p:cNvSpPr/>
          <p:nvPr/>
        </p:nvSpPr>
        <p:spPr>
          <a:xfrm>
            <a:off x="1691680" y="6381328"/>
            <a:ext cx="3048000" cy="433436"/>
          </a:xfrm>
          <a:custGeom>
            <a:avLst/>
            <a:gdLst>
              <a:gd name="connsiteX0" fmla="*/ 1032387 w 1032387"/>
              <a:gd name="connsiteY0" fmla="*/ 31305 h 433436"/>
              <a:gd name="connsiteX1" fmla="*/ 825909 w 1032387"/>
              <a:gd name="connsiteY1" fmla="*/ 31305 h 433436"/>
              <a:gd name="connsiteX2" fmla="*/ 766916 w 1032387"/>
              <a:gd name="connsiteY2" fmla="*/ 90299 h 433436"/>
              <a:gd name="connsiteX3" fmla="*/ 530942 w 1032387"/>
              <a:gd name="connsiteY3" fmla="*/ 105047 h 433436"/>
              <a:gd name="connsiteX4" fmla="*/ 486696 w 1032387"/>
              <a:gd name="connsiteY4" fmla="*/ 119796 h 433436"/>
              <a:gd name="connsiteX5" fmla="*/ 398206 w 1032387"/>
              <a:gd name="connsiteY5" fmla="*/ 164041 h 433436"/>
              <a:gd name="connsiteX6" fmla="*/ 353961 w 1032387"/>
              <a:gd name="connsiteY6" fmla="*/ 208286 h 433436"/>
              <a:gd name="connsiteX7" fmla="*/ 324464 w 1032387"/>
              <a:gd name="connsiteY7" fmla="*/ 341021 h 433436"/>
              <a:gd name="connsiteX8" fmla="*/ 280219 w 1032387"/>
              <a:gd name="connsiteY8" fmla="*/ 385267 h 433436"/>
              <a:gd name="connsiteX9" fmla="*/ 176980 w 1032387"/>
              <a:gd name="connsiteY9" fmla="*/ 429512 h 433436"/>
              <a:gd name="connsiteX10" fmla="*/ 0 w 1032387"/>
              <a:gd name="connsiteY10" fmla="*/ 429512 h 43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2387" h="433436">
                <a:moveTo>
                  <a:pt x="1032387" y="31305"/>
                </a:moveTo>
                <a:cubicBezTo>
                  <a:pt x="999829" y="27688"/>
                  <a:pt x="872866" y="0"/>
                  <a:pt x="825909" y="31305"/>
                </a:cubicBezTo>
                <a:cubicBezTo>
                  <a:pt x="748481" y="82924"/>
                  <a:pt x="883674" y="78009"/>
                  <a:pt x="766916" y="90299"/>
                </a:cubicBezTo>
                <a:cubicBezTo>
                  <a:pt x="688538" y="98549"/>
                  <a:pt x="609600" y="100131"/>
                  <a:pt x="530942" y="105047"/>
                </a:cubicBezTo>
                <a:cubicBezTo>
                  <a:pt x="516193" y="109963"/>
                  <a:pt x="500601" y="112843"/>
                  <a:pt x="486696" y="119796"/>
                </a:cubicBezTo>
                <a:cubicBezTo>
                  <a:pt x="372332" y="176978"/>
                  <a:pt x="509421" y="126968"/>
                  <a:pt x="398206" y="164041"/>
                </a:cubicBezTo>
                <a:cubicBezTo>
                  <a:pt x="383458" y="178789"/>
                  <a:pt x="365530" y="190932"/>
                  <a:pt x="353961" y="208286"/>
                </a:cubicBezTo>
                <a:cubicBezTo>
                  <a:pt x="333189" y="239445"/>
                  <a:pt x="335168" y="316938"/>
                  <a:pt x="324464" y="341021"/>
                </a:cubicBezTo>
                <a:cubicBezTo>
                  <a:pt x="315993" y="360081"/>
                  <a:pt x="297191" y="373144"/>
                  <a:pt x="280219" y="385267"/>
                </a:cubicBezTo>
                <a:cubicBezTo>
                  <a:pt x="269353" y="393028"/>
                  <a:pt x="198218" y="428096"/>
                  <a:pt x="176980" y="429512"/>
                </a:cubicBezTo>
                <a:cubicBezTo>
                  <a:pt x="118117" y="433436"/>
                  <a:pt x="58993" y="429512"/>
                  <a:pt x="0" y="429512"/>
                </a:cubicBezTo>
              </a:path>
            </a:pathLst>
          </a:custGeom>
          <a:ln w="381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sz="2800" dirty="0">
              <a:solidFill>
                <a:srgbClr val="FF0000"/>
              </a:solidFill>
            </a:endParaRPr>
          </a:p>
        </p:txBody>
      </p:sp>
      <p:sp>
        <p:nvSpPr>
          <p:cNvPr id="59" name="Freeform 58"/>
          <p:cNvSpPr/>
          <p:nvPr/>
        </p:nvSpPr>
        <p:spPr>
          <a:xfrm>
            <a:off x="4350814" y="6400800"/>
            <a:ext cx="2669458" cy="422381"/>
          </a:xfrm>
          <a:custGeom>
            <a:avLst/>
            <a:gdLst>
              <a:gd name="connsiteX0" fmla="*/ 0 w 2669458"/>
              <a:gd name="connsiteY0" fmla="*/ 0 h 422381"/>
              <a:gd name="connsiteX1" fmla="*/ 88490 w 2669458"/>
              <a:gd name="connsiteY1" fmla="*/ 58994 h 422381"/>
              <a:gd name="connsiteX2" fmla="*/ 132735 w 2669458"/>
              <a:gd name="connsiteY2" fmla="*/ 88490 h 422381"/>
              <a:gd name="connsiteX3" fmla="*/ 324464 w 2669458"/>
              <a:gd name="connsiteY3" fmla="*/ 117987 h 422381"/>
              <a:gd name="connsiteX4" fmla="*/ 501445 w 2669458"/>
              <a:gd name="connsiteY4" fmla="*/ 132735 h 422381"/>
              <a:gd name="connsiteX5" fmla="*/ 604683 w 2669458"/>
              <a:gd name="connsiteY5" fmla="*/ 191729 h 422381"/>
              <a:gd name="connsiteX6" fmla="*/ 648929 w 2669458"/>
              <a:gd name="connsiteY6" fmla="*/ 206477 h 422381"/>
              <a:gd name="connsiteX7" fmla="*/ 707922 w 2669458"/>
              <a:gd name="connsiteY7" fmla="*/ 235974 h 422381"/>
              <a:gd name="connsiteX8" fmla="*/ 752167 w 2669458"/>
              <a:gd name="connsiteY8" fmla="*/ 221226 h 422381"/>
              <a:gd name="connsiteX9" fmla="*/ 1032387 w 2669458"/>
              <a:gd name="connsiteY9" fmla="*/ 250723 h 422381"/>
              <a:gd name="connsiteX10" fmla="*/ 1135625 w 2669458"/>
              <a:gd name="connsiteY10" fmla="*/ 294968 h 422381"/>
              <a:gd name="connsiteX11" fmla="*/ 1179870 w 2669458"/>
              <a:gd name="connsiteY11" fmla="*/ 280219 h 422381"/>
              <a:gd name="connsiteX12" fmla="*/ 1519083 w 2669458"/>
              <a:gd name="connsiteY12" fmla="*/ 265471 h 422381"/>
              <a:gd name="connsiteX13" fmla="*/ 1740309 w 2669458"/>
              <a:gd name="connsiteY13" fmla="*/ 250723 h 422381"/>
              <a:gd name="connsiteX14" fmla="*/ 2035277 w 2669458"/>
              <a:gd name="connsiteY14" fmla="*/ 265471 h 422381"/>
              <a:gd name="connsiteX15" fmla="*/ 2123767 w 2669458"/>
              <a:gd name="connsiteY15" fmla="*/ 339213 h 422381"/>
              <a:gd name="connsiteX16" fmla="*/ 2168012 w 2669458"/>
              <a:gd name="connsiteY16" fmla="*/ 353961 h 422381"/>
              <a:gd name="connsiteX17" fmla="*/ 2433483 w 2669458"/>
              <a:gd name="connsiteY17" fmla="*/ 398206 h 422381"/>
              <a:gd name="connsiteX18" fmla="*/ 2669458 w 2669458"/>
              <a:gd name="connsiteY18" fmla="*/ 398206 h 4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9458" h="422381">
                <a:moveTo>
                  <a:pt x="0" y="0"/>
                </a:moveTo>
                <a:lnTo>
                  <a:pt x="88490" y="58994"/>
                </a:lnTo>
                <a:cubicBezTo>
                  <a:pt x="103238" y="68826"/>
                  <a:pt x="115920" y="82885"/>
                  <a:pt x="132735" y="88490"/>
                </a:cubicBezTo>
                <a:cubicBezTo>
                  <a:pt x="221928" y="118222"/>
                  <a:pt x="167621" y="103729"/>
                  <a:pt x="324464" y="117987"/>
                </a:cubicBezTo>
                <a:lnTo>
                  <a:pt x="501445" y="132735"/>
                </a:lnTo>
                <a:cubicBezTo>
                  <a:pt x="626218" y="163930"/>
                  <a:pt x="499239" y="121434"/>
                  <a:pt x="604683" y="191729"/>
                </a:cubicBezTo>
                <a:cubicBezTo>
                  <a:pt x="617618" y="200352"/>
                  <a:pt x="634640" y="200353"/>
                  <a:pt x="648929" y="206477"/>
                </a:cubicBezTo>
                <a:cubicBezTo>
                  <a:pt x="669137" y="215137"/>
                  <a:pt x="688258" y="226142"/>
                  <a:pt x="707922" y="235974"/>
                </a:cubicBezTo>
                <a:cubicBezTo>
                  <a:pt x="722670" y="231058"/>
                  <a:pt x="736621" y="221226"/>
                  <a:pt x="752167" y="221226"/>
                </a:cubicBezTo>
                <a:cubicBezTo>
                  <a:pt x="929235" y="221226"/>
                  <a:pt x="919352" y="222463"/>
                  <a:pt x="1032387" y="250723"/>
                </a:cubicBezTo>
                <a:cubicBezTo>
                  <a:pt x="1068511" y="274805"/>
                  <a:pt x="1088009" y="294968"/>
                  <a:pt x="1135625" y="294968"/>
                </a:cubicBezTo>
                <a:cubicBezTo>
                  <a:pt x="1151171" y="294968"/>
                  <a:pt x="1164370" y="281411"/>
                  <a:pt x="1179870" y="280219"/>
                </a:cubicBezTo>
                <a:cubicBezTo>
                  <a:pt x="1292714" y="271539"/>
                  <a:pt x="1406062" y="271419"/>
                  <a:pt x="1519083" y="265471"/>
                </a:cubicBezTo>
                <a:cubicBezTo>
                  <a:pt x="1592887" y="261587"/>
                  <a:pt x="1666567" y="255639"/>
                  <a:pt x="1740309" y="250723"/>
                </a:cubicBezTo>
                <a:cubicBezTo>
                  <a:pt x="1838632" y="255639"/>
                  <a:pt x="1937658" y="252738"/>
                  <a:pt x="2035277" y="265471"/>
                </a:cubicBezTo>
                <a:cubicBezTo>
                  <a:pt x="2065271" y="269383"/>
                  <a:pt x="2104178" y="326154"/>
                  <a:pt x="2123767" y="339213"/>
                </a:cubicBezTo>
                <a:cubicBezTo>
                  <a:pt x="2136702" y="347836"/>
                  <a:pt x="2153264" y="349045"/>
                  <a:pt x="2168012" y="353961"/>
                </a:cubicBezTo>
                <a:cubicBezTo>
                  <a:pt x="2270643" y="422381"/>
                  <a:pt x="2207529" y="390917"/>
                  <a:pt x="2433483" y="398206"/>
                </a:cubicBezTo>
                <a:cubicBezTo>
                  <a:pt x="2512100" y="400742"/>
                  <a:pt x="2590800" y="398206"/>
                  <a:pt x="2669458" y="398206"/>
                </a:cubicBezTo>
              </a:path>
            </a:pathLst>
          </a:custGeom>
          <a:ln w="381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60" name="Freeform 59"/>
          <p:cNvSpPr/>
          <p:nvPr/>
        </p:nvSpPr>
        <p:spPr>
          <a:xfrm>
            <a:off x="1224116" y="6386052"/>
            <a:ext cx="3008671" cy="353961"/>
          </a:xfrm>
          <a:custGeom>
            <a:avLst/>
            <a:gdLst>
              <a:gd name="connsiteX0" fmla="*/ 3008671 w 3008671"/>
              <a:gd name="connsiteY0" fmla="*/ 0 h 353961"/>
              <a:gd name="connsiteX1" fmla="*/ 2905432 w 3008671"/>
              <a:gd name="connsiteY1" fmla="*/ 14748 h 353961"/>
              <a:gd name="connsiteX2" fmla="*/ 2802194 w 3008671"/>
              <a:gd name="connsiteY2" fmla="*/ 58993 h 353961"/>
              <a:gd name="connsiteX3" fmla="*/ 2698955 w 3008671"/>
              <a:gd name="connsiteY3" fmla="*/ 88490 h 353961"/>
              <a:gd name="connsiteX4" fmla="*/ 2654710 w 3008671"/>
              <a:gd name="connsiteY4" fmla="*/ 117987 h 353961"/>
              <a:gd name="connsiteX5" fmla="*/ 2507226 w 3008671"/>
              <a:gd name="connsiteY5" fmla="*/ 132735 h 353961"/>
              <a:gd name="connsiteX6" fmla="*/ 2492478 w 3008671"/>
              <a:gd name="connsiteY6" fmla="*/ 191729 h 353961"/>
              <a:gd name="connsiteX7" fmla="*/ 2521974 w 3008671"/>
              <a:gd name="connsiteY7" fmla="*/ 235974 h 353961"/>
              <a:gd name="connsiteX8" fmla="*/ 2344994 w 3008671"/>
              <a:gd name="connsiteY8" fmla="*/ 206477 h 353961"/>
              <a:gd name="connsiteX9" fmla="*/ 2256503 w 3008671"/>
              <a:gd name="connsiteY9" fmla="*/ 176980 h 353961"/>
              <a:gd name="connsiteX10" fmla="*/ 2212258 w 3008671"/>
              <a:gd name="connsiteY10" fmla="*/ 147483 h 353961"/>
              <a:gd name="connsiteX11" fmla="*/ 2138516 w 3008671"/>
              <a:gd name="connsiteY11" fmla="*/ 132735 h 353961"/>
              <a:gd name="connsiteX12" fmla="*/ 2079523 w 3008671"/>
              <a:gd name="connsiteY12" fmla="*/ 117987 h 353961"/>
              <a:gd name="connsiteX13" fmla="*/ 1946787 w 3008671"/>
              <a:gd name="connsiteY13" fmla="*/ 73742 h 353961"/>
              <a:gd name="connsiteX14" fmla="*/ 1902542 w 3008671"/>
              <a:gd name="connsiteY14" fmla="*/ 58993 h 353961"/>
              <a:gd name="connsiteX15" fmla="*/ 1858297 w 3008671"/>
              <a:gd name="connsiteY15" fmla="*/ 44245 h 353961"/>
              <a:gd name="connsiteX16" fmla="*/ 1563329 w 3008671"/>
              <a:gd name="connsiteY16" fmla="*/ 73742 h 353961"/>
              <a:gd name="connsiteX17" fmla="*/ 1445342 w 3008671"/>
              <a:gd name="connsiteY17" fmla="*/ 103238 h 353961"/>
              <a:gd name="connsiteX18" fmla="*/ 1253613 w 3008671"/>
              <a:gd name="connsiteY18" fmla="*/ 132735 h 353961"/>
              <a:gd name="connsiteX19" fmla="*/ 796413 w 3008671"/>
              <a:gd name="connsiteY19" fmla="*/ 162232 h 353961"/>
              <a:gd name="connsiteX20" fmla="*/ 781665 w 3008671"/>
              <a:gd name="connsiteY20" fmla="*/ 206477 h 353961"/>
              <a:gd name="connsiteX21" fmla="*/ 560439 w 3008671"/>
              <a:gd name="connsiteY21" fmla="*/ 250722 h 353961"/>
              <a:gd name="connsiteX22" fmla="*/ 427703 w 3008671"/>
              <a:gd name="connsiteY22" fmla="*/ 280219 h 353961"/>
              <a:gd name="connsiteX23" fmla="*/ 58994 w 3008671"/>
              <a:gd name="connsiteY23" fmla="*/ 294967 h 353961"/>
              <a:gd name="connsiteX24" fmla="*/ 0 w 3008671"/>
              <a:gd name="connsiteY24" fmla="*/ 353961 h 353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08671" h="353961">
                <a:moveTo>
                  <a:pt x="3008671" y="0"/>
                </a:moveTo>
                <a:cubicBezTo>
                  <a:pt x="2974258" y="4916"/>
                  <a:pt x="2939519" y="7931"/>
                  <a:pt x="2905432" y="14748"/>
                </a:cubicBezTo>
                <a:cubicBezTo>
                  <a:pt x="2862196" y="23395"/>
                  <a:pt x="2844168" y="41004"/>
                  <a:pt x="2802194" y="58993"/>
                </a:cubicBezTo>
                <a:cubicBezTo>
                  <a:pt x="2772567" y="71690"/>
                  <a:pt x="2728898" y="81004"/>
                  <a:pt x="2698955" y="88490"/>
                </a:cubicBezTo>
                <a:cubicBezTo>
                  <a:pt x="2684207" y="98322"/>
                  <a:pt x="2671981" y="114001"/>
                  <a:pt x="2654710" y="117987"/>
                </a:cubicBezTo>
                <a:cubicBezTo>
                  <a:pt x="2606569" y="129096"/>
                  <a:pt x="2552204" y="112290"/>
                  <a:pt x="2507226" y="132735"/>
                </a:cubicBezTo>
                <a:cubicBezTo>
                  <a:pt x="2488773" y="141123"/>
                  <a:pt x="2497394" y="172064"/>
                  <a:pt x="2492478" y="191729"/>
                </a:cubicBezTo>
                <a:cubicBezTo>
                  <a:pt x="2502310" y="206477"/>
                  <a:pt x="2538790" y="230369"/>
                  <a:pt x="2521974" y="235974"/>
                </a:cubicBezTo>
                <a:cubicBezTo>
                  <a:pt x="2498860" y="243679"/>
                  <a:pt x="2383635" y="218069"/>
                  <a:pt x="2344994" y="206477"/>
                </a:cubicBezTo>
                <a:cubicBezTo>
                  <a:pt x="2315213" y="197543"/>
                  <a:pt x="2282373" y="194227"/>
                  <a:pt x="2256503" y="176980"/>
                </a:cubicBezTo>
                <a:cubicBezTo>
                  <a:pt x="2241755" y="167148"/>
                  <a:pt x="2228855" y="153707"/>
                  <a:pt x="2212258" y="147483"/>
                </a:cubicBezTo>
                <a:cubicBezTo>
                  <a:pt x="2188787" y="138681"/>
                  <a:pt x="2162987" y="138173"/>
                  <a:pt x="2138516" y="132735"/>
                </a:cubicBezTo>
                <a:cubicBezTo>
                  <a:pt x="2118729" y="128338"/>
                  <a:pt x="2098896" y="123948"/>
                  <a:pt x="2079523" y="117987"/>
                </a:cubicBezTo>
                <a:cubicBezTo>
                  <a:pt x="2034947" y="104271"/>
                  <a:pt x="1991032" y="88491"/>
                  <a:pt x="1946787" y="73742"/>
                </a:cubicBezTo>
                <a:lnTo>
                  <a:pt x="1902542" y="58993"/>
                </a:lnTo>
                <a:lnTo>
                  <a:pt x="1858297" y="44245"/>
                </a:lnTo>
                <a:cubicBezTo>
                  <a:pt x="1759974" y="54077"/>
                  <a:pt x="1659192" y="49777"/>
                  <a:pt x="1563329" y="73742"/>
                </a:cubicBezTo>
                <a:cubicBezTo>
                  <a:pt x="1524000" y="83574"/>
                  <a:pt x="1485330" y="96573"/>
                  <a:pt x="1445342" y="103238"/>
                </a:cubicBezTo>
                <a:cubicBezTo>
                  <a:pt x="1322563" y="123702"/>
                  <a:pt x="1386455" y="113758"/>
                  <a:pt x="1253613" y="132735"/>
                </a:cubicBezTo>
                <a:cubicBezTo>
                  <a:pt x="1053397" y="199472"/>
                  <a:pt x="1449061" y="72211"/>
                  <a:pt x="796413" y="162232"/>
                </a:cubicBezTo>
                <a:cubicBezTo>
                  <a:pt x="781013" y="164356"/>
                  <a:pt x="793608" y="196525"/>
                  <a:pt x="781665" y="206477"/>
                </a:cubicBezTo>
                <a:cubicBezTo>
                  <a:pt x="732731" y="247255"/>
                  <a:pt x="602360" y="246530"/>
                  <a:pt x="560439" y="250722"/>
                </a:cubicBezTo>
                <a:cubicBezTo>
                  <a:pt x="532177" y="257788"/>
                  <a:pt x="453241" y="278517"/>
                  <a:pt x="427703" y="280219"/>
                </a:cubicBezTo>
                <a:cubicBezTo>
                  <a:pt x="304974" y="288401"/>
                  <a:pt x="181897" y="290051"/>
                  <a:pt x="58994" y="294967"/>
                </a:cubicBezTo>
                <a:cubicBezTo>
                  <a:pt x="5602" y="330562"/>
                  <a:pt x="22676" y="308610"/>
                  <a:pt x="0" y="353961"/>
                </a:cubicBezTo>
              </a:path>
            </a:pathLst>
          </a:custGeom>
          <a:ln w="381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61" name="Freeform 60"/>
          <p:cNvSpPr/>
          <p:nvPr/>
        </p:nvSpPr>
        <p:spPr>
          <a:xfrm>
            <a:off x="5180685" y="6371303"/>
            <a:ext cx="2847699" cy="412955"/>
          </a:xfrm>
          <a:custGeom>
            <a:avLst/>
            <a:gdLst>
              <a:gd name="connsiteX0" fmla="*/ 1260 w 2847699"/>
              <a:gd name="connsiteY0" fmla="*/ 0 h 412955"/>
              <a:gd name="connsiteX1" fmla="*/ 75002 w 2847699"/>
              <a:gd name="connsiteY1" fmla="*/ 88491 h 412955"/>
              <a:gd name="connsiteX2" fmla="*/ 163492 w 2847699"/>
              <a:gd name="connsiteY2" fmla="*/ 147484 h 412955"/>
              <a:gd name="connsiteX3" fmla="*/ 207737 w 2847699"/>
              <a:gd name="connsiteY3" fmla="*/ 176981 h 412955"/>
              <a:gd name="connsiteX4" fmla="*/ 281479 w 2847699"/>
              <a:gd name="connsiteY4" fmla="*/ 191729 h 412955"/>
              <a:gd name="connsiteX5" fmla="*/ 753428 w 2847699"/>
              <a:gd name="connsiteY5" fmla="*/ 206478 h 412955"/>
              <a:gd name="connsiteX6" fmla="*/ 812421 w 2847699"/>
              <a:gd name="connsiteY6" fmla="*/ 221226 h 412955"/>
              <a:gd name="connsiteX7" fmla="*/ 886163 w 2847699"/>
              <a:gd name="connsiteY7" fmla="*/ 235974 h 412955"/>
              <a:gd name="connsiteX8" fmla="*/ 930408 w 2847699"/>
              <a:gd name="connsiteY8" fmla="*/ 250723 h 412955"/>
              <a:gd name="connsiteX9" fmla="*/ 1063144 w 2847699"/>
              <a:gd name="connsiteY9" fmla="*/ 235974 h 412955"/>
              <a:gd name="connsiteX10" fmla="*/ 1195879 w 2847699"/>
              <a:gd name="connsiteY10" fmla="*/ 206478 h 412955"/>
              <a:gd name="connsiteX11" fmla="*/ 1299118 w 2847699"/>
              <a:gd name="connsiteY11" fmla="*/ 191729 h 412955"/>
              <a:gd name="connsiteX12" fmla="*/ 1387608 w 2847699"/>
              <a:gd name="connsiteY12" fmla="*/ 176981 h 412955"/>
              <a:gd name="connsiteX13" fmla="*/ 1431854 w 2847699"/>
              <a:gd name="connsiteY13" fmla="*/ 162232 h 412955"/>
              <a:gd name="connsiteX14" fmla="*/ 2184021 w 2847699"/>
              <a:gd name="connsiteY14" fmla="*/ 162232 h 412955"/>
              <a:gd name="connsiteX15" fmla="*/ 2302008 w 2847699"/>
              <a:gd name="connsiteY15" fmla="*/ 191729 h 412955"/>
              <a:gd name="connsiteX16" fmla="*/ 2390499 w 2847699"/>
              <a:gd name="connsiteY16" fmla="*/ 221226 h 412955"/>
              <a:gd name="connsiteX17" fmla="*/ 2493737 w 2847699"/>
              <a:gd name="connsiteY17" fmla="*/ 265471 h 412955"/>
              <a:gd name="connsiteX18" fmla="*/ 2729712 w 2847699"/>
              <a:gd name="connsiteY18" fmla="*/ 309716 h 412955"/>
              <a:gd name="connsiteX19" fmla="*/ 2788705 w 2847699"/>
              <a:gd name="connsiteY19" fmla="*/ 353962 h 412955"/>
              <a:gd name="connsiteX20" fmla="*/ 2832950 w 2847699"/>
              <a:gd name="connsiteY20" fmla="*/ 383458 h 412955"/>
              <a:gd name="connsiteX21" fmla="*/ 2847699 w 2847699"/>
              <a:gd name="connsiteY21" fmla="*/ 412955 h 41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47699" h="412955">
                <a:moveTo>
                  <a:pt x="1260" y="0"/>
                </a:moveTo>
                <a:cubicBezTo>
                  <a:pt x="26040" y="74341"/>
                  <a:pt x="0" y="24203"/>
                  <a:pt x="75002" y="88491"/>
                </a:cubicBezTo>
                <a:cubicBezTo>
                  <a:pt x="145304" y="148750"/>
                  <a:pt x="88232" y="122398"/>
                  <a:pt x="163492" y="147484"/>
                </a:cubicBezTo>
                <a:cubicBezTo>
                  <a:pt x="178240" y="157316"/>
                  <a:pt x="191140" y="170757"/>
                  <a:pt x="207737" y="176981"/>
                </a:cubicBezTo>
                <a:cubicBezTo>
                  <a:pt x="231208" y="185783"/>
                  <a:pt x="256448" y="190376"/>
                  <a:pt x="281479" y="191729"/>
                </a:cubicBezTo>
                <a:cubicBezTo>
                  <a:pt x="438643" y="200224"/>
                  <a:pt x="596112" y="201562"/>
                  <a:pt x="753428" y="206478"/>
                </a:cubicBezTo>
                <a:cubicBezTo>
                  <a:pt x="773092" y="211394"/>
                  <a:pt x="792634" y="216829"/>
                  <a:pt x="812421" y="221226"/>
                </a:cubicBezTo>
                <a:cubicBezTo>
                  <a:pt x="836892" y="226664"/>
                  <a:pt x="861844" y="229894"/>
                  <a:pt x="886163" y="235974"/>
                </a:cubicBezTo>
                <a:cubicBezTo>
                  <a:pt x="901245" y="239745"/>
                  <a:pt x="915660" y="245807"/>
                  <a:pt x="930408" y="250723"/>
                </a:cubicBezTo>
                <a:cubicBezTo>
                  <a:pt x="974653" y="245807"/>
                  <a:pt x="1019074" y="242270"/>
                  <a:pt x="1063144" y="235974"/>
                </a:cubicBezTo>
                <a:cubicBezTo>
                  <a:pt x="1199760" y="216457"/>
                  <a:pt x="1077798" y="227947"/>
                  <a:pt x="1195879" y="206478"/>
                </a:cubicBezTo>
                <a:cubicBezTo>
                  <a:pt x="1230081" y="200259"/>
                  <a:pt x="1264760" y="197015"/>
                  <a:pt x="1299118" y="191729"/>
                </a:cubicBezTo>
                <a:cubicBezTo>
                  <a:pt x="1328674" y="187182"/>
                  <a:pt x="1358111" y="181897"/>
                  <a:pt x="1387608" y="176981"/>
                </a:cubicBezTo>
                <a:cubicBezTo>
                  <a:pt x="1402357" y="172065"/>
                  <a:pt x="1416393" y="163859"/>
                  <a:pt x="1431854" y="162232"/>
                </a:cubicBezTo>
                <a:cubicBezTo>
                  <a:pt x="1709328" y="133024"/>
                  <a:pt x="1873640" y="153364"/>
                  <a:pt x="2184021" y="162232"/>
                </a:cubicBezTo>
                <a:cubicBezTo>
                  <a:pt x="2223350" y="172064"/>
                  <a:pt x="2263549" y="178909"/>
                  <a:pt x="2302008" y="191729"/>
                </a:cubicBezTo>
                <a:lnTo>
                  <a:pt x="2390499" y="221226"/>
                </a:lnTo>
                <a:cubicBezTo>
                  <a:pt x="2460695" y="268024"/>
                  <a:pt x="2407158" y="239497"/>
                  <a:pt x="2493737" y="265471"/>
                </a:cubicBezTo>
                <a:cubicBezTo>
                  <a:pt x="2651660" y="312848"/>
                  <a:pt x="2515440" y="288289"/>
                  <a:pt x="2729712" y="309716"/>
                </a:cubicBezTo>
                <a:cubicBezTo>
                  <a:pt x="2749376" y="324465"/>
                  <a:pt x="2768703" y="339675"/>
                  <a:pt x="2788705" y="353962"/>
                </a:cubicBezTo>
                <a:cubicBezTo>
                  <a:pt x="2803129" y="364265"/>
                  <a:pt x="2820416" y="370925"/>
                  <a:pt x="2832950" y="383458"/>
                </a:cubicBezTo>
                <a:cubicBezTo>
                  <a:pt x="2840723" y="391231"/>
                  <a:pt x="2842783" y="403123"/>
                  <a:pt x="2847699" y="412955"/>
                </a:cubicBezTo>
              </a:path>
            </a:pathLst>
          </a:custGeom>
          <a:ln w="381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14" name="Oval 13"/>
          <p:cNvSpPr/>
          <p:nvPr/>
        </p:nvSpPr>
        <p:spPr>
          <a:xfrm>
            <a:off x="3124200" y="12192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67" name="Oval 66"/>
          <p:cNvSpPr/>
          <p:nvPr/>
        </p:nvSpPr>
        <p:spPr>
          <a:xfrm>
            <a:off x="3505200" y="762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7" name="Oval 26"/>
          <p:cNvSpPr/>
          <p:nvPr/>
        </p:nvSpPr>
        <p:spPr>
          <a:xfrm>
            <a:off x="2971800" y="4038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30" name="Oval 29"/>
          <p:cNvSpPr/>
          <p:nvPr/>
        </p:nvSpPr>
        <p:spPr>
          <a:xfrm>
            <a:off x="2819400" y="2514600"/>
            <a:ext cx="1447800" cy="914400"/>
          </a:xfrm>
          <a:prstGeom prst="ellipse">
            <a:avLst/>
          </a:prstGeom>
          <a:solidFill>
            <a:srgbClr val="00B050"/>
          </a:solid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6" name="TextBox 105"/>
          <p:cNvSpPr txBox="1"/>
          <p:nvPr/>
        </p:nvSpPr>
        <p:spPr>
          <a:xfrm>
            <a:off x="-36512" y="5108991"/>
            <a:ext cx="4032448" cy="1200329"/>
          </a:xfrm>
          <a:prstGeom prst="rect">
            <a:avLst/>
          </a:prstGeom>
          <a:noFill/>
        </p:spPr>
        <p:txBody>
          <a:bodyPr wrap="square" rtlCol="0">
            <a:spAutoFit/>
          </a:bodyPr>
          <a:lstStyle/>
          <a:p>
            <a:pPr algn="ctr"/>
            <a:r>
              <a:rPr lang="en-CA" sz="2400" b="1" dirty="0" err="1" smtClean="0">
                <a:solidFill>
                  <a:schemeClr val="bg1"/>
                </a:solidFill>
              </a:rPr>
              <a:t>Ketika</a:t>
            </a:r>
            <a:r>
              <a:rPr lang="en-CA" sz="2400" b="1" dirty="0" smtClean="0">
                <a:solidFill>
                  <a:schemeClr val="bg1"/>
                </a:solidFill>
              </a:rPr>
              <a:t> </a:t>
            </a:r>
            <a:r>
              <a:rPr lang="en-CA" sz="2400" b="1" dirty="0" err="1" smtClean="0">
                <a:solidFill>
                  <a:schemeClr val="bg1"/>
                </a:solidFill>
              </a:rPr>
              <a:t>Kristus</a:t>
            </a:r>
            <a:r>
              <a:rPr lang="en-CA" sz="2400" b="1" dirty="0" smtClean="0">
                <a:solidFill>
                  <a:schemeClr val="bg1"/>
                </a:solidFill>
              </a:rPr>
              <a:t> </a:t>
            </a:r>
            <a:r>
              <a:rPr lang="en-CA" sz="2400" b="1" dirty="0" err="1" smtClean="0">
                <a:solidFill>
                  <a:schemeClr val="bg1"/>
                </a:solidFill>
              </a:rPr>
              <a:t>bangkit</a:t>
            </a:r>
            <a:r>
              <a:rPr lang="en-CA" sz="2400" b="1" dirty="0" smtClean="0">
                <a:solidFill>
                  <a:schemeClr val="bg1"/>
                </a:solidFill>
              </a:rPr>
              <a:t>, </a:t>
            </a:r>
            <a:r>
              <a:rPr lang="en-CA" sz="2400" b="1" dirty="0" err="1" smtClean="0">
                <a:solidFill>
                  <a:schemeClr val="bg1"/>
                </a:solidFill>
              </a:rPr>
              <a:t>seolah</a:t>
            </a:r>
            <a:r>
              <a:rPr lang="en-CA" sz="2400" b="1" dirty="0" smtClean="0">
                <a:solidFill>
                  <a:schemeClr val="bg1"/>
                </a:solidFill>
              </a:rPr>
              <a:t>-</a:t>
            </a:r>
            <a:r>
              <a:rPr lang="en-CA" sz="2400" b="1" dirty="0" err="1" smtClean="0">
                <a:solidFill>
                  <a:schemeClr val="bg1"/>
                </a:solidFill>
              </a:rPr>
              <a:t>olah</a:t>
            </a:r>
            <a:r>
              <a:rPr lang="en-CA" sz="2400" b="1" dirty="0" smtClean="0">
                <a:solidFill>
                  <a:schemeClr val="bg1"/>
                </a:solidFill>
              </a:rPr>
              <a:t> </a:t>
            </a:r>
            <a:r>
              <a:rPr lang="en-CA" sz="2400" b="1" dirty="0" err="1" smtClean="0">
                <a:solidFill>
                  <a:schemeClr val="bg1"/>
                </a:solidFill>
              </a:rPr>
              <a:t>salibnya</a:t>
            </a:r>
            <a:r>
              <a:rPr lang="en-CA" sz="2400" b="1" dirty="0" smtClean="0">
                <a:solidFill>
                  <a:schemeClr val="bg1"/>
                </a:solidFill>
              </a:rPr>
              <a:t> </a:t>
            </a:r>
            <a:r>
              <a:rPr lang="en-CA" sz="2400" b="1" dirty="0" err="1" smtClean="0">
                <a:solidFill>
                  <a:schemeClr val="bg1"/>
                </a:solidFill>
              </a:rPr>
              <a:t>menjadi</a:t>
            </a:r>
            <a:r>
              <a:rPr lang="en-CA" sz="2400" b="1" dirty="0" smtClean="0">
                <a:solidFill>
                  <a:schemeClr val="bg1"/>
                </a:solidFill>
              </a:rPr>
              <a:t> </a:t>
            </a:r>
            <a:r>
              <a:rPr lang="en-CA" sz="2400" b="1" dirty="0" err="1" smtClean="0">
                <a:solidFill>
                  <a:schemeClr val="bg1"/>
                </a:solidFill>
              </a:rPr>
              <a:t>pohon</a:t>
            </a:r>
            <a:r>
              <a:rPr lang="en-CA" sz="2400" b="1" dirty="0" smtClean="0">
                <a:solidFill>
                  <a:schemeClr val="bg1"/>
                </a:solidFill>
              </a:rPr>
              <a:t> </a:t>
            </a:r>
            <a:r>
              <a:rPr lang="en-CA" sz="2400" b="1" dirty="0" err="1" smtClean="0">
                <a:solidFill>
                  <a:schemeClr val="bg1"/>
                </a:solidFill>
              </a:rPr>
              <a:t>kehidupan</a:t>
            </a:r>
            <a:endParaRPr lang="en-CA" sz="2400" b="1" dirty="0">
              <a:solidFill>
                <a:schemeClr val="bg1"/>
              </a:solidFill>
            </a:endParaRPr>
          </a:p>
        </p:txBody>
      </p:sp>
      <p:sp>
        <p:nvSpPr>
          <p:cNvPr id="107" name="TextBox 106"/>
          <p:cNvSpPr txBox="1"/>
          <p:nvPr/>
        </p:nvSpPr>
        <p:spPr>
          <a:xfrm>
            <a:off x="5184576" y="5108991"/>
            <a:ext cx="4067944" cy="1200329"/>
          </a:xfrm>
          <a:prstGeom prst="rect">
            <a:avLst/>
          </a:prstGeom>
          <a:noFill/>
        </p:spPr>
        <p:txBody>
          <a:bodyPr wrap="square" rtlCol="0">
            <a:spAutoFit/>
          </a:bodyPr>
          <a:lstStyle/>
          <a:p>
            <a:pPr algn="ctr"/>
            <a:r>
              <a:rPr lang="en-CA" sz="2400" b="1" dirty="0" err="1" smtClean="0">
                <a:solidFill>
                  <a:schemeClr val="bg1"/>
                </a:solidFill>
              </a:rPr>
              <a:t>dengan</a:t>
            </a:r>
            <a:r>
              <a:rPr lang="en-CA" sz="2400" b="1" dirty="0" smtClean="0">
                <a:solidFill>
                  <a:schemeClr val="bg1"/>
                </a:solidFill>
              </a:rPr>
              <a:t> </a:t>
            </a:r>
            <a:r>
              <a:rPr lang="en-CA" sz="2400" b="1" dirty="0" err="1" smtClean="0">
                <a:solidFill>
                  <a:schemeClr val="bg1"/>
                </a:solidFill>
              </a:rPr>
              <a:t>banyak</a:t>
            </a:r>
            <a:r>
              <a:rPr lang="en-CA" sz="2400" b="1" dirty="0" smtClean="0">
                <a:solidFill>
                  <a:schemeClr val="bg1"/>
                </a:solidFill>
              </a:rPr>
              <a:t> </a:t>
            </a:r>
            <a:r>
              <a:rPr lang="en-CA" sz="2400" b="1" dirty="0" err="1" smtClean="0">
                <a:solidFill>
                  <a:schemeClr val="bg1"/>
                </a:solidFill>
              </a:rPr>
              <a:t>buah</a:t>
            </a:r>
            <a:r>
              <a:rPr lang="en-CA" sz="2400" b="1" dirty="0" smtClean="0">
                <a:solidFill>
                  <a:schemeClr val="bg1"/>
                </a:solidFill>
              </a:rPr>
              <a:t> </a:t>
            </a:r>
            <a:r>
              <a:rPr lang="en-CA" sz="2400" b="1" dirty="0" err="1" smtClean="0">
                <a:solidFill>
                  <a:schemeClr val="bg1"/>
                </a:solidFill>
              </a:rPr>
              <a:t>untuk</a:t>
            </a:r>
            <a:r>
              <a:rPr lang="en-CA" sz="2400" b="1" dirty="0" smtClean="0">
                <a:solidFill>
                  <a:schemeClr val="bg1"/>
                </a:solidFill>
              </a:rPr>
              <a:t> </a:t>
            </a:r>
            <a:r>
              <a:rPr lang="en-CA" sz="2400" b="1" dirty="0" err="1" smtClean="0">
                <a:solidFill>
                  <a:schemeClr val="bg1"/>
                </a:solidFill>
              </a:rPr>
              <a:t>dimakan</a:t>
            </a:r>
            <a:r>
              <a:rPr lang="en-CA" sz="2400" b="1" dirty="0" smtClean="0">
                <a:solidFill>
                  <a:schemeClr val="bg1"/>
                </a:solidFill>
              </a:rPr>
              <a:t> </a:t>
            </a:r>
            <a:r>
              <a:rPr lang="en-CA" sz="2400" b="1" dirty="0" err="1" smtClean="0">
                <a:solidFill>
                  <a:schemeClr val="bg1"/>
                </a:solidFill>
              </a:rPr>
              <a:t>oleh</a:t>
            </a:r>
            <a:r>
              <a:rPr lang="en-CA" sz="2400" b="1" dirty="0" smtClean="0">
                <a:solidFill>
                  <a:schemeClr val="bg1"/>
                </a:solidFill>
              </a:rPr>
              <a:t> </a:t>
            </a:r>
            <a:r>
              <a:rPr lang="en-CA" sz="2400" b="1" dirty="0" err="1" smtClean="0">
                <a:solidFill>
                  <a:schemeClr val="bg1"/>
                </a:solidFill>
              </a:rPr>
              <a:t>iman</a:t>
            </a:r>
            <a:r>
              <a:rPr lang="en-CA" sz="2400" b="1" dirty="0" smtClean="0">
                <a:solidFill>
                  <a:schemeClr val="bg1"/>
                </a:solidFill>
              </a:rPr>
              <a:t>. </a:t>
            </a:r>
            <a:r>
              <a:rPr lang="en-CA" sz="2400" b="1" dirty="0" err="1" smtClean="0">
                <a:solidFill>
                  <a:schemeClr val="bg1"/>
                </a:solidFill>
              </a:rPr>
              <a:t>Datanglah</a:t>
            </a:r>
            <a:r>
              <a:rPr lang="en-CA" sz="2400" b="1" dirty="0" smtClean="0">
                <a:solidFill>
                  <a:schemeClr val="bg1"/>
                </a:solidFill>
              </a:rPr>
              <a:t> </a:t>
            </a:r>
            <a:r>
              <a:rPr lang="en-CA" sz="2400" b="1" dirty="0" err="1" smtClean="0">
                <a:solidFill>
                  <a:schemeClr val="bg1"/>
                </a:solidFill>
              </a:rPr>
              <a:t>dan</a:t>
            </a:r>
            <a:r>
              <a:rPr lang="en-CA" sz="2400" b="1" dirty="0" smtClean="0">
                <a:solidFill>
                  <a:schemeClr val="bg1"/>
                </a:solidFill>
              </a:rPr>
              <a:t> </a:t>
            </a:r>
            <a:r>
              <a:rPr lang="en-CA" sz="2400" b="1" dirty="0" err="1" smtClean="0">
                <a:solidFill>
                  <a:schemeClr val="bg1"/>
                </a:solidFill>
              </a:rPr>
              <a:t>makan</a:t>
            </a:r>
            <a:r>
              <a:rPr lang="en-CA" sz="2400" b="1" dirty="0" smtClean="0">
                <a:solidFill>
                  <a:schemeClr val="bg1"/>
                </a:solidFill>
              </a:rPr>
              <a:t>.</a:t>
            </a:r>
            <a:endParaRPr lang="en-CA" sz="2400" b="1" dirty="0">
              <a:solidFill>
                <a:schemeClr val="bg1"/>
              </a:solidFill>
            </a:endParaRPr>
          </a:p>
        </p:txBody>
      </p:sp>
      <p:sp>
        <p:nvSpPr>
          <p:cNvPr id="114" name="Rectangle 113"/>
          <p:cNvSpPr/>
          <p:nvPr/>
        </p:nvSpPr>
        <p:spPr>
          <a:xfrm>
            <a:off x="4465320" y="5029200"/>
            <a:ext cx="182880" cy="9144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5" name="Rectangle 114"/>
          <p:cNvSpPr/>
          <p:nvPr/>
        </p:nvSpPr>
        <p:spPr>
          <a:xfrm>
            <a:off x="4191000" y="5181600"/>
            <a:ext cx="73152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9" name="Freeform 108"/>
          <p:cNvSpPr/>
          <p:nvPr/>
        </p:nvSpPr>
        <p:spPr>
          <a:xfrm flipV="1">
            <a:off x="4860032" y="6387407"/>
            <a:ext cx="3008671" cy="353961"/>
          </a:xfrm>
          <a:custGeom>
            <a:avLst/>
            <a:gdLst>
              <a:gd name="connsiteX0" fmla="*/ 3008671 w 3008671"/>
              <a:gd name="connsiteY0" fmla="*/ 0 h 353961"/>
              <a:gd name="connsiteX1" fmla="*/ 2905432 w 3008671"/>
              <a:gd name="connsiteY1" fmla="*/ 14748 h 353961"/>
              <a:gd name="connsiteX2" fmla="*/ 2802194 w 3008671"/>
              <a:gd name="connsiteY2" fmla="*/ 58993 h 353961"/>
              <a:gd name="connsiteX3" fmla="*/ 2698955 w 3008671"/>
              <a:gd name="connsiteY3" fmla="*/ 88490 h 353961"/>
              <a:gd name="connsiteX4" fmla="*/ 2654710 w 3008671"/>
              <a:gd name="connsiteY4" fmla="*/ 117987 h 353961"/>
              <a:gd name="connsiteX5" fmla="*/ 2507226 w 3008671"/>
              <a:gd name="connsiteY5" fmla="*/ 132735 h 353961"/>
              <a:gd name="connsiteX6" fmla="*/ 2492478 w 3008671"/>
              <a:gd name="connsiteY6" fmla="*/ 191729 h 353961"/>
              <a:gd name="connsiteX7" fmla="*/ 2521974 w 3008671"/>
              <a:gd name="connsiteY7" fmla="*/ 235974 h 353961"/>
              <a:gd name="connsiteX8" fmla="*/ 2344994 w 3008671"/>
              <a:gd name="connsiteY8" fmla="*/ 206477 h 353961"/>
              <a:gd name="connsiteX9" fmla="*/ 2256503 w 3008671"/>
              <a:gd name="connsiteY9" fmla="*/ 176980 h 353961"/>
              <a:gd name="connsiteX10" fmla="*/ 2212258 w 3008671"/>
              <a:gd name="connsiteY10" fmla="*/ 147483 h 353961"/>
              <a:gd name="connsiteX11" fmla="*/ 2138516 w 3008671"/>
              <a:gd name="connsiteY11" fmla="*/ 132735 h 353961"/>
              <a:gd name="connsiteX12" fmla="*/ 2079523 w 3008671"/>
              <a:gd name="connsiteY12" fmla="*/ 117987 h 353961"/>
              <a:gd name="connsiteX13" fmla="*/ 1946787 w 3008671"/>
              <a:gd name="connsiteY13" fmla="*/ 73742 h 353961"/>
              <a:gd name="connsiteX14" fmla="*/ 1902542 w 3008671"/>
              <a:gd name="connsiteY14" fmla="*/ 58993 h 353961"/>
              <a:gd name="connsiteX15" fmla="*/ 1858297 w 3008671"/>
              <a:gd name="connsiteY15" fmla="*/ 44245 h 353961"/>
              <a:gd name="connsiteX16" fmla="*/ 1563329 w 3008671"/>
              <a:gd name="connsiteY16" fmla="*/ 73742 h 353961"/>
              <a:gd name="connsiteX17" fmla="*/ 1445342 w 3008671"/>
              <a:gd name="connsiteY17" fmla="*/ 103238 h 353961"/>
              <a:gd name="connsiteX18" fmla="*/ 1253613 w 3008671"/>
              <a:gd name="connsiteY18" fmla="*/ 132735 h 353961"/>
              <a:gd name="connsiteX19" fmla="*/ 796413 w 3008671"/>
              <a:gd name="connsiteY19" fmla="*/ 162232 h 353961"/>
              <a:gd name="connsiteX20" fmla="*/ 781665 w 3008671"/>
              <a:gd name="connsiteY20" fmla="*/ 206477 h 353961"/>
              <a:gd name="connsiteX21" fmla="*/ 560439 w 3008671"/>
              <a:gd name="connsiteY21" fmla="*/ 250722 h 353961"/>
              <a:gd name="connsiteX22" fmla="*/ 427703 w 3008671"/>
              <a:gd name="connsiteY22" fmla="*/ 280219 h 353961"/>
              <a:gd name="connsiteX23" fmla="*/ 58994 w 3008671"/>
              <a:gd name="connsiteY23" fmla="*/ 294967 h 353961"/>
              <a:gd name="connsiteX24" fmla="*/ 0 w 3008671"/>
              <a:gd name="connsiteY24" fmla="*/ 353961 h 353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08671" h="353961">
                <a:moveTo>
                  <a:pt x="3008671" y="0"/>
                </a:moveTo>
                <a:cubicBezTo>
                  <a:pt x="2974258" y="4916"/>
                  <a:pt x="2939519" y="7931"/>
                  <a:pt x="2905432" y="14748"/>
                </a:cubicBezTo>
                <a:cubicBezTo>
                  <a:pt x="2862196" y="23395"/>
                  <a:pt x="2844168" y="41004"/>
                  <a:pt x="2802194" y="58993"/>
                </a:cubicBezTo>
                <a:cubicBezTo>
                  <a:pt x="2772567" y="71690"/>
                  <a:pt x="2728898" y="81004"/>
                  <a:pt x="2698955" y="88490"/>
                </a:cubicBezTo>
                <a:cubicBezTo>
                  <a:pt x="2684207" y="98322"/>
                  <a:pt x="2671981" y="114001"/>
                  <a:pt x="2654710" y="117987"/>
                </a:cubicBezTo>
                <a:cubicBezTo>
                  <a:pt x="2606569" y="129096"/>
                  <a:pt x="2552204" y="112290"/>
                  <a:pt x="2507226" y="132735"/>
                </a:cubicBezTo>
                <a:cubicBezTo>
                  <a:pt x="2488773" y="141123"/>
                  <a:pt x="2497394" y="172064"/>
                  <a:pt x="2492478" y="191729"/>
                </a:cubicBezTo>
                <a:cubicBezTo>
                  <a:pt x="2502310" y="206477"/>
                  <a:pt x="2538790" y="230369"/>
                  <a:pt x="2521974" y="235974"/>
                </a:cubicBezTo>
                <a:cubicBezTo>
                  <a:pt x="2498860" y="243679"/>
                  <a:pt x="2383635" y="218069"/>
                  <a:pt x="2344994" y="206477"/>
                </a:cubicBezTo>
                <a:cubicBezTo>
                  <a:pt x="2315213" y="197543"/>
                  <a:pt x="2282373" y="194227"/>
                  <a:pt x="2256503" y="176980"/>
                </a:cubicBezTo>
                <a:cubicBezTo>
                  <a:pt x="2241755" y="167148"/>
                  <a:pt x="2228855" y="153707"/>
                  <a:pt x="2212258" y="147483"/>
                </a:cubicBezTo>
                <a:cubicBezTo>
                  <a:pt x="2188787" y="138681"/>
                  <a:pt x="2162987" y="138173"/>
                  <a:pt x="2138516" y="132735"/>
                </a:cubicBezTo>
                <a:cubicBezTo>
                  <a:pt x="2118729" y="128338"/>
                  <a:pt x="2098896" y="123948"/>
                  <a:pt x="2079523" y="117987"/>
                </a:cubicBezTo>
                <a:cubicBezTo>
                  <a:pt x="2034947" y="104271"/>
                  <a:pt x="1991032" y="88491"/>
                  <a:pt x="1946787" y="73742"/>
                </a:cubicBezTo>
                <a:lnTo>
                  <a:pt x="1902542" y="58993"/>
                </a:lnTo>
                <a:lnTo>
                  <a:pt x="1858297" y="44245"/>
                </a:lnTo>
                <a:cubicBezTo>
                  <a:pt x="1759974" y="54077"/>
                  <a:pt x="1659192" y="49777"/>
                  <a:pt x="1563329" y="73742"/>
                </a:cubicBezTo>
                <a:cubicBezTo>
                  <a:pt x="1524000" y="83574"/>
                  <a:pt x="1485330" y="96573"/>
                  <a:pt x="1445342" y="103238"/>
                </a:cubicBezTo>
                <a:cubicBezTo>
                  <a:pt x="1322563" y="123702"/>
                  <a:pt x="1386455" y="113758"/>
                  <a:pt x="1253613" y="132735"/>
                </a:cubicBezTo>
                <a:cubicBezTo>
                  <a:pt x="1053397" y="199472"/>
                  <a:pt x="1449061" y="72211"/>
                  <a:pt x="796413" y="162232"/>
                </a:cubicBezTo>
                <a:cubicBezTo>
                  <a:pt x="781013" y="164356"/>
                  <a:pt x="793608" y="196525"/>
                  <a:pt x="781665" y="206477"/>
                </a:cubicBezTo>
                <a:cubicBezTo>
                  <a:pt x="732731" y="247255"/>
                  <a:pt x="602360" y="246530"/>
                  <a:pt x="560439" y="250722"/>
                </a:cubicBezTo>
                <a:cubicBezTo>
                  <a:pt x="532177" y="257788"/>
                  <a:pt x="453241" y="278517"/>
                  <a:pt x="427703" y="280219"/>
                </a:cubicBezTo>
                <a:cubicBezTo>
                  <a:pt x="304974" y="288401"/>
                  <a:pt x="181897" y="290051"/>
                  <a:pt x="58994" y="294967"/>
                </a:cubicBezTo>
                <a:cubicBezTo>
                  <a:pt x="5602" y="330562"/>
                  <a:pt x="22676" y="308610"/>
                  <a:pt x="0" y="353961"/>
                </a:cubicBezTo>
              </a:path>
            </a:pathLst>
          </a:custGeom>
          <a:ln w="381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116" name="Freeform 115"/>
          <p:cNvSpPr/>
          <p:nvPr/>
        </p:nvSpPr>
        <p:spPr>
          <a:xfrm flipH="1">
            <a:off x="2771799" y="6381328"/>
            <a:ext cx="1855267" cy="452284"/>
          </a:xfrm>
          <a:custGeom>
            <a:avLst/>
            <a:gdLst>
              <a:gd name="connsiteX0" fmla="*/ 0 w 1423219"/>
              <a:gd name="connsiteY0" fmla="*/ 0 h 452284"/>
              <a:gd name="connsiteX1" fmla="*/ 560439 w 1423219"/>
              <a:gd name="connsiteY1" fmla="*/ 250722 h 452284"/>
              <a:gd name="connsiteX2" fmla="*/ 235974 w 1423219"/>
              <a:gd name="connsiteY2" fmla="*/ 427703 h 452284"/>
              <a:gd name="connsiteX3" fmla="*/ 1253613 w 1423219"/>
              <a:gd name="connsiteY3" fmla="*/ 398206 h 452284"/>
              <a:gd name="connsiteX4" fmla="*/ 1253613 w 1423219"/>
              <a:gd name="connsiteY4" fmla="*/ 339213 h 452284"/>
              <a:gd name="connsiteX5" fmla="*/ 1297858 w 1423219"/>
              <a:gd name="connsiteY5" fmla="*/ 398206 h 45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219" h="452284">
                <a:moveTo>
                  <a:pt x="0" y="0"/>
                </a:moveTo>
                <a:cubicBezTo>
                  <a:pt x="260555" y="89719"/>
                  <a:pt x="521110" y="179438"/>
                  <a:pt x="560439" y="250722"/>
                </a:cubicBezTo>
                <a:cubicBezTo>
                  <a:pt x="599768" y="322006"/>
                  <a:pt x="120445" y="403122"/>
                  <a:pt x="235974" y="427703"/>
                </a:cubicBezTo>
                <a:cubicBezTo>
                  <a:pt x="351503" y="452284"/>
                  <a:pt x="1084007" y="412954"/>
                  <a:pt x="1253613" y="398206"/>
                </a:cubicBezTo>
                <a:cubicBezTo>
                  <a:pt x="1423219" y="383458"/>
                  <a:pt x="1246239" y="339213"/>
                  <a:pt x="1253613" y="339213"/>
                </a:cubicBezTo>
                <a:cubicBezTo>
                  <a:pt x="1260987" y="339213"/>
                  <a:pt x="1279422" y="368709"/>
                  <a:pt x="1297858" y="398206"/>
                </a:cubicBezTo>
              </a:path>
            </a:pathLst>
          </a:custGeom>
          <a:ln w="381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CA"/>
          </a:p>
        </p:txBody>
      </p:sp>
      <p:sp>
        <p:nvSpPr>
          <p:cNvPr id="117" name="TextBox 116"/>
          <p:cNvSpPr txBox="1"/>
          <p:nvPr/>
        </p:nvSpPr>
        <p:spPr>
          <a:xfrm>
            <a:off x="0" y="6309320"/>
            <a:ext cx="9144000" cy="523220"/>
          </a:xfrm>
          <a:prstGeom prst="rect">
            <a:avLst/>
          </a:prstGeom>
          <a:noFill/>
        </p:spPr>
        <p:txBody>
          <a:bodyPr wrap="square" rtlCol="0">
            <a:spAutoFit/>
          </a:bodyPr>
          <a:lstStyle/>
          <a:p>
            <a:pPr algn="ctr"/>
            <a:r>
              <a:rPr lang="en-CA" sz="2800" b="1" dirty="0" err="1" smtClean="0">
                <a:solidFill>
                  <a:srgbClr val="FF0000"/>
                </a:solidFill>
              </a:rPr>
              <a:t>berakar</a:t>
            </a:r>
            <a:r>
              <a:rPr lang="en-CA" sz="2800" b="1" dirty="0" smtClean="0">
                <a:solidFill>
                  <a:srgbClr val="FF0000"/>
                </a:solidFill>
              </a:rPr>
              <a:t> </a:t>
            </a:r>
            <a:r>
              <a:rPr lang="en-CA" sz="2800" b="1" dirty="0" err="1" smtClean="0">
                <a:solidFill>
                  <a:srgbClr val="FF0000"/>
                </a:solidFill>
              </a:rPr>
              <a:t>dalam</a:t>
            </a:r>
            <a:r>
              <a:rPr lang="en-CA" sz="2800" b="1" dirty="0" smtClean="0">
                <a:solidFill>
                  <a:srgbClr val="FF0000"/>
                </a:solidFill>
              </a:rPr>
              <a:t> </a:t>
            </a:r>
            <a:r>
              <a:rPr lang="en-CA" sz="2800" b="1" dirty="0" err="1" smtClean="0">
                <a:solidFill>
                  <a:srgbClr val="FF0000"/>
                </a:solidFill>
              </a:rPr>
              <a:t>darah</a:t>
            </a:r>
            <a:r>
              <a:rPr lang="en-CA" sz="2800" b="1" dirty="0" smtClean="0">
                <a:solidFill>
                  <a:srgbClr val="FF0000"/>
                </a:solidFill>
              </a:rPr>
              <a:t> </a:t>
            </a:r>
            <a:r>
              <a:rPr lang="en-CA" sz="2800" b="1" dirty="0" err="1" smtClean="0">
                <a:solidFill>
                  <a:srgbClr val="FF0000"/>
                </a:solidFill>
              </a:rPr>
              <a:t>Yesus</a:t>
            </a:r>
            <a:r>
              <a:rPr lang="en-CA" sz="2800" b="1" dirty="0" smtClean="0">
                <a:solidFill>
                  <a:srgbClr val="FF0000"/>
                </a:solidFill>
              </a:rPr>
              <a:t> </a:t>
            </a:r>
            <a:r>
              <a:rPr lang="en-CA" sz="2800" b="1" dirty="0" err="1" smtClean="0">
                <a:solidFill>
                  <a:srgbClr val="FF0000"/>
                </a:solidFill>
              </a:rPr>
              <a:t>Kristus</a:t>
            </a:r>
            <a:r>
              <a:rPr lang="en-CA" sz="2800" b="1" dirty="0" smtClean="0">
                <a:solidFill>
                  <a:srgbClr val="FF0000"/>
                </a:solidFill>
              </a:rPr>
              <a:t>, </a:t>
            </a:r>
            <a:r>
              <a:rPr lang="en-CA" sz="2800" b="1" dirty="0" err="1" smtClean="0">
                <a:solidFill>
                  <a:srgbClr val="FF0000"/>
                </a:solidFill>
              </a:rPr>
              <a:t>Anak</a:t>
            </a:r>
            <a:r>
              <a:rPr lang="en-CA" sz="2800" b="1" dirty="0" smtClean="0">
                <a:solidFill>
                  <a:srgbClr val="FF0000"/>
                </a:solidFill>
              </a:rPr>
              <a:t> Allah</a:t>
            </a:r>
            <a:endParaRPr lang="en-CA" sz="2800" b="1" dirty="0">
              <a:solidFill>
                <a:srgbClr val="FF0000"/>
              </a:solidFill>
            </a:endParaRPr>
          </a:p>
        </p:txBody>
      </p:sp>
      <p:sp>
        <p:nvSpPr>
          <p:cNvPr id="118" name="Text Box 1"/>
          <p:cNvSpPr txBox="1">
            <a:spLocks noChangeArrowheads="1"/>
          </p:cNvSpPr>
          <p:nvPr/>
        </p:nvSpPr>
        <p:spPr bwMode="auto">
          <a:xfrm>
            <a:off x="35496" y="44624"/>
            <a:ext cx="9145016"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91440" marR="0" lvl="0" indent="0" algn="ctr" defTabSz="914400" rtl="0" eaLnBrk="1" fontAlgn="base" latinLnBrk="0" hangingPunct="1">
              <a:lnSpc>
                <a:spcPts val="1800"/>
              </a:lnSpc>
              <a:spcBef>
                <a:spcPct val="0"/>
              </a:spcBef>
              <a:spcAft>
                <a:spcPts val="0"/>
              </a:spcAft>
              <a:buClrTx/>
              <a:buSzTx/>
              <a:buFontTx/>
              <a:buNone/>
              <a:tabLst/>
            </a:pPr>
            <a:r>
              <a:rPr lang="en-CA" altLang="ko-KR" dirty="0" err="1" smtClean="0">
                <a:solidFill>
                  <a:srgbClr val="FF0000"/>
                </a:solidFill>
                <a:latin typeface="Calibri" pitchFamily="34" charset="0"/>
                <a:ea typeface="Malgun Gothic" pitchFamily="34" charset="-127"/>
                <a:cs typeface="Calibri" pitchFamily="34" charset="0"/>
              </a:rPr>
              <a:t>dibenarkan</a:t>
            </a:r>
            <a:r>
              <a:rPr lang="en-CA" altLang="ko-KR" dirty="0" smtClean="0">
                <a:solidFill>
                  <a:srgbClr val="FF0000"/>
                </a:solidFill>
                <a:latin typeface="Calibri" pitchFamily="34" charset="0"/>
                <a:ea typeface="Malgun Gothic" pitchFamily="34" charset="-127"/>
                <a:cs typeface="Calibri" pitchFamily="34" charset="0"/>
              </a:rPr>
              <a:t>    </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tebusan</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penebusan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Domba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Paskah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pendamaian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diampuni</a:t>
            </a:r>
            <a:endPar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damai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Allah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diperdamaikan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hidup</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yang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kekal</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diangkat</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anak-anak</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diterima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dipenuhi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diberkati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dengan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semua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berkat</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hikmat</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dari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Allah</a:t>
            </a:r>
            <a:endParaRPr lang="en-CA" altLang="ko-KR" dirty="0" smtClean="0">
              <a:solidFill>
                <a:srgbClr val="FF0000"/>
              </a:solidFill>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dilepaskan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dari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kuasa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kegelapan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kerajaan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endParaRPr lang="en-CA" altLang="ko-KR" dirty="0" smtClean="0">
              <a:solidFill>
                <a:srgbClr val="FF0000"/>
              </a:solidFill>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Bait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Kudus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Bapa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Bapa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ditenggelamkan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Bapa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endParaRPr lang="en-CA" altLang="ko-KR" dirty="0" smtClean="0">
              <a:solidFill>
                <a:srgbClr val="FF0000"/>
              </a:solidFill>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Bapa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persekutuan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jalan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kepada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Allah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kasih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karunia-Nya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doa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dijawab</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anugerah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tahta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anugerah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berdoa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untuk</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membantu</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berdoa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Imam</a:t>
            </a:r>
            <a:r>
              <a:rPr kumimoji="0" lang="en-CA" altLang="ko-KR" b="0" i="0" u="none" strike="noStrike" cap="none" normalizeH="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dirty="0" err="1" smtClean="0">
                <a:ln>
                  <a:noFill/>
                </a:ln>
                <a:solidFill>
                  <a:srgbClr val="FF0000"/>
                </a:solidFill>
                <a:effectLst/>
                <a:latin typeface="Calibri" pitchFamily="34" charset="0"/>
                <a:ea typeface="Malgun Gothic" pitchFamily="34" charset="-127"/>
                <a:cs typeface="Calibri" pitchFamily="34" charset="0"/>
              </a:rPr>
              <a:t>Besar</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kita</a:t>
            </a:r>
            <a:r>
              <a:rPr lang="en-CA" altLang="ko-KR" dirty="0" smtClean="0">
                <a:solidFill>
                  <a:srgbClr val="FF0000"/>
                </a:solidFill>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menengahi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membela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pendamaian-Nya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ditenggelamkan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bersatu</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kematian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kebangkitan</a:t>
            </a:r>
            <a:endPar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dimerdekakan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dari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perbudakan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dosa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senjata-senjata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kebenaran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bawah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kasih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karunia-Nya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lang="en-CA" dirty="0" smtClean="0">
                <a:solidFill>
                  <a:srgbClr val="FF0000"/>
                </a:solidFill>
                <a:latin typeface="Calibri" pitchFamily="34" charset="0"/>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satu</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duduk</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tersembunyi</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dgn</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Kristus</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dlm</a:t>
            </a:r>
            <a:r>
              <a:rPr lang="en-CA" altLang="ko-KR" dirty="0" smtClean="0">
                <a:solidFill>
                  <a:srgbClr val="FF0000"/>
                </a:solidFill>
                <a:latin typeface="Calibri" pitchFamily="34" charset="0"/>
                <a:ea typeface="Malgun Gothic" pitchFamily="34" charset="-127"/>
                <a:cs typeface="Calibri" pitchFamily="34" charset="0"/>
              </a:rPr>
              <a:t> Allah</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bebas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dari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hukum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Taurat</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menikah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hukum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hidup</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endPar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endParaRPr>
          </a:p>
          <a:p>
            <a:pPr marL="91440" lvl="0" algn="ctr" fontAlgn="base">
              <a:lnSpc>
                <a:spcPts val="1800"/>
              </a:lnSpc>
              <a:spcBef>
                <a:spcPct val="0"/>
              </a:spcBef>
              <a:spcAft>
                <a:spcPts val="0"/>
              </a:spcAft>
            </a:pP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kasih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Allah </a:t>
            </a:r>
            <a:r>
              <a:rPr lang="en-CA" altLang="ko-KR" dirty="0" err="1" smtClean="0">
                <a:solidFill>
                  <a:srgbClr val="FF0000"/>
                </a:solidFill>
                <a:latin typeface="Calibri" pitchFamily="34" charset="0"/>
                <a:ea typeface="Malgun Gothic" pitchFamily="34" charset="-127"/>
                <a:cs typeface="Calibri" pitchFamily="34" charset="0"/>
              </a:rPr>
              <a:t>ter</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curah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lahir</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dari</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Roh</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dikaruniakan</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menerima</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memiliki</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Roh</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aliran-aliran</a:t>
            </a:r>
            <a:r>
              <a:rPr lang="en-CA" altLang="ko-KR" dirty="0" smtClean="0">
                <a:solidFill>
                  <a:srgbClr val="FF0000"/>
                </a:solidFill>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hidup</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dirty="0" err="1" smtClean="0">
                <a:ln>
                  <a:noFill/>
                </a:ln>
                <a:solidFill>
                  <a:srgbClr val="FF0000"/>
                </a:solidFill>
                <a:effectLst/>
                <a:latin typeface="Calibri" pitchFamily="34" charset="0"/>
                <a:ea typeface="Malgun Gothic" pitchFamily="34" charset="-127"/>
                <a:cs typeface="Calibri" pitchFamily="34" charset="0"/>
              </a:rPr>
              <a:t>mengalir</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turun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atas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kuasa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dirty="0" smtClean="0">
                <a:ln>
                  <a:noFill/>
                </a:ln>
                <a:solidFill>
                  <a:srgbClr val="FF0000"/>
                </a:solidFill>
                <a:effectLst/>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utusan-utusan</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Kristus</a:t>
            </a:r>
            <a:r>
              <a:rPr lang="en-CA" altLang="ko-KR" dirty="0" smtClean="0">
                <a:solidFill>
                  <a:srgbClr val="FF0000"/>
                </a:solidFill>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diurapi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dimeteraikan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jaminan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R</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menolong</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mengajar</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memimpin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menguduskan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memberi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karunia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dirty="0" err="1" smtClean="0">
                <a:ln>
                  <a:noFill/>
                </a:ln>
                <a:solidFill>
                  <a:srgbClr val="FF0000"/>
                </a:solidFill>
                <a:effectLst/>
                <a:latin typeface="Calibri" pitchFamily="34" charset="0"/>
                <a:ea typeface="Malgun Gothic" pitchFamily="34" charset="-127"/>
                <a:cs typeface="Calibri" pitchFamily="34" charset="0"/>
              </a:rPr>
              <a:t>memen</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uhi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sunat</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oleh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untuk</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hidup</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dipimpin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kemenangan</a:t>
            </a:r>
            <a:endPar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lang="en-CA" altLang="ko-KR" dirty="0" err="1" smtClean="0">
                <a:solidFill>
                  <a:srgbClr val="FF0000"/>
                </a:solidFill>
                <a:latin typeface="Calibri" pitchFamily="34" charset="0"/>
                <a:ea typeface="Malgun Gothic" pitchFamily="34" charset="-127"/>
                <a:cs typeface="Calibri" pitchFamily="34" charset="0"/>
              </a:rPr>
              <a:t>k</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ewargaan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sorga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pengharapan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kemuliaan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warisan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ahli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waris</a:t>
            </a:r>
            <a:r>
              <a:rPr lang="en-CA" altLang="ko-KR" dirty="0" smtClean="0">
                <a:solidFill>
                  <a:srgbClr val="FF0000"/>
                </a:solidFill>
                <a:latin typeface="Calibri" pitchFamily="34" charset="0"/>
                <a:ea typeface="Malgun Gothic" pitchFamily="34" charset="-127"/>
                <a:cs typeface="Calibri" pitchFamily="34" charset="0"/>
              </a:rPr>
              <a:t> Allah </a:t>
            </a:r>
            <a:r>
              <a:rPr lang="en-CA" altLang="ko-KR" dirty="0" err="1" smtClean="0">
                <a:solidFill>
                  <a:srgbClr val="FF0000"/>
                </a:solidFill>
                <a:latin typeface="Calibri" pitchFamily="34" charset="0"/>
                <a:ea typeface="Malgun Gothic" pitchFamily="34" charset="-127"/>
                <a:cs typeface="Calibri" pitchFamily="34" charset="0"/>
              </a:rPr>
              <a:t>dan</a:t>
            </a:r>
            <a:r>
              <a:rPr lang="en-CA" altLang="ko-KR" dirty="0" smtClean="0">
                <a:solidFill>
                  <a:srgbClr val="FF0000"/>
                </a:solidFill>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lang="en-CA" altLang="ko-KR" dirty="0" err="1" smtClean="0">
                <a:solidFill>
                  <a:srgbClr val="FF0000"/>
                </a:solidFill>
                <a:latin typeface="Calibri" pitchFamily="34" charset="0"/>
                <a:ea typeface="Malgun Gothic" pitchFamily="34" charset="-127"/>
                <a:cs typeface="Calibri" pitchFamily="34" charset="0"/>
              </a:rPr>
              <a:t>d</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gn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ketika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mati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disempurnakan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seperti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Yesus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gambaran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tubuh</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kebangkitan</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seperti</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perkawinan</a:t>
            </a:r>
            <a:r>
              <a:rPr lang="en-CA" altLang="ko-KR" dirty="0" smtClean="0">
                <a:solidFill>
                  <a:srgbClr val="FF0000"/>
                </a:solidFill>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Domba</a:t>
            </a:r>
            <a:r>
              <a:rPr kumimoji="0" lang="en-CA" altLang="ko-KR" b="0"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FF0000"/>
                </a:solidFill>
                <a:effectLst/>
                <a:latin typeface="Calibri" pitchFamily="34" charset="0"/>
                <a:ea typeface="Malgun Gothic" pitchFamily="34" charset="-127"/>
                <a:cs typeface="Calibri" pitchFamily="34" charset="0"/>
              </a:rPr>
              <a:t>melihat</a:t>
            </a:r>
            <a:r>
              <a:rPr kumimoji="0" lang="en-CA" altLang="ko-KR" b="0" i="0" u="none" strike="noStrike" cap="none" spc="-30"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FF0000"/>
                </a:solidFill>
                <a:effectLst/>
                <a:latin typeface="Calibri" pitchFamily="34" charset="0"/>
                <a:ea typeface="Malgun Gothic" pitchFamily="34" charset="-127"/>
                <a:cs typeface="Calibri" pitchFamily="34" charset="0"/>
              </a:rPr>
              <a:t>wajah</a:t>
            </a:r>
            <a:r>
              <a:rPr kumimoji="0" lang="en-CA" altLang="ko-KR" b="0" i="0" u="none" strike="noStrike" cap="none" spc="-30"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FF0000"/>
                </a:solidFill>
                <a:effectLst/>
                <a:latin typeface="Calibri" pitchFamily="34" charset="0"/>
                <a:ea typeface="Malgun Gothic" pitchFamily="34" charset="-127"/>
                <a:cs typeface="Calibri" pitchFamily="34" charset="0"/>
              </a:rPr>
              <a:t>Tuhan</a:t>
            </a:r>
            <a:r>
              <a:rPr kumimoji="0" lang="en-CA" altLang="ko-KR" b="0" i="0" u="none" strike="noStrike" cap="none" spc="-30"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spc="-30" normalizeH="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FF0000"/>
                </a:solidFill>
                <a:effectLst/>
                <a:latin typeface="Calibri" pitchFamily="34" charset="0"/>
                <a:ea typeface="Malgun Gothic" pitchFamily="34" charset="-127"/>
                <a:cs typeface="Calibri" pitchFamily="34" charset="0"/>
              </a:rPr>
              <a:t>memerintah</a:t>
            </a:r>
            <a:r>
              <a:rPr kumimoji="0" lang="en-CA" altLang="ko-KR" b="0" i="0" u="none" strike="noStrike" cap="none" spc="-30"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FF0000"/>
                </a:solidFill>
                <a:effectLst/>
                <a:latin typeface="Calibri" pitchFamily="34" charset="0"/>
                <a:ea typeface="Malgun Gothic" pitchFamily="34" charset="-127"/>
                <a:cs typeface="Calibri" pitchFamily="34" charset="0"/>
              </a:rPr>
              <a:t>dgn</a:t>
            </a:r>
            <a:r>
              <a:rPr kumimoji="0" lang="en-CA" altLang="ko-KR" b="0" i="0" u="none" strike="noStrike" cap="none" spc="-30"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FF0000"/>
                </a:solidFill>
                <a:effectLst/>
                <a:latin typeface="Calibri" pitchFamily="34" charset="0"/>
                <a:ea typeface="Malgun Gothic" pitchFamily="34" charset="-127"/>
                <a:cs typeface="Calibri" pitchFamily="34" charset="0"/>
              </a:rPr>
              <a:t>Kristus</a:t>
            </a:r>
            <a:r>
              <a:rPr kumimoji="0" lang="en-CA" altLang="ko-KR" b="0" i="0" u="none" strike="noStrike" cap="none" spc="-30"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FF0000"/>
                </a:solidFill>
                <a:effectLst/>
                <a:latin typeface="Calibri" pitchFamily="34" charset="0"/>
                <a:ea typeface="Malgun Gothic" pitchFamily="34" charset="-127"/>
                <a:cs typeface="Calibri" pitchFamily="34" charset="0"/>
              </a:rPr>
              <a:t>selamanya</a:t>
            </a:r>
            <a:r>
              <a:rPr kumimoji="0" lang="en-CA" altLang="ko-KR" b="0" i="0" u="none" strike="noStrike" cap="none" spc="-30" normalizeH="0" baseline="0" dirty="0" smtClean="0">
                <a:ln>
                  <a:noFill/>
                </a:ln>
                <a:solidFill>
                  <a:srgbClr val="FF0000"/>
                </a:solidFill>
                <a:effectLst/>
                <a:latin typeface="Calibri" pitchFamily="34" charset="0"/>
                <a:ea typeface="Malgun Gothic" pitchFamily="34" charset="-127"/>
                <a:cs typeface="Calibri" pitchFamily="34" charset="0"/>
              </a:rPr>
              <a:t>     </a:t>
            </a:r>
            <a:r>
              <a:rPr lang="en-CA" altLang="ko-KR" dirty="0" err="1" smtClean="0">
                <a:solidFill>
                  <a:srgbClr val="FF0000"/>
                </a:solidFill>
                <a:latin typeface="Calibri" pitchFamily="34" charset="0"/>
                <a:ea typeface="Malgun Gothic" pitchFamily="34" charset="-127"/>
                <a:cs typeface="Calibri" pitchFamily="34" charset="0"/>
              </a:rPr>
              <a:t>d</a:t>
            </a:r>
            <a:r>
              <a:rPr kumimoji="0" lang="en-CA" altLang="ko-KR"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ikasihi</a:t>
            </a:r>
            <a:r>
              <a:rPr kumimoji="0" lang="en-CA" altLang="ko-KR"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diselamatkan</a:t>
            </a:r>
            <a:r>
              <a:rPr kumimoji="0" lang="en-CA" altLang="ko-KR"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dalam</a:t>
            </a:r>
            <a:r>
              <a:rPr kumimoji="0" lang="en-CA" altLang="ko-KR"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Perjanjian</a:t>
            </a:r>
            <a:r>
              <a:rPr kumimoji="0" lang="en-CA" altLang="ko-KR" i="0" u="none" strike="noStrike" cap="none" normalizeH="0" baseline="0" dirty="0" smtClean="0">
                <a:ln>
                  <a:noFill/>
                </a:ln>
                <a:solidFill>
                  <a:srgbClr val="FF0000"/>
                </a:solidFill>
                <a:effectLst/>
                <a:latin typeface="Calibri" pitchFamily="34" charset="0"/>
                <a:ea typeface="Malgun Gothic" pitchFamily="34" charset="-127"/>
                <a:cs typeface="Calibri" pitchFamily="34" charset="0"/>
              </a:rPr>
              <a:t> </a:t>
            </a:r>
            <a:r>
              <a:rPr kumimoji="0" lang="en-CA" altLang="ko-KR" i="0" u="none" strike="noStrike" cap="none" normalizeH="0" baseline="0" dirty="0" err="1" smtClean="0">
                <a:ln>
                  <a:noFill/>
                </a:ln>
                <a:solidFill>
                  <a:srgbClr val="FF0000"/>
                </a:solidFill>
                <a:effectLst/>
                <a:latin typeface="Calibri" pitchFamily="34" charset="0"/>
                <a:ea typeface="Malgun Gothic" pitchFamily="34" charset="-127"/>
                <a:cs typeface="Calibri" pitchFamily="34" charset="0"/>
              </a:rPr>
              <a:t>Baru</a:t>
            </a:r>
            <a:endParaRPr kumimoji="0" lang="en-US" i="0" u="none" strike="noStrike" cap="none" normalizeH="0" baseline="0" dirty="0" smtClean="0">
              <a:ln>
                <a:noFill/>
              </a:ln>
              <a:solidFill>
                <a:srgbClr val="FF0000"/>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sp>
        <p:nvSpPr>
          <p:cNvPr id="147" name="Teardrop 146"/>
          <p:cNvSpPr/>
          <p:nvPr/>
        </p:nvSpPr>
        <p:spPr>
          <a:xfrm flipH="1">
            <a:off x="6059016" y="4221088"/>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2" name="Teardrop 141"/>
          <p:cNvSpPr/>
          <p:nvPr/>
        </p:nvSpPr>
        <p:spPr>
          <a:xfrm rot="17050765" flipH="1">
            <a:off x="5422294" y="1249607"/>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6" name="Teardrop 115"/>
          <p:cNvSpPr/>
          <p:nvPr/>
        </p:nvSpPr>
        <p:spPr>
          <a:xfrm>
            <a:off x="457200" y="15240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54" name="Flowchart: Process 53"/>
          <p:cNvSpPr/>
          <p:nvPr/>
        </p:nvSpPr>
        <p:spPr>
          <a:xfrm>
            <a:off x="4089648" y="2690584"/>
            <a:ext cx="914400" cy="3474720"/>
          </a:xfrm>
          <a:prstGeom prst="flowChartProcess">
            <a:avLst/>
          </a:prstGeom>
          <a:solidFill>
            <a:srgbClr val="CC6600"/>
          </a:solidFill>
          <a:ln>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1" name="Flowchart: Process 110"/>
          <p:cNvSpPr/>
          <p:nvPr/>
        </p:nvSpPr>
        <p:spPr>
          <a:xfrm rot="16200000">
            <a:off x="4099560" y="2072641"/>
            <a:ext cx="914400" cy="3474720"/>
          </a:xfrm>
          <a:prstGeom prst="flowChartProcess">
            <a:avLst/>
          </a:prstGeom>
          <a:solidFill>
            <a:srgbClr val="CC6600"/>
          </a:solidFill>
          <a:ln>
            <a:solidFill>
              <a:srgbClr val="CC66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6" name="TextBox 105"/>
          <p:cNvSpPr txBox="1"/>
          <p:nvPr/>
        </p:nvSpPr>
        <p:spPr>
          <a:xfrm>
            <a:off x="202704" y="5108991"/>
            <a:ext cx="3865240" cy="1200329"/>
          </a:xfrm>
          <a:prstGeom prst="rect">
            <a:avLst/>
          </a:prstGeom>
          <a:noFill/>
        </p:spPr>
        <p:txBody>
          <a:bodyPr wrap="square" rtlCol="0">
            <a:spAutoFit/>
          </a:bodyPr>
          <a:lstStyle/>
          <a:p>
            <a:pPr algn="ctr"/>
            <a:r>
              <a:rPr lang="en-CA" sz="2400" b="1" dirty="0" err="1" smtClean="0">
                <a:solidFill>
                  <a:schemeClr val="bg1"/>
                </a:solidFill>
              </a:rPr>
              <a:t>Ketika</a:t>
            </a:r>
            <a:r>
              <a:rPr lang="en-CA" sz="2400" b="1" dirty="0" smtClean="0">
                <a:solidFill>
                  <a:schemeClr val="bg1"/>
                </a:solidFill>
              </a:rPr>
              <a:t> </a:t>
            </a:r>
            <a:r>
              <a:rPr lang="en-CA" sz="2400" b="1" dirty="0" err="1" smtClean="0">
                <a:solidFill>
                  <a:schemeClr val="bg1"/>
                </a:solidFill>
              </a:rPr>
              <a:t>Kristus</a:t>
            </a:r>
            <a:r>
              <a:rPr lang="en-CA" sz="2400" b="1" dirty="0" smtClean="0">
                <a:solidFill>
                  <a:schemeClr val="bg1"/>
                </a:solidFill>
              </a:rPr>
              <a:t> </a:t>
            </a:r>
            <a:r>
              <a:rPr lang="en-CA" sz="2400" b="1" dirty="0" err="1" smtClean="0">
                <a:solidFill>
                  <a:schemeClr val="bg1"/>
                </a:solidFill>
              </a:rPr>
              <a:t>bangkit</a:t>
            </a:r>
            <a:r>
              <a:rPr lang="en-CA" sz="2400" b="1" dirty="0" smtClean="0">
                <a:solidFill>
                  <a:schemeClr val="bg1"/>
                </a:solidFill>
              </a:rPr>
              <a:t>,</a:t>
            </a:r>
          </a:p>
          <a:p>
            <a:pPr algn="ctr"/>
            <a:r>
              <a:rPr lang="en-CA" sz="2400" b="1" dirty="0" err="1" smtClean="0">
                <a:solidFill>
                  <a:schemeClr val="bg1"/>
                </a:solidFill>
              </a:rPr>
              <a:t>seolah</a:t>
            </a:r>
            <a:r>
              <a:rPr lang="en-CA" sz="2400" b="1" dirty="0" smtClean="0">
                <a:solidFill>
                  <a:schemeClr val="bg1"/>
                </a:solidFill>
              </a:rPr>
              <a:t>-</a:t>
            </a:r>
            <a:r>
              <a:rPr lang="en-CA" sz="2400" b="1" dirty="0" err="1" smtClean="0">
                <a:solidFill>
                  <a:schemeClr val="bg1"/>
                </a:solidFill>
              </a:rPr>
              <a:t>olah</a:t>
            </a:r>
            <a:r>
              <a:rPr lang="en-CA" sz="2400" b="1" dirty="0" smtClean="0">
                <a:solidFill>
                  <a:schemeClr val="bg1"/>
                </a:solidFill>
              </a:rPr>
              <a:t> </a:t>
            </a:r>
            <a:r>
              <a:rPr lang="en-CA" sz="2400" b="1" dirty="0" err="1" smtClean="0">
                <a:solidFill>
                  <a:schemeClr val="bg1"/>
                </a:solidFill>
              </a:rPr>
              <a:t>salib-Nya</a:t>
            </a:r>
            <a:r>
              <a:rPr lang="en-CA" sz="2400" b="1" dirty="0" smtClean="0">
                <a:solidFill>
                  <a:schemeClr val="bg1"/>
                </a:solidFill>
              </a:rPr>
              <a:t> </a:t>
            </a:r>
            <a:r>
              <a:rPr lang="en-CA" sz="2400" b="1" dirty="0" err="1" smtClean="0">
                <a:solidFill>
                  <a:schemeClr val="bg1"/>
                </a:solidFill>
              </a:rPr>
              <a:t>menjadi</a:t>
            </a:r>
            <a:r>
              <a:rPr lang="en-CA" sz="2400" b="1" dirty="0" smtClean="0">
                <a:solidFill>
                  <a:schemeClr val="bg1"/>
                </a:solidFill>
              </a:rPr>
              <a:t> </a:t>
            </a:r>
            <a:r>
              <a:rPr lang="en-CA" sz="2400" b="1" dirty="0" err="1" smtClean="0">
                <a:solidFill>
                  <a:schemeClr val="bg1"/>
                </a:solidFill>
              </a:rPr>
              <a:t>sumber</a:t>
            </a:r>
            <a:r>
              <a:rPr lang="en-CA" sz="2400" b="1" dirty="0" smtClean="0">
                <a:solidFill>
                  <a:schemeClr val="bg1"/>
                </a:solidFill>
              </a:rPr>
              <a:t> air yang</a:t>
            </a:r>
            <a:endParaRPr lang="en-CA" sz="2400" b="1" dirty="0">
              <a:solidFill>
                <a:schemeClr val="bg1"/>
              </a:solidFill>
            </a:endParaRPr>
          </a:p>
        </p:txBody>
      </p:sp>
      <p:sp>
        <p:nvSpPr>
          <p:cNvPr id="107" name="TextBox 106"/>
          <p:cNvSpPr txBox="1"/>
          <p:nvPr/>
        </p:nvSpPr>
        <p:spPr>
          <a:xfrm>
            <a:off x="4932040" y="5108991"/>
            <a:ext cx="4176464" cy="1200329"/>
          </a:xfrm>
          <a:prstGeom prst="rect">
            <a:avLst/>
          </a:prstGeom>
          <a:noFill/>
        </p:spPr>
        <p:txBody>
          <a:bodyPr wrap="square" rtlCol="0">
            <a:spAutoFit/>
          </a:bodyPr>
          <a:lstStyle/>
          <a:p>
            <a:pPr algn="ctr"/>
            <a:r>
              <a:rPr lang="en-CA" sz="2400" b="1" dirty="0" err="1" smtClean="0">
                <a:solidFill>
                  <a:schemeClr val="bg1"/>
                </a:solidFill>
              </a:rPr>
              <a:t>memberi</a:t>
            </a:r>
            <a:r>
              <a:rPr lang="en-CA" sz="2400" b="1" dirty="0" smtClean="0">
                <a:solidFill>
                  <a:schemeClr val="bg1"/>
                </a:solidFill>
              </a:rPr>
              <a:t> </a:t>
            </a:r>
            <a:r>
              <a:rPr lang="en-CA" sz="2400" b="1" dirty="0" err="1" smtClean="0">
                <a:solidFill>
                  <a:schemeClr val="bg1"/>
                </a:solidFill>
              </a:rPr>
              <a:t>kehidupan</a:t>
            </a:r>
            <a:r>
              <a:rPr lang="en-CA" sz="2400" b="1" dirty="0" smtClean="0">
                <a:solidFill>
                  <a:schemeClr val="bg1"/>
                </a:solidFill>
              </a:rPr>
              <a:t> </a:t>
            </a:r>
            <a:r>
              <a:rPr lang="en-CA" sz="2400" b="1" dirty="0" err="1" smtClean="0">
                <a:solidFill>
                  <a:schemeClr val="bg1"/>
                </a:solidFill>
              </a:rPr>
              <a:t>untuk</a:t>
            </a:r>
            <a:r>
              <a:rPr lang="en-CA" sz="2400" b="1" dirty="0" smtClean="0">
                <a:solidFill>
                  <a:schemeClr val="bg1"/>
                </a:solidFill>
              </a:rPr>
              <a:t> </a:t>
            </a:r>
            <a:r>
              <a:rPr lang="en-CA" sz="2400" b="1" dirty="0" err="1" smtClean="0">
                <a:solidFill>
                  <a:schemeClr val="bg1"/>
                </a:solidFill>
              </a:rPr>
              <a:t>diminum</a:t>
            </a:r>
            <a:r>
              <a:rPr lang="en-CA" sz="2400" b="1" dirty="0" smtClean="0">
                <a:solidFill>
                  <a:schemeClr val="bg1"/>
                </a:solidFill>
              </a:rPr>
              <a:t> </a:t>
            </a:r>
            <a:r>
              <a:rPr lang="en-CA" sz="2400" b="1" dirty="0" err="1" smtClean="0">
                <a:solidFill>
                  <a:schemeClr val="bg1"/>
                </a:solidFill>
              </a:rPr>
              <a:t>oleh</a:t>
            </a:r>
            <a:r>
              <a:rPr lang="en-CA" sz="2400" b="1" dirty="0" smtClean="0">
                <a:solidFill>
                  <a:schemeClr val="bg1"/>
                </a:solidFill>
              </a:rPr>
              <a:t> </a:t>
            </a:r>
            <a:r>
              <a:rPr lang="en-CA" sz="2400" b="1" dirty="0" err="1" smtClean="0">
                <a:solidFill>
                  <a:schemeClr val="bg1"/>
                </a:solidFill>
              </a:rPr>
              <a:t>iman</a:t>
            </a:r>
            <a:r>
              <a:rPr lang="en-CA" sz="2400" b="1" dirty="0" smtClean="0">
                <a:solidFill>
                  <a:schemeClr val="bg1"/>
                </a:solidFill>
              </a:rPr>
              <a:t>.</a:t>
            </a:r>
          </a:p>
          <a:p>
            <a:pPr algn="ctr"/>
            <a:r>
              <a:rPr lang="en-CA" sz="2400" b="1" dirty="0" err="1" smtClean="0">
                <a:solidFill>
                  <a:schemeClr val="bg1"/>
                </a:solidFill>
              </a:rPr>
              <a:t>Datanglah</a:t>
            </a:r>
            <a:r>
              <a:rPr lang="en-CA" sz="2400" b="1" dirty="0" smtClean="0">
                <a:solidFill>
                  <a:schemeClr val="bg1"/>
                </a:solidFill>
              </a:rPr>
              <a:t> </a:t>
            </a:r>
            <a:r>
              <a:rPr lang="en-CA" sz="2400" b="1" dirty="0" err="1" smtClean="0">
                <a:solidFill>
                  <a:schemeClr val="bg1"/>
                </a:solidFill>
              </a:rPr>
              <a:t>dan</a:t>
            </a:r>
            <a:r>
              <a:rPr lang="en-CA" sz="2400" b="1" dirty="0" smtClean="0">
                <a:solidFill>
                  <a:schemeClr val="bg1"/>
                </a:solidFill>
              </a:rPr>
              <a:t> </a:t>
            </a:r>
            <a:r>
              <a:rPr lang="en-CA" sz="2400" b="1" dirty="0" err="1" smtClean="0">
                <a:solidFill>
                  <a:schemeClr val="bg1"/>
                </a:solidFill>
              </a:rPr>
              <a:t>minum</a:t>
            </a:r>
            <a:r>
              <a:rPr lang="en-CA" sz="2400" b="1" dirty="0" smtClean="0">
                <a:solidFill>
                  <a:schemeClr val="bg1"/>
                </a:solidFill>
              </a:rPr>
              <a:t>.</a:t>
            </a:r>
            <a:endParaRPr lang="en-CA" sz="2400" b="1" dirty="0">
              <a:solidFill>
                <a:schemeClr val="bg1"/>
              </a:solidFill>
            </a:endParaRPr>
          </a:p>
        </p:txBody>
      </p:sp>
      <p:sp>
        <p:nvSpPr>
          <p:cNvPr id="121" name="Teardrop 120"/>
          <p:cNvSpPr/>
          <p:nvPr/>
        </p:nvSpPr>
        <p:spPr>
          <a:xfrm>
            <a:off x="2057400" y="9906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2" name="Teardrop 121"/>
          <p:cNvSpPr/>
          <p:nvPr/>
        </p:nvSpPr>
        <p:spPr>
          <a:xfrm>
            <a:off x="3048000" y="23622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4" name="Teardrop 123"/>
          <p:cNvSpPr/>
          <p:nvPr/>
        </p:nvSpPr>
        <p:spPr>
          <a:xfrm>
            <a:off x="2133600" y="19812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5" name="Teardrop 124"/>
          <p:cNvSpPr/>
          <p:nvPr/>
        </p:nvSpPr>
        <p:spPr>
          <a:xfrm>
            <a:off x="3124200" y="9144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6" name="Teardrop 125"/>
          <p:cNvSpPr/>
          <p:nvPr/>
        </p:nvSpPr>
        <p:spPr>
          <a:xfrm>
            <a:off x="457200" y="27432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7" name="Teardrop 126"/>
          <p:cNvSpPr/>
          <p:nvPr/>
        </p:nvSpPr>
        <p:spPr>
          <a:xfrm>
            <a:off x="1066800" y="38100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8" name="Teardrop 127"/>
          <p:cNvSpPr/>
          <p:nvPr/>
        </p:nvSpPr>
        <p:spPr>
          <a:xfrm>
            <a:off x="2627784" y="4221088"/>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9" name="Teardrop 128"/>
          <p:cNvSpPr/>
          <p:nvPr/>
        </p:nvSpPr>
        <p:spPr>
          <a:xfrm>
            <a:off x="1828800" y="41910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0" name="Teardrop 129"/>
          <p:cNvSpPr/>
          <p:nvPr/>
        </p:nvSpPr>
        <p:spPr>
          <a:xfrm>
            <a:off x="2971800" y="16002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1" name="Teardrop 130"/>
          <p:cNvSpPr/>
          <p:nvPr/>
        </p:nvSpPr>
        <p:spPr>
          <a:xfrm>
            <a:off x="2843808" y="3212976"/>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2" name="Teardrop 131"/>
          <p:cNvSpPr/>
          <p:nvPr/>
        </p:nvSpPr>
        <p:spPr>
          <a:xfrm>
            <a:off x="1371600" y="22860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3" name="Teardrop 132"/>
          <p:cNvSpPr/>
          <p:nvPr/>
        </p:nvSpPr>
        <p:spPr>
          <a:xfrm flipH="1">
            <a:off x="7620000" y="10668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4" name="Teardrop 133"/>
          <p:cNvSpPr/>
          <p:nvPr/>
        </p:nvSpPr>
        <p:spPr>
          <a:xfrm>
            <a:off x="1752600" y="32004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7" name="Teardrop 116"/>
          <p:cNvSpPr/>
          <p:nvPr/>
        </p:nvSpPr>
        <p:spPr>
          <a:xfrm flipH="1">
            <a:off x="5791200" y="32004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5" name="Teardrop 134"/>
          <p:cNvSpPr/>
          <p:nvPr/>
        </p:nvSpPr>
        <p:spPr>
          <a:xfrm flipH="1">
            <a:off x="5334000" y="25146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6" name="Teardrop 135"/>
          <p:cNvSpPr/>
          <p:nvPr/>
        </p:nvSpPr>
        <p:spPr>
          <a:xfrm flipH="1">
            <a:off x="7543800" y="40386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7" name="Teardrop 136"/>
          <p:cNvSpPr/>
          <p:nvPr/>
        </p:nvSpPr>
        <p:spPr>
          <a:xfrm flipH="1">
            <a:off x="6858000" y="37338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8" name="Teardrop 137"/>
          <p:cNvSpPr/>
          <p:nvPr/>
        </p:nvSpPr>
        <p:spPr>
          <a:xfrm flipH="1">
            <a:off x="7315200" y="24384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9" name="Teardrop 138"/>
          <p:cNvSpPr/>
          <p:nvPr/>
        </p:nvSpPr>
        <p:spPr>
          <a:xfrm flipH="1">
            <a:off x="7010400" y="18288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0" name="Teardrop 139"/>
          <p:cNvSpPr/>
          <p:nvPr/>
        </p:nvSpPr>
        <p:spPr>
          <a:xfrm flipH="1">
            <a:off x="6172200" y="16002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1" name="Teardrop 140"/>
          <p:cNvSpPr/>
          <p:nvPr/>
        </p:nvSpPr>
        <p:spPr>
          <a:xfrm flipH="1">
            <a:off x="6553200" y="7620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3" name="Teardrop 142"/>
          <p:cNvSpPr/>
          <p:nvPr/>
        </p:nvSpPr>
        <p:spPr>
          <a:xfrm flipH="1">
            <a:off x="8305800" y="20574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4" name="Teardrop 143"/>
          <p:cNvSpPr/>
          <p:nvPr/>
        </p:nvSpPr>
        <p:spPr>
          <a:xfrm flipH="1">
            <a:off x="8153400" y="29718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5" name="Teardrop 144"/>
          <p:cNvSpPr/>
          <p:nvPr/>
        </p:nvSpPr>
        <p:spPr>
          <a:xfrm flipH="1">
            <a:off x="6019800" y="22098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6" name="Teardrop 145"/>
          <p:cNvSpPr/>
          <p:nvPr/>
        </p:nvSpPr>
        <p:spPr>
          <a:xfrm flipH="1">
            <a:off x="6553200" y="30480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8" name="Teardrop 147"/>
          <p:cNvSpPr/>
          <p:nvPr/>
        </p:nvSpPr>
        <p:spPr>
          <a:xfrm>
            <a:off x="2286000" y="3048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3" name="Teardrop 122"/>
          <p:cNvSpPr/>
          <p:nvPr/>
        </p:nvSpPr>
        <p:spPr>
          <a:xfrm>
            <a:off x="1219200" y="9144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49" name="Teardrop 148"/>
          <p:cNvSpPr/>
          <p:nvPr/>
        </p:nvSpPr>
        <p:spPr>
          <a:xfrm flipH="1">
            <a:off x="7086600" y="4572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0" name="Teardrop 149"/>
          <p:cNvSpPr/>
          <p:nvPr/>
        </p:nvSpPr>
        <p:spPr>
          <a:xfrm flipH="1">
            <a:off x="5791200" y="3810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1" name="Teardrop 150"/>
          <p:cNvSpPr/>
          <p:nvPr/>
        </p:nvSpPr>
        <p:spPr>
          <a:xfrm rot="5029366">
            <a:off x="3776361" y="626201"/>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2" name="Teardrop 151"/>
          <p:cNvSpPr/>
          <p:nvPr/>
        </p:nvSpPr>
        <p:spPr>
          <a:xfrm rot="6160588">
            <a:off x="3691239" y="1235801"/>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3" name="Teardrop 152"/>
          <p:cNvSpPr/>
          <p:nvPr/>
        </p:nvSpPr>
        <p:spPr>
          <a:xfrm rot="6719379">
            <a:off x="4309761" y="92801"/>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4" name="Teardrop 153"/>
          <p:cNvSpPr/>
          <p:nvPr/>
        </p:nvSpPr>
        <p:spPr>
          <a:xfrm rot="7706645">
            <a:off x="4300839" y="1812199"/>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5" name="Teardrop 154"/>
          <p:cNvSpPr/>
          <p:nvPr/>
        </p:nvSpPr>
        <p:spPr>
          <a:xfrm rot="6534103">
            <a:off x="3767439" y="2171700"/>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6" name="Teardrop 155"/>
          <p:cNvSpPr/>
          <p:nvPr/>
        </p:nvSpPr>
        <p:spPr>
          <a:xfrm rot="10481851">
            <a:off x="5164973" y="706111"/>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7" name="Teardrop 156"/>
          <p:cNvSpPr/>
          <p:nvPr/>
        </p:nvSpPr>
        <p:spPr>
          <a:xfrm rot="7706645">
            <a:off x="4605639" y="2116999"/>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8" name="Teardrop 157"/>
          <p:cNvSpPr/>
          <p:nvPr/>
        </p:nvSpPr>
        <p:spPr>
          <a:xfrm rot="7706645">
            <a:off x="4177535" y="1264613"/>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59" name="Teardrop 158"/>
          <p:cNvSpPr/>
          <p:nvPr/>
        </p:nvSpPr>
        <p:spPr>
          <a:xfrm rot="7881477">
            <a:off x="4509265" y="731213"/>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1" name="Teardrop 160"/>
          <p:cNvSpPr/>
          <p:nvPr/>
        </p:nvSpPr>
        <p:spPr>
          <a:xfrm rot="7706645">
            <a:off x="4737865" y="1326186"/>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2" name="Teardrop 161"/>
          <p:cNvSpPr/>
          <p:nvPr/>
        </p:nvSpPr>
        <p:spPr>
          <a:xfrm rot="11169300">
            <a:off x="4966465" y="175813"/>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63" name="Teardrop 162"/>
          <p:cNvSpPr/>
          <p:nvPr/>
        </p:nvSpPr>
        <p:spPr>
          <a:xfrm rot="10014342">
            <a:off x="5220585" y="1783387"/>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4" name="Teardrop 113"/>
          <p:cNvSpPr/>
          <p:nvPr/>
        </p:nvSpPr>
        <p:spPr>
          <a:xfrm rot="3386509">
            <a:off x="3409315" y="133472"/>
            <a:ext cx="457200" cy="381000"/>
          </a:xfrm>
          <a:prstGeom prst="teardrop">
            <a:avLst>
              <a:gd name="adj" fmla="val 200000"/>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7" name="TextBox 96"/>
          <p:cNvSpPr txBox="1"/>
          <p:nvPr/>
        </p:nvSpPr>
        <p:spPr>
          <a:xfrm>
            <a:off x="0" y="6309320"/>
            <a:ext cx="9144000" cy="461665"/>
          </a:xfrm>
          <a:prstGeom prst="rect">
            <a:avLst/>
          </a:prstGeom>
          <a:noFill/>
        </p:spPr>
        <p:txBody>
          <a:bodyPr wrap="square" rtlCol="0">
            <a:spAutoFit/>
          </a:bodyPr>
          <a:lstStyle/>
          <a:p>
            <a:pPr algn="ctr"/>
            <a:r>
              <a:rPr lang="en-CA" sz="2400" b="1" dirty="0" err="1" smtClean="0">
                <a:solidFill>
                  <a:srgbClr val="FF0000"/>
                </a:solidFill>
              </a:rPr>
              <a:t>mata</a:t>
            </a:r>
            <a:r>
              <a:rPr lang="en-CA" sz="2400" b="1" dirty="0" smtClean="0">
                <a:solidFill>
                  <a:srgbClr val="FF0000"/>
                </a:solidFill>
              </a:rPr>
              <a:t> air yang </a:t>
            </a:r>
            <a:r>
              <a:rPr lang="en-CA" sz="2400" b="1" dirty="0" err="1" smtClean="0">
                <a:solidFill>
                  <a:srgbClr val="FF0000"/>
                </a:solidFill>
              </a:rPr>
              <a:t>mengalir</a:t>
            </a:r>
            <a:r>
              <a:rPr lang="en-CA" sz="2400" b="1" dirty="0" smtClean="0">
                <a:solidFill>
                  <a:srgbClr val="FF0000"/>
                </a:solidFill>
              </a:rPr>
              <a:t> </a:t>
            </a:r>
            <a:r>
              <a:rPr lang="en-CA" sz="2400" b="1" dirty="0" err="1" smtClean="0">
                <a:solidFill>
                  <a:srgbClr val="FF0000"/>
                </a:solidFill>
              </a:rPr>
              <a:t>dari</a:t>
            </a:r>
            <a:r>
              <a:rPr lang="en-CA" sz="2400" b="1" dirty="0" smtClean="0">
                <a:solidFill>
                  <a:srgbClr val="FF0000"/>
                </a:solidFill>
              </a:rPr>
              <a:t> </a:t>
            </a:r>
            <a:r>
              <a:rPr lang="en-CA" sz="2400" b="1" dirty="0" err="1" smtClean="0">
                <a:solidFill>
                  <a:srgbClr val="FF0000"/>
                </a:solidFill>
              </a:rPr>
              <a:t>darah</a:t>
            </a:r>
            <a:r>
              <a:rPr lang="en-CA" sz="2400" b="1" dirty="0" smtClean="0">
                <a:solidFill>
                  <a:srgbClr val="FF0000"/>
                </a:solidFill>
              </a:rPr>
              <a:t> </a:t>
            </a:r>
            <a:r>
              <a:rPr lang="en-CA" sz="2400" b="1" dirty="0" err="1" smtClean="0">
                <a:solidFill>
                  <a:srgbClr val="FF0000"/>
                </a:solidFill>
              </a:rPr>
              <a:t>Yesus</a:t>
            </a:r>
            <a:r>
              <a:rPr lang="en-CA" sz="2400" b="1" dirty="0" smtClean="0">
                <a:solidFill>
                  <a:srgbClr val="FF0000"/>
                </a:solidFill>
              </a:rPr>
              <a:t> </a:t>
            </a:r>
            <a:r>
              <a:rPr lang="en-CA" sz="2400" b="1" dirty="0" err="1" smtClean="0">
                <a:solidFill>
                  <a:srgbClr val="FF0000"/>
                </a:solidFill>
              </a:rPr>
              <a:t>Kristus</a:t>
            </a:r>
            <a:r>
              <a:rPr lang="en-CA" sz="2400" b="1" dirty="0" smtClean="0">
                <a:solidFill>
                  <a:srgbClr val="FF0000"/>
                </a:solidFill>
              </a:rPr>
              <a:t>, </a:t>
            </a:r>
            <a:r>
              <a:rPr lang="en-CA" sz="2400" b="1" dirty="0" err="1" smtClean="0">
                <a:solidFill>
                  <a:srgbClr val="FF0000"/>
                </a:solidFill>
              </a:rPr>
              <a:t>Anak</a:t>
            </a:r>
            <a:r>
              <a:rPr lang="en-CA" sz="2400" b="1" dirty="0" smtClean="0">
                <a:solidFill>
                  <a:srgbClr val="FF0000"/>
                </a:solidFill>
              </a:rPr>
              <a:t> Allah</a:t>
            </a:r>
            <a:endParaRPr lang="en-CA" sz="2400" b="1" dirty="0">
              <a:solidFill>
                <a:srgbClr val="FF0000"/>
              </a:solidFill>
            </a:endParaRPr>
          </a:p>
        </p:txBody>
      </p:sp>
      <p:sp>
        <p:nvSpPr>
          <p:cNvPr id="110" name="Text Box 1"/>
          <p:cNvSpPr txBox="1">
            <a:spLocks noChangeArrowheads="1"/>
          </p:cNvSpPr>
          <p:nvPr/>
        </p:nvSpPr>
        <p:spPr bwMode="auto">
          <a:xfrm>
            <a:off x="35496" y="44624"/>
            <a:ext cx="9145016"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91440" marR="0" lvl="0" indent="0" algn="ctr" defTabSz="914400" rtl="0" eaLnBrk="1" fontAlgn="base" latinLnBrk="0" hangingPunct="1">
              <a:lnSpc>
                <a:spcPts val="1800"/>
              </a:lnSpc>
              <a:spcBef>
                <a:spcPct val="0"/>
              </a:spcBef>
              <a:spcAft>
                <a:spcPts val="0"/>
              </a:spcAft>
              <a:buClrTx/>
              <a:buSzTx/>
              <a:buFontTx/>
              <a:buNone/>
              <a:tabLst/>
            </a:pPr>
            <a:r>
              <a:rPr lang="en-CA" altLang="ko-KR" dirty="0" err="1" smtClean="0">
                <a:solidFill>
                  <a:srgbClr val="002060"/>
                </a:solidFill>
                <a:latin typeface="Calibri" pitchFamily="34" charset="0"/>
                <a:ea typeface="Malgun Gothic" pitchFamily="34" charset="-127"/>
                <a:cs typeface="Calibri" pitchFamily="34" charset="0"/>
              </a:rPr>
              <a:t>dibenarkan</a:t>
            </a:r>
            <a:r>
              <a:rPr lang="en-CA" altLang="ko-KR" dirty="0" smtClean="0">
                <a:solidFill>
                  <a:srgbClr val="002060"/>
                </a:solidFill>
                <a:latin typeface="Calibri" pitchFamily="34" charset="0"/>
                <a:ea typeface="Malgun Gothic" pitchFamily="34" charset="-127"/>
                <a:cs typeface="Calibri" pitchFamily="34" charset="0"/>
              </a:rPr>
              <a:t>    </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tebusan</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penebusan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Domba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Paskah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pendamaian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diampuni</a:t>
            </a:r>
            <a:endPar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damai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Allah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diperdamaikan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hidup</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yang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kekal</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diangkat</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anak-anak</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diterima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dipenuhi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diberkati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dengan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semua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berkat</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hikmat</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dari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Allah</a:t>
            </a:r>
            <a:endParaRPr lang="en-CA" altLang="ko-KR" dirty="0" smtClean="0">
              <a:solidFill>
                <a:srgbClr val="002060"/>
              </a:solidFill>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dilepaskan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dari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kuasa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kegelapan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kerajaan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endParaRPr lang="en-CA" altLang="ko-KR" dirty="0" smtClean="0">
              <a:solidFill>
                <a:srgbClr val="002060"/>
              </a:solidFill>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Bait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Kudus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Bapa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Bapa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ditenggelamkan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Bapa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endParaRPr lang="en-CA" altLang="ko-KR" dirty="0" smtClean="0">
              <a:solidFill>
                <a:srgbClr val="002060"/>
              </a:solidFill>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Bapa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persekutuan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jalan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kepada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Allah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kasih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karunia-Nya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doa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dijawab</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anugerah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tahta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anugerah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berdoa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untuk</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membantu</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berdoa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Imam</a:t>
            </a:r>
            <a:r>
              <a:rPr kumimoji="0" lang="en-CA" altLang="ko-KR" b="0" i="0" u="none" strike="noStrike" cap="none" normalizeH="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dirty="0" err="1" smtClean="0">
                <a:ln>
                  <a:noFill/>
                </a:ln>
                <a:solidFill>
                  <a:srgbClr val="002060"/>
                </a:solidFill>
                <a:effectLst/>
                <a:latin typeface="Calibri" pitchFamily="34" charset="0"/>
                <a:ea typeface="Malgun Gothic" pitchFamily="34" charset="-127"/>
                <a:cs typeface="Calibri" pitchFamily="34" charset="0"/>
              </a:rPr>
              <a:t>Besar</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kita</a:t>
            </a:r>
            <a:r>
              <a:rPr lang="en-CA" altLang="ko-KR" dirty="0" smtClean="0">
                <a:solidFill>
                  <a:srgbClr val="002060"/>
                </a:solidFill>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menengahi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membela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pendamaian-Nya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ditenggelamkan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bersatu</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kematian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kebangkitan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dimerdekakan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dari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perbudakan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dosa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senjata-senjata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kebenaran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bawah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kasih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karunia-Nya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lang="en-CA" dirty="0" smtClean="0">
                <a:solidFill>
                  <a:srgbClr val="002060"/>
                </a:solidFill>
                <a:latin typeface="Calibri" pitchFamily="34" charset="0"/>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satu</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duduk</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tersembunyi</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dgn</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Kristus</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dlm</a:t>
            </a:r>
            <a:r>
              <a:rPr lang="en-CA" altLang="ko-KR" dirty="0" smtClean="0">
                <a:solidFill>
                  <a:srgbClr val="002060"/>
                </a:solidFill>
                <a:latin typeface="Calibri" pitchFamily="34" charset="0"/>
                <a:ea typeface="Malgun Gothic" pitchFamily="34" charset="-127"/>
                <a:cs typeface="Calibri" pitchFamily="34" charset="0"/>
              </a:rPr>
              <a:t> Allah</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bebas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dari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hukum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Taurat</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menikah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hukum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hidup</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endPar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endParaRPr>
          </a:p>
          <a:p>
            <a:pPr marL="91440" lvl="0" algn="ctr" fontAlgn="base">
              <a:lnSpc>
                <a:spcPts val="1800"/>
              </a:lnSpc>
              <a:spcBef>
                <a:spcPct val="0"/>
              </a:spcBef>
              <a:spcAft>
                <a:spcPts val="0"/>
              </a:spcAft>
            </a:pP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kasih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Allah </a:t>
            </a:r>
            <a:r>
              <a:rPr lang="en-CA" altLang="ko-KR" dirty="0" err="1" smtClean="0">
                <a:solidFill>
                  <a:srgbClr val="002060"/>
                </a:solidFill>
                <a:latin typeface="Calibri" pitchFamily="34" charset="0"/>
                <a:ea typeface="Malgun Gothic" pitchFamily="34" charset="-127"/>
                <a:cs typeface="Calibri" pitchFamily="34" charset="0"/>
              </a:rPr>
              <a:t>ter</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curah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lahir</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dari</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Roh</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dikaruniakan</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menerima</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memiliki</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Roh</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aliran-aliran</a:t>
            </a:r>
            <a:r>
              <a:rPr lang="en-CA" altLang="ko-KR" dirty="0" smtClean="0">
                <a:solidFill>
                  <a:srgbClr val="002060"/>
                </a:solidFill>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hidup</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dirty="0" err="1" smtClean="0">
                <a:ln>
                  <a:noFill/>
                </a:ln>
                <a:solidFill>
                  <a:srgbClr val="002060"/>
                </a:solidFill>
                <a:effectLst/>
                <a:latin typeface="Calibri" pitchFamily="34" charset="0"/>
                <a:ea typeface="Malgun Gothic" pitchFamily="34" charset="-127"/>
                <a:cs typeface="Calibri" pitchFamily="34" charset="0"/>
              </a:rPr>
              <a:t>mengalir</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turun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atas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kuasa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dirty="0" smtClean="0">
                <a:ln>
                  <a:noFill/>
                </a:ln>
                <a:solidFill>
                  <a:srgbClr val="002060"/>
                </a:solidFill>
                <a:effectLst/>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utusan-utusan</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Kristus</a:t>
            </a:r>
            <a:r>
              <a:rPr lang="en-CA" altLang="ko-KR" dirty="0" smtClean="0">
                <a:solidFill>
                  <a:srgbClr val="002060"/>
                </a:solidFill>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diurapi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dimeteraikan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dgn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jaminan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R</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menolong</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mengajar</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memimpin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menguduskan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memberi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karunia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dirty="0" err="1" smtClean="0">
                <a:ln>
                  <a:noFill/>
                </a:ln>
                <a:solidFill>
                  <a:srgbClr val="002060"/>
                </a:solidFill>
                <a:effectLst/>
                <a:latin typeface="Calibri" pitchFamily="34" charset="0"/>
                <a:ea typeface="Malgun Gothic" pitchFamily="34" charset="-127"/>
                <a:cs typeface="Calibri" pitchFamily="34" charset="0"/>
              </a:rPr>
              <a:t>memen</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uhi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sunat</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oleh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untuk</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hidup</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Roh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dipimpin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kemenangan</a:t>
            </a:r>
            <a:endPar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endParaRPr>
          </a:p>
          <a:p>
            <a:pPr marL="91440" marR="0" lvl="0" indent="0" algn="ctr" defTabSz="914400" rtl="0" eaLnBrk="1" fontAlgn="base" latinLnBrk="0" hangingPunct="1">
              <a:lnSpc>
                <a:spcPts val="1800"/>
              </a:lnSpc>
              <a:spcBef>
                <a:spcPct val="0"/>
              </a:spcBef>
              <a:spcAft>
                <a:spcPts val="0"/>
              </a:spcAft>
              <a:buClrTx/>
              <a:buSzTx/>
              <a:buFontTx/>
              <a:buNone/>
              <a:tabLst/>
            </a:pPr>
            <a:r>
              <a:rPr lang="en-CA" altLang="ko-KR" dirty="0" err="1" smtClean="0">
                <a:solidFill>
                  <a:srgbClr val="002060"/>
                </a:solidFill>
                <a:latin typeface="Calibri" pitchFamily="34" charset="0"/>
                <a:ea typeface="Malgun Gothic" pitchFamily="34" charset="-127"/>
                <a:cs typeface="Calibri" pitchFamily="34" charset="0"/>
              </a:rPr>
              <a:t>k</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ewargaan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sorga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pengharapan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kemuliaan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warisan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ahli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waris</a:t>
            </a:r>
            <a:r>
              <a:rPr lang="en-CA" altLang="ko-KR" dirty="0" smtClean="0">
                <a:solidFill>
                  <a:srgbClr val="002060"/>
                </a:solidFill>
                <a:latin typeface="Calibri" pitchFamily="34" charset="0"/>
                <a:ea typeface="Malgun Gothic" pitchFamily="34" charset="-127"/>
                <a:cs typeface="Calibri" pitchFamily="34" charset="0"/>
              </a:rPr>
              <a:t> Allah </a:t>
            </a:r>
            <a:r>
              <a:rPr lang="en-CA" altLang="ko-KR" dirty="0" err="1" smtClean="0">
                <a:solidFill>
                  <a:srgbClr val="002060"/>
                </a:solidFill>
                <a:latin typeface="Calibri" pitchFamily="34" charset="0"/>
                <a:ea typeface="Malgun Gothic" pitchFamily="34" charset="-127"/>
                <a:cs typeface="Calibri" pitchFamily="34" charset="0"/>
              </a:rPr>
              <a:t>dan</a:t>
            </a:r>
            <a:r>
              <a:rPr lang="en-CA" altLang="ko-KR" dirty="0" smtClean="0">
                <a:solidFill>
                  <a:srgbClr val="002060"/>
                </a:solidFill>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lang="en-CA" altLang="ko-KR" dirty="0" err="1" smtClean="0">
                <a:solidFill>
                  <a:srgbClr val="002060"/>
                </a:solidFill>
                <a:latin typeface="Calibri" pitchFamily="34" charset="0"/>
                <a:ea typeface="Malgun Gothic" pitchFamily="34" charset="-127"/>
                <a:cs typeface="Calibri" pitchFamily="34" charset="0"/>
              </a:rPr>
              <a:t>d</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gn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ketika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kita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mati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disempurnakan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seperti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Yesus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dlm</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gambaran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p>
          <a:p>
            <a:pPr marL="91440" marR="0" lvl="0" indent="0" algn="ctr" defTabSz="914400" rtl="0" eaLnBrk="1" fontAlgn="base" latinLnBrk="0" hangingPunct="1">
              <a:lnSpc>
                <a:spcPts val="1800"/>
              </a:lnSpc>
              <a:spcBef>
                <a:spcPct val="0"/>
              </a:spcBef>
              <a:spcAft>
                <a:spcPts val="0"/>
              </a:spcAft>
              <a:buClrTx/>
              <a:buSzTx/>
              <a:buFontTx/>
              <a:buNone/>
              <a:tabLst/>
            </a:pP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tubuh</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kebangkitan</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seperti</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perkawinan</a:t>
            </a:r>
            <a:r>
              <a:rPr lang="en-CA" altLang="ko-KR" dirty="0" smtClean="0">
                <a:solidFill>
                  <a:srgbClr val="002060"/>
                </a:solidFill>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Anak</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Domba</a:t>
            </a:r>
            <a:r>
              <a:rPr kumimoji="0" lang="en-CA" altLang="ko-KR" b="0"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002060"/>
                </a:solidFill>
                <a:effectLst/>
                <a:latin typeface="Calibri" pitchFamily="34" charset="0"/>
                <a:ea typeface="Malgun Gothic" pitchFamily="34" charset="-127"/>
                <a:cs typeface="Calibri" pitchFamily="34" charset="0"/>
              </a:rPr>
              <a:t>melihat</a:t>
            </a:r>
            <a:r>
              <a:rPr kumimoji="0" lang="en-CA" altLang="ko-KR" b="0" i="0" u="none" strike="noStrike" cap="none" spc="-30"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002060"/>
                </a:solidFill>
                <a:effectLst/>
                <a:latin typeface="Calibri" pitchFamily="34" charset="0"/>
                <a:ea typeface="Malgun Gothic" pitchFamily="34" charset="-127"/>
                <a:cs typeface="Calibri" pitchFamily="34" charset="0"/>
              </a:rPr>
              <a:t>wajah</a:t>
            </a:r>
            <a:r>
              <a:rPr kumimoji="0" lang="en-CA" altLang="ko-KR" b="0" i="0" u="none" strike="noStrike" cap="none" spc="-30"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002060"/>
                </a:solidFill>
                <a:effectLst/>
                <a:latin typeface="Calibri" pitchFamily="34" charset="0"/>
                <a:ea typeface="Malgun Gothic" pitchFamily="34" charset="-127"/>
                <a:cs typeface="Calibri" pitchFamily="34" charset="0"/>
              </a:rPr>
              <a:t>Tuhan</a:t>
            </a:r>
            <a:r>
              <a:rPr kumimoji="0" lang="en-CA" altLang="ko-KR" b="0" i="0" u="none" strike="noStrike" cap="none" spc="-30"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spc="-30" normalizeH="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002060"/>
                </a:solidFill>
                <a:effectLst/>
                <a:latin typeface="Calibri" pitchFamily="34" charset="0"/>
                <a:ea typeface="Malgun Gothic" pitchFamily="34" charset="-127"/>
                <a:cs typeface="Calibri" pitchFamily="34" charset="0"/>
              </a:rPr>
              <a:t>memerintah</a:t>
            </a:r>
            <a:r>
              <a:rPr kumimoji="0" lang="en-CA" altLang="ko-KR" b="0" i="0" u="none" strike="noStrike" cap="none" spc="-30"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002060"/>
                </a:solidFill>
                <a:effectLst/>
                <a:latin typeface="Calibri" pitchFamily="34" charset="0"/>
                <a:ea typeface="Malgun Gothic" pitchFamily="34" charset="-127"/>
                <a:cs typeface="Calibri" pitchFamily="34" charset="0"/>
              </a:rPr>
              <a:t>dgn</a:t>
            </a:r>
            <a:r>
              <a:rPr kumimoji="0" lang="en-CA" altLang="ko-KR" b="0" i="0" u="none" strike="noStrike" cap="none" spc="-30"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002060"/>
                </a:solidFill>
                <a:effectLst/>
                <a:latin typeface="Calibri" pitchFamily="34" charset="0"/>
                <a:ea typeface="Malgun Gothic" pitchFamily="34" charset="-127"/>
                <a:cs typeface="Calibri" pitchFamily="34" charset="0"/>
              </a:rPr>
              <a:t>Kristus</a:t>
            </a:r>
            <a:r>
              <a:rPr kumimoji="0" lang="en-CA" altLang="ko-KR" b="0" i="0" u="none" strike="noStrike" cap="none" spc="-30"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b="0" i="0" u="none" strike="noStrike" cap="none" spc="-30" normalizeH="0" baseline="0" dirty="0" err="1" smtClean="0">
                <a:ln>
                  <a:noFill/>
                </a:ln>
                <a:solidFill>
                  <a:srgbClr val="002060"/>
                </a:solidFill>
                <a:effectLst/>
                <a:latin typeface="Calibri" pitchFamily="34" charset="0"/>
                <a:ea typeface="Malgun Gothic" pitchFamily="34" charset="-127"/>
                <a:cs typeface="Calibri" pitchFamily="34" charset="0"/>
              </a:rPr>
              <a:t>selamanya</a:t>
            </a:r>
            <a:r>
              <a:rPr kumimoji="0" lang="en-CA" altLang="ko-KR" b="0" i="0" u="none" strike="noStrike" cap="none" spc="-30" normalizeH="0" baseline="0" dirty="0" smtClean="0">
                <a:ln>
                  <a:noFill/>
                </a:ln>
                <a:solidFill>
                  <a:srgbClr val="002060"/>
                </a:solidFill>
                <a:effectLst/>
                <a:latin typeface="Calibri" pitchFamily="34" charset="0"/>
                <a:ea typeface="Malgun Gothic" pitchFamily="34" charset="-127"/>
                <a:cs typeface="Calibri" pitchFamily="34" charset="0"/>
              </a:rPr>
              <a:t>     </a:t>
            </a:r>
            <a:r>
              <a:rPr lang="en-CA" altLang="ko-KR" dirty="0" err="1" smtClean="0">
                <a:solidFill>
                  <a:srgbClr val="002060"/>
                </a:solidFill>
                <a:latin typeface="Calibri" pitchFamily="34" charset="0"/>
                <a:ea typeface="Malgun Gothic" pitchFamily="34" charset="-127"/>
                <a:cs typeface="Calibri" pitchFamily="34" charset="0"/>
              </a:rPr>
              <a:t>d</a:t>
            </a:r>
            <a:r>
              <a:rPr kumimoji="0" lang="en-CA" altLang="ko-KR"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ikasihi</a:t>
            </a:r>
            <a:r>
              <a:rPr kumimoji="0" lang="en-CA" altLang="ko-KR"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diselamatkan</a:t>
            </a:r>
            <a:r>
              <a:rPr kumimoji="0" lang="en-CA" altLang="ko-KR"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dalam</a:t>
            </a:r>
            <a:r>
              <a:rPr kumimoji="0" lang="en-CA" altLang="ko-KR"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Perjanjian</a:t>
            </a:r>
            <a:r>
              <a:rPr kumimoji="0" lang="en-CA" altLang="ko-KR" i="0" u="none" strike="noStrike" cap="none" normalizeH="0" baseline="0" dirty="0" smtClean="0">
                <a:ln>
                  <a:noFill/>
                </a:ln>
                <a:solidFill>
                  <a:srgbClr val="002060"/>
                </a:solidFill>
                <a:effectLst/>
                <a:latin typeface="Calibri" pitchFamily="34" charset="0"/>
                <a:ea typeface="Malgun Gothic" pitchFamily="34" charset="-127"/>
                <a:cs typeface="Calibri" pitchFamily="34" charset="0"/>
              </a:rPr>
              <a:t> </a:t>
            </a:r>
            <a:r>
              <a:rPr kumimoji="0" lang="en-CA" altLang="ko-KR" i="0" u="none" strike="noStrike" cap="none" normalizeH="0" baseline="0" dirty="0" err="1" smtClean="0">
                <a:ln>
                  <a:noFill/>
                </a:ln>
                <a:solidFill>
                  <a:srgbClr val="002060"/>
                </a:solidFill>
                <a:effectLst/>
                <a:latin typeface="Calibri" pitchFamily="34" charset="0"/>
                <a:ea typeface="Malgun Gothic" pitchFamily="34" charset="-127"/>
                <a:cs typeface="Calibri" pitchFamily="34" charset="0"/>
              </a:rPr>
              <a:t>Baru</a:t>
            </a:r>
            <a:endParaRPr kumimoji="0" lang="en-US" i="0" u="none" strike="noStrike" cap="none" normalizeH="0" baseline="0" dirty="0" smtClean="0">
              <a:ln>
                <a:noFill/>
              </a:ln>
              <a:solidFill>
                <a:srgbClr val="002060"/>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small size.jpg"/>
          <p:cNvPicPr>
            <a:picLocks noChangeAspect="1"/>
          </p:cNvPicPr>
          <p:nvPr/>
        </p:nvPicPr>
        <p:blipFill>
          <a:blip r:embed="rId2" cstate="print"/>
          <a:srcRect l="5993" t="5993" r="10108" b="5307"/>
          <a:stretch>
            <a:fillRect/>
          </a:stretch>
        </p:blipFill>
        <p:spPr>
          <a:xfrm rot="16200000" flipH="1">
            <a:off x="1154933" y="-1092052"/>
            <a:ext cx="6858000" cy="9096871"/>
          </a:xfrm>
          <a:prstGeom prst="rect">
            <a:avLst/>
          </a:prstGeom>
        </p:spPr>
      </p:pic>
      <p:sp>
        <p:nvSpPr>
          <p:cNvPr id="4" name="TextBox 3"/>
          <p:cNvSpPr txBox="1"/>
          <p:nvPr/>
        </p:nvSpPr>
        <p:spPr>
          <a:xfrm rot="19985203">
            <a:off x="2835258" y="1394930"/>
            <a:ext cx="4282199" cy="2800767"/>
          </a:xfrm>
          <a:prstGeom prst="rect">
            <a:avLst/>
          </a:prstGeom>
          <a:solidFill>
            <a:srgbClr val="FFFF00"/>
          </a:solidFill>
        </p:spPr>
        <p:txBody>
          <a:bodyPr wrap="square" rtlCol="0">
            <a:spAutoFit/>
          </a:bodyPr>
          <a:lstStyle/>
          <a:p>
            <a:pPr algn="ctr">
              <a:spcBef>
                <a:spcPts val="600"/>
              </a:spcBef>
              <a:spcAft>
                <a:spcPts val="600"/>
              </a:spcAft>
            </a:pPr>
            <a:r>
              <a:rPr lang="en-CA" sz="8800" b="1" dirty="0" err="1" smtClean="0">
                <a:ln w="12700">
                  <a:solidFill>
                    <a:schemeClr val="tx2">
                      <a:satMod val="155000"/>
                    </a:schemeClr>
                  </a:solidFill>
                  <a:prstDash val="solid"/>
                </a:ln>
                <a:solidFill>
                  <a:srgbClr val="990099"/>
                </a:solidFill>
                <a:effectLst>
                  <a:outerShdw blurRad="41275" dist="20320" dir="1800000" algn="tl" rotWithShape="0">
                    <a:srgbClr val="000000">
                      <a:alpha val="40000"/>
                    </a:srgbClr>
                  </a:outerShdw>
                </a:effectLst>
                <a:latin typeface="Comic Sans MS" pitchFamily="66" charset="0"/>
              </a:rPr>
              <a:t>Yesus</a:t>
            </a:r>
            <a:r>
              <a:rPr lang="en-CA" sz="8800" b="1" dirty="0" smtClean="0">
                <a:ln w="12700">
                  <a:solidFill>
                    <a:schemeClr val="tx2">
                      <a:satMod val="155000"/>
                    </a:schemeClr>
                  </a:solidFill>
                  <a:prstDash val="solid"/>
                </a:ln>
                <a:solidFill>
                  <a:srgbClr val="990099"/>
                </a:solidFill>
                <a:effectLst>
                  <a:outerShdw blurRad="41275" dist="20320" dir="1800000" algn="tl" rotWithShape="0">
                    <a:srgbClr val="000000">
                      <a:alpha val="40000"/>
                    </a:srgbClr>
                  </a:outerShdw>
                </a:effectLst>
                <a:latin typeface="Comic Sans MS" pitchFamily="66" charset="0"/>
              </a:rPr>
              <a:t> </a:t>
            </a:r>
            <a:r>
              <a:rPr lang="en-CA" sz="8800" b="1" dirty="0" err="1" smtClean="0">
                <a:ln w="12700">
                  <a:solidFill>
                    <a:schemeClr val="tx2">
                      <a:satMod val="155000"/>
                    </a:schemeClr>
                  </a:solidFill>
                  <a:prstDash val="solid"/>
                </a:ln>
                <a:solidFill>
                  <a:srgbClr val="990099"/>
                </a:solidFill>
                <a:effectLst>
                  <a:outerShdw blurRad="41275" dist="20320" dir="1800000" algn="tl" rotWithShape="0">
                    <a:srgbClr val="000000">
                      <a:alpha val="40000"/>
                    </a:srgbClr>
                  </a:outerShdw>
                </a:effectLst>
                <a:latin typeface="Comic Sans MS" pitchFamily="66" charset="0"/>
              </a:rPr>
              <a:t>Kristus</a:t>
            </a:r>
            <a:endParaRPr lang="en-CA" sz="8800" b="1" dirty="0">
              <a:ln w="12700">
                <a:solidFill>
                  <a:schemeClr val="tx2">
                    <a:satMod val="155000"/>
                  </a:schemeClr>
                </a:solidFill>
                <a:prstDash val="solid"/>
              </a:ln>
              <a:solidFill>
                <a:srgbClr val="990099"/>
              </a:solidFill>
              <a:effectLst>
                <a:outerShdw blurRad="41275" dist="20320" dir="1800000" algn="tl" rotWithShape="0">
                  <a:srgbClr val="000000">
                    <a:alpha val="40000"/>
                  </a:srgbClr>
                </a:outerShdw>
              </a:effectLst>
              <a:latin typeface="Comic Sans MS" pitchFamily="66" charset="0"/>
            </a:endParaRPr>
          </a:p>
        </p:txBody>
      </p:sp>
      <p:sp>
        <p:nvSpPr>
          <p:cNvPr id="5" name="Title 1"/>
          <p:cNvSpPr txBox="1">
            <a:spLocks/>
          </p:cNvSpPr>
          <p:nvPr/>
        </p:nvSpPr>
        <p:spPr bwMode="auto">
          <a:xfrm>
            <a:off x="179512" y="4941168"/>
            <a:ext cx="8208912" cy="123239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3600" b="1" kern="0" dirty="0" err="1" smtClean="0">
                <a:solidFill>
                  <a:srgbClr val="7030A0"/>
                </a:solidFill>
                <a:latin typeface="Calibri" pitchFamily="34" charset="0"/>
                <a:ea typeface="+mj-ea"/>
                <a:cs typeface="+mj-cs"/>
              </a:rPr>
              <a:t>Tuhan</a:t>
            </a:r>
            <a:r>
              <a:rPr kumimoji="0" lang="en-CA" sz="3600" b="1" i="0" u="none" strike="noStrike" kern="0" cap="none" spc="0" normalizeH="0" baseline="0" noProof="0" dirty="0" smtClean="0">
                <a:ln>
                  <a:noFill/>
                </a:ln>
                <a:solidFill>
                  <a:srgbClr val="7030A0"/>
                </a:solidFill>
                <a:effectLst/>
                <a:uLnTx/>
                <a:uFillTx/>
                <a:latin typeface="Calibri" pitchFamily="34" charset="0"/>
                <a:ea typeface="+mj-ea"/>
                <a:cs typeface="+mj-cs"/>
              </a:rPr>
              <a:t>, </a:t>
            </a:r>
            <a:r>
              <a:rPr kumimoji="0" lang="en-CA" sz="3600" b="1" i="0" u="none" strike="noStrike" kern="0" cap="none" spc="0" normalizeH="0" baseline="0" noProof="0" dirty="0" err="1" smtClean="0">
                <a:ln>
                  <a:noFill/>
                </a:ln>
                <a:solidFill>
                  <a:srgbClr val="7030A0"/>
                </a:solidFill>
                <a:effectLst/>
                <a:uLnTx/>
                <a:uFillTx/>
                <a:latin typeface="Calibri" pitchFamily="34" charset="0"/>
                <a:ea typeface="+mj-ea"/>
                <a:cs typeface="+mj-cs"/>
              </a:rPr>
              <a:t>terima</a:t>
            </a:r>
            <a:r>
              <a:rPr kumimoji="0" lang="en-CA" sz="3600" b="1" i="0" u="none" strike="noStrike" kern="0" cap="none" spc="0" normalizeH="0" baseline="0" noProof="0" dirty="0" smtClean="0">
                <a:ln>
                  <a:noFill/>
                </a:ln>
                <a:solidFill>
                  <a:srgbClr val="7030A0"/>
                </a:solidFill>
                <a:effectLst/>
                <a:uLnTx/>
                <a:uFillTx/>
                <a:latin typeface="Calibri" pitchFamily="34" charset="0"/>
                <a:ea typeface="+mj-ea"/>
                <a:cs typeface="+mj-cs"/>
              </a:rPr>
              <a:t> </a:t>
            </a:r>
            <a:r>
              <a:rPr kumimoji="0" lang="en-CA" sz="3600" b="1" i="0" u="none" strike="noStrike" kern="0" cap="none" spc="0" normalizeH="0" baseline="0" noProof="0" dirty="0" err="1" smtClean="0">
                <a:ln>
                  <a:noFill/>
                </a:ln>
                <a:solidFill>
                  <a:srgbClr val="7030A0"/>
                </a:solidFill>
                <a:effectLst/>
                <a:uLnTx/>
                <a:uFillTx/>
                <a:latin typeface="Calibri" pitchFamily="34" charset="0"/>
                <a:ea typeface="+mj-ea"/>
                <a:cs typeface="+mj-cs"/>
              </a:rPr>
              <a:t>kasih</a:t>
            </a:r>
            <a:r>
              <a:rPr kumimoji="0" lang="en-CA" sz="3600" b="1" i="0" u="none" strike="noStrike" kern="0" cap="none" spc="0" normalizeH="0" baseline="0" noProof="0" dirty="0" smtClean="0">
                <a:ln>
                  <a:noFill/>
                </a:ln>
                <a:solidFill>
                  <a:srgbClr val="7030A0"/>
                </a:solidFill>
                <a:effectLst/>
                <a:uLnTx/>
                <a:uFillTx/>
                <a:latin typeface="Calibri" pitchFamily="34" charset="0"/>
                <a:ea typeface="+mj-ea"/>
                <a:cs typeface="+mj-cs"/>
              </a:rPr>
              <a:t> </a:t>
            </a:r>
            <a:r>
              <a:rPr kumimoji="0" lang="en-CA" sz="3600" b="1" i="0" u="none" strike="noStrike" kern="0" cap="none" spc="0" normalizeH="0" baseline="0" noProof="0" dirty="0" err="1" smtClean="0">
                <a:ln>
                  <a:noFill/>
                </a:ln>
                <a:solidFill>
                  <a:srgbClr val="7030A0"/>
                </a:solidFill>
                <a:effectLst/>
                <a:uLnTx/>
                <a:uFillTx/>
                <a:latin typeface="Calibri" pitchFamily="34" charset="0"/>
                <a:ea typeface="+mj-ea"/>
                <a:cs typeface="+mj-cs"/>
              </a:rPr>
              <a:t>karena</a:t>
            </a:r>
            <a:r>
              <a:rPr kumimoji="0" lang="en-CA" sz="3600" b="1" i="0" u="none" strike="noStrike" kern="0" cap="none" spc="0" normalizeH="0" baseline="0" noProof="0" dirty="0" smtClean="0">
                <a:ln>
                  <a:noFill/>
                </a:ln>
                <a:solidFill>
                  <a:srgbClr val="7030A0"/>
                </a:solidFill>
                <a:effectLst/>
                <a:uLnTx/>
                <a:uFillTx/>
                <a:latin typeface="Calibri" pitchFamily="34" charset="0"/>
                <a:ea typeface="+mj-ea"/>
                <a:cs typeface="+mj-cs"/>
              </a:rPr>
              <a:t> </a:t>
            </a:r>
            <a:r>
              <a:rPr lang="en-CA" sz="3600" b="1" kern="0" dirty="0" err="1" smtClean="0">
                <a:solidFill>
                  <a:srgbClr val="7030A0"/>
                </a:solidFill>
                <a:latin typeface="Calibri" pitchFamily="34" charset="0"/>
                <a:ea typeface="+mj-ea"/>
                <a:cs typeface="+mj-cs"/>
              </a:rPr>
              <a:t>Yesus</a:t>
            </a:r>
            <a:r>
              <a:rPr lang="en-CA" sz="3600" b="1" kern="0" dirty="0" smtClean="0">
                <a:solidFill>
                  <a:srgbClr val="7030A0"/>
                </a:solidFill>
                <a:latin typeface="Calibri" pitchFamily="34" charset="0"/>
                <a:ea typeface="+mj-ea"/>
                <a:cs typeface="+mj-cs"/>
              </a:rPr>
              <a:t> </a:t>
            </a:r>
            <a:r>
              <a:rPr lang="en-CA" sz="3600" b="1" kern="0" dirty="0" err="1" smtClean="0">
                <a:solidFill>
                  <a:srgbClr val="7030A0"/>
                </a:solidFill>
                <a:latin typeface="Calibri" pitchFamily="34" charset="0"/>
                <a:ea typeface="+mj-ea"/>
                <a:cs typeface="+mj-cs"/>
              </a:rPr>
              <a:t>datang</a:t>
            </a:r>
            <a:r>
              <a:rPr lang="en-CA" sz="3600" b="1" kern="0" dirty="0" smtClean="0">
                <a:solidFill>
                  <a:srgbClr val="7030A0"/>
                </a:solidFill>
                <a:latin typeface="Calibri" pitchFamily="34" charset="0"/>
                <a:ea typeface="+mj-ea"/>
                <a:cs typeface="+mj-cs"/>
              </a:rPr>
              <a:t> </a:t>
            </a:r>
            <a:r>
              <a:rPr lang="en-CA" sz="3600" b="1" kern="0" dirty="0" err="1" smtClean="0">
                <a:solidFill>
                  <a:srgbClr val="7030A0"/>
                </a:solidFill>
                <a:latin typeface="Calibri" pitchFamily="34" charset="0"/>
                <a:ea typeface="+mj-ea"/>
                <a:cs typeface="+mj-cs"/>
              </a:rPr>
              <a:t>untuk</a:t>
            </a:r>
            <a:r>
              <a:rPr lang="en-CA" sz="3600" b="1" kern="0" dirty="0" smtClean="0">
                <a:solidFill>
                  <a:srgbClr val="7030A0"/>
                </a:solidFill>
                <a:latin typeface="Calibri" pitchFamily="34" charset="0"/>
                <a:ea typeface="+mj-ea"/>
                <a:cs typeface="+mj-cs"/>
              </a:rPr>
              <a:t> </a:t>
            </a:r>
            <a:r>
              <a:rPr lang="en-CA" sz="3600" b="1" kern="0" dirty="0" err="1" smtClean="0">
                <a:solidFill>
                  <a:srgbClr val="7030A0"/>
                </a:solidFill>
                <a:latin typeface="Calibri" pitchFamily="34" charset="0"/>
                <a:ea typeface="+mj-ea"/>
                <a:cs typeface="+mj-cs"/>
              </a:rPr>
              <a:t>mati</a:t>
            </a:r>
            <a:r>
              <a:rPr lang="en-CA" sz="3600" b="1" kern="0" dirty="0" smtClean="0">
                <a:solidFill>
                  <a:srgbClr val="7030A0"/>
                </a:solidFill>
                <a:latin typeface="Calibri" pitchFamily="34" charset="0"/>
                <a:ea typeface="+mj-ea"/>
                <a:cs typeface="+mj-cs"/>
              </a:rPr>
              <a:t> </a:t>
            </a:r>
            <a:r>
              <a:rPr lang="en-CA" sz="3600" b="1" kern="0" dirty="0" err="1" smtClean="0">
                <a:solidFill>
                  <a:srgbClr val="7030A0"/>
                </a:solidFill>
                <a:latin typeface="Calibri" pitchFamily="34" charset="0"/>
                <a:ea typeface="+mj-ea"/>
                <a:cs typeface="+mj-cs"/>
              </a:rPr>
              <a:t>atas</a:t>
            </a:r>
            <a:r>
              <a:rPr lang="en-CA" sz="3600" b="1" kern="0" dirty="0" smtClean="0">
                <a:solidFill>
                  <a:srgbClr val="7030A0"/>
                </a:solidFill>
                <a:latin typeface="Calibri" pitchFamily="34" charset="0"/>
                <a:ea typeface="+mj-ea"/>
                <a:cs typeface="+mj-cs"/>
              </a:rPr>
              <a:t> </a:t>
            </a:r>
            <a:r>
              <a:rPr lang="en-CA" sz="3600" b="1" kern="0" dirty="0" err="1" smtClean="0">
                <a:solidFill>
                  <a:srgbClr val="7030A0"/>
                </a:solidFill>
                <a:latin typeface="Calibri" pitchFamily="34" charset="0"/>
                <a:ea typeface="+mj-ea"/>
                <a:cs typeface="+mj-cs"/>
              </a:rPr>
              <a:t>nama</a:t>
            </a:r>
            <a:r>
              <a:rPr lang="en-CA" sz="3600" b="1" kern="0" dirty="0" smtClean="0">
                <a:solidFill>
                  <a:srgbClr val="7030A0"/>
                </a:solidFill>
                <a:latin typeface="Calibri" pitchFamily="34" charset="0"/>
                <a:ea typeface="+mj-ea"/>
                <a:cs typeface="+mj-cs"/>
              </a:rPr>
              <a:t> kami </a:t>
            </a:r>
            <a:r>
              <a:rPr lang="en-CA" sz="3600" b="1" kern="0" dirty="0" err="1" smtClean="0">
                <a:solidFill>
                  <a:srgbClr val="7030A0"/>
                </a:solidFill>
                <a:latin typeface="Calibri" pitchFamily="34" charset="0"/>
                <a:ea typeface="+mj-ea"/>
                <a:cs typeface="+mj-cs"/>
              </a:rPr>
              <a:t>sebagai</a:t>
            </a:r>
            <a:r>
              <a:rPr lang="en-CA" sz="3600" b="1" kern="0" dirty="0" smtClean="0">
                <a:solidFill>
                  <a:srgbClr val="7030A0"/>
                </a:solidFill>
                <a:latin typeface="Calibri" pitchFamily="34" charset="0"/>
                <a:ea typeface="+mj-ea"/>
                <a:cs typeface="+mj-cs"/>
              </a:rPr>
              <a:t> </a:t>
            </a:r>
            <a:r>
              <a:rPr lang="en-CA" sz="3600" b="1" kern="0" dirty="0" err="1" smtClean="0">
                <a:solidFill>
                  <a:srgbClr val="7030A0"/>
                </a:solidFill>
                <a:latin typeface="Calibri" pitchFamily="34" charset="0"/>
                <a:ea typeface="+mj-ea"/>
                <a:cs typeface="+mj-cs"/>
              </a:rPr>
              <a:t>karunia</a:t>
            </a:r>
            <a:r>
              <a:rPr lang="en-CA" sz="3600" b="1" kern="0" dirty="0" smtClean="0">
                <a:solidFill>
                  <a:srgbClr val="7030A0"/>
                </a:solidFill>
                <a:latin typeface="Calibri" pitchFamily="34" charset="0"/>
                <a:ea typeface="+mj-ea"/>
                <a:cs typeface="+mj-cs"/>
              </a:rPr>
              <a:t> </a:t>
            </a:r>
            <a:r>
              <a:rPr lang="en-CA" sz="3600" b="1" kern="0" dirty="0" err="1" smtClean="0">
                <a:solidFill>
                  <a:srgbClr val="7030A0"/>
                </a:solidFill>
                <a:latin typeface="Calibri" pitchFamily="34" charset="0"/>
                <a:ea typeface="+mj-ea"/>
                <a:cs typeface="+mj-cs"/>
              </a:rPr>
              <a:t>terbesarMu</a:t>
            </a:r>
            <a:r>
              <a:rPr lang="en-CA" sz="3600" b="1" kern="0" dirty="0" smtClean="0">
                <a:solidFill>
                  <a:srgbClr val="7030A0"/>
                </a:solidFill>
                <a:latin typeface="Calibri" pitchFamily="34" charset="0"/>
                <a:ea typeface="+mj-ea"/>
                <a:cs typeface="+mj-cs"/>
              </a:rPr>
              <a:t> </a:t>
            </a:r>
            <a:r>
              <a:rPr lang="en-CA" sz="3600" b="1" kern="0" dirty="0" err="1" smtClean="0">
                <a:solidFill>
                  <a:srgbClr val="7030A0"/>
                </a:solidFill>
                <a:latin typeface="Calibri" pitchFamily="34" charset="0"/>
                <a:ea typeface="+mj-ea"/>
                <a:cs typeface="+mj-cs"/>
              </a:rPr>
              <a:t>untuk</a:t>
            </a:r>
            <a:r>
              <a:rPr lang="en-CA" sz="3600" b="1" kern="0" dirty="0" smtClean="0">
                <a:solidFill>
                  <a:srgbClr val="7030A0"/>
                </a:solidFill>
                <a:latin typeface="Calibri" pitchFamily="34" charset="0"/>
                <a:ea typeface="+mj-ea"/>
                <a:cs typeface="+mj-cs"/>
              </a:rPr>
              <a:t> kami</a:t>
            </a:r>
            <a:r>
              <a:rPr kumimoji="0" lang="en-CA" sz="3600" b="1" i="0" u="none" strike="noStrike" kern="0" cap="none" spc="0" normalizeH="0" baseline="0" noProof="0" dirty="0" smtClean="0">
                <a:ln>
                  <a:noFill/>
                </a:ln>
                <a:solidFill>
                  <a:srgbClr val="7030A0"/>
                </a:solidFill>
                <a:effectLst/>
                <a:uLnTx/>
                <a:uFillTx/>
                <a:latin typeface="Calibri" pitchFamily="34" charset="0"/>
                <a:ea typeface="+mj-ea"/>
                <a:cs typeface="+mj-cs"/>
              </a:rPr>
              <a:t>!</a:t>
            </a:r>
            <a:endParaRPr kumimoji="0" lang="en-CA" sz="3600" b="1" i="0" u="none" strike="noStrike" kern="0" cap="none" spc="0" normalizeH="0" baseline="0" noProof="0" dirty="0">
              <a:ln>
                <a:noFill/>
              </a:ln>
              <a:solidFill>
                <a:srgbClr val="7030A0"/>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endParaRPr lang="ko-KR" altLang="en-US"/>
          </a:p>
        </p:txBody>
      </p:sp>
      <p:pic>
        <p:nvPicPr>
          <p:cNvPr id="3" name="Picture 2" descr="saml size, gifts inside.jpg"/>
          <p:cNvPicPr>
            <a:picLocks noChangeAspect="1"/>
          </p:cNvPicPr>
          <p:nvPr/>
        </p:nvPicPr>
        <p:blipFill>
          <a:blip r:embed="rId2" cstate="print"/>
          <a:srcRect l="11151" t="26376" r="13251" b="7475"/>
          <a:stretch>
            <a:fillRect/>
          </a:stretch>
        </p:blipFill>
        <p:spPr>
          <a:xfrm rot="5400000">
            <a:off x="1143000" y="-1143000"/>
            <a:ext cx="6858000" cy="9144000"/>
          </a:xfrm>
          <a:prstGeom prst="rect">
            <a:avLst/>
          </a:prstGeom>
        </p:spPr>
      </p:pic>
      <p:sp>
        <p:nvSpPr>
          <p:cNvPr id="5" name="TextBox 4"/>
          <p:cNvSpPr txBox="1"/>
          <p:nvPr/>
        </p:nvSpPr>
        <p:spPr>
          <a:xfrm>
            <a:off x="1331640" y="5517232"/>
            <a:ext cx="3096344"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r>
              <a:rPr lang="en-CA" dirty="0" smtClean="0">
                <a:solidFill>
                  <a:srgbClr val="FF0000"/>
                </a:solidFill>
              </a:rPr>
              <a:t> </a:t>
            </a:r>
            <a:endParaRPr lang="en-CA" dirty="0">
              <a:solidFill>
                <a:srgbClr val="FF0000"/>
              </a:solidFill>
            </a:endParaRPr>
          </a:p>
          <a:p>
            <a:pPr algn="ctr"/>
            <a:r>
              <a:rPr lang="en-CA" dirty="0" err="1" smtClean="0">
                <a:solidFill>
                  <a:srgbClr val="FF0000"/>
                </a:solidFill>
              </a:rPr>
              <a:t>Kebenaran</a:t>
            </a:r>
            <a:r>
              <a:rPr lang="en-CA" dirty="0" smtClean="0">
                <a:solidFill>
                  <a:srgbClr val="FF0000"/>
                </a:solidFill>
              </a:rPr>
              <a:t> Allah</a:t>
            </a:r>
          </a:p>
          <a:p>
            <a:pPr algn="ctr"/>
            <a:r>
              <a:rPr lang="en-CA" dirty="0" err="1" smtClean="0">
                <a:solidFill>
                  <a:srgbClr val="FF0000"/>
                </a:solidFill>
              </a:rPr>
              <a:t>pembenaran</a:t>
            </a:r>
            <a:endParaRPr lang="en-CA" dirty="0">
              <a:solidFill>
                <a:srgbClr val="FF0000"/>
              </a:solidFill>
            </a:endParaRPr>
          </a:p>
        </p:txBody>
      </p:sp>
      <p:sp>
        <p:nvSpPr>
          <p:cNvPr id="9" name="TextBox 8"/>
          <p:cNvSpPr txBox="1"/>
          <p:nvPr/>
        </p:nvSpPr>
        <p:spPr>
          <a:xfrm>
            <a:off x="7308304" y="766445"/>
            <a:ext cx="1781776" cy="923330"/>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err="1" smtClean="0"/>
              <a:t>Damai</a:t>
            </a:r>
            <a:r>
              <a:rPr lang="en-CA" dirty="0" smtClean="0"/>
              <a:t> </a:t>
            </a:r>
            <a:r>
              <a:rPr lang="en-CA" dirty="0" err="1" smtClean="0"/>
              <a:t>dengan</a:t>
            </a:r>
            <a:r>
              <a:rPr lang="en-CA" dirty="0" smtClean="0"/>
              <a:t> Allah</a:t>
            </a:r>
          </a:p>
        </p:txBody>
      </p:sp>
      <p:sp>
        <p:nvSpPr>
          <p:cNvPr id="10" name="TextBox 9"/>
          <p:cNvSpPr txBox="1"/>
          <p:nvPr/>
        </p:nvSpPr>
        <p:spPr>
          <a:xfrm>
            <a:off x="4211960" y="5301208"/>
            <a:ext cx="3528392" cy="923330"/>
          </a:xfrm>
          <a:prstGeom prst="rect">
            <a:avLst/>
          </a:prstGeom>
          <a:noFill/>
        </p:spPr>
        <p:txBody>
          <a:bodyPr wrap="square" rtlCol="0">
            <a:spAutoFit/>
          </a:bodyPr>
          <a:lstStyle/>
          <a:p>
            <a:pPr algn="ctr"/>
            <a:r>
              <a:rPr lang="en-CA" dirty="0" err="1" smtClean="0">
                <a:solidFill>
                  <a:srgbClr val="FF0000"/>
                </a:solidFill>
              </a:rPr>
              <a:t>Saya</a:t>
            </a:r>
            <a:r>
              <a:rPr lang="en-CA" dirty="0" smtClean="0">
                <a:solidFill>
                  <a:srgbClr val="FF0000"/>
                </a:solidFill>
              </a:rPr>
              <a:t> </a:t>
            </a:r>
            <a:r>
              <a:rPr lang="en-CA" dirty="0" err="1" smtClean="0">
                <a:solidFill>
                  <a:srgbClr val="FF0000"/>
                </a:solidFill>
              </a:rPr>
              <a:t>adalah</a:t>
            </a:r>
            <a:endParaRPr lang="en-CA" dirty="0" smtClean="0">
              <a:solidFill>
                <a:srgbClr val="FF0000"/>
              </a:solidFill>
            </a:endParaRPr>
          </a:p>
          <a:p>
            <a:pPr algn="ctr"/>
            <a:r>
              <a:rPr lang="en-CA" dirty="0" err="1" smtClean="0">
                <a:solidFill>
                  <a:srgbClr val="FF0000"/>
                </a:solidFill>
              </a:rPr>
              <a:t>Penebusan</a:t>
            </a:r>
            <a:r>
              <a:rPr lang="en-CA" dirty="0" smtClean="0">
                <a:solidFill>
                  <a:srgbClr val="FF0000"/>
                </a:solidFill>
              </a:rPr>
              <a:t> </a:t>
            </a:r>
            <a:r>
              <a:rPr lang="en-CA" dirty="0" err="1" smtClean="0">
                <a:solidFill>
                  <a:srgbClr val="FF0000"/>
                </a:solidFill>
              </a:rPr>
              <a:t>dengan</a:t>
            </a:r>
            <a:r>
              <a:rPr lang="en-CA" dirty="0" smtClean="0">
                <a:solidFill>
                  <a:srgbClr val="FF0000"/>
                </a:solidFill>
              </a:rPr>
              <a:t> </a:t>
            </a:r>
            <a:r>
              <a:rPr lang="en-CA" dirty="0" err="1" smtClean="0">
                <a:solidFill>
                  <a:srgbClr val="FF0000"/>
                </a:solidFill>
              </a:rPr>
              <a:t>Tuhan</a:t>
            </a:r>
            <a:endParaRPr lang="en-CA" dirty="0" smtClean="0">
              <a:solidFill>
                <a:srgbClr val="FF0000"/>
              </a:solidFill>
            </a:endParaRPr>
          </a:p>
          <a:p>
            <a:pPr algn="ctr"/>
            <a:r>
              <a:rPr lang="en-CA" dirty="0" err="1" smtClean="0">
                <a:solidFill>
                  <a:srgbClr val="FF0000"/>
                </a:solidFill>
              </a:rPr>
              <a:t>Murka</a:t>
            </a:r>
            <a:r>
              <a:rPr lang="en-CA" dirty="0" smtClean="0">
                <a:solidFill>
                  <a:srgbClr val="FF0000"/>
                </a:solidFill>
              </a:rPr>
              <a:t> Allah </a:t>
            </a:r>
            <a:r>
              <a:rPr lang="en-CA" dirty="0" err="1" smtClean="0">
                <a:solidFill>
                  <a:srgbClr val="FF0000"/>
                </a:solidFill>
              </a:rPr>
              <a:t>berpaling</a:t>
            </a:r>
            <a:r>
              <a:rPr lang="en-CA" dirty="0" smtClean="0">
                <a:solidFill>
                  <a:srgbClr val="FF0000"/>
                </a:solidFill>
              </a:rPr>
              <a:t> </a:t>
            </a:r>
          </a:p>
        </p:txBody>
      </p:sp>
      <p:sp>
        <p:nvSpPr>
          <p:cNvPr id="11" name="TextBox 10"/>
          <p:cNvSpPr txBox="1"/>
          <p:nvPr/>
        </p:nvSpPr>
        <p:spPr>
          <a:xfrm>
            <a:off x="-1353502" y="1844824"/>
            <a:ext cx="403244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 </a:t>
            </a:r>
            <a:r>
              <a:rPr lang="en-CA" dirty="0" err="1" smtClean="0"/>
              <a:t>tebusan</a:t>
            </a:r>
            <a:endParaRPr lang="en-CA" dirty="0" smtClean="0"/>
          </a:p>
          <a:p>
            <a:pPr algn="ctr"/>
            <a:r>
              <a:rPr lang="en-CA" dirty="0" err="1" smtClean="0"/>
              <a:t>dan</a:t>
            </a:r>
            <a:r>
              <a:rPr lang="en-CA" dirty="0" smtClean="0"/>
              <a:t> </a:t>
            </a:r>
          </a:p>
          <a:p>
            <a:pPr algn="ctr"/>
            <a:r>
              <a:rPr lang="en-CA" dirty="0" err="1" smtClean="0"/>
              <a:t>penebusan</a:t>
            </a:r>
            <a:endParaRPr lang="en-CA" dirty="0"/>
          </a:p>
        </p:txBody>
      </p:sp>
      <p:sp>
        <p:nvSpPr>
          <p:cNvPr id="12" name="TextBox 11"/>
          <p:cNvSpPr txBox="1"/>
          <p:nvPr/>
        </p:nvSpPr>
        <p:spPr>
          <a:xfrm>
            <a:off x="3203848" y="404664"/>
            <a:ext cx="1872208" cy="923330"/>
          </a:xfrm>
          <a:prstGeom prst="rect">
            <a:avLst/>
          </a:prstGeom>
          <a:noFill/>
        </p:spPr>
        <p:txBody>
          <a:bodyPr wrap="square" rtlCol="0">
            <a:spAutoFit/>
          </a:bodyPr>
          <a:lstStyle/>
          <a:p>
            <a:pPr algn="ctr"/>
            <a:r>
              <a:rPr lang="en-CA" dirty="0" smtClean="0"/>
              <a:t> </a:t>
            </a:r>
            <a:r>
              <a:rPr lang="en-CA" dirty="0" err="1"/>
              <a:t>S</a:t>
            </a:r>
            <a:r>
              <a:rPr lang="en-CA" dirty="0" err="1" smtClean="0"/>
              <a:t>aya</a:t>
            </a:r>
            <a:r>
              <a:rPr lang="en-CA" dirty="0" smtClean="0"/>
              <a:t> </a:t>
            </a:r>
            <a:r>
              <a:rPr lang="en-CA" dirty="0" err="1" smtClean="0"/>
              <a:t>adalah</a:t>
            </a:r>
            <a:r>
              <a:rPr lang="en-CA" dirty="0" smtClean="0"/>
              <a:t>  </a:t>
            </a:r>
            <a:r>
              <a:rPr lang="en-CA" dirty="0" err="1" smtClean="0"/>
              <a:t>didamaikan</a:t>
            </a:r>
            <a:r>
              <a:rPr lang="en-CA" dirty="0" smtClean="0"/>
              <a:t> </a:t>
            </a:r>
            <a:r>
              <a:rPr lang="en-CA" dirty="0" err="1" smtClean="0"/>
              <a:t>kepada</a:t>
            </a:r>
            <a:r>
              <a:rPr lang="en-CA" dirty="0" smtClean="0"/>
              <a:t> Allah</a:t>
            </a:r>
          </a:p>
        </p:txBody>
      </p:sp>
      <p:sp>
        <p:nvSpPr>
          <p:cNvPr id="13" name="TextBox 12"/>
          <p:cNvSpPr txBox="1"/>
          <p:nvPr/>
        </p:nvSpPr>
        <p:spPr>
          <a:xfrm>
            <a:off x="7740352" y="5589240"/>
            <a:ext cx="1368152"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r>
              <a:rPr lang="en-CA" dirty="0" err="1" smtClean="0"/>
              <a:t>kehidupan</a:t>
            </a:r>
            <a:r>
              <a:rPr lang="en-CA" dirty="0" smtClean="0"/>
              <a:t> </a:t>
            </a:r>
            <a:r>
              <a:rPr lang="en-CA" dirty="0" err="1" smtClean="0"/>
              <a:t>kekal</a:t>
            </a:r>
            <a:endParaRPr lang="en-CA" dirty="0" smtClean="0"/>
          </a:p>
        </p:txBody>
      </p:sp>
      <p:sp>
        <p:nvSpPr>
          <p:cNvPr id="15" name="TextBox 14"/>
          <p:cNvSpPr txBox="1"/>
          <p:nvPr/>
        </p:nvSpPr>
        <p:spPr>
          <a:xfrm>
            <a:off x="7524328" y="3212976"/>
            <a:ext cx="1584176" cy="2031325"/>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dilepaskan</a:t>
            </a:r>
            <a:r>
              <a:rPr lang="en-CA" dirty="0" smtClean="0">
                <a:solidFill>
                  <a:srgbClr val="0000FF"/>
                </a:solidFill>
              </a:rPr>
              <a:t> </a:t>
            </a:r>
            <a:r>
              <a:rPr lang="en-CA" dirty="0" err="1" smtClean="0">
                <a:solidFill>
                  <a:srgbClr val="0000FF"/>
                </a:solidFill>
              </a:rPr>
              <a:t>dari</a:t>
            </a:r>
            <a:r>
              <a:rPr lang="en-CA" dirty="0" smtClean="0">
                <a:solidFill>
                  <a:srgbClr val="0000FF"/>
                </a:solidFill>
              </a:rPr>
              <a:t> </a:t>
            </a:r>
            <a:r>
              <a:rPr lang="en-CA" dirty="0" err="1" smtClean="0">
                <a:solidFill>
                  <a:srgbClr val="0000FF"/>
                </a:solidFill>
              </a:rPr>
              <a:t>kuasa</a:t>
            </a:r>
            <a:r>
              <a:rPr lang="en-CA" dirty="0" smtClean="0">
                <a:solidFill>
                  <a:srgbClr val="0000FF"/>
                </a:solidFill>
              </a:rPr>
              <a:t> </a:t>
            </a:r>
            <a:r>
              <a:rPr lang="en-CA" dirty="0" err="1" smtClean="0">
                <a:solidFill>
                  <a:srgbClr val="0000FF"/>
                </a:solidFill>
              </a:rPr>
              <a:t>kegelapan</a:t>
            </a:r>
            <a:r>
              <a:rPr lang="en-CA" dirty="0" smtClean="0">
                <a:solidFill>
                  <a:srgbClr val="0000FF"/>
                </a:solidFill>
              </a:rPr>
              <a:t> </a:t>
            </a:r>
            <a:r>
              <a:rPr lang="en-CA" dirty="0" err="1" smtClean="0">
                <a:solidFill>
                  <a:srgbClr val="0000FF"/>
                </a:solidFill>
              </a:rPr>
              <a:t>kedalam</a:t>
            </a:r>
            <a:r>
              <a:rPr lang="en-CA" dirty="0" smtClean="0">
                <a:solidFill>
                  <a:srgbClr val="0000FF"/>
                </a:solidFill>
              </a:rPr>
              <a:t> </a:t>
            </a:r>
            <a:r>
              <a:rPr lang="en-CA" dirty="0" err="1" smtClean="0">
                <a:solidFill>
                  <a:srgbClr val="0000FF"/>
                </a:solidFill>
              </a:rPr>
              <a:t>kerajaan</a:t>
            </a:r>
            <a:r>
              <a:rPr lang="en-CA" dirty="0" smtClean="0">
                <a:solidFill>
                  <a:srgbClr val="0000FF"/>
                </a:solidFill>
              </a:rPr>
              <a:t> </a:t>
            </a:r>
            <a:r>
              <a:rPr lang="en-CA" dirty="0" err="1" smtClean="0">
                <a:solidFill>
                  <a:srgbClr val="0000FF"/>
                </a:solidFill>
              </a:rPr>
              <a:t>Anak</a:t>
            </a:r>
            <a:r>
              <a:rPr lang="en-CA" dirty="0" smtClean="0">
                <a:solidFill>
                  <a:srgbClr val="0000FF"/>
                </a:solidFill>
              </a:rPr>
              <a:t> Allah </a:t>
            </a:r>
          </a:p>
        </p:txBody>
      </p:sp>
      <p:sp>
        <p:nvSpPr>
          <p:cNvPr id="16" name="TextBox 15"/>
          <p:cNvSpPr txBox="1"/>
          <p:nvPr/>
        </p:nvSpPr>
        <p:spPr>
          <a:xfrm>
            <a:off x="4716016" y="179348"/>
            <a:ext cx="3240360" cy="369332"/>
          </a:xfrm>
          <a:prstGeom prst="rect">
            <a:avLst/>
          </a:prstGeom>
          <a:noFill/>
        </p:spPr>
        <p:txBody>
          <a:bodyPr wrap="square" rtlCol="0">
            <a:spAutoFit/>
          </a:bodyPr>
          <a:lstStyle/>
          <a:p>
            <a:pPr algn="ctr"/>
            <a:r>
              <a:rPr lang="en-CA" dirty="0" err="1" smtClean="0">
                <a:solidFill>
                  <a:srgbClr val="0000FF"/>
                </a:solidFill>
              </a:rPr>
              <a:t>Saya</a:t>
            </a:r>
            <a:r>
              <a:rPr lang="en-CA" dirty="0" smtClean="0">
                <a:solidFill>
                  <a:srgbClr val="0000FF"/>
                </a:solidFill>
              </a:rPr>
              <a:t> </a:t>
            </a:r>
            <a:r>
              <a:rPr lang="en-CA" dirty="0" err="1" smtClean="0">
                <a:solidFill>
                  <a:srgbClr val="0000FF"/>
                </a:solidFill>
              </a:rPr>
              <a:t>adalah</a:t>
            </a:r>
            <a:r>
              <a:rPr lang="en-CA" dirty="0" smtClean="0">
                <a:solidFill>
                  <a:srgbClr val="0000FF"/>
                </a:solidFill>
              </a:rPr>
              <a:t> </a:t>
            </a:r>
            <a:r>
              <a:rPr lang="en-CA" dirty="0" err="1" smtClean="0">
                <a:solidFill>
                  <a:srgbClr val="0000FF"/>
                </a:solidFill>
              </a:rPr>
              <a:t>kepenuhan</a:t>
            </a:r>
            <a:r>
              <a:rPr lang="en-CA" dirty="0" smtClean="0">
                <a:solidFill>
                  <a:srgbClr val="0000FF"/>
                </a:solidFill>
              </a:rPr>
              <a:t> Allah</a:t>
            </a:r>
            <a:endParaRPr lang="en-CA" dirty="0">
              <a:solidFill>
                <a:srgbClr val="0000FF"/>
              </a:solidFill>
            </a:endParaRPr>
          </a:p>
        </p:txBody>
      </p:sp>
      <p:sp>
        <p:nvSpPr>
          <p:cNvPr id="19" name="TextBox 18"/>
          <p:cNvSpPr txBox="1"/>
          <p:nvPr/>
        </p:nvSpPr>
        <p:spPr>
          <a:xfrm rot="16200000">
            <a:off x="-444751" y="5397026"/>
            <a:ext cx="1754322" cy="646331"/>
          </a:xfrm>
          <a:prstGeom prst="rect">
            <a:avLst/>
          </a:prstGeom>
          <a:noFill/>
        </p:spPr>
        <p:txBody>
          <a:bodyPr wrap="square" rtlCol="0">
            <a:spAutoFit/>
          </a:bodyPr>
          <a:lstStyle/>
          <a:p>
            <a:pPr algn="ctr"/>
            <a:r>
              <a:rPr lang="en-CA" dirty="0" err="1" smtClean="0">
                <a:solidFill>
                  <a:srgbClr val="FFFF00"/>
                </a:solidFill>
              </a:rPr>
              <a:t>Saya</a:t>
            </a:r>
            <a:r>
              <a:rPr lang="en-CA" dirty="0" smtClean="0">
                <a:solidFill>
                  <a:srgbClr val="FFFF00"/>
                </a:solidFill>
              </a:rPr>
              <a:t> </a:t>
            </a:r>
            <a:r>
              <a:rPr lang="en-CA" dirty="0" err="1" smtClean="0">
                <a:solidFill>
                  <a:srgbClr val="FFFF00"/>
                </a:solidFill>
              </a:rPr>
              <a:t>adalah</a:t>
            </a:r>
            <a:r>
              <a:rPr lang="en-CA" dirty="0" smtClean="0">
                <a:solidFill>
                  <a:srgbClr val="FFFF00"/>
                </a:solidFill>
              </a:rPr>
              <a:t> </a:t>
            </a:r>
            <a:r>
              <a:rPr lang="en-CA" dirty="0" err="1" smtClean="0">
                <a:solidFill>
                  <a:srgbClr val="FFFF00"/>
                </a:solidFill>
              </a:rPr>
              <a:t>pengampunan</a:t>
            </a:r>
            <a:endParaRPr lang="en-CA" dirty="0">
              <a:solidFill>
                <a:srgbClr val="FFFF00"/>
              </a:solidFill>
            </a:endParaRPr>
          </a:p>
        </p:txBody>
      </p:sp>
      <p:sp>
        <p:nvSpPr>
          <p:cNvPr id="17" name="Rectangle 16"/>
          <p:cNvSpPr/>
          <p:nvPr/>
        </p:nvSpPr>
        <p:spPr>
          <a:xfrm>
            <a:off x="1835696" y="2780928"/>
            <a:ext cx="5688632" cy="2062103"/>
          </a:xfrm>
          <a:prstGeom prst="rect">
            <a:avLst/>
          </a:prstGeom>
          <a:solidFill>
            <a:srgbClr val="9900CC"/>
          </a:solidFill>
        </p:spPr>
        <p:txBody>
          <a:bodyPr wrap="square">
            <a:spAutoFit/>
          </a:bodyPr>
          <a:lstStyle/>
          <a:p>
            <a:pPr lvl="0" algn="ctr" eaLnBrk="0" hangingPunct="0">
              <a:defRPr/>
            </a:pPr>
            <a:r>
              <a:rPr lang="en-CA" sz="3200" b="1" kern="0" dirty="0" err="1" smtClean="0">
                <a:solidFill>
                  <a:srgbClr val="FFFF00"/>
                </a:solidFill>
                <a:latin typeface="Calibri" pitchFamily="34" charset="0"/>
              </a:rPr>
              <a:t>Terima</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kasih</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untuk</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semua</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berkat</a:t>
            </a:r>
            <a:r>
              <a:rPr lang="en-CA" sz="3200" b="1" kern="0" dirty="0" smtClean="0">
                <a:solidFill>
                  <a:srgbClr val="FFFF00"/>
                </a:solidFill>
                <a:latin typeface="Calibri" pitchFamily="34" charset="0"/>
              </a:rPr>
              <a:t> di </a:t>
            </a:r>
            <a:r>
              <a:rPr lang="en-CA" sz="3200" b="1" kern="0" dirty="0" err="1" smtClean="0">
                <a:solidFill>
                  <a:srgbClr val="FFFF00"/>
                </a:solidFill>
                <a:latin typeface="Calibri" pitchFamily="34" charset="0"/>
              </a:rPr>
              <a:t>dalam</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hadiah</a:t>
            </a:r>
            <a:r>
              <a:rPr lang="en-CA" sz="3200" b="1" kern="0" dirty="0" smtClean="0">
                <a:solidFill>
                  <a:srgbClr val="FFFF00"/>
                </a:solidFill>
                <a:latin typeface="Calibri" pitchFamily="34" charset="0"/>
              </a:rPr>
              <a:t> yang </a:t>
            </a:r>
            <a:r>
              <a:rPr lang="en-CA" sz="3200" b="1" kern="0" dirty="0" err="1" smtClean="0">
                <a:solidFill>
                  <a:srgbClr val="FFFF00"/>
                </a:solidFill>
                <a:latin typeface="Calibri" pitchFamily="34" charset="0"/>
              </a:rPr>
              <a:t>datang</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melalui</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pribadi</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dan</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karya</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Yesus</a:t>
            </a:r>
            <a:r>
              <a:rPr lang="en-CA" sz="3200" b="1" kern="0" dirty="0" smtClean="0">
                <a:solidFill>
                  <a:srgbClr val="FFFF00"/>
                </a:solidFill>
                <a:latin typeface="Calibri" pitchFamily="34" charset="0"/>
              </a:rPr>
              <a:t> </a:t>
            </a:r>
            <a:r>
              <a:rPr lang="en-CA" sz="3200" b="1" kern="0" dirty="0" err="1" smtClean="0">
                <a:solidFill>
                  <a:srgbClr val="FFFF00"/>
                </a:solidFill>
                <a:latin typeface="Calibri" pitchFamily="34" charset="0"/>
              </a:rPr>
              <a:t>untuk</a:t>
            </a:r>
            <a:r>
              <a:rPr lang="en-CA" sz="3200" b="1" kern="0" dirty="0" smtClean="0">
                <a:solidFill>
                  <a:srgbClr val="FFFF00"/>
                </a:solidFill>
                <a:latin typeface="Calibri" pitchFamily="34" charset="0"/>
              </a:rPr>
              <a:t> kami!</a:t>
            </a:r>
            <a:endParaRPr lang="en-CA" sz="3200" b="1" kern="0" dirty="0">
              <a:solidFill>
                <a:srgbClr val="FFFF00"/>
              </a:solidFill>
              <a:latin typeface="Calibri" pitchFamily="34" charset="0"/>
            </a:endParaRPr>
          </a:p>
        </p:txBody>
      </p:sp>
      <p:sp>
        <p:nvSpPr>
          <p:cNvPr id="20" name="TextBox 19"/>
          <p:cNvSpPr txBox="1"/>
          <p:nvPr/>
        </p:nvSpPr>
        <p:spPr>
          <a:xfrm>
            <a:off x="860480" y="260648"/>
            <a:ext cx="2343368" cy="1200329"/>
          </a:xfrm>
          <a:prstGeom prst="rect">
            <a:avLst/>
          </a:prstGeom>
          <a:noFill/>
        </p:spPr>
        <p:txBody>
          <a:bodyPr wrap="square" rtlCol="0">
            <a:spAutoFit/>
          </a:bodyPr>
          <a:lstStyle/>
          <a:p>
            <a:pPr algn="ctr"/>
            <a:r>
              <a:rPr lang="en-CA" dirty="0" err="1" smtClean="0"/>
              <a:t>Saya</a:t>
            </a:r>
            <a:r>
              <a:rPr lang="en-CA" dirty="0" smtClean="0"/>
              <a:t> </a:t>
            </a:r>
            <a:r>
              <a:rPr lang="en-CA" dirty="0" err="1" smtClean="0"/>
              <a:t>adalah</a:t>
            </a:r>
            <a:r>
              <a:rPr lang="en-CA" dirty="0" smtClean="0"/>
              <a:t> </a:t>
            </a:r>
          </a:p>
          <a:p>
            <a:pPr algn="ctr"/>
            <a:r>
              <a:rPr lang="en-CA" dirty="0" smtClean="0"/>
              <a:t>Allah </a:t>
            </a:r>
            <a:r>
              <a:rPr lang="en-CA" dirty="0" err="1" smtClean="0"/>
              <a:t>memberkatuMu</a:t>
            </a:r>
            <a:r>
              <a:rPr lang="en-CA" dirty="0" smtClean="0"/>
              <a:t> </a:t>
            </a:r>
            <a:r>
              <a:rPr lang="en-CA" dirty="0" err="1" smtClean="0"/>
              <a:t>dengan</a:t>
            </a:r>
            <a:r>
              <a:rPr lang="en-CA" dirty="0" smtClean="0"/>
              <a:t> </a:t>
            </a:r>
            <a:r>
              <a:rPr lang="en-CA" dirty="0" err="1" smtClean="0"/>
              <a:t>segala</a:t>
            </a:r>
            <a:r>
              <a:rPr lang="en-CA" dirty="0" smtClean="0"/>
              <a:t> </a:t>
            </a:r>
            <a:r>
              <a:rPr lang="en-CA" dirty="0" err="1" smtClean="0"/>
              <a:t>berkat</a:t>
            </a:r>
            <a:r>
              <a:rPr lang="en-CA" dirty="0" smtClean="0"/>
              <a:t> </a:t>
            </a:r>
            <a:r>
              <a:rPr lang="en-CA" dirty="0" err="1" smtClean="0"/>
              <a:t>rohani</a:t>
            </a:r>
            <a:r>
              <a:rPr lang="en-CA" dirty="0" smtClean="0"/>
              <a:t> </a:t>
            </a:r>
          </a:p>
        </p:txBody>
      </p:sp>
    </p:spTree>
    <p:extLst>
      <p:ext uri="{BB962C8B-B14F-4D97-AF65-F5344CB8AC3E}">
        <p14:creationId xmlns:p14="http://schemas.microsoft.com/office/powerpoint/2010/main" xmlns="" val="379158180"/>
      </p:ext>
    </p:extLst>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bg>
      <p:bgPr>
        <a:solidFill>
          <a:srgbClr val="00FF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51520" y="3356992"/>
            <a:ext cx="8640960" cy="1224136"/>
          </a:xfrm>
        </p:spPr>
        <p:txBody>
          <a:bodyPr/>
          <a:lstStyle/>
          <a:p>
            <a:r>
              <a:rPr lang="en-CA" sz="2800" b="1" dirty="0" smtClean="0">
                <a:solidFill>
                  <a:schemeClr val="bg1"/>
                </a:solidFill>
                <a:latin typeface="Calibri" pitchFamily="34" charset="0"/>
                <a:cs typeface="Calibri" pitchFamily="34" charset="0"/>
              </a:rPr>
              <a:t>“</a:t>
            </a:r>
            <a:r>
              <a:rPr lang="en-CA" sz="2800" b="1" dirty="0" err="1" smtClean="0">
                <a:solidFill>
                  <a:schemeClr val="bg1"/>
                </a:solidFill>
                <a:latin typeface="Calibri" pitchFamily="34" charset="0"/>
                <a:cs typeface="Calibri" pitchFamily="34" charset="0"/>
              </a:rPr>
              <a:t>Tetapi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menerima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kuasa</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kalau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Roh</a:t>
            </a:r>
            <a:r>
              <a:rPr lang="en-CA" sz="2800" b="1" dirty="0" smtClean="0">
                <a:solidFill>
                  <a:schemeClr val="bg1"/>
                </a:solidFill>
                <a:latin typeface="Calibri" pitchFamily="34" charset="0"/>
                <a:cs typeface="Calibri" pitchFamily="34" charset="0"/>
              </a:rPr>
              <a:t> Kudus </a:t>
            </a:r>
            <a:r>
              <a:rPr lang="en-CA" sz="2800" b="1" dirty="0" err="1" smtClean="0">
                <a:solidFill>
                  <a:schemeClr val="bg1"/>
                </a:solidFill>
                <a:latin typeface="Calibri" pitchFamily="34" charset="0"/>
                <a:cs typeface="Calibri" pitchFamily="34" charset="0"/>
              </a:rPr>
              <a:t>turun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atas</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dan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kamu</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akan</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menjadi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saksi</a:t>
            </a:r>
            <a:r>
              <a:rPr lang="en-CA" sz="2800" b="1" dirty="0" smtClean="0">
                <a:solidFill>
                  <a:schemeClr val="bg1"/>
                </a:solidFill>
                <a:latin typeface="Calibri" pitchFamily="34" charset="0"/>
                <a:cs typeface="Calibri" pitchFamily="34" charset="0"/>
              </a:rPr>
              <a:t>-Ku . . .  </a:t>
            </a:r>
            <a:r>
              <a:rPr lang="en-CA" sz="2800" b="1" dirty="0" err="1" smtClean="0">
                <a:solidFill>
                  <a:schemeClr val="bg1"/>
                </a:solidFill>
                <a:latin typeface="Calibri" pitchFamily="34" charset="0"/>
                <a:cs typeface="Calibri" pitchFamily="34" charset="0"/>
              </a:rPr>
              <a:t>sampai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ke</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ujung</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bumi</a:t>
            </a:r>
            <a:r>
              <a:rPr lang="en-CA" sz="2800" b="1" dirty="0" smtClean="0">
                <a:solidFill>
                  <a:schemeClr val="bg1"/>
                </a:solidFill>
                <a:latin typeface="Calibri" pitchFamily="34" charset="0"/>
                <a:cs typeface="Calibri" pitchFamily="34" charset="0"/>
              </a:rPr>
              <a:t>.”  </a:t>
            </a:r>
            <a:r>
              <a:rPr lang="en-CA" sz="2800" b="1" dirty="0" err="1" smtClean="0">
                <a:solidFill>
                  <a:schemeClr val="bg1"/>
                </a:solidFill>
                <a:latin typeface="Calibri" pitchFamily="34" charset="0"/>
                <a:cs typeface="Calibri" pitchFamily="34" charset="0"/>
              </a:rPr>
              <a:t>Kis</a:t>
            </a:r>
            <a:r>
              <a:rPr lang="en-CA" sz="2800" b="1" dirty="0" smtClean="0">
                <a:solidFill>
                  <a:schemeClr val="bg1"/>
                </a:solidFill>
                <a:latin typeface="Calibri" pitchFamily="34" charset="0"/>
              </a:rPr>
              <a:t> 1:8 </a:t>
            </a:r>
            <a:br>
              <a:rPr lang="en-CA" sz="2800" b="1" dirty="0" smtClean="0">
                <a:solidFill>
                  <a:schemeClr val="bg1"/>
                </a:solidFill>
                <a:latin typeface="Calibri" pitchFamily="34" charset="0"/>
              </a:rPr>
            </a:b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r>
              <a:rPr lang="en-CA" sz="2800" b="1" dirty="0" err="1">
                <a:solidFill>
                  <a:schemeClr val="bg1"/>
                </a:solidFill>
                <a:latin typeface="Calibri" pitchFamily="34" charset="0"/>
              </a:rPr>
              <a:t>S</a:t>
            </a:r>
            <a:r>
              <a:rPr lang="en-CA" sz="2800" b="1" dirty="0" err="1" smtClean="0">
                <a:solidFill>
                  <a:schemeClr val="bg1"/>
                </a:solidFill>
                <a:latin typeface="Calibri" pitchFamily="34" charset="0"/>
              </a:rPr>
              <a:t>eperti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seorang</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mantan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pengemis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sekarang</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milioner</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akankah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anda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menjangkau</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mereka</a:t>
            </a:r>
            <a:r>
              <a:rPr lang="en-US" sz="2800" b="1" dirty="0" smtClean="0">
                <a:solidFill>
                  <a:schemeClr val="bg1"/>
                </a:solidFill>
                <a:latin typeface="Calibri" pitchFamily="34" charset="0"/>
              </a:rPr>
              <a:t> yang </a:t>
            </a:r>
            <a:r>
              <a:rPr lang="en-US" sz="2800" b="1" dirty="0" err="1" smtClean="0">
                <a:solidFill>
                  <a:schemeClr val="bg1"/>
                </a:solidFill>
                <a:latin typeface="Calibri" pitchFamily="34" charset="0"/>
              </a:rPr>
              <a:t>sedang</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bangkrut</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dalam</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dosa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untuk</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berbicara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tentang</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Tuhan</a:t>
            </a:r>
            <a:r>
              <a:rPr lang="en-US" sz="2800" b="1" dirty="0" smtClean="0">
                <a:solidFill>
                  <a:schemeClr val="bg1"/>
                </a:solidFill>
                <a:latin typeface="Calibri" pitchFamily="34" charset="0"/>
              </a:rPr>
              <a:t> yang </a:t>
            </a:r>
            <a:r>
              <a:rPr lang="en-US" sz="2800" b="1" dirty="0" err="1" smtClean="0">
                <a:solidFill>
                  <a:schemeClr val="bg1"/>
                </a:solidFill>
                <a:latin typeface="Calibri" pitchFamily="34" charset="0"/>
              </a:rPr>
              <a:t>mati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untuk</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mereka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untuk</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membuat</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mereka</a:t>
            </a:r>
            <a:r>
              <a:rPr lang="en-US" sz="2800" b="1" dirty="0" smtClean="0">
                <a:solidFill>
                  <a:schemeClr val="bg1"/>
                </a:solidFill>
                <a:latin typeface="Calibri" pitchFamily="34" charset="0"/>
              </a:rPr>
              <a:t> kaya </a:t>
            </a:r>
            <a:r>
              <a:rPr lang="en-US" sz="2800" b="1" dirty="0" err="1" smtClean="0">
                <a:solidFill>
                  <a:schemeClr val="bg1"/>
                </a:solidFill>
                <a:latin typeface="Calibri" pitchFamily="34" charset="0"/>
              </a:rPr>
              <a:t>dalam</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Kristus</a:t>
            </a:r>
            <a:r>
              <a:rPr lang="en-US" sz="2800" b="1" dirty="0" smtClean="0">
                <a:solidFill>
                  <a:schemeClr val="bg1"/>
                </a:solidFill>
                <a:latin typeface="Calibri" pitchFamily="34" charset="0"/>
              </a:rPr>
              <a:t>?</a:t>
            </a:r>
            <a:br>
              <a:rPr lang="en-US" sz="2800" b="1" dirty="0" smtClean="0">
                <a:solidFill>
                  <a:schemeClr val="bg1"/>
                </a:solidFill>
                <a:latin typeface="Calibri" pitchFamily="34" charset="0"/>
              </a:rPr>
            </a:br>
            <a:r>
              <a:rPr lang="en-US" sz="2800" b="1" dirty="0" smtClean="0">
                <a:solidFill>
                  <a:schemeClr val="bg1"/>
                </a:solidFill>
                <a:latin typeface="Calibri" pitchFamily="34" charset="0"/>
              </a:rPr>
              <a:t/>
            </a:r>
            <a:br>
              <a:rPr lang="en-US" sz="2800" b="1" dirty="0" smtClean="0">
                <a:solidFill>
                  <a:schemeClr val="bg1"/>
                </a:solidFill>
                <a:latin typeface="Calibri" pitchFamily="34" charset="0"/>
              </a:rPr>
            </a:br>
            <a:r>
              <a:rPr lang="en-US" sz="2800" b="1" dirty="0" err="1" smtClean="0">
                <a:solidFill>
                  <a:schemeClr val="bg1"/>
                </a:solidFill>
                <a:latin typeface="Calibri" pitchFamily="34" charset="0"/>
              </a:rPr>
              <a:t>Seperti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seorang</a:t>
            </a:r>
            <a:r>
              <a:rPr lang="en-US" sz="2800" b="1" dirty="0" smtClean="0">
                <a:solidFill>
                  <a:schemeClr val="bg1"/>
                </a:solidFill>
                <a:latin typeface="Calibri" pitchFamily="34" charset="0"/>
              </a:rPr>
              <a:t> yang </a:t>
            </a:r>
            <a:r>
              <a:rPr lang="en-US" sz="2800" b="1" dirty="0" err="1" smtClean="0">
                <a:solidFill>
                  <a:schemeClr val="bg1"/>
                </a:solidFill>
                <a:latin typeface="Calibri" pitchFamily="34" charset="0"/>
              </a:rPr>
              <a:t>mengenal</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seorang</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dokter</a:t>
            </a:r>
            <a:r>
              <a:rPr lang="en-US" sz="2800" b="1" dirty="0" smtClean="0">
                <a:solidFill>
                  <a:schemeClr val="bg1"/>
                </a:solidFill>
                <a:latin typeface="Calibri" pitchFamily="34" charset="0"/>
              </a:rPr>
              <a:t> yang </a:t>
            </a:r>
            <a:r>
              <a:rPr lang="en-US" sz="2800" b="1" dirty="0" err="1" smtClean="0">
                <a:solidFill>
                  <a:schemeClr val="bg1"/>
                </a:solidFill>
                <a:latin typeface="Calibri" pitchFamily="34" charset="0"/>
              </a:rPr>
              <a:t>menyembuhkan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anda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dari</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penyakit</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kanker</a:t>
            </a:r>
            <a:r>
              <a:rPr lang="en-US" sz="2800" b="1" dirty="0" smtClean="0">
                <a:solidFill>
                  <a:schemeClr val="bg1"/>
                </a:solidFill>
                <a:latin typeface="Calibri" pitchFamily="34" charset="0"/>
              </a:rPr>
              <a:t> yang </a:t>
            </a:r>
            <a:r>
              <a:rPr lang="en-US" sz="2800" b="1" dirty="0" err="1" smtClean="0">
                <a:solidFill>
                  <a:schemeClr val="bg1"/>
                </a:solidFill>
                <a:latin typeface="Calibri" pitchFamily="34" charset="0"/>
              </a:rPr>
              <a:t>berat</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akankah</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anda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berbicara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kepada</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mereka</a:t>
            </a:r>
            <a:r>
              <a:rPr lang="en-US" sz="2800" b="1" dirty="0" smtClean="0">
                <a:solidFill>
                  <a:schemeClr val="bg1"/>
                </a:solidFill>
                <a:latin typeface="Calibri" pitchFamily="34" charset="0"/>
              </a:rPr>
              <a:t> yang </a:t>
            </a:r>
            <a:r>
              <a:rPr lang="en-US" sz="2800" b="1" dirty="0" err="1" smtClean="0">
                <a:solidFill>
                  <a:schemeClr val="bg1"/>
                </a:solidFill>
                <a:latin typeface="Calibri" pitchFamily="34" charset="0"/>
              </a:rPr>
              <a:t>terhilang</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tentang</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Kristus</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kekayaan</a:t>
            </a:r>
            <a:r>
              <a:rPr lang="en-US" sz="2800" b="1" dirty="0" smtClean="0">
                <a:solidFill>
                  <a:schemeClr val="bg1"/>
                </a:solidFill>
                <a:latin typeface="Calibri" pitchFamily="34" charset="0"/>
              </a:rPr>
              <a:t>-Nya yang </a:t>
            </a:r>
            <a:r>
              <a:rPr lang="en-US" sz="2800" b="1" dirty="0" err="1" smtClean="0">
                <a:solidFill>
                  <a:schemeClr val="bg1"/>
                </a:solidFill>
                <a:latin typeface="Calibri" pitchFamily="34" charset="0"/>
              </a:rPr>
              <a:t>menyembuhkan</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kanker</a:t>
            </a:r>
            <a:r>
              <a:rPr lang="en-US" sz="2800" b="1" dirty="0" smtClean="0">
                <a:solidFill>
                  <a:schemeClr val="bg1"/>
                </a:solidFill>
                <a:latin typeface="Calibri" pitchFamily="34" charset="0"/>
              </a:rPr>
              <a:t> </a:t>
            </a:r>
            <a:r>
              <a:rPr lang="en-US" sz="2800" b="1" dirty="0" err="1" smtClean="0">
                <a:solidFill>
                  <a:schemeClr val="bg1"/>
                </a:solidFill>
                <a:latin typeface="Calibri" pitchFamily="34" charset="0"/>
              </a:rPr>
              <a:t>dosa</a:t>
            </a:r>
            <a:r>
              <a:rPr lang="en-US" sz="2800" b="1" dirty="0" smtClean="0">
                <a:solidFill>
                  <a:schemeClr val="bg1"/>
                </a:solidFill>
                <a:latin typeface="Calibri" pitchFamily="34" charset="0"/>
              </a:rPr>
              <a:t>?</a:t>
            </a: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endParaRPr lang="en-CA" dirty="0">
              <a:solidFill>
                <a:schemeClr val="bg1"/>
              </a:solidFill>
            </a:endParaRPr>
          </a:p>
        </p:txBody>
      </p:sp>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bg>
      <p:bgPr>
        <a:solidFill>
          <a:srgbClr val="CC00CC"/>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79512" y="2934072"/>
            <a:ext cx="8758808" cy="1143000"/>
          </a:xfrm>
        </p:spPr>
        <p:txBody>
          <a:bodyPr>
            <a:normAutofit fontScale="90000"/>
          </a:bodyPr>
          <a:lstStyle/>
          <a:p>
            <a:r>
              <a:rPr lang="en-CA" sz="2700" b="1" dirty="0" err="1" smtClean="0">
                <a:solidFill>
                  <a:schemeClr val="tx1"/>
                </a:solidFill>
                <a:latin typeface="Calibri" pitchFamily="34" charset="0"/>
              </a:rPr>
              <a:t>Ketika</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kita</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menghargai</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secara</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dalam</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dan</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menikmati</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sesuatu</a:t>
            </a:r>
            <a:r>
              <a:rPr lang="en-CA" sz="2700" b="1" dirty="0" smtClean="0">
                <a:solidFill>
                  <a:schemeClr val="tx1"/>
                </a:solidFill>
                <a:latin typeface="Calibri" pitchFamily="34" charset="0"/>
              </a:rPr>
              <a:t> yang </a:t>
            </a:r>
            <a:r>
              <a:rPr lang="en-CA" sz="2700" b="1" dirty="0" err="1" smtClean="0">
                <a:solidFill>
                  <a:schemeClr val="tx1"/>
                </a:solidFill>
                <a:latin typeface="Calibri" pitchFamily="34" charset="0"/>
              </a:rPr>
              <a:t>kita</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terima</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berterima</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kasih</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dan</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mengekspresikan</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kesenangan</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terhadap</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sesuatu</a:t>
            </a:r>
            <a:r>
              <a:rPr lang="en-CA" sz="2700" b="1" dirty="0" smtClean="0">
                <a:solidFill>
                  <a:schemeClr val="tx1"/>
                </a:solidFill>
                <a:latin typeface="Calibri" pitchFamily="34" charset="0"/>
              </a:rPr>
              <a:t> yang </a:t>
            </a:r>
            <a:r>
              <a:rPr lang="en-CA" sz="2700" b="1" dirty="0" err="1" smtClean="0">
                <a:solidFill>
                  <a:schemeClr val="tx1"/>
                </a:solidFill>
                <a:latin typeface="Calibri" pitchFamily="34" charset="0"/>
              </a:rPr>
              <a:t>spontan</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dan</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diberikan</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secara</a:t>
            </a:r>
            <a:r>
              <a:rPr lang="en-CA" sz="2700" b="1" dirty="0" smtClean="0">
                <a:solidFill>
                  <a:schemeClr val="tx1"/>
                </a:solidFill>
                <a:latin typeface="Calibri" pitchFamily="34" charset="0"/>
              </a:rPr>
              <a:t> gratis.  </a:t>
            </a:r>
            <a:br>
              <a:rPr lang="en-CA" sz="2700" b="1" dirty="0" smtClean="0">
                <a:solidFill>
                  <a:schemeClr val="tx1"/>
                </a:solidFill>
                <a:latin typeface="Calibri" pitchFamily="34" charset="0"/>
              </a:rPr>
            </a:br>
            <a:r>
              <a:rPr lang="en-CA" sz="2700" b="1" dirty="0" smtClean="0">
                <a:solidFill>
                  <a:schemeClr val="tx1"/>
                </a:solidFill>
                <a:latin typeface="Calibri" pitchFamily="34" charset="0"/>
              </a:rPr>
              <a:t>“</a:t>
            </a:r>
            <a:r>
              <a:rPr lang="en-CA" sz="2700" b="1" dirty="0" err="1" smtClean="0">
                <a:solidFill>
                  <a:schemeClr val="tx1"/>
                </a:solidFill>
                <a:latin typeface="Calibri" pitchFamily="34" charset="0"/>
              </a:rPr>
              <a:t>Ini</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adalah</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berkat</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besar</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Saya</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senang</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Terima</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kasih</a:t>
            </a:r>
            <a:r>
              <a:rPr lang="en-CA" sz="2700" b="1" dirty="0" smtClean="0">
                <a:solidFill>
                  <a:schemeClr val="tx1"/>
                </a:solidFill>
                <a:latin typeface="Calibri" pitchFamily="34" charset="0"/>
              </a:rPr>
              <a:t> </a:t>
            </a:r>
            <a:r>
              <a:rPr lang="en-CA" sz="2700" b="1" dirty="0" err="1" smtClean="0">
                <a:solidFill>
                  <a:schemeClr val="tx1"/>
                </a:solidFill>
                <a:latin typeface="Calibri" pitchFamily="34" charset="0"/>
              </a:rPr>
              <a:t>banyak</a:t>
            </a:r>
            <a:r>
              <a:rPr lang="en-CA" sz="2700" b="1" dirty="0" smtClean="0">
                <a:solidFill>
                  <a:schemeClr val="tx1"/>
                </a:solidFill>
                <a:latin typeface="Calibri" pitchFamily="34" charset="0"/>
              </a:rPr>
              <a:t>!”</a:t>
            </a:r>
            <a:br>
              <a:rPr lang="en-CA" sz="2700" b="1" dirty="0" smtClean="0">
                <a:solidFill>
                  <a:schemeClr val="tx1"/>
                </a:solidFill>
                <a:latin typeface="Calibri" pitchFamily="34" charset="0"/>
              </a:rPr>
            </a:br>
            <a:r>
              <a:rPr lang="en-CA" sz="1800" b="1" dirty="0" smtClean="0">
                <a:solidFill>
                  <a:schemeClr val="bg1"/>
                </a:solidFill>
                <a:latin typeface="Calibri" pitchFamily="34" charset="0"/>
              </a:rPr>
              <a:t/>
            </a:r>
            <a:br>
              <a:rPr lang="en-CA" sz="1800" b="1" dirty="0" smtClean="0">
                <a:solidFill>
                  <a:schemeClr val="bg1"/>
                </a:solidFill>
                <a:latin typeface="Calibri" pitchFamily="34" charset="0"/>
              </a:rPr>
            </a:br>
            <a:r>
              <a:rPr lang="en-CA" sz="2700" b="1" dirty="0" err="1" smtClean="0">
                <a:solidFill>
                  <a:schemeClr val="bg1"/>
                </a:solidFill>
                <a:latin typeface="Calibri" pitchFamily="34" charset="0"/>
              </a:rPr>
              <a:t>Penyembahan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adalah</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tanggapan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otomatis</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dari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seseorang</a:t>
            </a:r>
            <a:r>
              <a:rPr lang="en-CA" sz="2700" b="1" dirty="0" smtClean="0">
                <a:solidFill>
                  <a:schemeClr val="bg1"/>
                </a:solidFill>
                <a:latin typeface="Calibri" pitchFamily="34" charset="0"/>
              </a:rPr>
              <a:t> yang </a:t>
            </a:r>
            <a:r>
              <a:rPr lang="en-CA" sz="2700" b="1" dirty="0" err="1" smtClean="0">
                <a:solidFill>
                  <a:schemeClr val="bg1"/>
                </a:solidFill>
                <a:latin typeface="Calibri" pitchFamily="34" charset="0"/>
              </a:rPr>
              <a:t>secara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mendalam</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menghargai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menikmati</a:t>
            </a:r>
            <a:r>
              <a:rPr lang="en-CA" sz="2700" b="1" dirty="0" smtClean="0">
                <a:solidFill>
                  <a:schemeClr val="bg1"/>
                </a:solidFill>
                <a:latin typeface="Calibri" pitchFamily="34" charset="0"/>
              </a:rPr>
              <a:t> Allah </a:t>
            </a:r>
            <a:r>
              <a:rPr lang="en-CA" sz="2700" b="1" dirty="0" err="1" smtClean="0">
                <a:solidFill>
                  <a:schemeClr val="bg1"/>
                </a:solidFill>
                <a:latin typeface="Calibri" pitchFamily="34" charset="0"/>
              </a:rPr>
              <a:t>dalam</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Kristus</a:t>
            </a:r>
            <a:r>
              <a:rPr lang="en-CA" sz="2700" b="1" dirty="0" smtClean="0">
                <a:solidFill>
                  <a:schemeClr val="bg1"/>
                </a:solidFill>
                <a:latin typeface="Calibri" pitchFamily="34" charset="0"/>
              </a:rPr>
              <a:t>. Makin </a:t>
            </a:r>
            <a:r>
              <a:rPr lang="en-CA" sz="2700" b="1" dirty="0" err="1" smtClean="0">
                <a:solidFill>
                  <a:schemeClr val="bg1"/>
                </a:solidFill>
                <a:latin typeface="Calibri" pitchFamily="34" charset="0"/>
              </a:rPr>
              <a:t>kita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sejujurnya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menikmati</a:t>
            </a:r>
            <a:r>
              <a:rPr lang="en-CA" sz="2700" b="1" dirty="0" smtClean="0">
                <a:solidFill>
                  <a:schemeClr val="bg1"/>
                </a:solidFill>
                <a:latin typeface="Calibri" pitchFamily="34" charset="0"/>
              </a:rPr>
              <a:t> Allah </a:t>
            </a:r>
            <a:r>
              <a:rPr lang="en-CA" sz="2700" b="1" dirty="0" err="1" smtClean="0">
                <a:solidFill>
                  <a:schemeClr val="bg1"/>
                </a:solidFill>
                <a:latin typeface="Calibri" pitchFamily="34" charset="0"/>
              </a:rPr>
              <a:t>dan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anugerahNya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dalam</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Kristus</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makin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kita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dengan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penuh</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semangat</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memuji</a:t>
            </a:r>
            <a:r>
              <a:rPr lang="en-CA" sz="2700" b="1" dirty="0" smtClean="0">
                <a:solidFill>
                  <a:schemeClr val="bg1"/>
                </a:solidFill>
                <a:latin typeface="Calibri" pitchFamily="34" charset="0"/>
              </a:rPr>
              <a:t> Dia.</a:t>
            </a:r>
            <a:br>
              <a:rPr lang="en-CA" sz="2700" b="1" dirty="0" smtClean="0">
                <a:solidFill>
                  <a:schemeClr val="bg1"/>
                </a:solidFill>
                <a:latin typeface="Calibri" pitchFamily="34" charset="0"/>
              </a:rPr>
            </a:br>
            <a:r>
              <a:rPr lang="en-CA" sz="2700" b="1" dirty="0" err="1" smtClean="0">
                <a:solidFill>
                  <a:schemeClr val="bg1"/>
                </a:solidFill>
                <a:latin typeface="Calibri" pitchFamily="34" charset="0"/>
              </a:rPr>
              <a:t>Jika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kita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tidak</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memuji</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kita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tidak</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secara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benar</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percaya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anugerah</a:t>
            </a:r>
            <a:r>
              <a:rPr lang="en-CA" sz="2700" b="1" dirty="0" smtClean="0">
                <a:solidFill>
                  <a:schemeClr val="bg1"/>
                </a:solidFill>
                <a:latin typeface="Calibri" pitchFamily="34" charset="0"/>
              </a:rPr>
              <a:t> Allah yang </a:t>
            </a:r>
            <a:r>
              <a:rPr lang="en-CA" sz="2700" b="1" dirty="0" err="1" smtClean="0">
                <a:solidFill>
                  <a:schemeClr val="bg1"/>
                </a:solidFill>
                <a:latin typeface="Calibri" pitchFamily="34" charset="0"/>
              </a:rPr>
              <a:t>diberikan</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kepada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kita</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dalam</a:t>
            </a:r>
            <a:r>
              <a:rPr lang="en-CA" sz="2700" b="1" dirty="0" smtClean="0">
                <a:solidFill>
                  <a:schemeClr val="bg1"/>
                </a:solidFill>
                <a:latin typeface="Calibri" pitchFamily="34" charset="0"/>
              </a:rPr>
              <a:t> </a:t>
            </a:r>
            <a:r>
              <a:rPr lang="en-CA" sz="2700" b="1" dirty="0" err="1" smtClean="0">
                <a:solidFill>
                  <a:schemeClr val="bg1"/>
                </a:solidFill>
                <a:latin typeface="Calibri" pitchFamily="34" charset="0"/>
              </a:rPr>
              <a:t>Kristus</a:t>
            </a:r>
            <a:r>
              <a:rPr lang="en-CA" sz="2700" b="1" dirty="0" smtClean="0">
                <a:solidFill>
                  <a:schemeClr val="bg1"/>
                </a:solidFill>
                <a:latin typeface="Calibri" pitchFamily="34" charset="0"/>
              </a:rPr>
              <a:t>.</a:t>
            </a:r>
            <a:r>
              <a:rPr lang="en-CA" sz="3600" b="1" dirty="0" smtClean="0">
                <a:solidFill>
                  <a:schemeClr val="bg1"/>
                </a:solidFill>
                <a:latin typeface="Calibri" pitchFamily="34" charset="0"/>
              </a:rPr>
              <a:t/>
            </a:r>
            <a:br>
              <a:rPr lang="en-CA" sz="3600" b="1" dirty="0" smtClean="0">
                <a:solidFill>
                  <a:schemeClr val="bg1"/>
                </a:solidFill>
                <a:latin typeface="Calibri" pitchFamily="34" charset="0"/>
              </a:rPr>
            </a:br>
            <a:r>
              <a:rPr lang="en-US" altLang="ko-KR" sz="2000" b="1" dirty="0" smtClean="0">
                <a:solidFill>
                  <a:schemeClr val="bg1"/>
                </a:solidFill>
                <a:latin typeface="Calibri" pitchFamily="34" charset="0"/>
              </a:rPr>
              <a:t/>
            </a:r>
            <a:br>
              <a:rPr lang="en-US" altLang="ko-KR" sz="2000" b="1" dirty="0" smtClean="0">
                <a:solidFill>
                  <a:schemeClr val="bg1"/>
                </a:solidFill>
                <a:latin typeface="Calibri" pitchFamily="34" charset="0"/>
              </a:rPr>
            </a:br>
            <a:r>
              <a:rPr lang="en-US" altLang="ko-KR" sz="1800" dirty="0" smtClean="0">
                <a:solidFill>
                  <a:schemeClr val="tx1"/>
                </a:solidFill>
                <a:latin typeface="Calibri" pitchFamily="34" charset="0"/>
              </a:rPr>
              <a:t>C.S. Lewis </a:t>
            </a:r>
            <a:r>
              <a:rPr lang="en-US" altLang="ko-KR" sz="1800" dirty="0" err="1" smtClean="0">
                <a:solidFill>
                  <a:schemeClr val="tx1"/>
                </a:solidFill>
                <a:latin typeface="Calibri" pitchFamily="34" charset="0"/>
              </a:rPr>
              <a:t>berkata</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Saya</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tidak</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pernah</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perhatikan</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bahwa</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semua</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kesenangan</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secara</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spontan</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mengalir</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menjadi</a:t>
            </a:r>
            <a:r>
              <a:rPr lang="en-US" altLang="ko-KR" sz="1800" dirty="0" smtClean="0">
                <a:solidFill>
                  <a:schemeClr val="tx1"/>
                </a:solidFill>
                <a:latin typeface="Calibri" pitchFamily="34" charset="0"/>
              </a:rPr>
              <a:t> </a:t>
            </a:r>
            <a:r>
              <a:rPr lang="en-US" altLang="ko-KR" sz="1800" dirty="0" err="1" smtClean="0">
                <a:solidFill>
                  <a:schemeClr val="tx1"/>
                </a:solidFill>
                <a:latin typeface="Calibri" pitchFamily="34" charset="0"/>
              </a:rPr>
              <a:t>pujian</a:t>
            </a:r>
            <a:r>
              <a:rPr lang="en-CA" sz="1800" dirty="0" smtClean="0">
                <a:solidFill>
                  <a:schemeClr val="tx1"/>
                </a:solidFill>
                <a:latin typeface="Calibri" pitchFamily="34" charset="0"/>
              </a:rPr>
              <a:t> . . . </a:t>
            </a:r>
            <a:r>
              <a:rPr lang="en-CA" sz="1800" dirty="0" err="1" smtClean="0">
                <a:solidFill>
                  <a:schemeClr val="tx1"/>
                </a:solidFill>
                <a:latin typeface="Calibri" pitchFamily="34" charset="0"/>
              </a:rPr>
              <a:t>Dunia</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berdering</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dengan</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pujian</a:t>
            </a:r>
            <a:r>
              <a:rPr lang="en-CA" sz="1800" dirty="0" smtClean="0">
                <a:solidFill>
                  <a:schemeClr val="tx1"/>
                </a:solidFill>
                <a:latin typeface="Calibri" pitchFamily="34" charset="0"/>
              </a:rPr>
              <a:t> — </a:t>
            </a:r>
            <a:r>
              <a:rPr lang="en-CA" sz="1800" dirty="0" err="1" smtClean="0">
                <a:solidFill>
                  <a:schemeClr val="tx1"/>
                </a:solidFill>
                <a:latin typeface="Calibri" pitchFamily="34" charset="0"/>
              </a:rPr>
              <a:t>mereka</a:t>
            </a:r>
            <a:r>
              <a:rPr lang="en-CA" sz="1800" dirty="0" smtClean="0">
                <a:solidFill>
                  <a:schemeClr val="tx1"/>
                </a:solidFill>
                <a:latin typeface="Calibri" pitchFamily="34" charset="0"/>
              </a:rPr>
              <a:t> yang </a:t>
            </a:r>
            <a:r>
              <a:rPr lang="en-CA" sz="1800" dirty="0" err="1" smtClean="0">
                <a:solidFill>
                  <a:schemeClr val="tx1"/>
                </a:solidFill>
                <a:latin typeface="Calibri" pitchFamily="34" charset="0"/>
              </a:rPr>
              <a:t>sedang</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jatuh</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cinta</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memuji</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dia</a:t>
            </a:r>
            <a:r>
              <a:rPr lang="en-CA" sz="1800" dirty="0" smtClean="0">
                <a:solidFill>
                  <a:schemeClr val="tx1"/>
                </a:solidFill>
                <a:latin typeface="Calibri" pitchFamily="34" charset="0"/>
              </a:rPr>
              <a:t> yang </a:t>
            </a:r>
            <a:r>
              <a:rPr lang="en-CA" sz="1800" dirty="0" err="1" smtClean="0">
                <a:solidFill>
                  <a:schemeClr val="tx1"/>
                </a:solidFill>
                <a:latin typeface="Calibri" pitchFamily="34" charset="0"/>
              </a:rPr>
              <a:t>dikasihi</a:t>
            </a:r>
            <a:r>
              <a:rPr lang="en-CA" sz="1800" dirty="0" smtClean="0">
                <a:solidFill>
                  <a:schemeClr val="tx1"/>
                </a:solidFill>
                <a:latin typeface="Calibri" pitchFamily="34" charset="0"/>
              </a:rPr>
              <a:t> , </a:t>
            </a:r>
            <a:r>
              <a:rPr lang="en-CA" sz="1800" dirty="0" err="1" smtClean="0">
                <a:solidFill>
                  <a:schemeClr val="tx1"/>
                </a:solidFill>
                <a:latin typeface="Calibri" pitchFamily="34" charset="0"/>
              </a:rPr>
              <a:t>pembaca</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memuji</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penulis</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pejalan</a:t>
            </a:r>
            <a:r>
              <a:rPr lang="en-CA" sz="1800" dirty="0" smtClean="0">
                <a:solidFill>
                  <a:schemeClr val="tx1"/>
                </a:solidFill>
                <a:latin typeface="Calibri" pitchFamily="34" charset="0"/>
              </a:rPr>
              <a:t> kaki </a:t>
            </a:r>
            <a:r>
              <a:rPr lang="en-CA" sz="1800" dirty="0" err="1" smtClean="0">
                <a:solidFill>
                  <a:schemeClr val="tx1"/>
                </a:solidFill>
                <a:latin typeface="Calibri" pitchFamily="34" charset="0"/>
              </a:rPr>
              <a:t>memuji</a:t>
            </a:r>
            <a:r>
              <a:rPr lang="en-CA" sz="1800" dirty="0" smtClean="0">
                <a:solidFill>
                  <a:schemeClr val="tx1"/>
                </a:solidFill>
                <a:latin typeface="Calibri" pitchFamily="34" charset="0"/>
              </a:rPr>
              <a:t> </a:t>
            </a:r>
            <a:r>
              <a:rPr lang="en-CA" sz="1800" dirty="0" err="1" smtClean="0">
                <a:solidFill>
                  <a:schemeClr val="tx1"/>
                </a:solidFill>
                <a:latin typeface="Calibri" pitchFamily="34" charset="0"/>
              </a:rPr>
              <a:t>pemandangan</a:t>
            </a:r>
            <a:r>
              <a:rPr lang="en-CA" sz="1800" dirty="0" smtClean="0">
                <a:solidFill>
                  <a:schemeClr val="tx1"/>
                </a:solidFill>
                <a:latin typeface="Calibri" pitchFamily="34" charset="0"/>
              </a:rPr>
              <a:t>, . . . ”  </a:t>
            </a:r>
            <a:br>
              <a:rPr lang="en-CA" sz="1800" dirty="0" smtClean="0">
                <a:solidFill>
                  <a:schemeClr val="tx1"/>
                </a:solidFill>
                <a:latin typeface="Calibri" pitchFamily="34" charset="0"/>
              </a:rPr>
            </a:br>
            <a:r>
              <a:rPr lang="en-US" sz="1800" dirty="0" err="1" smtClean="0">
                <a:solidFill>
                  <a:schemeClr val="tx1"/>
                </a:solidFill>
                <a:latin typeface="Calibri" pitchFamily="34" charset="0"/>
              </a:rPr>
              <a:t>Untuk</a:t>
            </a: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diskusi</a:t>
            </a:r>
            <a:r>
              <a:rPr lang="en-US" sz="1800" dirty="0" smtClean="0">
                <a:solidFill>
                  <a:schemeClr val="tx1"/>
                </a:solidFill>
                <a:latin typeface="Calibri" pitchFamily="34" charset="0"/>
              </a:rPr>
              <a:t> </a:t>
            </a:r>
            <a:r>
              <a:rPr lang="en-US" sz="1800" dirty="0" err="1" smtClean="0">
                <a:solidFill>
                  <a:schemeClr val="tx1"/>
                </a:solidFill>
                <a:latin typeface="Calibri" pitchFamily="34" charset="0"/>
              </a:rPr>
              <a:t>dari</a:t>
            </a:r>
            <a:r>
              <a:rPr lang="en-US" altLang="ko-KR" sz="1800" dirty="0" smtClean="0">
                <a:solidFill>
                  <a:schemeClr val="tx1"/>
                </a:solidFill>
                <a:latin typeface="Calibri" pitchFamily="34" charset="0"/>
              </a:rPr>
              <a:t> C. S. Lewis, download gratis mp3 at desiringGod.org – topic – Christian biography – “How Lewis changed the way I worship” by Sam Storms, 20130927-DGNC13-SMALL_TALKS-SAM_STORMS.mp3 </a:t>
            </a:r>
            <a:br>
              <a:rPr lang="en-US" altLang="ko-KR" sz="1800" dirty="0" smtClean="0">
                <a:solidFill>
                  <a:schemeClr val="tx1"/>
                </a:solidFill>
                <a:latin typeface="Calibri" pitchFamily="34" charset="0"/>
              </a:rPr>
            </a:br>
            <a:r>
              <a:rPr lang="en-US" altLang="ko-KR" sz="1800" dirty="0" smtClean="0">
                <a:solidFill>
                  <a:schemeClr val="tx1"/>
                </a:solidFill>
                <a:latin typeface="Calibri" pitchFamily="34" charset="0"/>
              </a:rPr>
              <a:t> http://www.desiringGod.org/conference-messages/how-lewis-changed-the-way-i-worship #</a:t>
            </a:r>
            <a:br>
              <a:rPr lang="en-US" altLang="ko-KR" sz="1800" dirty="0" smtClean="0">
                <a:solidFill>
                  <a:schemeClr val="tx1"/>
                </a:solidFill>
                <a:latin typeface="Calibri" pitchFamily="34" charset="0"/>
              </a:rPr>
            </a:br>
            <a:r>
              <a:rPr lang="en-US" altLang="ko-KR" sz="1800" dirty="0" smtClean="0">
                <a:solidFill>
                  <a:schemeClr val="tx1"/>
                </a:solidFill>
                <a:latin typeface="Calibri" pitchFamily="34" charset="0"/>
              </a:rPr>
              <a:t>Storms quotes Lewis from </a:t>
            </a:r>
            <a:r>
              <a:rPr lang="en-US" altLang="ko-KR" sz="1800" i="1" dirty="0" smtClean="0">
                <a:solidFill>
                  <a:schemeClr val="tx1"/>
                </a:solidFill>
                <a:latin typeface="Calibri" pitchFamily="34" charset="0"/>
              </a:rPr>
              <a:t>Reflections on the Psalms</a:t>
            </a:r>
            <a:r>
              <a:rPr lang="en-US" altLang="ko-KR" sz="1800" dirty="0" smtClean="0">
                <a:solidFill>
                  <a:schemeClr val="tx1"/>
                </a:solidFill>
                <a:latin typeface="Calibri" pitchFamily="34" charset="0"/>
              </a:rPr>
              <a:t> in the chapter “A Word About Praising” 90-98.</a:t>
            </a:r>
            <a:r>
              <a:rPr lang="ko-KR" altLang="en-US" sz="1800" dirty="0" smtClean="0">
                <a:solidFill>
                  <a:schemeClr val="tx1"/>
                </a:solidFill>
                <a:latin typeface="Calibri" pitchFamily="34" charset="0"/>
              </a:rPr>
              <a:t/>
            </a:r>
            <a:br>
              <a:rPr lang="ko-KR" altLang="en-US" sz="1800" dirty="0" smtClean="0">
                <a:solidFill>
                  <a:schemeClr val="tx1"/>
                </a:solidFill>
                <a:latin typeface="Calibri" pitchFamily="34" charset="0"/>
              </a:rPr>
            </a:br>
            <a:endParaRPr lang="en-CA" sz="1800" dirty="0">
              <a:solidFill>
                <a:schemeClr val="tx1"/>
              </a:solidFill>
              <a:latin typeface="Calibri" pitchFamily="34" charset="0"/>
            </a:endParaRPr>
          </a:p>
        </p:txBody>
      </p:sp>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6" name="Picture 25" descr="christmas-gift-box-clip-art-clipart-panda-free-clipart-images-yJTjOC-clipart.jpg"/>
          <p:cNvPicPr>
            <a:picLocks noChangeAspect="1"/>
          </p:cNvPicPr>
          <p:nvPr/>
        </p:nvPicPr>
        <p:blipFill>
          <a:blip r:embed="rId2" cstate="print"/>
          <a:srcRect l="18921" t="4851" r="18080" b="6951"/>
          <a:stretch>
            <a:fillRect/>
          </a:stretch>
        </p:blipFill>
        <p:spPr>
          <a:xfrm>
            <a:off x="539552" y="44624"/>
            <a:ext cx="8136904" cy="5589699"/>
          </a:xfrm>
          <a:prstGeom prst="rect">
            <a:avLst/>
          </a:prstGeom>
        </p:spPr>
      </p:pic>
      <p:sp>
        <p:nvSpPr>
          <p:cNvPr id="2330626" name="Rectangle 2"/>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7" name="TextBox 6"/>
          <p:cNvSpPr txBox="1"/>
          <p:nvPr/>
        </p:nvSpPr>
        <p:spPr>
          <a:xfrm>
            <a:off x="1979712" y="1700808"/>
            <a:ext cx="1656184" cy="646331"/>
          </a:xfrm>
          <a:prstGeom prst="rect">
            <a:avLst/>
          </a:prstGeom>
          <a:noFill/>
        </p:spPr>
        <p:txBody>
          <a:bodyPr wrap="square" rtlCol="0">
            <a:spAutoFit/>
          </a:bodyPr>
          <a:lstStyle/>
          <a:p>
            <a:pPr algn="ctr"/>
            <a:r>
              <a:rPr lang="en-CA" sz="3600" b="1" dirty="0" err="1" smtClean="0">
                <a:solidFill>
                  <a:srgbClr val="FF0000"/>
                </a:solidFill>
                <a:latin typeface="Calibri" pitchFamily="34" charset="0"/>
                <a:cs typeface="Calibri" pitchFamily="34" charset="0"/>
              </a:rPr>
              <a:t>Yesus</a:t>
            </a:r>
            <a:endParaRPr lang="en-CA" sz="3600" b="1" dirty="0">
              <a:solidFill>
                <a:srgbClr val="FF0000"/>
              </a:solidFill>
              <a:latin typeface="Calibri" pitchFamily="34" charset="0"/>
              <a:cs typeface="Calibri" pitchFamily="34" charset="0"/>
            </a:endParaRPr>
          </a:p>
        </p:txBody>
      </p:sp>
      <p:sp>
        <p:nvSpPr>
          <p:cNvPr id="2331653" name="Rectangle 5"/>
          <p:cNvSpPr>
            <a:spLocks noChangeArrowheads="1"/>
          </p:cNvSpPr>
          <p:nvPr/>
        </p:nvSpPr>
        <p:spPr bwMode="auto">
          <a:xfrm>
            <a:off x="0" y="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CA"/>
          </a:p>
        </p:txBody>
      </p:sp>
      <p:sp>
        <p:nvSpPr>
          <p:cNvPr id="28" name="TextBox 27"/>
          <p:cNvSpPr txBox="1"/>
          <p:nvPr/>
        </p:nvSpPr>
        <p:spPr>
          <a:xfrm>
            <a:off x="5796136" y="1700808"/>
            <a:ext cx="1656184" cy="646331"/>
          </a:xfrm>
          <a:prstGeom prst="rect">
            <a:avLst/>
          </a:prstGeom>
          <a:noFill/>
        </p:spPr>
        <p:txBody>
          <a:bodyPr wrap="square" rtlCol="0">
            <a:spAutoFit/>
          </a:bodyPr>
          <a:lstStyle/>
          <a:p>
            <a:pPr algn="ctr"/>
            <a:r>
              <a:rPr lang="en-CA" sz="3600" b="1" dirty="0" err="1" smtClean="0">
                <a:solidFill>
                  <a:srgbClr val="FF0000"/>
                </a:solidFill>
                <a:latin typeface="Calibri" pitchFamily="34" charset="0"/>
                <a:cs typeface="Calibri" pitchFamily="34" charset="0"/>
              </a:rPr>
              <a:t>Kristus</a:t>
            </a:r>
            <a:endParaRPr lang="en-CA" sz="3600" b="1" dirty="0">
              <a:solidFill>
                <a:srgbClr val="FF0000"/>
              </a:solidFill>
              <a:latin typeface="Calibri" pitchFamily="34" charset="0"/>
              <a:cs typeface="Calibri" pitchFamily="34" charset="0"/>
            </a:endParaRPr>
          </a:p>
        </p:txBody>
      </p:sp>
      <p:sp>
        <p:nvSpPr>
          <p:cNvPr id="30" name="TextBox 29"/>
          <p:cNvSpPr txBox="1"/>
          <p:nvPr/>
        </p:nvSpPr>
        <p:spPr>
          <a:xfrm rot="5400000">
            <a:off x="7429527" y="3982271"/>
            <a:ext cx="3240360" cy="261610"/>
          </a:xfrm>
          <a:prstGeom prst="rect">
            <a:avLst/>
          </a:prstGeom>
          <a:noFill/>
        </p:spPr>
        <p:txBody>
          <a:bodyPr wrap="square" rtlCol="0">
            <a:spAutoFit/>
          </a:bodyPr>
          <a:lstStyle/>
          <a:p>
            <a:pPr algn="ctr"/>
            <a:r>
              <a:rPr lang="en-CA" sz="1100" dirty="0" smtClean="0">
                <a:solidFill>
                  <a:schemeClr val="tx1">
                    <a:lumMod val="50000"/>
                  </a:schemeClr>
                </a:solidFill>
              </a:rPr>
              <a:t>psdgraphics.com in kidclipart.com</a:t>
            </a:r>
            <a:endParaRPr lang="en-CA" sz="1100" dirty="0">
              <a:solidFill>
                <a:schemeClr val="tx1">
                  <a:lumMod val="50000"/>
                </a:schemeClr>
              </a:solidFill>
            </a:endParaRPr>
          </a:p>
        </p:txBody>
      </p:sp>
      <p:sp>
        <p:nvSpPr>
          <p:cNvPr id="13" name="Title 1"/>
          <p:cNvSpPr txBox="1">
            <a:spLocks/>
          </p:cNvSpPr>
          <p:nvPr/>
        </p:nvSpPr>
        <p:spPr>
          <a:xfrm>
            <a:off x="1307544" y="3356992"/>
            <a:ext cx="6720840" cy="1440160"/>
          </a:xfrm>
          <a:prstGeom prst="rect">
            <a:avLst/>
          </a:prstGeom>
          <a:solidFill>
            <a:schemeClr val="tx1"/>
          </a:solidFill>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spc="-10" dirty="0" err="1" smtClean="0">
                <a:solidFill>
                  <a:schemeClr val="bg1"/>
                </a:solidFill>
                <a:latin typeface="Calibri" pitchFamily="34" charset="0"/>
                <a:ea typeface="+mj-ea"/>
                <a:cs typeface="Calibri" pitchFamily="34" charset="0"/>
              </a:rPr>
              <a:t>Anugerah</a:t>
            </a:r>
            <a:r>
              <a:rPr lang="en-CA" sz="2800" b="1" kern="0" spc="-10" dirty="0" smtClean="0">
                <a:solidFill>
                  <a:schemeClr val="bg1"/>
                </a:solidFill>
                <a:latin typeface="Calibri" pitchFamily="34" charset="0"/>
                <a:ea typeface="+mj-ea"/>
                <a:cs typeface="Calibri" pitchFamily="34" charset="0"/>
              </a:rPr>
              <a:t> Allah </a:t>
            </a:r>
            <a:r>
              <a:rPr lang="en-CA" sz="2800" b="1" kern="0" spc="-10" dirty="0" err="1" smtClean="0">
                <a:solidFill>
                  <a:schemeClr val="bg1"/>
                </a:solidFill>
                <a:latin typeface="Calibri" pitchFamily="34" charset="0"/>
                <a:ea typeface="+mj-ea"/>
                <a:cs typeface="Calibri" pitchFamily="34" charset="0"/>
              </a:rPr>
              <a:t>dalam</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Yesus</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Kristus</a:t>
            </a:r>
            <a:r>
              <a:rPr kumimoji="0" lang="en-CA" sz="2800" b="1" i="0" u="none" strike="noStrike" kern="0" cap="none" spc="-10" normalizeH="0" noProof="0" dirty="0" smtClean="0">
                <a:ln>
                  <a:noFill/>
                </a:ln>
                <a:solidFill>
                  <a:schemeClr val="bg1"/>
                </a:solidFill>
                <a:effectLst/>
                <a:uLnTx/>
                <a:uFillTx/>
                <a:latin typeface="Calibri" pitchFamily="34" charset="0"/>
                <a:ea typeface="+mj-ea"/>
                <a:cs typeface="Calibri" pitchFamily="34" charset="0"/>
              </a:rPr>
              <a:t> </a:t>
            </a:r>
            <a:br>
              <a:rPr kumimoji="0" lang="en-CA" sz="2800" b="1" i="0" u="none" strike="noStrike" kern="0" cap="none" spc="-10" normalizeH="0" noProof="0" dirty="0" smtClean="0">
                <a:ln>
                  <a:noFill/>
                </a:ln>
                <a:solidFill>
                  <a:schemeClr val="bg1"/>
                </a:solidFill>
                <a:effectLst/>
                <a:uLnTx/>
                <a:uFillTx/>
                <a:latin typeface="Calibri" pitchFamily="34" charset="0"/>
                <a:ea typeface="+mj-ea"/>
                <a:cs typeface="Calibri" pitchFamily="34" charset="0"/>
              </a:rPr>
            </a:br>
            <a:r>
              <a:rPr lang="en-CA" sz="2800" b="1" kern="0" spc="-10" dirty="0" err="1" smtClean="0">
                <a:solidFill>
                  <a:schemeClr val="bg1"/>
                </a:solidFill>
                <a:latin typeface="Calibri" pitchFamily="34" charset="0"/>
                <a:ea typeface="+mj-ea"/>
                <a:cs typeface="Calibri" pitchFamily="34" charset="0"/>
              </a:rPr>
              <a:t>adalah</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seperti</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hadiah</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terbesar</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dengan</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banyak</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macam</a:t>
            </a:r>
            <a:r>
              <a:rPr lang="en-CA" sz="2800" b="1" kern="0" spc="-10" dirty="0" smtClean="0">
                <a:solidFill>
                  <a:schemeClr val="bg1"/>
                </a:solidFill>
                <a:latin typeface="Calibri" pitchFamily="34" charset="0"/>
                <a:ea typeface="+mj-ea"/>
                <a:cs typeface="Calibri" pitchFamily="34" charset="0"/>
              </a:rPr>
              <a:t> </a:t>
            </a:r>
            <a:r>
              <a:rPr lang="en-CA" sz="2800" b="1" kern="0" spc="-10" dirty="0" err="1" smtClean="0">
                <a:solidFill>
                  <a:schemeClr val="bg1"/>
                </a:solidFill>
                <a:latin typeface="Calibri" pitchFamily="34" charset="0"/>
                <a:ea typeface="+mj-ea"/>
                <a:cs typeface="Calibri" pitchFamily="34" charset="0"/>
              </a:rPr>
              <a:t>hadiah</a:t>
            </a:r>
            <a:r>
              <a:rPr lang="en-CA" sz="2800" b="1" kern="0" spc="-10" dirty="0" smtClean="0">
                <a:solidFill>
                  <a:schemeClr val="bg1"/>
                </a:solidFill>
                <a:latin typeface="Calibri" pitchFamily="34" charset="0"/>
                <a:ea typeface="+mj-ea"/>
                <a:cs typeface="Calibri" pitchFamily="34" charset="0"/>
              </a:rPr>
              <a:t> di </a:t>
            </a:r>
            <a:r>
              <a:rPr lang="en-CA" sz="2800" b="1" kern="0" spc="-10" dirty="0" err="1" smtClean="0">
                <a:solidFill>
                  <a:schemeClr val="bg1"/>
                </a:solidFill>
                <a:latin typeface="Calibri" pitchFamily="34" charset="0"/>
                <a:ea typeface="+mj-ea"/>
                <a:cs typeface="Calibri" pitchFamily="34" charset="0"/>
              </a:rPr>
              <a:t>dalamnya</a:t>
            </a:r>
            <a:endParaRPr kumimoji="0" lang="en-CA" sz="2800" b="1" i="0" u="none" strike="noStrike" kern="0" cap="none" spc="-10" normalizeH="0" noProof="0" dirty="0">
              <a:ln>
                <a:noFill/>
              </a:ln>
              <a:solidFill>
                <a:schemeClr val="bg1"/>
              </a:solidFill>
              <a:effectLst/>
              <a:uLnTx/>
              <a:uFillTx/>
              <a:latin typeface="Calibri" pitchFamily="34" charset="0"/>
              <a:ea typeface="+mj-ea"/>
              <a:cs typeface="Calibri" pitchFamily="34" charset="0"/>
            </a:endParaRPr>
          </a:p>
        </p:txBody>
      </p:sp>
      <p:sp>
        <p:nvSpPr>
          <p:cNvPr id="14" name="Title 1"/>
          <p:cNvSpPr txBox="1">
            <a:spLocks/>
          </p:cNvSpPr>
          <p:nvPr/>
        </p:nvSpPr>
        <p:spPr bwMode="auto">
          <a:xfrm>
            <a:off x="0" y="5373216"/>
            <a:ext cx="9144000" cy="158417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CA" sz="2800" b="1" kern="0" dirty="0" err="1" smtClean="0">
                <a:solidFill>
                  <a:schemeClr val="bg1"/>
                </a:solidFill>
                <a:latin typeface="Calibri" pitchFamily="34" charset="0"/>
                <a:ea typeface="+mj-ea"/>
                <a:cs typeface="Calibri" pitchFamily="34" charset="0"/>
              </a:rPr>
              <a:t>Menerima</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membuka</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menikmati</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dan</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menggunakan</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semua</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pemberian</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gratis Allah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untuk</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memenuhi</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segala</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kebutuhan</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kita</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melalui</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baseline="0" noProof="0" dirty="0" err="1" smtClean="0">
                <a:ln>
                  <a:noFill/>
                </a:ln>
                <a:solidFill>
                  <a:schemeClr val="bg1"/>
                </a:solidFill>
                <a:effectLst/>
                <a:uLnTx/>
                <a:uFillTx/>
                <a:latin typeface="Calibri" pitchFamily="34" charset="0"/>
                <a:ea typeface="+mj-ea"/>
                <a:cs typeface="Calibri" pitchFamily="34" charset="0"/>
              </a:rPr>
              <a:t>anugerahNya</a:t>
            </a:r>
            <a:r>
              <a:rPr kumimoji="0" lang="en-CA" sz="2800" b="1" i="0" u="none" strike="noStrike" kern="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noProof="0" dirty="0" err="1" smtClean="0">
                <a:ln>
                  <a:noFill/>
                </a:ln>
                <a:solidFill>
                  <a:schemeClr val="bg1"/>
                </a:solidFill>
                <a:effectLst/>
                <a:uLnTx/>
                <a:uFillTx/>
                <a:latin typeface="Calibri" pitchFamily="34" charset="0"/>
                <a:ea typeface="+mj-ea"/>
                <a:cs typeface="Calibri" pitchFamily="34" charset="0"/>
              </a:rPr>
              <a:t>dalam</a:t>
            </a:r>
            <a:r>
              <a:rPr kumimoji="0" lang="en-CA" sz="2800" b="1" i="0" u="none" strike="noStrike" kern="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noProof="0" dirty="0" err="1" smtClean="0">
                <a:ln>
                  <a:noFill/>
                </a:ln>
                <a:solidFill>
                  <a:schemeClr val="bg1"/>
                </a:solidFill>
                <a:effectLst/>
                <a:uLnTx/>
                <a:uFillTx/>
                <a:latin typeface="Calibri" pitchFamily="34" charset="0"/>
                <a:ea typeface="+mj-ea"/>
                <a:cs typeface="Calibri" pitchFamily="34" charset="0"/>
              </a:rPr>
              <a:t>Yesus</a:t>
            </a:r>
            <a:r>
              <a:rPr kumimoji="0" lang="en-CA" sz="2800" b="1" i="0" u="none" strike="noStrike" kern="0" cap="none" spc="0" normalizeH="0" noProof="0" dirty="0" smtClean="0">
                <a:ln>
                  <a:noFill/>
                </a:ln>
                <a:solidFill>
                  <a:schemeClr val="bg1"/>
                </a:solidFill>
                <a:effectLst/>
                <a:uLnTx/>
                <a:uFillTx/>
                <a:latin typeface="Calibri" pitchFamily="34" charset="0"/>
                <a:ea typeface="+mj-ea"/>
                <a:cs typeface="Calibri" pitchFamily="34" charset="0"/>
              </a:rPr>
              <a:t> </a:t>
            </a:r>
            <a:r>
              <a:rPr kumimoji="0" lang="en-CA" sz="2800" b="1" i="0" u="none" strike="noStrike" kern="0" cap="none" spc="0" normalizeH="0" noProof="0" dirty="0" err="1" smtClean="0">
                <a:ln>
                  <a:noFill/>
                </a:ln>
                <a:solidFill>
                  <a:schemeClr val="bg1"/>
                </a:solidFill>
                <a:effectLst/>
                <a:uLnTx/>
                <a:uFillTx/>
                <a:latin typeface="Calibri" pitchFamily="34" charset="0"/>
                <a:ea typeface="+mj-ea"/>
                <a:cs typeface="Calibri" pitchFamily="34" charset="0"/>
              </a:rPr>
              <a:t>Kristus</a:t>
            </a:r>
            <a:r>
              <a:rPr kumimoji="0" lang="en-CA" sz="2800" b="1" i="0" u="none" strike="noStrike" kern="0" cap="none" spc="0" normalizeH="0" baseline="0" noProof="0" dirty="0" smtClean="0">
                <a:ln>
                  <a:noFill/>
                </a:ln>
                <a:solidFill>
                  <a:schemeClr val="bg1"/>
                </a:solidFill>
                <a:effectLst/>
                <a:uLnTx/>
                <a:uFillTx/>
                <a:latin typeface="Calibri" pitchFamily="34" charset="0"/>
                <a:ea typeface="+mj-ea"/>
                <a:cs typeface="Calibri" pitchFamily="34" charset="0"/>
              </a:rPr>
              <a:t>!</a:t>
            </a:r>
            <a:endParaRPr kumimoji="0" lang="en-CA" sz="2800" b="1" i="0" u="none" strike="noStrike" kern="0" cap="none" spc="0" normalizeH="0" baseline="0" noProof="0" dirty="0">
              <a:ln>
                <a:noFill/>
              </a:ln>
              <a:solidFill>
                <a:schemeClr val="bg1"/>
              </a:solidFill>
              <a:effectLst/>
              <a:uLnTx/>
              <a:uFillTx/>
              <a:latin typeface="Calibri" pitchFamily="34" charset="0"/>
              <a:ea typeface="+mj-ea"/>
              <a:cs typeface="Calibri" pitchFamily="34" charset="0"/>
            </a:endParaRPr>
          </a:p>
        </p:txBody>
      </p:sp>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852936"/>
            <a:ext cx="8229600" cy="1152128"/>
          </a:xfrm>
        </p:spPr>
        <p:txBody>
          <a:bodyPr/>
          <a:lstStyle/>
          <a:p>
            <a:r>
              <a:rPr lang="en-CA" sz="3600" dirty="0" smtClean="0">
                <a:solidFill>
                  <a:schemeClr val="tx1"/>
                </a:solidFill>
              </a:rPr>
              <a:t>Kata-kata </a:t>
            </a:r>
            <a:r>
              <a:rPr lang="en-CA" sz="3600" dirty="0" err="1" smtClean="0">
                <a:solidFill>
                  <a:schemeClr val="tx1"/>
                </a:solidFill>
              </a:rPr>
              <a:t>Terakhir</a:t>
            </a:r>
            <a:r>
              <a:rPr lang="en-CA" dirty="0">
                <a:solidFill>
                  <a:schemeClr val="tx1"/>
                </a:solidFill>
              </a:rPr>
              <a:t/>
            </a:r>
            <a:br>
              <a:rPr lang="en-CA" dirty="0">
                <a:solidFill>
                  <a:schemeClr val="tx1"/>
                </a:solidFill>
              </a:rPr>
            </a:br>
            <a:r>
              <a:rPr lang="en-CA" sz="2800" dirty="0" smtClean="0">
                <a:solidFill>
                  <a:schemeClr val="tx1"/>
                </a:solidFill>
              </a:rPr>
              <a:t/>
            </a:r>
            <a:br>
              <a:rPr lang="en-CA" sz="2800" dirty="0" smtClean="0">
                <a:solidFill>
                  <a:schemeClr val="tx1"/>
                </a:solidFill>
              </a:rPr>
            </a:br>
            <a:r>
              <a:rPr lang="en-CA" sz="3600" dirty="0" err="1">
                <a:solidFill>
                  <a:schemeClr val="tx1"/>
                </a:solidFill>
              </a:rPr>
              <a:t>T</a:t>
            </a:r>
            <a:r>
              <a:rPr lang="en-CA" sz="3600" dirty="0" err="1" smtClean="0">
                <a:solidFill>
                  <a:schemeClr val="tx1"/>
                </a:solidFill>
              </a:rPr>
              <a:t>etapi</a:t>
            </a:r>
            <a:r>
              <a:rPr lang="en-CA" sz="3600" dirty="0" smtClean="0">
                <a:solidFill>
                  <a:schemeClr val="tx1"/>
                </a:solidFill>
              </a:rPr>
              <a:t> </a:t>
            </a:r>
            <a:r>
              <a:rPr lang="en-CA" sz="3600" dirty="0" err="1" smtClean="0">
                <a:solidFill>
                  <a:schemeClr val="tx1"/>
                </a:solidFill>
              </a:rPr>
              <a:t>saya</a:t>
            </a:r>
            <a:r>
              <a:rPr lang="en-CA" sz="3600" dirty="0" smtClean="0">
                <a:solidFill>
                  <a:schemeClr val="tx1"/>
                </a:solidFill>
              </a:rPr>
              <a:t> </a:t>
            </a:r>
            <a:r>
              <a:rPr lang="en-CA" sz="3600" dirty="0" err="1" smtClean="0">
                <a:solidFill>
                  <a:schemeClr val="tx1"/>
                </a:solidFill>
              </a:rPr>
              <a:t>harap</a:t>
            </a:r>
            <a:r>
              <a:rPr lang="en-CA" sz="3600" dirty="0" smtClean="0">
                <a:solidFill>
                  <a:schemeClr val="tx1"/>
                </a:solidFill>
              </a:rPr>
              <a:t> </a:t>
            </a:r>
            <a:r>
              <a:rPr lang="en-CA" sz="3600" dirty="0" err="1" smtClean="0">
                <a:solidFill>
                  <a:schemeClr val="tx1"/>
                </a:solidFill>
              </a:rPr>
              <a:t>ini</a:t>
            </a:r>
            <a:r>
              <a:rPr lang="en-CA" sz="3600" dirty="0" smtClean="0">
                <a:solidFill>
                  <a:schemeClr val="tx1"/>
                </a:solidFill>
              </a:rPr>
              <a:t> </a:t>
            </a:r>
            <a:r>
              <a:rPr lang="en-CA" sz="3600" dirty="0" err="1" smtClean="0">
                <a:solidFill>
                  <a:schemeClr val="tx1"/>
                </a:solidFill>
              </a:rPr>
              <a:t>hanyalah</a:t>
            </a:r>
            <a:r>
              <a:rPr lang="en-CA" sz="3600" dirty="0" smtClean="0">
                <a:solidFill>
                  <a:schemeClr val="tx1"/>
                </a:solidFill>
              </a:rPr>
              <a:t> </a:t>
            </a:r>
            <a:r>
              <a:rPr lang="en-CA" sz="3600" dirty="0" err="1" smtClean="0">
                <a:solidFill>
                  <a:schemeClr val="tx1"/>
                </a:solidFill>
              </a:rPr>
              <a:t>permulaan</a:t>
            </a:r>
            <a:r>
              <a:rPr lang="en-CA" sz="3600" dirty="0">
                <a:solidFill>
                  <a:schemeClr val="tx1"/>
                </a:solidFill>
              </a:rPr>
              <a:t> </a:t>
            </a:r>
            <a:r>
              <a:rPr lang="en-CA" sz="3600" dirty="0" err="1" smtClean="0">
                <a:solidFill>
                  <a:schemeClr val="tx1"/>
                </a:solidFill>
              </a:rPr>
              <a:t>bagi</a:t>
            </a:r>
            <a:r>
              <a:rPr lang="en-CA" sz="3600" dirty="0" smtClean="0">
                <a:solidFill>
                  <a:schemeClr val="tx1"/>
                </a:solidFill>
              </a:rPr>
              <a:t> </a:t>
            </a:r>
            <a:r>
              <a:rPr lang="en-CA" sz="3600" dirty="0" err="1" smtClean="0">
                <a:solidFill>
                  <a:schemeClr val="tx1"/>
                </a:solidFill>
              </a:rPr>
              <a:t>anda</a:t>
            </a:r>
            <a:r>
              <a:rPr lang="en-CA" sz="3600" dirty="0" smtClean="0">
                <a:solidFill>
                  <a:schemeClr val="tx1"/>
                </a:solidFill>
              </a:rPr>
              <a:t> </a:t>
            </a:r>
            <a:r>
              <a:rPr lang="en-CA" sz="3600" dirty="0" err="1" smtClean="0">
                <a:solidFill>
                  <a:schemeClr val="tx1"/>
                </a:solidFill>
              </a:rPr>
              <a:t>menggunakan</a:t>
            </a:r>
            <a:r>
              <a:rPr lang="en-CA" sz="3600" dirty="0" smtClean="0">
                <a:solidFill>
                  <a:schemeClr val="tx1"/>
                </a:solidFill>
              </a:rPr>
              <a:t> </a:t>
            </a:r>
            <a:r>
              <a:rPr lang="en-CA" sz="3600" dirty="0" err="1" smtClean="0">
                <a:solidFill>
                  <a:schemeClr val="tx1"/>
                </a:solidFill>
              </a:rPr>
              <a:t>kebenaran</a:t>
            </a:r>
            <a:r>
              <a:rPr lang="en-CA" sz="3600" dirty="0" smtClean="0">
                <a:solidFill>
                  <a:schemeClr val="tx1"/>
                </a:solidFill>
              </a:rPr>
              <a:t> Allah </a:t>
            </a:r>
            <a:r>
              <a:rPr lang="en-CA" sz="3600" dirty="0" err="1" smtClean="0">
                <a:solidFill>
                  <a:schemeClr val="tx1"/>
                </a:solidFill>
              </a:rPr>
              <a:t>dalam</a:t>
            </a:r>
            <a:r>
              <a:rPr lang="en-CA" sz="3600" dirty="0" smtClean="0">
                <a:solidFill>
                  <a:schemeClr val="tx1"/>
                </a:solidFill>
              </a:rPr>
              <a:t> PPT </a:t>
            </a:r>
            <a:r>
              <a:rPr lang="en-CA" sz="3600" dirty="0" err="1" smtClean="0">
                <a:solidFill>
                  <a:schemeClr val="tx1"/>
                </a:solidFill>
              </a:rPr>
              <a:t>ini</a:t>
            </a:r>
            <a:r>
              <a:rPr lang="en-CA" sz="3600" dirty="0" smtClean="0">
                <a:solidFill>
                  <a:schemeClr val="tx1"/>
                </a:solidFill>
              </a:rPr>
              <a:t> </a:t>
            </a:r>
            <a:r>
              <a:rPr lang="en-CA" sz="3600" dirty="0" err="1" smtClean="0">
                <a:solidFill>
                  <a:schemeClr val="tx1"/>
                </a:solidFill>
              </a:rPr>
              <a:t>untuk</a:t>
            </a:r>
            <a:r>
              <a:rPr lang="en-CA" sz="3600" dirty="0" smtClean="0">
                <a:solidFill>
                  <a:schemeClr val="tx1"/>
                </a:solidFill>
              </a:rPr>
              <a:t> </a:t>
            </a:r>
            <a:r>
              <a:rPr lang="en-CA" sz="3600" dirty="0" err="1" smtClean="0">
                <a:solidFill>
                  <a:schemeClr val="tx1"/>
                </a:solidFill>
              </a:rPr>
              <a:t>bersukacita</a:t>
            </a:r>
            <a:r>
              <a:rPr lang="en-CA" sz="3600" dirty="0" smtClean="0">
                <a:solidFill>
                  <a:schemeClr val="tx1"/>
                </a:solidFill>
              </a:rPr>
              <a:t> </a:t>
            </a:r>
            <a:r>
              <a:rPr lang="en-CA" sz="3600" dirty="0" err="1" smtClean="0">
                <a:solidFill>
                  <a:schemeClr val="tx1"/>
                </a:solidFill>
              </a:rPr>
              <a:t>dalam</a:t>
            </a:r>
            <a:r>
              <a:rPr lang="en-CA" sz="3600" dirty="0" smtClean="0">
                <a:solidFill>
                  <a:schemeClr val="tx1"/>
                </a:solidFill>
              </a:rPr>
              <a:t> Allah </a:t>
            </a:r>
            <a:r>
              <a:rPr lang="en-CA" sz="3600" dirty="0" err="1" smtClean="0">
                <a:solidFill>
                  <a:schemeClr val="tx1"/>
                </a:solidFill>
              </a:rPr>
              <a:t>anugerah</a:t>
            </a:r>
            <a:r>
              <a:rPr lang="en-CA" sz="3600" dirty="0" smtClean="0">
                <a:solidFill>
                  <a:schemeClr val="tx1"/>
                </a:solidFill>
              </a:rPr>
              <a:t> </a:t>
            </a:r>
            <a:r>
              <a:rPr lang="en-CA" sz="3600" dirty="0" err="1" smtClean="0">
                <a:solidFill>
                  <a:schemeClr val="tx1"/>
                </a:solidFill>
              </a:rPr>
              <a:t>terbesar</a:t>
            </a:r>
            <a:r>
              <a:rPr lang="en-CA" sz="3600" dirty="0" smtClean="0">
                <a:solidFill>
                  <a:schemeClr val="tx1"/>
                </a:solidFill>
              </a:rPr>
              <a:t> </a:t>
            </a:r>
            <a:r>
              <a:rPr lang="en-CA" sz="3600" dirty="0" err="1" smtClean="0">
                <a:solidFill>
                  <a:schemeClr val="tx1"/>
                </a:solidFill>
              </a:rPr>
              <a:t>dalam</a:t>
            </a:r>
            <a:r>
              <a:rPr lang="en-CA" sz="3600" dirty="0" smtClean="0">
                <a:solidFill>
                  <a:schemeClr val="tx1"/>
                </a:solidFill>
              </a:rPr>
              <a:t> </a:t>
            </a:r>
            <a:r>
              <a:rPr lang="en-CA" sz="3600" dirty="0" err="1" smtClean="0">
                <a:solidFill>
                  <a:schemeClr val="tx1"/>
                </a:solidFill>
              </a:rPr>
              <a:t>Tuhan</a:t>
            </a:r>
            <a:r>
              <a:rPr lang="en-CA" sz="3600" dirty="0" smtClean="0">
                <a:solidFill>
                  <a:schemeClr val="tx1"/>
                </a:solidFill>
              </a:rPr>
              <a:t> </a:t>
            </a:r>
            <a:r>
              <a:rPr lang="en-CA" sz="3600" dirty="0" err="1">
                <a:solidFill>
                  <a:schemeClr val="tx1"/>
                </a:solidFill>
              </a:rPr>
              <a:t>Y</a:t>
            </a:r>
            <a:r>
              <a:rPr lang="en-CA" sz="3600" dirty="0" err="1" smtClean="0">
                <a:solidFill>
                  <a:schemeClr val="tx1"/>
                </a:solidFill>
              </a:rPr>
              <a:t>esus</a:t>
            </a:r>
            <a:r>
              <a:rPr lang="en-CA" sz="3600" dirty="0" smtClean="0">
                <a:solidFill>
                  <a:schemeClr val="tx1"/>
                </a:solidFill>
              </a:rPr>
              <a:t> </a:t>
            </a:r>
            <a:r>
              <a:rPr lang="en-CA" sz="3600" dirty="0" err="1" smtClean="0">
                <a:solidFill>
                  <a:schemeClr val="tx1"/>
                </a:solidFill>
              </a:rPr>
              <a:t>Kristus</a:t>
            </a:r>
            <a:r>
              <a:rPr lang="en-CA" sz="3600" dirty="0" smtClean="0">
                <a:solidFill>
                  <a:schemeClr val="tx1"/>
                </a:solidFill>
              </a:rPr>
              <a:t> yang di </a:t>
            </a:r>
            <a:r>
              <a:rPr lang="en-CA" sz="3600" dirty="0" err="1" smtClean="0">
                <a:solidFill>
                  <a:schemeClr val="tx1"/>
                </a:solidFill>
              </a:rPr>
              <a:t>dalam</a:t>
            </a:r>
            <a:r>
              <a:rPr lang="en-CA" sz="3600" dirty="0" smtClean="0">
                <a:solidFill>
                  <a:schemeClr val="tx1"/>
                </a:solidFill>
              </a:rPr>
              <a:t> </a:t>
            </a:r>
            <a:r>
              <a:rPr lang="en-CA" sz="3600" dirty="0" err="1" smtClean="0">
                <a:solidFill>
                  <a:schemeClr val="tx1"/>
                </a:solidFill>
              </a:rPr>
              <a:t>Dia</a:t>
            </a:r>
            <a:r>
              <a:rPr lang="en-CA" sz="3600" dirty="0" smtClean="0">
                <a:solidFill>
                  <a:schemeClr val="tx1"/>
                </a:solidFill>
              </a:rPr>
              <a:t> </a:t>
            </a:r>
            <a:r>
              <a:rPr lang="en-CA" sz="3600" dirty="0" err="1" smtClean="0">
                <a:solidFill>
                  <a:schemeClr val="tx1"/>
                </a:solidFill>
              </a:rPr>
              <a:t>segala</a:t>
            </a:r>
            <a:r>
              <a:rPr lang="en-CA" sz="3600" dirty="0" smtClean="0">
                <a:solidFill>
                  <a:schemeClr val="tx1"/>
                </a:solidFill>
              </a:rPr>
              <a:t> </a:t>
            </a:r>
            <a:r>
              <a:rPr lang="en-CA" sz="3600" dirty="0" err="1" smtClean="0">
                <a:solidFill>
                  <a:schemeClr val="tx1"/>
                </a:solidFill>
              </a:rPr>
              <a:t>berkat</a:t>
            </a:r>
            <a:r>
              <a:rPr lang="en-CA" sz="3600" dirty="0" smtClean="0">
                <a:solidFill>
                  <a:schemeClr val="tx1"/>
                </a:solidFill>
              </a:rPr>
              <a:t> yang </a:t>
            </a:r>
            <a:r>
              <a:rPr lang="en-CA" sz="3600" dirty="0" err="1" smtClean="0">
                <a:solidFill>
                  <a:schemeClr val="tx1"/>
                </a:solidFill>
              </a:rPr>
              <a:t>kita</a:t>
            </a:r>
            <a:r>
              <a:rPr lang="en-CA" sz="3600" dirty="0" smtClean="0">
                <a:solidFill>
                  <a:schemeClr val="tx1"/>
                </a:solidFill>
              </a:rPr>
              <a:t> </a:t>
            </a:r>
            <a:r>
              <a:rPr lang="en-CA" sz="3600" dirty="0" err="1" smtClean="0">
                <a:solidFill>
                  <a:schemeClr val="tx1"/>
                </a:solidFill>
              </a:rPr>
              <a:t>butuhkan</a:t>
            </a:r>
            <a:r>
              <a:rPr lang="en-CA" sz="3600" dirty="0" smtClean="0">
                <a:solidFill>
                  <a:schemeClr val="tx1"/>
                </a:solidFill>
              </a:rPr>
              <a:t> </a:t>
            </a:r>
            <a:r>
              <a:rPr lang="en-CA" sz="3600" dirty="0" err="1" smtClean="0">
                <a:solidFill>
                  <a:schemeClr val="tx1"/>
                </a:solidFill>
              </a:rPr>
              <a:t>tersedia</a:t>
            </a:r>
            <a:r>
              <a:rPr lang="en-CA" sz="3600" dirty="0" smtClean="0">
                <a:solidFill>
                  <a:schemeClr val="tx1"/>
                </a:solidFill>
              </a:rPr>
              <a:t> </a:t>
            </a:r>
            <a:r>
              <a:rPr lang="en-CA" sz="3600" dirty="0" err="1" smtClean="0">
                <a:solidFill>
                  <a:schemeClr val="tx1"/>
                </a:solidFill>
              </a:rPr>
              <a:t>dari</a:t>
            </a:r>
            <a:r>
              <a:rPr lang="en-CA" sz="3600" dirty="0" smtClean="0">
                <a:solidFill>
                  <a:schemeClr val="tx1"/>
                </a:solidFill>
              </a:rPr>
              <a:t> Allah!</a:t>
            </a:r>
            <a:br>
              <a:rPr lang="en-CA" sz="3600" dirty="0" smtClean="0">
                <a:solidFill>
                  <a:schemeClr val="tx1"/>
                </a:solidFill>
              </a:rPr>
            </a:br>
            <a:r>
              <a:rPr lang="en-CA" sz="3600" dirty="0" err="1" smtClean="0">
                <a:solidFill>
                  <a:srgbClr val="FFC000"/>
                </a:solidFill>
              </a:rPr>
              <a:t>Silahkan</a:t>
            </a:r>
            <a:r>
              <a:rPr lang="en-CA" sz="3600" dirty="0" smtClean="0">
                <a:solidFill>
                  <a:srgbClr val="FFC000"/>
                </a:solidFill>
              </a:rPr>
              <a:t> </a:t>
            </a:r>
            <a:r>
              <a:rPr lang="en-CA" sz="3600" dirty="0" err="1" smtClean="0">
                <a:solidFill>
                  <a:srgbClr val="FFC000"/>
                </a:solidFill>
              </a:rPr>
              <a:t>menyimpan</a:t>
            </a:r>
            <a:r>
              <a:rPr lang="en-CA" sz="3600" dirty="0" smtClean="0">
                <a:solidFill>
                  <a:srgbClr val="FFC000"/>
                </a:solidFill>
              </a:rPr>
              <a:t> </a:t>
            </a:r>
            <a:r>
              <a:rPr lang="en-CA" sz="3600" dirty="0" err="1" smtClean="0">
                <a:solidFill>
                  <a:srgbClr val="FFC000"/>
                </a:solidFill>
              </a:rPr>
              <a:t>bahan</a:t>
            </a:r>
            <a:r>
              <a:rPr lang="en-CA" sz="3600" dirty="0" smtClean="0">
                <a:solidFill>
                  <a:srgbClr val="FFC000"/>
                </a:solidFill>
              </a:rPr>
              <a:t> </a:t>
            </a:r>
            <a:r>
              <a:rPr lang="en-CA" sz="3600" dirty="0" err="1" smtClean="0">
                <a:solidFill>
                  <a:srgbClr val="FFC000"/>
                </a:solidFill>
              </a:rPr>
              <a:t>ini</a:t>
            </a:r>
            <a:r>
              <a:rPr lang="en-CA" sz="3600" dirty="0" smtClean="0">
                <a:solidFill>
                  <a:srgbClr val="FFC000"/>
                </a:solidFill>
              </a:rPr>
              <a:t> </a:t>
            </a:r>
            <a:r>
              <a:rPr lang="en-CA" sz="3600" dirty="0" err="1" smtClean="0">
                <a:solidFill>
                  <a:srgbClr val="FFC000"/>
                </a:solidFill>
              </a:rPr>
              <a:t>dalam</a:t>
            </a:r>
            <a:r>
              <a:rPr lang="en-CA" sz="3600" dirty="0" smtClean="0">
                <a:solidFill>
                  <a:srgbClr val="FFC000"/>
                </a:solidFill>
              </a:rPr>
              <a:t> phone </a:t>
            </a:r>
            <a:r>
              <a:rPr lang="en-CA" sz="3600" dirty="0" err="1" smtClean="0">
                <a:solidFill>
                  <a:srgbClr val="FFC000"/>
                </a:solidFill>
              </a:rPr>
              <a:t>anda</a:t>
            </a:r>
            <a:r>
              <a:rPr lang="en-CA" sz="3600" dirty="0" smtClean="0">
                <a:solidFill>
                  <a:srgbClr val="FFC000"/>
                </a:solidFill>
              </a:rPr>
              <a:t> </a:t>
            </a:r>
            <a:r>
              <a:rPr lang="en-CA" sz="3600" dirty="0" err="1" smtClean="0">
                <a:solidFill>
                  <a:srgbClr val="FFC000"/>
                </a:solidFill>
              </a:rPr>
              <a:t>melalui</a:t>
            </a:r>
            <a:r>
              <a:rPr lang="en-CA" sz="3600" dirty="0" smtClean="0">
                <a:solidFill>
                  <a:srgbClr val="FFC000"/>
                </a:solidFill>
              </a:rPr>
              <a:t> </a:t>
            </a:r>
            <a:r>
              <a:rPr lang="en-CA" sz="3600" dirty="0" err="1" smtClean="0">
                <a:solidFill>
                  <a:srgbClr val="FFC000"/>
                </a:solidFill>
              </a:rPr>
              <a:t>mengaksesnya</a:t>
            </a:r>
            <a:r>
              <a:rPr lang="en-CA" sz="3600" dirty="0" smtClean="0">
                <a:solidFill>
                  <a:srgbClr val="FFC000"/>
                </a:solidFill>
              </a:rPr>
              <a:t> </a:t>
            </a:r>
            <a:r>
              <a:rPr lang="en-CA" sz="3600" dirty="0" err="1" smtClean="0">
                <a:solidFill>
                  <a:srgbClr val="FFC000"/>
                </a:solidFill>
              </a:rPr>
              <a:t>dari</a:t>
            </a:r>
            <a:r>
              <a:rPr lang="en-CA" sz="3600" dirty="0" smtClean="0">
                <a:solidFill>
                  <a:srgbClr val="FFC000"/>
                </a:solidFill>
              </a:rPr>
              <a:t> www.GraceGodChrist.com</a:t>
            </a:r>
            <a:endParaRPr lang="en-CA" sz="3600" dirty="0">
              <a:solidFill>
                <a:srgbClr val="FFC000"/>
              </a:solidFill>
            </a:endParaRPr>
          </a:p>
        </p:txBody>
      </p:sp>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88032" y="2780928"/>
            <a:ext cx="8532440" cy="1143000"/>
          </a:xfrm>
        </p:spPr>
        <p:txBody>
          <a:bodyPr/>
          <a:lstStyle/>
          <a:p>
            <a:pPr algn="l"/>
            <a:r>
              <a:rPr lang="en-US" sz="2400" b="1" dirty="0" smtClean="0">
                <a:solidFill>
                  <a:schemeClr val="tx1"/>
                </a:solidFill>
                <a:latin typeface="Calibri" pitchFamily="34" charset="0"/>
              </a:rPr>
              <a:t>Endnote 1 from slide </a:t>
            </a:r>
            <a:r>
              <a:rPr lang="en-US" sz="2400" b="1" dirty="0" smtClean="0">
                <a:solidFill>
                  <a:schemeClr val="tx1"/>
                </a:solidFill>
                <a:latin typeface="Calibri" pitchFamily="34" charset="0"/>
              </a:rPr>
              <a:t>297. </a:t>
            </a:r>
            <a:r>
              <a:rPr lang="en-US" sz="2400" b="1" dirty="0" smtClean="0">
                <a:solidFill>
                  <a:schemeClr val="tx1"/>
                </a:solidFill>
                <a:latin typeface="Calibri" pitchFamily="34" charset="0"/>
              </a:rPr>
              <a:t/>
            </a:r>
            <a:br>
              <a:rPr lang="en-US" sz="2400" b="1" dirty="0" smtClean="0">
                <a:solidFill>
                  <a:schemeClr val="tx1"/>
                </a:solidFill>
                <a:latin typeface="Calibri" pitchFamily="34" charset="0"/>
              </a:rPr>
            </a:br>
            <a:r>
              <a:rPr lang="en-US" sz="2400" b="1" dirty="0" smtClean="0">
                <a:solidFill>
                  <a:schemeClr val="tx1"/>
                </a:solidFill>
                <a:latin typeface="Calibri" pitchFamily="34" charset="0"/>
              </a:rPr>
              <a:t>Praise completes our joy in God.</a:t>
            </a:r>
            <a:r>
              <a:rPr lang="en-US" sz="2400" b="1" baseline="30000" dirty="0" smtClean="0">
                <a:solidFill>
                  <a:schemeClr val="tx1"/>
                </a:solidFill>
                <a:latin typeface="Calibri" pitchFamily="34" charset="0"/>
              </a:rPr>
              <a:t>1</a:t>
            </a:r>
            <a:r>
              <a:rPr lang="en-US" sz="2400" b="1" dirty="0" smtClean="0">
                <a:solidFill>
                  <a:schemeClr val="tx1"/>
                </a:solidFill>
                <a:latin typeface="Calibri" pitchFamily="34" charset="0"/>
              </a:rPr>
              <a:t>  To be thankful and say so completes our joy, vs. being thankful but not saying so!</a:t>
            </a:r>
            <a:r>
              <a:rPr lang="en-US" sz="2400" b="1" baseline="30000" dirty="0" smtClean="0">
                <a:solidFill>
                  <a:schemeClr val="tx1"/>
                </a:solidFill>
                <a:latin typeface="Calibri" pitchFamily="34" charset="0"/>
              </a:rPr>
              <a:t/>
            </a:r>
            <a:br>
              <a:rPr lang="en-US" sz="2400" b="1" baseline="30000" dirty="0" smtClean="0">
                <a:solidFill>
                  <a:schemeClr val="tx1"/>
                </a:solidFill>
                <a:latin typeface="Calibri" pitchFamily="34" charset="0"/>
              </a:rPr>
            </a:br>
            <a:r>
              <a:rPr lang="en-US" sz="1200" dirty="0" smtClean="0">
                <a:solidFill>
                  <a:schemeClr val="tx1"/>
                </a:solidFill>
                <a:latin typeface="Calibri" pitchFamily="34" charset="0"/>
              </a:rPr>
              <a:t/>
            </a:r>
            <a:br>
              <a:rPr lang="en-US" sz="1200" dirty="0" smtClean="0">
                <a:solidFill>
                  <a:schemeClr val="tx1"/>
                </a:solidFill>
                <a:latin typeface="Calibri" pitchFamily="34" charset="0"/>
              </a:rPr>
            </a:br>
            <a:r>
              <a:rPr lang="en-US" sz="2400" dirty="0" smtClean="0">
                <a:solidFill>
                  <a:schemeClr val="tx1"/>
                </a:solidFill>
                <a:latin typeface="Calibri" pitchFamily="34" charset="0"/>
              </a:rPr>
              <a:t>C.S. Lewis said, “</a:t>
            </a:r>
            <a:r>
              <a:rPr lang="en-CA" sz="2400" dirty="0" smtClean="0">
                <a:solidFill>
                  <a:schemeClr val="tx1"/>
                </a:solidFill>
                <a:latin typeface="Calibri" pitchFamily="34" charset="0"/>
              </a:rPr>
              <a:t>I think we delight to praise what we enjoy because the praise not merely expresses but completes the enjoyment;</a:t>
            </a:r>
            <a:br>
              <a:rPr lang="en-CA" sz="2400" dirty="0" smtClean="0">
                <a:solidFill>
                  <a:schemeClr val="tx1"/>
                </a:solidFill>
                <a:latin typeface="Calibri" pitchFamily="34" charset="0"/>
              </a:rPr>
            </a:br>
            <a:r>
              <a:rPr lang="en-CA" sz="2400" dirty="0" smtClean="0">
                <a:solidFill>
                  <a:schemeClr val="tx1"/>
                </a:solidFill>
                <a:latin typeface="Calibri" pitchFamily="34" charset="0"/>
              </a:rPr>
              <a:t>it is its appointed consummation. It is not out of compliment that lovers keep on telling one another how beautiful they are; </a:t>
            </a:r>
            <a:br>
              <a:rPr lang="en-CA" sz="2400" dirty="0" smtClean="0">
                <a:solidFill>
                  <a:schemeClr val="tx1"/>
                </a:solidFill>
                <a:latin typeface="Calibri" pitchFamily="34" charset="0"/>
              </a:rPr>
            </a:br>
            <a:r>
              <a:rPr lang="en-CA" sz="2400" dirty="0" smtClean="0">
                <a:solidFill>
                  <a:schemeClr val="tx1"/>
                </a:solidFill>
                <a:latin typeface="Calibri" pitchFamily="34" charset="0"/>
              </a:rPr>
              <a:t>the delight is incomplete till it is expressed.”</a:t>
            </a:r>
            <a:br>
              <a:rPr lang="en-CA" sz="2400" dirty="0" smtClean="0">
                <a:solidFill>
                  <a:schemeClr val="tx1"/>
                </a:solidFill>
                <a:latin typeface="Calibri" pitchFamily="34" charset="0"/>
              </a:rPr>
            </a:br>
            <a:r>
              <a:rPr lang="en-CA" sz="2400" dirty="0" smtClean="0">
                <a:solidFill>
                  <a:schemeClr val="tx1"/>
                </a:solidFill>
                <a:latin typeface="Calibri" pitchFamily="34" charset="0"/>
              </a:rPr>
              <a:t>C. S. Lewis, Reflections on the Psalms (New York: Harcourt, Brace and World, 1958), 95.</a:t>
            </a:r>
            <a:br>
              <a:rPr lang="en-CA" sz="2400" dirty="0" smtClean="0">
                <a:solidFill>
                  <a:schemeClr val="tx1"/>
                </a:solidFill>
                <a:latin typeface="Calibri" pitchFamily="34" charset="0"/>
              </a:rPr>
            </a:br>
            <a:r>
              <a:rPr lang="en-CA" sz="1200" dirty="0" smtClean="0">
                <a:solidFill>
                  <a:schemeClr val="tx1"/>
                </a:solidFill>
                <a:latin typeface="Calibri" pitchFamily="34" charset="0"/>
              </a:rPr>
              <a:t/>
            </a:r>
            <a:br>
              <a:rPr lang="en-CA" sz="1200" dirty="0" smtClean="0">
                <a:solidFill>
                  <a:schemeClr val="tx1"/>
                </a:solidFill>
                <a:latin typeface="Calibri" pitchFamily="34" charset="0"/>
              </a:rPr>
            </a:br>
            <a:r>
              <a:rPr lang="en-CA" sz="2400" dirty="0" smtClean="0">
                <a:solidFill>
                  <a:schemeClr val="tx1"/>
                </a:solidFill>
                <a:latin typeface="Calibri" pitchFamily="34" charset="0"/>
              </a:rPr>
              <a:t>For more discussion, see</a:t>
            </a:r>
            <a:br>
              <a:rPr lang="en-CA" sz="2400" dirty="0" smtClean="0">
                <a:solidFill>
                  <a:schemeClr val="tx1"/>
                </a:solidFill>
                <a:latin typeface="Calibri" pitchFamily="34" charset="0"/>
              </a:rPr>
            </a:br>
            <a:r>
              <a:rPr lang="en-CA" sz="2400" dirty="0" smtClean="0">
                <a:solidFill>
                  <a:schemeClr val="tx1"/>
                </a:solidFill>
                <a:latin typeface="Calibri" pitchFamily="34" charset="0"/>
              </a:rPr>
              <a:t>John Piper “God Is Most Glorified in Us When We Are Most Satisfied in Him” October 13, 2012 at DesiringGod.org</a:t>
            </a:r>
            <a:br>
              <a:rPr lang="en-CA" sz="2400" dirty="0" smtClean="0">
                <a:solidFill>
                  <a:schemeClr val="tx1"/>
                </a:solidFill>
                <a:latin typeface="Calibri" pitchFamily="34" charset="0"/>
              </a:rPr>
            </a:br>
            <a:r>
              <a:rPr lang="en-CA" sz="2400" dirty="0" smtClean="0">
                <a:solidFill>
                  <a:schemeClr val="tx1"/>
                </a:solidFill>
                <a:latin typeface="Calibri" pitchFamily="34" charset="0"/>
              </a:rPr>
              <a:t>and </a:t>
            </a:r>
            <a:br>
              <a:rPr lang="en-CA" sz="2400" dirty="0" smtClean="0">
                <a:solidFill>
                  <a:schemeClr val="tx1"/>
                </a:solidFill>
                <a:latin typeface="Calibri" pitchFamily="34" charset="0"/>
              </a:rPr>
            </a:br>
            <a:r>
              <a:rPr lang="en-CA" sz="2400" dirty="0" smtClean="0">
                <a:solidFill>
                  <a:schemeClr val="tx1"/>
                </a:solidFill>
                <a:latin typeface="Calibri" pitchFamily="34" charset="0"/>
              </a:rPr>
              <a:t>Sam Storms, “Praise: The Consummation of Joy” November 17, 2013  at DesiringGod.org</a:t>
            </a:r>
            <a:endParaRPr lang="en-CA" sz="2800" dirty="0">
              <a:solidFill>
                <a:schemeClr val="tx1"/>
              </a:solidFill>
              <a:latin typeface="Calibri" pitchFamily="34" charset="0"/>
            </a:endParaRPr>
          </a:p>
        </p:txBody>
      </p:sp>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845840"/>
            <a:ext cx="8229600" cy="1143000"/>
          </a:xfrm>
        </p:spPr>
        <p:txBody>
          <a:bodyPr/>
          <a:lstStyle/>
          <a:p>
            <a:r>
              <a:rPr lang="en-CA" sz="2800" b="1" dirty="0" err="1" smtClean="0">
                <a:solidFill>
                  <a:schemeClr val="tx1"/>
                </a:solidFill>
              </a:rPr>
              <a:t>Lampiran</a:t>
            </a:r>
            <a:r>
              <a:rPr lang="en-CA" sz="2800" b="1" dirty="0" smtClean="0">
                <a:solidFill>
                  <a:schemeClr val="tx1"/>
                </a:solidFill>
              </a:rPr>
              <a:t> 1</a:t>
            </a:r>
            <a:r>
              <a:rPr lang="en-CA" sz="4000" b="1" dirty="0" smtClean="0">
                <a:solidFill>
                  <a:schemeClr val="tx1"/>
                </a:solidFill>
              </a:rPr>
              <a:t/>
            </a:r>
            <a:br>
              <a:rPr lang="en-CA" sz="4000" b="1" dirty="0" smtClean="0">
                <a:solidFill>
                  <a:schemeClr val="tx1"/>
                </a:solidFill>
              </a:rPr>
            </a:br>
            <a:r>
              <a:rPr lang="en-CA" sz="4000" b="1" dirty="0" smtClean="0">
                <a:solidFill>
                  <a:schemeClr val="tx1"/>
                </a:solidFill>
              </a:rPr>
              <a:t/>
            </a:r>
            <a:br>
              <a:rPr lang="en-CA" sz="4000" b="1" dirty="0" smtClean="0">
                <a:solidFill>
                  <a:schemeClr val="tx1"/>
                </a:solidFill>
              </a:rPr>
            </a:br>
            <a:r>
              <a:rPr lang="en-CA" sz="4000" b="1" dirty="0" err="1" smtClean="0">
                <a:solidFill>
                  <a:schemeClr val="tx1"/>
                </a:solidFill>
              </a:rPr>
              <a:t>Tambahan</a:t>
            </a:r>
            <a:r>
              <a:rPr lang="en-CA" sz="4000" b="1" dirty="0" smtClean="0">
                <a:solidFill>
                  <a:schemeClr val="tx1"/>
                </a:solidFill>
              </a:rPr>
              <a:t> </a:t>
            </a:r>
            <a:r>
              <a:rPr lang="en-CA" sz="4000" b="1" dirty="0" err="1" smtClean="0">
                <a:solidFill>
                  <a:schemeClr val="tx1"/>
                </a:solidFill>
              </a:rPr>
              <a:t>dalam</a:t>
            </a:r>
            <a:r>
              <a:rPr lang="en-CA" sz="4000" b="1" dirty="0" smtClean="0">
                <a:solidFill>
                  <a:schemeClr val="tx1"/>
                </a:solidFill>
              </a:rPr>
              <a:t> </a:t>
            </a:r>
            <a:r>
              <a:rPr lang="en-CA" sz="4000" b="1" dirty="0" err="1" smtClean="0">
                <a:solidFill>
                  <a:schemeClr val="tx1"/>
                </a:solidFill>
              </a:rPr>
              <a:t>hal</a:t>
            </a:r>
            <a:r>
              <a:rPr lang="en-CA" sz="4000" b="1" dirty="0" smtClean="0">
                <a:solidFill>
                  <a:schemeClr val="tx1"/>
                </a:solidFill>
              </a:rPr>
              <a:t> “</a:t>
            </a:r>
            <a:r>
              <a:rPr lang="en-CA" sz="4000" b="1" dirty="0" err="1" smtClean="0">
                <a:solidFill>
                  <a:schemeClr val="tx1"/>
                </a:solidFill>
              </a:rPr>
              <a:t>Kepenuhan</a:t>
            </a:r>
            <a:r>
              <a:rPr lang="en-CA" sz="4000" b="1" dirty="0" smtClean="0">
                <a:solidFill>
                  <a:schemeClr val="tx1"/>
                </a:solidFill>
              </a:rPr>
              <a:t>”  </a:t>
            </a:r>
            <a:r>
              <a:rPr lang="en-CA" sz="4000" b="1" dirty="0" err="1" smtClean="0">
                <a:solidFill>
                  <a:schemeClr val="tx1"/>
                </a:solidFill>
              </a:rPr>
              <a:t>Pemberian</a:t>
            </a:r>
            <a:r>
              <a:rPr lang="en-CA" sz="4000" b="1" dirty="0" smtClean="0">
                <a:solidFill>
                  <a:schemeClr val="tx1"/>
                </a:solidFill>
              </a:rPr>
              <a:t> #10</a:t>
            </a:r>
            <a:endParaRPr lang="en-CA" sz="4000" b="1" dirty="0">
              <a:solidFill>
                <a:schemeClr val="tx1"/>
              </a:solidFill>
            </a:endParaRPr>
          </a:p>
        </p:txBody>
      </p:sp>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bg>
      <p:bgPr>
        <a:solidFill>
          <a:srgbClr val="66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123728" y="1340768"/>
            <a:ext cx="4413406" cy="4104456"/>
          </a:xfrm>
          <a:prstGeom prst="star32">
            <a:avLst/>
          </a:prstGeom>
        </p:spPr>
      </p:pic>
      <p:sp>
        <p:nvSpPr>
          <p:cNvPr id="9" name="Title 1"/>
          <p:cNvSpPr txBox="1">
            <a:spLocks/>
          </p:cNvSpPr>
          <p:nvPr/>
        </p:nvSpPr>
        <p:spPr bwMode="auto">
          <a:xfrm>
            <a:off x="0" y="125760"/>
            <a:ext cx="91440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600" b="1" dirty="0" err="1" smtClean="0">
                <a:solidFill>
                  <a:schemeClr val="bg1"/>
                </a:solidFill>
                <a:latin typeface="Calibri" pitchFamily="34" charset="0"/>
                <a:cs typeface="Calibri" pitchFamily="34" charset="0"/>
              </a:rPr>
              <a:t>Sebab</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Dialah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berdiam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secara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jasmaniah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seluruh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kepenuhan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ke-Allahan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kamu</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telah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dipenuhi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Dia. </a:t>
            </a:r>
            <a:r>
              <a:rPr lang="en-CA" sz="2600" b="1" dirty="0" err="1" smtClean="0">
                <a:solidFill>
                  <a:schemeClr val="bg1"/>
                </a:solidFill>
                <a:latin typeface="Calibri" pitchFamily="34" charset="0"/>
                <a:cs typeface="Calibri" pitchFamily="34" charset="0"/>
              </a:rPr>
              <a:t>Dialah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kepala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semua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pemerintah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penguasa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Kol</a:t>
            </a:r>
            <a:r>
              <a:rPr lang="en-CA" sz="2600" b="1" dirty="0" smtClean="0">
                <a:solidFill>
                  <a:schemeClr val="bg1"/>
                </a:solidFill>
                <a:latin typeface="Calibri" pitchFamily="34" charset="0"/>
                <a:cs typeface="Calibri" pitchFamily="34" charset="0"/>
              </a:rPr>
              <a:t> 2:9-10)</a:t>
            </a:r>
            <a:endParaRPr kumimoji="0" lang="en-CA" sz="26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2" name="TextBox 8"/>
          <p:cNvSpPr txBox="1">
            <a:spLocks noChangeArrowheads="1"/>
          </p:cNvSpPr>
          <p:nvPr/>
        </p:nvSpPr>
        <p:spPr bwMode="auto">
          <a:xfrm>
            <a:off x="3275856" y="4581128"/>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85000"/>
                  </a:schemeClr>
                </a:solidFill>
              </a:rPr>
              <a:t>©</a:t>
            </a:r>
            <a:r>
              <a:rPr lang="en-CA" altLang="ko-KR" sz="1000" dirty="0" smtClean="0">
                <a:solidFill>
                  <a:schemeClr val="tx1">
                    <a:lumMod val="85000"/>
                  </a:schemeClr>
                </a:solidFill>
              </a:rPr>
              <a:t> </a:t>
            </a:r>
            <a:r>
              <a:rPr lang="en-CA" sz="1000" dirty="0" smtClean="0">
                <a:solidFill>
                  <a:schemeClr val="tx1">
                    <a:lumMod val="85000"/>
                  </a:schemeClr>
                </a:solidFill>
              </a:rPr>
              <a:t>GospelGifs.com </a:t>
            </a:r>
          </a:p>
          <a:p>
            <a:pPr algn="ctr">
              <a:defRPr/>
            </a:pPr>
            <a:r>
              <a:rPr lang="en-CA" sz="1000" dirty="0" smtClean="0">
                <a:solidFill>
                  <a:schemeClr val="tx1">
                    <a:lumMod val="85000"/>
                  </a:schemeClr>
                </a:solidFill>
              </a:rPr>
              <a:t>with permission</a:t>
            </a:r>
            <a:endParaRPr lang="en-CA" sz="1000" dirty="0">
              <a:solidFill>
                <a:schemeClr val="tx1">
                  <a:lumMod val="85000"/>
                </a:schemeClr>
              </a:solidFill>
            </a:endParaRPr>
          </a:p>
        </p:txBody>
      </p:sp>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8" name="TextBox 7"/>
          <p:cNvSpPr txBox="1"/>
          <p:nvPr/>
        </p:nvSpPr>
        <p:spPr>
          <a:xfrm>
            <a:off x="35496" y="5301208"/>
            <a:ext cx="8999984" cy="1200329"/>
          </a:xfrm>
          <a:prstGeom prst="rect">
            <a:avLst/>
          </a:prstGeom>
          <a:noFill/>
        </p:spPr>
        <p:txBody>
          <a:bodyPr wrap="square" rtlCol="0">
            <a:spAutoFit/>
          </a:bodyPr>
          <a:lstStyle/>
          <a:p>
            <a:pPr algn="ctr"/>
            <a:r>
              <a:rPr lang="en-CA" sz="2400" b="1" spc="-10" dirty="0" err="1" smtClean="0">
                <a:solidFill>
                  <a:srgbClr val="002060"/>
                </a:solidFill>
                <a:latin typeface="Arial Narrow" pitchFamily="34" charset="0"/>
              </a:rPr>
              <a:t>Jika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kita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ada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dlm</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Kristus</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di</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mana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kepenuhan</a:t>
            </a:r>
            <a:r>
              <a:rPr lang="en-CA" sz="2400" b="1" spc="-10" dirty="0" smtClean="0">
                <a:solidFill>
                  <a:srgbClr val="002060"/>
                </a:solidFill>
                <a:latin typeface="Arial Narrow" pitchFamily="34" charset="0"/>
              </a:rPr>
              <a:t> Allah </a:t>
            </a:r>
            <a:r>
              <a:rPr lang="en-CA" sz="2400" b="1" spc="-10" dirty="0" err="1" smtClean="0">
                <a:solidFill>
                  <a:srgbClr val="002060"/>
                </a:solidFill>
                <a:latin typeface="Arial Narrow" pitchFamily="34" charset="0"/>
              </a:rPr>
              <a:t>tinggal</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kepala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semua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pemerintah</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dan</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penguasa</a:t>
            </a:r>
            <a:r>
              <a:rPr lang="en-CA" sz="2400" b="1"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secara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rohani</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kita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dipenuhi</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dan</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sempurna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dalam</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pandangan</a:t>
            </a:r>
            <a:r>
              <a:rPr lang="en-CA" sz="2400" b="1" kern="0" spc="-10" dirty="0" smtClean="0">
                <a:solidFill>
                  <a:srgbClr val="002060"/>
                </a:solidFill>
                <a:latin typeface="Arial Narrow" pitchFamily="34" charset="0"/>
              </a:rPr>
              <a:t> Allah.</a:t>
            </a:r>
          </a:p>
        </p:txBody>
      </p:sp>
      <p:sp>
        <p:nvSpPr>
          <p:cNvPr id="16" name="TextBox 15"/>
          <p:cNvSpPr txBox="1"/>
          <p:nvPr/>
        </p:nvSpPr>
        <p:spPr>
          <a:xfrm>
            <a:off x="83096" y="3749938"/>
            <a:ext cx="2472680" cy="759182"/>
          </a:xfrm>
          <a:prstGeom prst="rect">
            <a:avLst/>
          </a:prstGeom>
          <a:noFill/>
        </p:spPr>
        <p:txBody>
          <a:bodyPr wrap="square" rtlCol="0">
            <a:spAutoFit/>
          </a:bodyPr>
          <a:lstStyle/>
          <a:p>
            <a:pPr algn="ctr">
              <a:lnSpc>
                <a:spcPts val="2600"/>
              </a:lnSpc>
            </a:pPr>
            <a:r>
              <a:rPr lang="en-CA" sz="2400" b="1" dirty="0" err="1" smtClean="0">
                <a:solidFill>
                  <a:schemeClr val="bg1"/>
                </a:solidFill>
              </a:rPr>
              <a:t>Mengosongkan</a:t>
            </a:r>
            <a:r>
              <a:rPr lang="en-CA" sz="2400" b="1" dirty="0" smtClean="0">
                <a:solidFill>
                  <a:schemeClr val="bg1"/>
                </a:solidFill>
              </a:rPr>
              <a:t> </a:t>
            </a:r>
            <a:r>
              <a:rPr lang="en-CA" sz="2400" b="1" dirty="0" err="1" smtClean="0">
                <a:solidFill>
                  <a:schemeClr val="bg1"/>
                </a:solidFill>
              </a:rPr>
              <a:t>diri</a:t>
            </a:r>
            <a:endParaRPr lang="en-CA" sz="2400" b="1" dirty="0" smtClean="0">
              <a:solidFill>
                <a:schemeClr val="bg1"/>
              </a:solidFill>
            </a:endParaRPr>
          </a:p>
        </p:txBody>
      </p:sp>
      <p:sp>
        <p:nvSpPr>
          <p:cNvPr id="13" name="Smiley Face 12"/>
          <p:cNvSpPr/>
          <p:nvPr/>
        </p:nvSpPr>
        <p:spPr>
          <a:xfrm>
            <a:off x="849288" y="2802632"/>
            <a:ext cx="914400" cy="914400"/>
          </a:xfrm>
          <a:prstGeom prst="smileyFace">
            <a:avLst>
              <a:gd name="adj" fmla="val -465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5" name="Picture 14" descr="www.fg-a.com valentine 2-jumping-heart.gif"/>
          <p:cNvPicPr>
            <a:picLocks noChangeAspect="1"/>
          </p:cNvPicPr>
          <p:nvPr/>
        </p:nvPicPr>
        <p:blipFill>
          <a:blip r:embed="rId3" cstate="print"/>
          <a:stretch>
            <a:fillRect/>
          </a:stretch>
        </p:blipFill>
        <p:spPr>
          <a:xfrm>
            <a:off x="3707904" y="3031604"/>
            <a:ext cx="1143000" cy="1333500"/>
          </a:xfrm>
          <a:prstGeom prst="rect">
            <a:avLst/>
          </a:prstGeom>
        </p:spPr>
      </p:pic>
      <p:sp>
        <p:nvSpPr>
          <p:cNvPr id="17" name="TextBox 16"/>
          <p:cNvSpPr txBox="1"/>
          <p:nvPr/>
        </p:nvSpPr>
        <p:spPr>
          <a:xfrm>
            <a:off x="3275856" y="5054987"/>
            <a:ext cx="2088232" cy="246221"/>
          </a:xfrm>
          <a:prstGeom prst="rect">
            <a:avLst/>
          </a:prstGeom>
          <a:noFill/>
        </p:spPr>
        <p:txBody>
          <a:bodyPr wrap="square" rtlCol="0">
            <a:spAutoFit/>
          </a:bodyPr>
          <a:lstStyle/>
          <a:p>
            <a:r>
              <a:rPr lang="en-CA" sz="1000" dirty="0" smtClean="0">
                <a:solidFill>
                  <a:schemeClr val="tx1">
                    <a:lumMod val="75000"/>
                  </a:schemeClr>
                </a:solidFill>
              </a:rPr>
              <a:t>jumping heart © www.fg-a.com</a:t>
            </a:r>
            <a:endParaRPr lang="en-CA" dirty="0">
              <a:solidFill>
                <a:schemeClr val="tx1">
                  <a:lumMod val="75000"/>
                </a:schemeClr>
              </a:solidFill>
            </a:endParaRPr>
          </a:p>
        </p:txBody>
      </p:sp>
      <p:sp>
        <p:nvSpPr>
          <p:cNvPr id="14" name="TextBox 13"/>
          <p:cNvSpPr txBox="1"/>
          <p:nvPr/>
        </p:nvSpPr>
        <p:spPr>
          <a:xfrm>
            <a:off x="6228184" y="2211248"/>
            <a:ext cx="2915816" cy="2369880"/>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10. </a:t>
            </a:r>
            <a:r>
              <a:rPr lang="en-CA" sz="2800" b="1" dirty="0" err="1" smtClean="0">
                <a:solidFill>
                  <a:srgbClr val="FF0000"/>
                </a:solidFill>
                <a:latin typeface="Calibri" pitchFamily="34" charset="0"/>
              </a:rPr>
              <a:t>Dipenuhi</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smtClean="0">
                <a:solidFill>
                  <a:srgbClr val="FF0000"/>
                </a:solidFill>
                <a:latin typeface="Calibri" pitchFamily="34" charset="0"/>
              </a:rPr>
              <a:t>Kristus </a:t>
            </a:r>
            <a:r>
              <a:rPr lang="en-CA" sz="2800" b="1" dirty="0" err="1" smtClean="0">
                <a:solidFill>
                  <a:srgbClr val="FF0000"/>
                </a:solidFill>
                <a:latin typeface="Calibri" pitchFamily="34" charset="0"/>
              </a:rPr>
              <a:t>kepenuhan</a:t>
            </a:r>
            <a:r>
              <a:rPr lang="en-CA" sz="2800" b="1" dirty="0" smtClean="0">
                <a:solidFill>
                  <a:srgbClr val="FF0000"/>
                </a:solidFill>
                <a:latin typeface="Calibri" pitchFamily="34" charset="0"/>
              </a:rPr>
              <a:t> Allah.</a:t>
            </a:r>
          </a:p>
          <a:p>
            <a:pPr algn="ctr"/>
            <a:endParaRPr lang="en-CA" sz="800" b="1" dirty="0" smtClean="0">
              <a:solidFill>
                <a:srgbClr val="FF0000"/>
              </a:solidFill>
              <a:latin typeface="Calibri" pitchFamily="34" charset="0"/>
            </a:endParaRP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dirty="0"/>
          </a:p>
        </p:txBody>
      </p:sp>
    </p:spTree>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1026" name="Oval 2"/>
          <p:cNvSpPr>
            <a:spLocks noChangeArrowheads="1"/>
          </p:cNvSpPr>
          <p:nvPr/>
        </p:nvSpPr>
        <p:spPr bwMode="auto">
          <a:xfrm>
            <a:off x="35496" y="412576"/>
            <a:ext cx="7132320" cy="6309360"/>
          </a:xfrm>
          <a:prstGeom prst="ellipse">
            <a:avLst/>
          </a:prstGeom>
          <a:solidFill>
            <a:srgbClr val="66FFFF"/>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CA"/>
          </a:p>
        </p:txBody>
      </p:sp>
      <p:sp>
        <p:nvSpPr>
          <p:cNvPr id="7" name="Down Arrow 6"/>
          <p:cNvSpPr/>
          <p:nvPr/>
        </p:nvSpPr>
        <p:spPr>
          <a:xfrm>
            <a:off x="3419872" y="72008"/>
            <a:ext cx="360040" cy="365760"/>
          </a:xfrm>
          <a:prstGeom prst="down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7" name="TextBox 16"/>
          <p:cNvSpPr txBox="1"/>
          <p:nvPr/>
        </p:nvSpPr>
        <p:spPr>
          <a:xfrm>
            <a:off x="-108520" y="6535579"/>
            <a:ext cx="2448272" cy="246221"/>
          </a:xfrm>
          <a:prstGeom prst="rect">
            <a:avLst/>
          </a:prstGeom>
          <a:noFill/>
        </p:spPr>
        <p:txBody>
          <a:bodyPr wrap="square" rtlCol="0">
            <a:spAutoFit/>
          </a:bodyPr>
          <a:lstStyle/>
          <a:p>
            <a:pPr algn="ctr"/>
            <a:r>
              <a:rPr lang="en-CA" sz="1000" dirty="0" smtClean="0">
                <a:solidFill>
                  <a:schemeClr val="tx1">
                    <a:lumMod val="85000"/>
                  </a:schemeClr>
                </a:solidFill>
                <a:latin typeface="Arial Narrow" pitchFamily="34" charset="0"/>
              </a:rPr>
              <a:t>johncrozieris@gmail.com  ©  2020 </a:t>
            </a:r>
            <a:endParaRPr lang="en-CA" sz="1200" dirty="0">
              <a:solidFill>
                <a:schemeClr val="tx1">
                  <a:lumMod val="85000"/>
                </a:schemeClr>
              </a:solidFill>
              <a:latin typeface="Arial Narrow" pitchFamily="34" charset="0"/>
            </a:endParaRPr>
          </a:p>
        </p:txBody>
      </p:sp>
      <p:sp>
        <p:nvSpPr>
          <p:cNvPr id="9743362" name="Text Box 2"/>
          <p:cNvSpPr txBox="1">
            <a:spLocks noChangeArrowheads="1"/>
          </p:cNvSpPr>
          <p:nvPr/>
        </p:nvSpPr>
        <p:spPr bwMode="auto">
          <a:xfrm>
            <a:off x="2771800" y="404664"/>
            <a:ext cx="1576388" cy="3077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dalam</a:t>
            </a:r>
            <a:r>
              <a:rPr kumimoji="0" lang="en-CA" altLang="ko-KR" sz="1400" b="1" i="0" u="none" strike="noStrike" cap="none" normalizeH="0" baseline="0" dirty="0" smtClean="0">
                <a:ln>
                  <a:noFill/>
                </a:ln>
                <a:solidFill>
                  <a:schemeClr val="bg1"/>
                </a:solidFill>
                <a:effectLst/>
                <a:latin typeface="Arial Black" pitchFamily="34" charset="0"/>
                <a:ea typeface="Malgun Gothic" pitchFamily="34" charset="-127"/>
                <a:cs typeface="Arial" pitchFamily="34" charset="0"/>
              </a:rPr>
              <a:t> </a:t>
            </a:r>
            <a:r>
              <a:rPr kumimoji="0" lang="en-CA" altLang="ko-KR" sz="1400" b="1" i="0" u="none" strike="noStrike" cap="none" normalizeH="0" baseline="0" dirty="0" err="1" smtClean="0">
                <a:ln>
                  <a:noFill/>
                </a:ln>
                <a:solidFill>
                  <a:schemeClr val="bg1"/>
                </a:solidFill>
                <a:effectLst/>
                <a:latin typeface="Arial Black" pitchFamily="34" charset="0"/>
                <a:ea typeface="Malgun Gothic" pitchFamily="34" charset="-127"/>
                <a:cs typeface="Arial" pitchFamily="34" charset="0"/>
              </a:rPr>
              <a:t>Kristus</a:t>
            </a:r>
            <a:endParaRPr kumimoji="0" lang="en-US" sz="1400" b="0" i="0" u="none" strike="noStrike" cap="none" normalizeH="0" baseline="0" dirty="0" smtClean="0">
              <a:ln>
                <a:noFill/>
              </a:ln>
              <a:solidFill>
                <a:schemeClr val="bg1"/>
              </a:solidFill>
              <a:effectLst/>
              <a:latin typeface="Arial" pitchFamily="34" charset="0"/>
              <a:cs typeface="Arial" pitchFamily="34" charset="0"/>
            </a:endParaRPr>
          </a:p>
        </p:txBody>
      </p:sp>
      <p:sp>
        <p:nvSpPr>
          <p:cNvPr id="2" name="Text Box 1"/>
          <p:cNvSpPr txBox="1">
            <a:spLocks noChangeArrowheads="1"/>
          </p:cNvSpPr>
          <p:nvPr/>
        </p:nvSpPr>
        <p:spPr bwMode="auto">
          <a:xfrm>
            <a:off x="107504" y="52810"/>
            <a:ext cx="7200800" cy="4238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CA" altLang="ko-KR" sz="2000" b="1" i="0" u="none" strike="noStrike" cap="none" normalizeH="0" baseline="0" dirty="0" err="1" smtClean="0">
                <a:ln>
                  <a:noFill/>
                </a:ln>
                <a:effectLst/>
                <a:latin typeface="Calibri" pitchFamily="34" charset="0"/>
                <a:ea typeface="Malgun Gothic" pitchFamily="34" charset="-127"/>
                <a:cs typeface="Arial" pitchFamily="34" charset="0"/>
              </a:rPr>
              <a:t>Bertobat</a:t>
            </a:r>
            <a:r>
              <a:rPr kumimoji="0" lang="en-CA" altLang="ko-KR" sz="2000" b="1" i="0" u="none" strike="noStrike" cap="none" normalizeH="0" baseline="0" dirty="0" smtClean="0">
                <a:ln>
                  <a:noFill/>
                </a:ln>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effectLst/>
                <a:latin typeface="Calibri" pitchFamily="34" charset="0"/>
                <a:ea typeface="Malgun Gothic" pitchFamily="34" charset="-127"/>
                <a:cs typeface="Arial" pitchFamily="34" charset="0"/>
              </a:rPr>
              <a:t> Allah </a:t>
            </a:r>
            <a:r>
              <a:rPr kumimoji="0" lang="en-CA" altLang="ko-KR" sz="2000" b="1" i="0" u="none" strike="noStrike" cap="none" normalizeH="0" baseline="0" dirty="0" err="1" smtClean="0">
                <a:ln>
                  <a:noFill/>
                </a:ln>
                <a:effectLst/>
                <a:latin typeface="Calibri" pitchFamily="34" charset="0"/>
                <a:ea typeface="Malgun Gothic" pitchFamily="34" charset="-127"/>
                <a:cs typeface="Arial" pitchFamily="34" charset="0"/>
              </a:rPr>
              <a:t>dan</a:t>
            </a:r>
            <a:r>
              <a:rPr kumimoji="0" lang="en-CA" altLang="ko-KR" sz="2000" b="1" i="0" u="none" strike="noStrike" cap="none" normalizeH="0" baseline="0" dirty="0" smtClean="0">
                <a:ln>
                  <a:noFill/>
                </a:ln>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effectLst/>
                <a:latin typeface="Calibri" pitchFamily="34" charset="0"/>
                <a:ea typeface="Malgun Gothic" pitchFamily="34" charset="-127"/>
                <a:cs typeface="Arial" pitchFamily="34" charset="0"/>
              </a:rPr>
              <a:t>percaya</a:t>
            </a:r>
            <a:r>
              <a:rPr kumimoji="0" lang="en-CA" altLang="ko-KR" sz="2000" b="1" i="0" u="none" strike="noStrike" cap="none" normalizeH="0" baseline="0" dirty="0" smtClean="0">
                <a:ln>
                  <a:noFill/>
                </a:ln>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effectLst/>
                <a:latin typeface="Calibri" pitchFamily="34" charset="0"/>
                <a:ea typeface="Malgun Gothic" pitchFamily="34" charset="-127"/>
                <a:cs typeface="Arial" pitchFamily="34" charset="0"/>
              </a:rPr>
              <a:t>kepada</a:t>
            </a:r>
            <a:r>
              <a:rPr kumimoji="0" lang="en-CA" altLang="ko-KR" sz="2000" b="1" i="0" u="none" strike="noStrike" cap="none" normalizeH="0" baseline="0" dirty="0" smtClean="0">
                <a:ln>
                  <a:noFill/>
                </a:ln>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effectLst/>
                <a:latin typeface="Calibri" pitchFamily="34" charset="0"/>
                <a:ea typeface="Malgun Gothic" pitchFamily="34" charset="-127"/>
                <a:cs typeface="Arial" pitchFamily="34" charset="0"/>
              </a:rPr>
              <a:t>Yesus</a:t>
            </a:r>
            <a:r>
              <a:rPr kumimoji="0" lang="en-CA" altLang="ko-KR" sz="2000" b="1" i="0" u="none" strike="noStrike" cap="none" normalizeH="0" baseline="0" dirty="0" smtClean="0">
                <a:ln>
                  <a:noFill/>
                </a:ln>
                <a:effectLst/>
                <a:latin typeface="Calibri" pitchFamily="34" charset="0"/>
                <a:ea typeface="Malgun Gothic" pitchFamily="34" charset="-127"/>
                <a:cs typeface="Arial" pitchFamily="34" charset="0"/>
              </a:rPr>
              <a:t> </a:t>
            </a:r>
            <a:r>
              <a:rPr kumimoji="0" lang="en-CA" altLang="ko-KR" sz="2000" b="1" i="0" u="none" strike="noStrike" cap="none" normalizeH="0" baseline="0" dirty="0" err="1" smtClean="0">
                <a:ln>
                  <a:noFill/>
                </a:ln>
                <a:effectLst/>
                <a:latin typeface="Calibri" pitchFamily="34" charset="0"/>
                <a:ea typeface="Malgun Gothic" pitchFamily="34" charset="-127"/>
                <a:cs typeface="Arial" pitchFamily="34" charset="0"/>
              </a:rPr>
              <a:t>Kristus</a:t>
            </a:r>
            <a:endParaRPr kumimoji="0" lang="en-US" sz="2000" b="0" i="0" u="none" strike="noStrike" cap="none" normalizeH="0" baseline="0" dirty="0" smtClean="0">
              <a:ln>
                <a:noFill/>
              </a:ln>
              <a:effectLst/>
              <a:latin typeface="Arial" pitchFamily="34" charset="0"/>
              <a:cs typeface="Arial" pitchFamily="34" charset="0"/>
            </a:endParaRPr>
          </a:p>
        </p:txBody>
      </p:sp>
      <p:sp>
        <p:nvSpPr>
          <p:cNvPr id="20" name="Rectangle 19"/>
          <p:cNvSpPr/>
          <p:nvPr/>
        </p:nvSpPr>
        <p:spPr>
          <a:xfrm>
            <a:off x="3505592" y="3002280"/>
            <a:ext cx="182880" cy="11887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2" name="Rectangle 21"/>
          <p:cNvSpPr/>
          <p:nvPr/>
        </p:nvSpPr>
        <p:spPr>
          <a:xfrm>
            <a:off x="3124200" y="3276600"/>
            <a:ext cx="914400"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Text Box 3"/>
          <p:cNvSpPr txBox="1">
            <a:spLocks noChangeArrowheads="1"/>
          </p:cNvSpPr>
          <p:nvPr/>
        </p:nvSpPr>
        <p:spPr bwMode="auto">
          <a:xfrm>
            <a:off x="1907704" y="620688"/>
            <a:ext cx="3456384" cy="2762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ts val="1000"/>
              </a:spcAft>
              <a:buClrTx/>
              <a:buSzTx/>
              <a:buFontTx/>
              <a:buNone/>
              <a:tabLst/>
            </a:pP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a:t>
            </a:r>
            <a:r>
              <a:rPr lang="en-CA" altLang="ko-KR" sz="1200" b="1" dirty="0" err="1" smtClean="0">
                <a:solidFill>
                  <a:schemeClr val="bg1"/>
                </a:solidFill>
                <a:latin typeface="Calibri" pitchFamily="34" charset="0"/>
                <a:ea typeface="Malgun Gothic" pitchFamily="34" charset="-127"/>
                <a:cs typeface="Calibri" pitchFamily="34" charset="0"/>
              </a:rPr>
              <a:t>b</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enarkan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cxnSp>
        <p:nvCxnSpPr>
          <p:cNvPr id="14" name="Straight Arrow Connector 13"/>
          <p:cNvCxnSpPr/>
          <p:nvPr/>
        </p:nvCxnSpPr>
        <p:spPr>
          <a:xfrm flipV="1">
            <a:off x="388620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flipV="1">
            <a:off x="2926080" y="29260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H="1">
            <a:off x="297180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3916680" y="3916680"/>
            <a:ext cx="274320" cy="27432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pic>
        <p:nvPicPr>
          <p:cNvPr id="24" name="Picture 23" descr="www.fg-a.com valentine 2-jumping-heart.gif"/>
          <p:cNvPicPr>
            <a:picLocks noChangeAspect="1"/>
          </p:cNvPicPr>
          <p:nvPr/>
        </p:nvPicPr>
        <p:blipFill>
          <a:blip r:embed="rId2" cstate="print"/>
          <a:stretch>
            <a:fillRect/>
          </a:stretch>
        </p:blipFill>
        <p:spPr>
          <a:xfrm>
            <a:off x="3059832" y="2996952"/>
            <a:ext cx="1049259" cy="1224136"/>
          </a:xfrm>
          <a:prstGeom prst="rect">
            <a:avLst/>
          </a:prstGeom>
        </p:spPr>
      </p:pic>
      <p:sp>
        <p:nvSpPr>
          <p:cNvPr id="26" name="TextBox 25"/>
          <p:cNvSpPr txBox="1"/>
          <p:nvPr/>
        </p:nvSpPr>
        <p:spPr>
          <a:xfrm>
            <a:off x="107504" y="6381328"/>
            <a:ext cx="2088232" cy="246221"/>
          </a:xfrm>
          <a:prstGeom prst="rect">
            <a:avLst/>
          </a:prstGeom>
          <a:noFill/>
        </p:spPr>
        <p:txBody>
          <a:bodyPr wrap="square" rtlCol="0">
            <a:spAutoFit/>
          </a:bodyPr>
          <a:lstStyle/>
          <a:p>
            <a:pPr algn="ctr"/>
            <a:r>
              <a:rPr lang="en-CA" sz="1000" dirty="0" smtClean="0">
                <a:solidFill>
                  <a:schemeClr val="tx1">
                    <a:lumMod val="85000"/>
                  </a:schemeClr>
                </a:solidFill>
                <a:latin typeface="Arial Narrow" pitchFamily="34" charset="0"/>
              </a:rPr>
              <a:t>jumping heart © www.fg-a.com</a:t>
            </a:r>
          </a:p>
        </p:txBody>
      </p:sp>
      <p:sp>
        <p:nvSpPr>
          <p:cNvPr id="27" name="TextBox 26"/>
          <p:cNvSpPr txBox="1"/>
          <p:nvPr/>
        </p:nvSpPr>
        <p:spPr>
          <a:xfrm>
            <a:off x="4716016" y="548680"/>
            <a:ext cx="4427984" cy="6370975"/>
          </a:xfrm>
          <a:prstGeom prst="rect">
            <a:avLst/>
          </a:prstGeom>
          <a:noFill/>
        </p:spPr>
        <p:txBody>
          <a:bodyPr wrap="square" rtlCol="0">
            <a:spAutoFit/>
          </a:bodyPr>
          <a:lstStyle/>
          <a:p>
            <a:pPr algn="r"/>
            <a:r>
              <a:rPr lang="en-US" sz="2400" b="1" dirty="0" err="1" smtClean="0">
                <a:latin typeface="Calibri" pitchFamily="34" charset="0"/>
                <a:cs typeface="Calibri" pitchFamily="34" charset="0"/>
              </a:rPr>
              <a:t>Jika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ada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kepenuhan</a:t>
            </a:r>
            <a:r>
              <a:rPr lang="en-US" sz="2400" b="1" dirty="0" smtClean="0">
                <a:latin typeface="Calibri" pitchFamily="34" charset="0"/>
                <a:cs typeface="Calibri" pitchFamily="34" charset="0"/>
              </a:rPr>
              <a:t> </a:t>
            </a:r>
          </a:p>
          <a:p>
            <a:pPr algn="r"/>
            <a:r>
              <a:rPr lang="en-US" sz="2400" b="1" dirty="0" smtClean="0">
                <a:latin typeface="Calibri" pitchFamily="34" charset="0"/>
                <a:cs typeface="Calibri" pitchFamily="34" charset="0"/>
              </a:rPr>
              <a:t>Allah </a:t>
            </a:r>
            <a:r>
              <a:rPr lang="en-US" sz="2400" b="1" dirty="0" err="1" smtClean="0">
                <a:latin typeface="Calibri" pitchFamily="34" charset="0"/>
                <a:cs typeface="Calibri" pitchFamily="34" charset="0"/>
              </a:rPr>
              <a:t>ada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dlm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kita</a:t>
            </a:r>
            <a:r>
              <a:rPr lang="en-US" sz="2400" b="1" dirty="0" smtClean="0">
                <a:latin typeface="Calibri" pitchFamily="34" charset="0"/>
                <a:cs typeface="Calibri" pitchFamily="34" charset="0"/>
              </a:rPr>
              <a:t>, </a:t>
            </a:r>
          </a:p>
          <a:p>
            <a:pPr algn="r"/>
            <a:r>
              <a:rPr lang="en-US" sz="2400" b="1" dirty="0" err="1" smtClean="0">
                <a:latin typeface="Calibri" pitchFamily="34" charset="0"/>
                <a:cs typeface="Calibri" pitchFamily="34" charset="0"/>
              </a:rPr>
              <a:t>dan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kita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dipenuhi</a:t>
            </a:r>
            <a:r>
              <a:rPr lang="en-US" sz="2400" b="1" dirty="0" smtClean="0">
                <a:latin typeface="Calibri" pitchFamily="34" charset="0"/>
                <a:cs typeface="Calibri" pitchFamily="34" charset="0"/>
              </a:rPr>
              <a:t> </a:t>
            </a:r>
          </a:p>
          <a:p>
            <a:pPr algn="r"/>
            <a:r>
              <a:rPr lang="en-US" sz="2400" b="1" dirty="0" err="1" smtClean="0">
                <a:latin typeface="Calibri" pitchFamily="34" charset="0"/>
                <a:cs typeface="Calibri" pitchFamily="34" charset="0"/>
              </a:rPr>
              <a:t>secara</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rohani</a:t>
            </a:r>
            <a:r>
              <a:rPr lang="en-US" sz="2400" b="1" dirty="0" smtClean="0">
                <a:latin typeface="Calibri" pitchFamily="34" charset="0"/>
                <a:cs typeface="Calibri" pitchFamily="34" charset="0"/>
              </a:rPr>
              <a:t> </a:t>
            </a:r>
          </a:p>
          <a:p>
            <a:pPr algn="r"/>
            <a:r>
              <a:rPr lang="en-US" sz="2400" b="1" dirty="0" err="1" smtClean="0">
                <a:latin typeface="Calibri" pitchFamily="34" charset="0"/>
                <a:cs typeface="Calibri" pitchFamily="34" charset="0"/>
              </a:rPr>
              <a:t>dgn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dan</a:t>
            </a:r>
            <a:endParaRPr lang="en-US" sz="2400" b="1" dirty="0" smtClean="0">
              <a:latin typeface="Calibri" pitchFamily="34" charset="0"/>
              <a:cs typeface="Calibri" pitchFamily="34" charset="0"/>
            </a:endParaRPr>
          </a:p>
          <a:p>
            <a:pPr algn="r"/>
            <a:r>
              <a:rPr lang="en-US" sz="2400" b="1" dirty="0" err="1" smtClean="0">
                <a:latin typeface="Calibri" pitchFamily="34" charset="0"/>
                <a:cs typeface="Calibri" pitchFamily="34" charset="0"/>
              </a:rPr>
              <a:t>kepenuhan</a:t>
            </a:r>
            <a:endParaRPr lang="en-US" sz="2400" b="1" dirty="0" smtClean="0">
              <a:latin typeface="Calibri" pitchFamily="34" charset="0"/>
              <a:cs typeface="Calibri" pitchFamily="34" charset="0"/>
            </a:endParaRPr>
          </a:p>
          <a:p>
            <a:pPr algn="r"/>
            <a:r>
              <a:rPr lang="en-US" sz="2400" b="1" dirty="0" err="1" smtClean="0">
                <a:latin typeface="Calibri" pitchFamily="34" charset="0"/>
                <a:cs typeface="Calibri" pitchFamily="34" charset="0"/>
              </a:rPr>
              <a:t>kasih</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karunia</a:t>
            </a:r>
            <a:r>
              <a:rPr lang="en-US" sz="2400" b="1" dirty="0" smtClean="0">
                <a:latin typeface="Calibri" pitchFamily="34" charset="0"/>
                <a:cs typeface="Calibri" pitchFamily="34" charset="0"/>
              </a:rPr>
              <a:t> </a:t>
            </a:r>
          </a:p>
          <a:p>
            <a:pPr algn="r"/>
            <a:r>
              <a:rPr lang="en-US" sz="2400" b="1" dirty="0" smtClean="0">
                <a:latin typeface="Calibri" pitchFamily="34" charset="0"/>
                <a:cs typeface="Calibri" pitchFamily="34" charset="0"/>
              </a:rPr>
              <a:t>Allah </a:t>
            </a: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dalam</a:t>
            </a:r>
            <a:endParaRPr lang="en-US" sz="2400" b="1" dirty="0" smtClean="0">
              <a:latin typeface="Calibri" pitchFamily="34" charset="0"/>
              <a:cs typeface="Calibri" pitchFamily="34" charset="0"/>
            </a:endParaRPr>
          </a:p>
          <a:p>
            <a:pPr algn="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a:t>
            </a:r>
          </a:p>
          <a:p>
            <a:pPr algn="r"/>
            <a:r>
              <a:rPr lang="en-US" sz="2400" b="1" dirty="0" err="1" smtClean="0">
                <a:latin typeface="Calibri" pitchFamily="34" charset="0"/>
                <a:cs typeface="Calibri" pitchFamily="34" charset="0"/>
              </a:rPr>
              <a:t>menyelesaikan</a:t>
            </a:r>
            <a:endParaRPr lang="en-US" sz="2400" b="1" dirty="0" smtClean="0">
              <a:latin typeface="Calibri" pitchFamily="34" charset="0"/>
              <a:cs typeface="Calibri" pitchFamily="34" charset="0"/>
            </a:endParaRPr>
          </a:p>
          <a:p>
            <a:pPr algn="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Kristus</a:t>
            </a:r>
            <a:r>
              <a:rPr lang="en-US" sz="2400" b="1" dirty="0" smtClean="0">
                <a:latin typeface="Calibri" pitchFamily="34" charset="0"/>
                <a:cs typeface="Calibri" pitchFamily="34" charset="0"/>
              </a:rPr>
              <a:t>,</a:t>
            </a:r>
          </a:p>
          <a:p>
            <a:pPr algn="r"/>
            <a:r>
              <a:rPr lang="en-US" sz="2400" b="1" dirty="0" err="1" smtClean="0">
                <a:latin typeface="Calibri" pitchFamily="34" charset="0"/>
                <a:cs typeface="Calibri" pitchFamily="34" charset="0"/>
              </a:rPr>
              <a:t>tidak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kekurangan</a:t>
            </a:r>
            <a:r>
              <a:rPr lang="en-US" sz="2400" b="1" dirty="0" smtClean="0">
                <a:latin typeface="Calibri" pitchFamily="34" charset="0"/>
                <a:cs typeface="Calibri" pitchFamily="34" charset="0"/>
              </a:rPr>
              <a:t>,</a:t>
            </a:r>
          </a:p>
          <a:p>
            <a:pPr algn="r"/>
            <a:r>
              <a:rPr lang="en-US" sz="2400" b="1" dirty="0" err="1" smtClean="0">
                <a:latin typeface="Calibri" pitchFamily="34" charset="0"/>
                <a:cs typeface="Calibri" pitchFamily="34" charset="0"/>
              </a:rPr>
              <a:t>menunggu</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untuk</a:t>
            </a:r>
            <a:endParaRPr lang="en-US" sz="2400" b="1" dirty="0" smtClean="0">
              <a:latin typeface="Calibri" pitchFamily="34" charset="0"/>
              <a:cs typeface="Calibri" pitchFamily="34" charset="0"/>
            </a:endParaRPr>
          </a:p>
          <a:p>
            <a:pPr algn="r"/>
            <a:r>
              <a:rPr lang="en-US" sz="2400" b="1" dirty="0" err="1" smtClean="0">
                <a:latin typeface="Calibri" pitchFamily="34" charset="0"/>
                <a:cs typeface="Calibri" pitchFamily="34" charset="0"/>
              </a:rPr>
              <a:t>masuk</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dalam</a:t>
            </a:r>
            <a:r>
              <a:rPr lang="en-US" sz="2400" b="1" dirty="0" smtClean="0">
                <a:latin typeface="Calibri" pitchFamily="34" charset="0"/>
                <a:cs typeface="Calibri" pitchFamily="34" charset="0"/>
              </a:rPr>
              <a:t> </a:t>
            </a:r>
          </a:p>
          <a:p>
            <a:pPr algn="r"/>
            <a:r>
              <a:rPr lang="en-US" sz="2400" b="1" dirty="0" err="1" smtClean="0">
                <a:latin typeface="Calibri" pitchFamily="34" charset="0"/>
                <a:cs typeface="Calibri" pitchFamily="34" charset="0"/>
              </a:rPr>
              <a:t>kepenuhan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kemuliaan</a:t>
            </a:r>
            <a:r>
              <a:rPr lang="en-US" sz="2400" b="1" dirty="0" smtClean="0">
                <a:latin typeface="Calibri" pitchFamily="34" charset="0"/>
                <a:cs typeface="Calibri" pitchFamily="34" charset="0"/>
              </a:rPr>
              <a:t> </a:t>
            </a:r>
          </a:p>
          <a:p>
            <a:pPr algn="r"/>
            <a:r>
              <a:rPr lang="en-US" sz="2400" b="1" dirty="0" err="1" smtClean="0">
                <a:latin typeface="Calibri" pitchFamily="34" charset="0"/>
                <a:cs typeface="Calibri" pitchFamily="34" charset="0"/>
              </a:rPr>
              <a:t>Tuhan</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di</a:t>
            </a:r>
            <a:r>
              <a:rPr lang="en-US" sz="2400" b="1" dirty="0" smtClean="0">
                <a:latin typeface="Calibri" pitchFamily="34" charset="0"/>
                <a:cs typeface="Calibri" pitchFamily="34" charset="0"/>
              </a:rPr>
              <a:t> </a:t>
            </a:r>
            <a:r>
              <a:rPr lang="en-US" sz="2400" b="1" dirty="0" err="1" smtClean="0">
                <a:latin typeface="Calibri" pitchFamily="34" charset="0"/>
                <a:cs typeface="Calibri" pitchFamily="34" charset="0"/>
              </a:rPr>
              <a:t>hadirat-Nya</a:t>
            </a:r>
            <a:r>
              <a:rPr lang="en-US" sz="2400" b="1" dirty="0" smtClean="0">
                <a:latin typeface="Calibri" pitchFamily="34" charset="0"/>
                <a:cs typeface="Calibri" pitchFamily="34" charset="0"/>
              </a:rPr>
              <a:t> yang </a:t>
            </a:r>
            <a:r>
              <a:rPr lang="en-US" sz="2400" b="1" dirty="0" err="1" smtClean="0">
                <a:latin typeface="Calibri" pitchFamily="34" charset="0"/>
                <a:cs typeface="Calibri" pitchFamily="34" charset="0"/>
              </a:rPr>
              <a:t>kekal</a:t>
            </a:r>
            <a:r>
              <a:rPr lang="en-US" sz="2400" b="1" dirty="0" smtClean="0">
                <a:latin typeface="Calibri" pitchFamily="34" charset="0"/>
                <a:cs typeface="Calibri" pitchFamily="34" charset="0"/>
              </a:rPr>
              <a:t>.</a:t>
            </a:r>
            <a:endParaRPr lang="en-US" sz="2400" b="1" dirty="0">
              <a:latin typeface="Calibri" pitchFamily="34" charset="0"/>
              <a:cs typeface="Calibri" pitchFamily="34" charset="0"/>
            </a:endParaRPr>
          </a:p>
        </p:txBody>
      </p:sp>
      <p:sp>
        <p:nvSpPr>
          <p:cNvPr id="19" name="Text Box 1"/>
          <p:cNvSpPr txBox="1">
            <a:spLocks noChangeArrowheads="1"/>
          </p:cNvSpPr>
          <p:nvPr/>
        </p:nvSpPr>
        <p:spPr bwMode="auto">
          <a:xfrm>
            <a:off x="-180528" y="838200"/>
            <a:ext cx="7560840" cy="45751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Paskah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pendamaian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diampuni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damai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diperdamaikan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kekal</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diangkat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diterima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dipenuhi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diberkati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dengan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semua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berkat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hikmat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pengudusan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penebusan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dilepaskan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kegelapan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Bait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lang="en-CA" altLang="ko-KR" sz="1200" dirty="0" smtClean="0">
              <a:solidFill>
                <a:schemeClr val="bg1"/>
              </a:solidFill>
              <a:latin typeface="Calibri" pitchFamily="34" charset="0"/>
              <a:ea typeface="Malgun Gothic" pitchFamily="34" charset="-127"/>
              <a:cs typeface="Calibri" pitchFamily="34" charset="0"/>
            </a:endParaRPr>
          </a:p>
          <a:p>
            <a:pPr lvl="0" algn="ctr">
              <a:lnSpc>
                <a:spcPts val="1340"/>
              </a:lnSpc>
              <a:spcAft>
                <a:spcPts val="0"/>
              </a:spcAf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Bapa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persekutuan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jalan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kepada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dijawab</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tahta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anugerah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segala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keperluan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dipenuhi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untuk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membantu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berdoa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Imam  </a:t>
            </a:r>
            <a:r>
              <a:rPr lang="en-CA" altLang="ko-KR" sz="1200" dirty="0" err="1" smtClean="0">
                <a:solidFill>
                  <a:schemeClr val="bg1"/>
                </a:solidFill>
                <a:latin typeface="Calibri" pitchFamily="34" charset="0"/>
                <a:ea typeface="Malgun Gothic" pitchFamily="34" charset="-127"/>
                <a:cs typeface="Calibri" pitchFamily="34" charset="0"/>
              </a:rPr>
              <a:t>Besar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adalah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Pengantara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Pembela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kita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karena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tebusan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pendamaian-Nya</a:t>
            </a:r>
            <a:r>
              <a:rPr lang="en-CA" altLang="ko-KR" sz="1200" dirty="0" smtClean="0">
                <a:solidFill>
                  <a:schemeClr val="bg1"/>
                </a:solidFill>
                <a:latin typeface="Calibri" pitchFamily="34" charset="0"/>
                <a:ea typeface="Malgun Gothic" pitchFamily="34" charset="-127"/>
                <a:cs typeface="Calibri" pitchFamily="34" charset="0"/>
              </a:rPr>
              <a:t> </a:t>
            </a:r>
          </a:p>
          <a:p>
            <a:pPr lvl="0" algn="ctr">
              <a:lnSpc>
                <a:spcPts val="1340"/>
              </a:lnSpc>
              <a:spcAft>
                <a:spcPts val="0"/>
              </a:spcAft>
            </a:pPr>
            <a:r>
              <a:rPr lang="en-CA" altLang="ko-KR" sz="1200" dirty="0" err="1" smtClean="0">
                <a:solidFill>
                  <a:schemeClr val="bg1"/>
                </a:solidFill>
                <a:latin typeface="Calibri" pitchFamily="34" charset="0"/>
                <a:ea typeface="Malgun Gothic" pitchFamily="34" charset="-127"/>
                <a:cs typeface="Calibri" pitchFamily="34" charset="0"/>
              </a:rPr>
              <a:t>ditenggelamkan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bersatu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kematian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kebangkitan</a:t>
            </a:r>
            <a:r>
              <a:rPr lang="en-CA" altLang="ko-KR" sz="1200" dirty="0" smtClean="0">
                <a:solidFill>
                  <a:schemeClr val="bg1"/>
                </a:solidFill>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m</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lama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Adam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disalibkan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dikuburkan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manusia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dibangkitkan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dimerdekakan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perbudakan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senjata-senjata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kebenaran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bawah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karunia-Nya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tidak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hamba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dosa</a:t>
            </a:r>
            <a:endParaRPr lang="en-CA" altLang="ko-KR" sz="1200" dirty="0" smtClean="0">
              <a:solidFill>
                <a:schemeClr val="bg1"/>
              </a:solidFill>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sz="1200" dirty="0" err="1" smtClean="0">
                <a:solidFill>
                  <a:schemeClr val="bg1"/>
                </a:solidFill>
                <a:latin typeface="Calibri" pitchFamily="34" charset="0"/>
                <a:cs typeface="Calibri" pitchFamily="34" charset="0"/>
              </a:rPr>
              <a:t>mengikatkan</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pada</a:t>
            </a:r>
            <a:r>
              <a:rPr lang="en-CA" sz="1200" dirty="0" smtClean="0">
                <a:solidFill>
                  <a:schemeClr val="bg1"/>
                </a:solidFill>
                <a:latin typeface="Calibri" pitchFamily="34" charset="0"/>
                <a:cs typeface="Calibri" pitchFamily="34" charset="0"/>
              </a:rPr>
              <a:t> </a:t>
            </a:r>
            <a:r>
              <a:rPr lang="en-CA" sz="1200" dirty="0" err="1" smtClean="0">
                <a:solidFill>
                  <a:schemeClr val="bg1"/>
                </a:solidFill>
                <a:latin typeface="Calibri" pitchFamily="34" charset="0"/>
                <a:cs typeface="Calibri" pitchFamily="34" charset="0"/>
              </a:rPr>
              <a:t>Kristus</a:t>
            </a:r>
            <a:r>
              <a:rPr lang="en-CA" sz="1200" dirty="0" smtClean="0">
                <a:solidFill>
                  <a:schemeClr val="bg1"/>
                </a:solidFill>
                <a:latin typeface="Calibri" pitchFamily="34" charset="0"/>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satu</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duduk</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dengan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tersembunyi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dgn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dlm</a:t>
            </a:r>
            <a:r>
              <a:rPr lang="en-CA" altLang="ko-KR" sz="1200" dirty="0" smtClean="0">
                <a:solidFill>
                  <a:schemeClr val="bg1"/>
                </a:solidFill>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bebas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Taurat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menikah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hukum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lvl="0" algn="ctr" fontAlgn="base">
              <a:lnSpc>
                <a:spcPts val="1340"/>
              </a:lnSpc>
              <a:spcBef>
                <a:spcPct val="0"/>
              </a:spcBef>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kasih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ter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curah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lahir</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dari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p>
          <a:p>
            <a:pPr lvl="0" fontAlgn="base">
              <a:lnSpc>
                <a:spcPts val="1340"/>
              </a:lnSpc>
              <a:spcBef>
                <a:spcPct val="0"/>
              </a:spcBef>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dikaruniakan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menerima</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memiliki</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Roh</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aliran-aliran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mengalir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ditenggelamkan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datang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turun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atas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utusan-utusan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diurapi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dimeteraikan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jaminan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R</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menolong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mengajar</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menguduskan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memberi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karunia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r>
              <a:rPr kumimoji="0" lang="en-CA" altLang="ko-KR" sz="1200" b="0" i="0" u="none" strike="noStrike" cap="none"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dirty="0" err="1" smtClean="0">
                <a:ln>
                  <a:noFill/>
                </a:ln>
                <a:solidFill>
                  <a:schemeClr val="bg1"/>
                </a:solidFill>
                <a:effectLst/>
                <a:latin typeface="Calibri" pitchFamily="34" charset="0"/>
                <a:ea typeface="Malgun Gothic" pitchFamily="34" charset="-127"/>
                <a:cs typeface="Calibri" pitchFamily="34" charset="0"/>
              </a:rPr>
              <a:t>memen</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uhi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sunat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oleh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untuk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hidup</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Roh</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h</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ebat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kuasa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kekuatan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yang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dipimpin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kemenangan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saudara–saudari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ranting-ranting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Pokok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Anggur</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terpilih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imamat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rajani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bangsa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kepunyaan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sendiri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umat</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awan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sewarga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orang-orang</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kudus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angota-anggota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keluarga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k</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ewargaan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pengharapan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kemuliaan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ahli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waris</a:t>
            </a:r>
            <a:r>
              <a:rPr lang="en-CA" altLang="ko-KR" sz="1200" dirty="0" smtClean="0">
                <a:solidFill>
                  <a:schemeClr val="bg1"/>
                </a:solidFill>
                <a:latin typeface="Calibri" pitchFamily="34" charset="0"/>
                <a:ea typeface="Malgun Gothic" pitchFamily="34" charset="-127"/>
                <a:cs typeface="Calibri" pitchFamily="34" charset="0"/>
              </a:rPr>
              <a:t> Allah </a:t>
            </a:r>
            <a:r>
              <a:rPr lang="en-CA" altLang="ko-KR" sz="1200" dirty="0" err="1" smtClean="0">
                <a:solidFill>
                  <a:schemeClr val="bg1"/>
                </a:solidFill>
                <a:latin typeface="Calibri" pitchFamily="34" charset="0"/>
                <a:ea typeface="Malgun Gothic" pitchFamily="34" charset="-127"/>
                <a:cs typeface="Calibri" pitchFamily="34" charset="0"/>
              </a:rPr>
              <a:t>dan</a:t>
            </a:r>
            <a:r>
              <a:rPr lang="en-CA" altLang="ko-KR" sz="1200" dirty="0" smtClean="0">
                <a:solidFill>
                  <a:schemeClr val="bg1"/>
                </a:solidFill>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err="1" smtClean="0">
                <a:solidFill>
                  <a:schemeClr val="bg1"/>
                </a:solidFill>
                <a:latin typeface="Calibri" pitchFamily="34" charset="0"/>
                <a:ea typeface="Malgun Gothic" pitchFamily="34" charset="-127"/>
                <a:cs typeface="Calibri" pitchFamily="34" charset="0"/>
              </a:rPr>
              <a:t>d</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ketika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kita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disempurnakan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Yesus</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gambaran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lang="en-CA" altLang="ko-KR" sz="1200" dirty="0" err="1" smtClean="0">
                <a:solidFill>
                  <a:schemeClr val="bg1"/>
                </a:solidFill>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kerajaan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sorgawi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masuk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dlm</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kebahagiaan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dari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murka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karya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indah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Allah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selesai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tubuh</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kebangkitan</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seperti</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Kristus</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perkawinan</a:t>
            </a:r>
            <a:r>
              <a:rPr lang="en-CA" altLang="ko-KR" sz="1200" dirty="0" smtClean="0">
                <a:solidFill>
                  <a:schemeClr val="bg1"/>
                </a:solidFill>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Anak</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Domba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segala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air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mata</a:t>
            </a: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dihapuskan</a:t>
            </a:r>
            <a:endPar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0"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melihat</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wajah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Tuhan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memerintah</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dgn</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Kristus</a:t>
            </a:r>
            <a:r>
              <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0" i="0" u="none" strike="noStrike" cap="none" spc="-30" normalizeH="0" baseline="0" dirty="0" err="1" smtClean="0">
                <a:ln>
                  <a:noFill/>
                </a:ln>
                <a:solidFill>
                  <a:schemeClr val="bg1"/>
                </a:solidFill>
                <a:effectLst/>
                <a:latin typeface="Calibri" pitchFamily="34" charset="0"/>
                <a:ea typeface="Malgun Gothic" pitchFamily="34" charset="-127"/>
                <a:cs typeface="Calibri" pitchFamily="34" charset="0"/>
              </a:rPr>
              <a:t>selamanya</a:t>
            </a:r>
            <a:endParaRPr kumimoji="0" lang="en-CA" altLang="ko-KR" sz="1200" b="0" i="0" u="none" strike="noStrike" cap="none" spc="-30" normalizeH="0" baseline="0" dirty="0" smtClean="0">
              <a:ln>
                <a:noFill/>
              </a:ln>
              <a:solidFill>
                <a:schemeClr val="bg1"/>
              </a:solidFill>
              <a:effectLst/>
              <a:latin typeface="Calibri" pitchFamily="34" charset="0"/>
              <a:ea typeface="Malgun Gothic" pitchFamily="34" charset="-127"/>
              <a:cs typeface="Calibri" pitchFamily="34" charset="0"/>
            </a:endParaRPr>
          </a:p>
          <a:p>
            <a:pPr marL="0" marR="0" lvl="0" indent="0" algn="ctr" defTabSz="914400" rtl="0" eaLnBrk="1" fontAlgn="base" latinLnBrk="0" hangingPunct="1">
              <a:lnSpc>
                <a:spcPts val="1340"/>
              </a:lnSpc>
              <a:spcBef>
                <a:spcPct val="0"/>
              </a:spcBef>
              <a:spcAft>
                <a:spcPts val="0"/>
              </a:spcAft>
              <a:buClrTx/>
              <a:buSzTx/>
              <a:buFontTx/>
              <a:buNone/>
              <a:tabLst/>
            </a:pPr>
            <a:r>
              <a:rPr lang="en-CA" altLang="ko-KR" sz="1200" b="1" dirty="0" err="1" smtClean="0">
                <a:solidFill>
                  <a:schemeClr val="bg1"/>
                </a:solidFill>
                <a:latin typeface="Calibri" pitchFamily="34" charset="0"/>
                <a:ea typeface="Malgun Gothic" pitchFamily="34" charset="-127"/>
                <a:cs typeface="Calibri" pitchFamily="34" charset="0"/>
              </a:rPr>
              <a:t>d</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ikasihi</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diselamatkan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p>
          <a:p>
            <a:pPr marL="0" marR="0" lvl="0" indent="0" algn="ctr" defTabSz="914400" rtl="0" eaLnBrk="1" fontAlgn="base" latinLnBrk="0" hangingPunct="1">
              <a:lnSpc>
                <a:spcPts val="1340"/>
              </a:lnSpc>
              <a:spcBef>
                <a:spcPct val="0"/>
              </a:spcBef>
              <a:spcAft>
                <a:spcPts val="0"/>
              </a:spcAft>
              <a:buClrTx/>
              <a:buSzTx/>
              <a:buFontTx/>
              <a:buNone/>
              <a:tabLst/>
            </a:pP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dalam</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Perjanjian</a:t>
            </a:r>
            <a:r>
              <a:rPr kumimoji="0" lang="en-CA" altLang="ko-KR" sz="1200" b="1" i="0" u="none" strike="noStrike" cap="none" normalizeH="0" baseline="0" dirty="0" smtClean="0">
                <a:ln>
                  <a:noFill/>
                </a:ln>
                <a:solidFill>
                  <a:schemeClr val="bg1"/>
                </a:solidFill>
                <a:effectLst/>
                <a:latin typeface="Calibri" pitchFamily="34" charset="0"/>
                <a:ea typeface="Malgun Gothic" pitchFamily="34" charset="-127"/>
                <a:cs typeface="Calibri" pitchFamily="34" charset="0"/>
              </a:rPr>
              <a:t> </a:t>
            </a:r>
            <a:r>
              <a:rPr kumimoji="0" lang="en-CA" altLang="ko-KR" sz="1200" b="1" i="0" u="none" strike="noStrike" cap="none" normalizeH="0" baseline="0" dirty="0" err="1" smtClean="0">
                <a:ln>
                  <a:noFill/>
                </a:ln>
                <a:solidFill>
                  <a:schemeClr val="bg1"/>
                </a:solidFill>
                <a:effectLst/>
                <a:latin typeface="Calibri" pitchFamily="34" charset="0"/>
                <a:ea typeface="Malgun Gothic" pitchFamily="34" charset="-127"/>
                <a:cs typeface="Calibri" pitchFamily="34" charset="0"/>
              </a:rPr>
              <a:t>Baru</a:t>
            </a:r>
            <a:endParaRPr kumimoji="0" lang="en-US" sz="1200" b="0" i="0" u="none" strike="noStrike" cap="none" normalizeH="0" baseline="0" dirty="0" smtClean="0">
              <a:ln>
                <a:noFill/>
              </a:ln>
              <a:solidFill>
                <a:schemeClr val="bg1"/>
              </a:solidFill>
              <a:effectLst/>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bg>
      <p:bgPr>
        <a:solidFill>
          <a:srgbClr val="0099FF"/>
        </a:solidFill>
        <a:effectLst/>
      </p:bgPr>
    </p:bg>
    <p:spTree>
      <p:nvGrpSpPr>
        <p:cNvPr id="1" name=""/>
        <p:cNvGrpSpPr/>
        <p:nvPr/>
      </p:nvGrpSpPr>
      <p:grpSpPr>
        <a:xfrm>
          <a:off x="0" y="0"/>
          <a:ext cx="0" cy="0"/>
          <a:chOff x="0" y="0"/>
          <a:chExt cx="0" cy="0"/>
        </a:xfrm>
      </p:grpSpPr>
      <p:sp>
        <p:nvSpPr>
          <p:cNvPr id="12291" name="Text Box 2"/>
          <p:cNvSpPr txBox="1">
            <a:spLocks noChangeArrowheads="1"/>
          </p:cNvSpPr>
          <p:nvPr/>
        </p:nvSpPr>
        <p:spPr bwMode="auto">
          <a:xfrm>
            <a:off x="1475655" y="980728"/>
            <a:ext cx="6912769" cy="836613"/>
          </a:xfrm>
          <a:prstGeom prst="rect">
            <a:avLst/>
          </a:prstGeom>
          <a:noFill/>
          <a:ln w="9525">
            <a:noFill/>
            <a:miter lim="800000"/>
            <a:headEnd/>
            <a:tailEnd/>
          </a:ln>
        </p:spPr>
        <p:txBody>
          <a:bodyPr/>
          <a:lstStyle/>
          <a:p>
            <a:pPr algn="ctr">
              <a:spcAft>
                <a:spcPts val="1000"/>
              </a:spcAft>
            </a:pPr>
            <a:r>
              <a:rPr lang="en-CA" sz="2800" b="1" dirty="0" err="1" smtClean="0">
                <a:solidFill>
                  <a:srgbClr val="FFFF00"/>
                </a:solidFill>
                <a:latin typeface="Calibri" pitchFamily="34" charset="0"/>
              </a:rPr>
              <a:t>Ketidakbenaran</a:t>
            </a:r>
            <a:r>
              <a:rPr lang="en-CA" sz="2800" b="1" dirty="0" smtClean="0">
                <a:solidFill>
                  <a:srgbClr val="FFFF00"/>
                </a:solidFill>
                <a:latin typeface="Calibri" pitchFamily="34" charset="0"/>
              </a:rPr>
              <a:t> </a:t>
            </a:r>
            <a:r>
              <a:rPr lang="en-CA" sz="2800" b="1" dirty="0" err="1" smtClean="0">
                <a:solidFill>
                  <a:srgbClr val="FFFF00"/>
                </a:solidFill>
                <a:latin typeface="Calibri" pitchFamily="34" charset="0"/>
              </a:rPr>
              <a:t>dan</a:t>
            </a:r>
            <a:r>
              <a:rPr lang="en-CA" sz="2800" b="1" dirty="0" smtClean="0">
                <a:solidFill>
                  <a:srgbClr val="FFFF00"/>
                </a:solidFill>
                <a:latin typeface="Calibri" pitchFamily="34" charset="0"/>
              </a:rPr>
              <a:t> </a:t>
            </a:r>
            <a:r>
              <a:rPr lang="en-CA" sz="2800" b="1" dirty="0" err="1" smtClean="0">
                <a:solidFill>
                  <a:srgbClr val="FFFF00"/>
                </a:solidFill>
                <a:latin typeface="Calibri" pitchFamily="34" charset="0"/>
              </a:rPr>
              <a:t>kekosongan</a:t>
            </a:r>
            <a:r>
              <a:rPr lang="en-CA" sz="2800" b="1" dirty="0" smtClean="0">
                <a:solidFill>
                  <a:srgbClr val="FFFF00"/>
                </a:solidFill>
                <a:latin typeface="Calibri" pitchFamily="34" charset="0"/>
              </a:rPr>
              <a:t> </a:t>
            </a:r>
            <a:r>
              <a:rPr lang="en-CA" sz="2800" b="1" dirty="0" err="1" smtClean="0">
                <a:solidFill>
                  <a:srgbClr val="FFFF00"/>
                </a:solidFill>
                <a:latin typeface="Calibri" pitchFamily="34" charset="0"/>
              </a:rPr>
              <a:t>kita</a:t>
            </a:r>
            <a:endParaRPr lang="en-CA" sz="2800" b="1" dirty="0">
              <a:solidFill>
                <a:srgbClr val="FFFF00"/>
              </a:solidFill>
              <a:latin typeface="Calibri" pitchFamily="34" charset="0"/>
            </a:endParaRPr>
          </a:p>
        </p:txBody>
      </p:sp>
      <p:sp>
        <p:nvSpPr>
          <p:cNvPr id="12294" name="Text Box 2"/>
          <p:cNvSpPr txBox="1">
            <a:spLocks noChangeArrowheads="1"/>
          </p:cNvSpPr>
          <p:nvPr/>
        </p:nvSpPr>
        <p:spPr bwMode="auto">
          <a:xfrm>
            <a:off x="1503040" y="3997052"/>
            <a:ext cx="6669360" cy="800100"/>
          </a:xfrm>
          <a:prstGeom prst="rect">
            <a:avLst/>
          </a:prstGeom>
          <a:noFill/>
          <a:ln w="9525">
            <a:noFill/>
            <a:miter lim="800000"/>
            <a:headEnd/>
            <a:tailEnd/>
          </a:ln>
        </p:spPr>
        <p:txBody>
          <a:bodyPr/>
          <a:lstStyle/>
          <a:p>
            <a:pPr algn="ctr">
              <a:spcAft>
                <a:spcPts val="0"/>
              </a:spcAft>
            </a:pPr>
            <a:endParaRPr lang="en-CA" sz="2800" b="1" dirty="0">
              <a:solidFill>
                <a:srgbClr val="FFFF00"/>
              </a:solidFill>
              <a:latin typeface="Calibri" pitchFamily="34" charset="0"/>
            </a:endParaRPr>
          </a:p>
        </p:txBody>
      </p:sp>
      <p:sp>
        <p:nvSpPr>
          <p:cNvPr id="16" name="Rectangle 15"/>
          <p:cNvSpPr/>
          <p:nvPr/>
        </p:nvSpPr>
        <p:spPr>
          <a:xfrm>
            <a:off x="755576" y="1484784"/>
            <a:ext cx="500063" cy="27000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7" name="Rectangle 16"/>
          <p:cNvSpPr/>
          <p:nvPr/>
        </p:nvSpPr>
        <p:spPr>
          <a:xfrm>
            <a:off x="209208" y="2204864"/>
            <a:ext cx="1554480" cy="57150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8" name="Oval 17"/>
          <p:cNvSpPr/>
          <p:nvPr/>
        </p:nvSpPr>
        <p:spPr>
          <a:xfrm>
            <a:off x="8028384" y="1412776"/>
            <a:ext cx="648072" cy="642937"/>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9" name="Rounded Rectangle 18"/>
          <p:cNvSpPr/>
          <p:nvPr/>
        </p:nvSpPr>
        <p:spPr>
          <a:xfrm>
            <a:off x="7891784" y="2060848"/>
            <a:ext cx="928688" cy="1143000"/>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2" name="Rectangle 21"/>
          <p:cNvSpPr/>
          <p:nvPr/>
        </p:nvSpPr>
        <p:spPr>
          <a:xfrm>
            <a:off x="8390136" y="2924944"/>
            <a:ext cx="214312" cy="12144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12301" name="TextBox 12"/>
          <p:cNvSpPr txBox="1">
            <a:spLocks noChangeArrowheads="1"/>
          </p:cNvSpPr>
          <p:nvPr/>
        </p:nvSpPr>
        <p:spPr bwMode="auto">
          <a:xfrm>
            <a:off x="5735" y="2132856"/>
            <a:ext cx="1973977" cy="584775"/>
          </a:xfrm>
          <a:prstGeom prst="rect">
            <a:avLst/>
          </a:prstGeom>
          <a:noFill/>
          <a:ln w="9525">
            <a:noFill/>
            <a:miter lim="800000"/>
            <a:headEnd/>
            <a:tailEnd/>
          </a:ln>
        </p:spPr>
        <p:txBody>
          <a:bodyPr wrap="square">
            <a:spAutoFit/>
          </a:bodyPr>
          <a:lstStyle/>
          <a:p>
            <a:pPr algn="ctr"/>
            <a:r>
              <a:rPr lang="en-US" sz="3200" b="1" dirty="0" err="1" smtClean="0"/>
              <a:t>Kristus</a:t>
            </a:r>
            <a:endParaRPr lang="en-US" sz="3200" b="1" dirty="0"/>
          </a:p>
        </p:txBody>
      </p:sp>
      <p:sp>
        <p:nvSpPr>
          <p:cNvPr id="12302" name="TextBox 13"/>
          <p:cNvSpPr txBox="1">
            <a:spLocks noChangeArrowheads="1"/>
          </p:cNvSpPr>
          <p:nvPr/>
        </p:nvSpPr>
        <p:spPr bwMode="auto">
          <a:xfrm>
            <a:off x="7812360" y="2132856"/>
            <a:ext cx="1224136" cy="584775"/>
          </a:xfrm>
          <a:prstGeom prst="rect">
            <a:avLst/>
          </a:prstGeom>
          <a:noFill/>
          <a:ln w="9525">
            <a:noFill/>
            <a:miter lim="800000"/>
            <a:headEnd/>
            <a:tailEnd/>
          </a:ln>
        </p:spPr>
        <p:txBody>
          <a:bodyPr wrap="square">
            <a:spAutoFit/>
          </a:bodyPr>
          <a:lstStyle/>
          <a:p>
            <a:r>
              <a:rPr lang="en-US" sz="3200" b="1" dirty="0" err="1" smtClean="0">
                <a:solidFill>
                  <a:srgbClr val="0000FF"/>
                </a:solidFill>
              </a:rPr>
              <a:t>Saya</a:t>
            </a:r>
            <a:endParaRPr lang="en-US" sz="3200" b="1" dirty="0">
              <a:solidFill>
                <a:srgbClr val="0000FF"/>
              </a:solidFill>
            </a:endParaRPr>
          </a:p>
        </p:txBody>
      </p:sp>
      <p:sp>
        <p:nvSpPr>
          <p:cNvPr id="21" name="Curved Up Arrow 20"/>
          <p:cNvSpPr/>
          <p:nvPr/>
        </p:nvSpPr>
        <p:spPr>
          <a:xfrm rot="10800000">
            <a:off x="827584" y="1484785"/>
            <a:ext cx="7632848" cy="792088"/>
          </a:xfrm>
          <a:prstGeom prst="curvedUpArrow">
            <a:avLst/>
          </a:prstGeom>
          <a:solidFill>
            <a:srgbClr val="92D05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tx1"/>
              </a:solidFill>
            </a:endParaRPr>
          </a:p>
        </p:txBody>
      </p:sp>
      <p:sp>
        <p:nvSpPr>
          <p:cNvPr id="23" name="Rectangle 22"/>
          <p:cNvSpPr/>
          <p:nvPr/>
        </p:nvSpPr>
        <p:spPr>
          <a:xfrm>
            <a:off x="8100392" y="2924944"/>
            <a:ext cx="214312" cy="12144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Curved Up Arrow 27"/>
          <p:cNvSpPr/>
          <p:nvPr/>
        </p:nvSpPr>
        <p:spPr>
          <a:xfrm>
            <a:off x="971600" y="2780928"/>
            <a:ext cx="7632848" cy="792088"/>
          </a:xfrm>
          <a:prstGeom prst="curvedUpArrow">
            <a:avLst/>
          </a:prstGeom>
          <a:solidFill>
            <a:srgbClr val="92D05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solidFill>
                <a:schemeClr val="tx1"/>
              </a:solidFill>
            </a:endParaRPr>
          </a:p>
        </p:txBody>
      </p:sp>
      <p:sp>
        <p:nvSpPr>
          <p:cNvPr id="20" name="Title 1"/>
          <p:cNvSpPr txBox="1">
            <a:spLocks/>
          </p:cNvSpPr>
          <p:nvPr/>
        </p:nvSpPr>
        <p:spPr>
          <a:xfrm>
            <a:off x="1331640" y="1781944"/>
            <a:ext cx="6912768" cy="1143000"/>
          </a:xfrm>
          <a:prstGeom prst="rect">
            <a:avLst/>
          </a:prstGeom>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400" b="1" i="0" u="none" strike="noStrike" kern="0" cap="none" spc="0" normalizeH="0" baseline="0" noProof="0" dirty="0" err="1" smtClean="0">
                <a:ln>
                  <a:noFill/>
                </a:ln>
                <a:effectLst/>
                <a:uLnTx/>
                <a:uFillTx/>
                <a:latin typeface="Calibri" pitchFamily="34" charset="0"/>
                <a:ea typeface="+mj-ea"/>
                <a:cs typeface="+mj-cs"/>
              </a:rPr>
              <a:t>Dipenuhi</a:t>
            </a:r>
            <a:r>
              <a:rPr kumimoji="0" lang="en-CA" sz="2400" b="1" i="0" u="none" strike="noStrike" kern="0" cap="none" spc="0" normalizeH="0" baseline="0" noProof="0" dirty="0" smtClean="0">
                <a:ln>
                  <a:noFill/>
                </a:ln>
                <a:effectLst/>
                <a:uLnTx/>
                <a:uFillTx/>
                <a:latin typeface="Calibri" pitchFamily="34" charset="0"/>
                <a:ea typeface="+mj-ea"/>
                <a:cs typeface="+mj-cs"/>
              </a:rPr>
              <a:t> </a:t>
            </a:r>
            <a:r>
              <a:rPr kumimoji="0" lang="en-CA" sz="2400" b="1" i="0" u="none" strike="noStrike" kern="0" cap="none" spc="0" normalizeH="0" baseline="0" noProof="0" dirty="0" err="1" smtClean="0">
                <a:ln>
                  <a:noFill/>
                </a:ln>
                <a:effectLst/>
                <a:uLnTx/>
                <a:uFillTx/>
                <a:latin typeface="Calibri" pitchFamily="34" charset="0"/>
                <a:ea typeface="+mj-ea"/>
                <a:cs typeface="+mj-cs"/>
              </a:rPr>
              <a:t>dengan</a:t>
            </a:r>
            <a:r>
              <a:rPr kumimoji="0" lang="en-CA" sz="2400" b="1" i="0" u="none" strike="noStrike" kern="0" cap="none" spc="0" normalizeH="0" baseline="0" noProof="0" dirty="0" smtClean="0">
                <a:ln>
                  <a:noFill/>
                </a:ln>
                <a:effectLst/>
                <a:uLnTx/>
                <a:uFillTx/>
                <a:latin typeface="Calibri" pitchFamily="34" charset="0"/>
                <a:ea typeface="+mj-ea"/>
                <a:cs typeface="+mj-cs"/>
              </a:rPr>
              <a:t> </a:t>
            </a:r>
            <a:r>
              <a:rPr kumimoji="0" lang="en-CA" sz="2400" b="1" i="0" u="none" strike="noStrike" kern="0" cap="none" spc="0" normalizeH="0" baseline="0" noProof="0" dirty="0" err="1" smtClean="0">
                <a:ln>
                  <a:noFill/>
                </a:ln>
                <a:effectLst/>
                <a:uLnTx/>
                <a:uFillTx/>
                <a:latin typeface="Calibri" pitchFamily="34" charset="0"/>
                <a:ea typeface="+mj-ea"/>
                <a:cs typeface="+mj-cs"/>
              </a:rPr>
              <a:t>kepenuhan</a:t>
            </a:r>
            <a:r>
              <a:rPr kumimoji="0" lang="en-CA" sz="2400" b="1" i="0" u="none" strike="noStrike" kern="0" cap="none" spc="0" normalizeH="0" baseline="0" noProof="0" dirty="0" smtClean="0">
                <a:ln>
                  <a:noFill/>
                </a:ln>
                <a:effectLst/>
                <a:uLnTx/>
                <a:uFillTx/>
                <a:latin typeface="Calibri" pitchFamily="34" charset="0"/>
                <a:ea typeface="+mj-ea"/>
                <a:cs typeface="+mj-cs"/>
              </a:rPr>
              <a:t> </a:t>
            </a:r>
            <a:r>
              <a:rPr kumimoji="0" lang="en-CA" sz="2400" b="1" i="0" u="none" strike="noStrike" kern="0" cap="none" spc="0" normalizeH="0" baseline="0" noProof="0" dirty="0" err="1" smtClean="0">
                <a:ln>
                  <a:noFill/>
                </a:ln>
                <a:effectLst/>
                <a:uLnTx/>
                <a:uFillTx/>
                <a:latin typeface="Calibri" pitchFamily="34" charset="0"/>
                <a:ea typeface="+mj-ea"/>
                <a:cs typeface="+mj-cs"/>
              </a:rPr>
              <a:t>rohani</a:t>
            </a:r>
            <a:r>
              <a:rPr kumimoji="0" lang="en-CA" sz="2400" b="1" i="0" u="none" strike="noStrike" kern="0" cap="none" spc="0" normalizeH="0" baseline="0" noProof="0" dirty="0" smtClean="0">
                <a:ln>
                  <a:noFill/>
                </a:ln>
                <a:effectLst/>
                <a:uLnTx/>
                <a:uFillTx/>
                <a:latin typeface="Calibri" pitchFamily="34" charset="0"/>
                <a:ea typeface="+mj-ea"/>
                <a:cs typeface="+mj-cs"/>
              </a:rPr>
              <a:t> </a:t>
            </a:r>
            <a:r>
              <a:rPr kumimoji="0" lang="en-CA" sz="2400" b="1" i="0" u="none" strike="noStrike" kern="0" cap="none" spc="0" normalizeH="0" baseline="0" noProof="0" dirty="0" err="1" smtClean="0">
                <a:ln>
                  <a:noFill/>
                </a:ln>
                <a:effectLst/>
                <a:uLnTx/>
                <a:uFillTx/>
                <a:latin typeface="Calibri" pitchFamily="34" charset="0"/>
                <a:ea typeface="+mj-ea"/>
                <a:cs typeface="+mj-cs"/>
              </a:rPr>
              <a:t>dalam</a:t>
            </a:r>
            <a:r>
              <a:rPr kumimoji="0" lang="en-CA" sz="2400" b="1" i="0" u="none" strike="noStrike" kern="0" cap="none" spc="0" normalizeH="0" baseline="0" noProof="0" dirty="0" smtClean="0">
                <a:ln>
                  <a:noFill/>
                </a:ln>
                <a:effectLst/>
                <a:uLnTx/>
                <a:uFillTx/>
                <a:latin typeface="Calibri" pitchFamily="34" charset="0"/>
                <a:ea typeface="+mj-ea"/>
                <a:cs typeface="+mj-cs"/>
              </a:rPr>
              <a:t> Allah,</a:t>
            </a:r>
            <a:r>
              <a:rPr lang="en-CA" sz="2400" b="1" kern="0" dirty="0">
                <a:latin typeface="Calibri" pitchFamily="34" charset="0"/>
                <a:ea typeface="+mj-ea"/>
                <a:cs typeface="+mj-cs"/>
              </a:rPr>
              <a:t> </a:t>
            </a:r>
            <a:r>
              <a:rPr lang="en-CA" sz="2400" b="1" kern="0" dirty="0" err="1" smtClean="0">
                <a:latin typeface="Calibri" pitchFamily="34" charset="0"/>
                <a:ea typeface="+mj-ea"/>
                <a:cs typeface="+mj-cs"/>
              </a:rPr>
              <a:t>tidak</a:t>
            </a:r>
            <a:r>
              <a:rPr lang="en-CA" sz="2400" b="1" kern="0" dirty="0" smtClean="0">
                <a:latin typeface="Calibri" pitchFamily="34" charset="0"/>
                <a:ea typeface="+mj-ea"/>
                <a:cs typeface="+mj-cs"/>
              </a:rPr>
              <a:t> </a:t>
            </a:r>
            <a:r>
              <a:rPr lang="en-CA" sz="2400" b="1" kern="0" dirty="0" err="1" smtClean="0">
                <a:latin typeface="Calibri" pitchFamily="34" charset="0"/>
                <a:ea typeface="+mj-ea"/>
                <a:cs typeface="+mj-cs"/>
              </a:rPr>
              <a:t>membutuhkan</a:t>
            </a:r>
            <a:r>
              <a:rPr lang="en-CA" sz="2400" b="1" kern="0" dirty="0" smtClean="0">
                <a:latin typeface="Calibri" pitchFamily="34" charset="0"/>
                <a:ea typeface="+mj-ea"/>
                <a:cs typeface="+mj-cs"/>
              </a:rPr>
              <a:t> </a:t>
            </a:r>
            <a:r>
              <a:rPr lang="en-CA" sz="2400" b="1" kern="0" dirty="0" err="1" smtClean="0">
                <a:latin typeface="Calibri" pitchFamily="34" charset="0"/>
                <a:ea typeface="+mj-ea"/>
                <a:cs typeface="+mj-cs"/>
              </a:rPr>
              <a:t>apapun</a:t>
            </a:r>
            <a:r>
              <a:rPr lang="en-CA" sz="2400" b="1" kern="0" dirty="0" smtClean="0">
                <a:latin typeface="Calibri" pitchFamily="34" charset="0"/>
                <a:ea typeface="+mj-ea"/>
                <a:cs typeface="+mj-cs"/>
              </a:rPr>
              <a:t> </a:t>
            </a:r>
            <a:r>
              <a:rPr lang="en-CA" sz="2400" b="1" kern="0" dirty="0" err="1" smtClean="0">
                <a:latin typeface="Calibri" pitchFamily="34" charset="0"/>
                <a:ea typeface="+mj-ea"/>
                <a:cs typeface="+mj-cs"/>
              </a:rPr>
              <a:t>untuk</a:t>
            </a:r>
            <a:r>
              <a:rPr lang="en-CA" sz="2400" b="1" kern="0" dirty="0" smtClean="0">
                <a:latin typeface="Calibri" pitchFamily="34" charset="0"/>
                <a:ea typeface="+mj-ea"/>
                <a:cs typeface="+mj-cs"/>
              </a:rPr>
              <a:t> </a:t>
            </a:r>
            <a:r>
              <a:rPr lang="en-CA" sz="2400" b="1" kern="0" dirty="0" err="1" smtClean="0">
                <a:latin typeface="Calibri" pitchFamily="34" charset="0"/>
                <a:ea typeface="+mj-ea"/>
                <a:cs typeface="+mj-cs"/>
              </a:rPr>
              <a:t>menjadi</a:t>
            </a:r>
            <a:r>
              <a:rPr lang="en-CA" sz="2400" b="1" kern="0" dirty="0" smtClean="0">
                <a:latin typeface="Calibri" pitchFamily="34" charset="0"/>
                <a:ea typeface="+mj-ea"/>
                <a:cs typeface="+mj-cs"/>
              </a:rPr>
              <a:t> </a:t>
            </a:r>
            <a:r>
              <a:rPr lang="en-CA" sz="2400" b="1" kern="0" dirty="0" err="1" smtClean="0">
                <a:latin typeface="Calibri" pitchFamily="34" charset="0"/>
                <a:ea typeface="+mj-ea"/>
                <a:cs typeface="+mj-cs"/>
              </a:rPr>
              <a:t>sempurna</a:t>
            </a:r>
            <a:r>
              <a:rPr lang="en-CA" sz="2400" b="1" kern="0" dirty="0" smtClean="0">
                <a:latin typeface="Calibri" pitchFamily="34" charset="0"/>
                <a:ea typeface="+mj-ea"/>
                <a:cs typeface="+mj-cs"/>
              </a:rPr>
              <a:t>,</a:t>
            </a:r>
            <a:r>
              <a:rPr lang="en-CA" sz="2400" b="1" kern="0" dirty="0">
                <a:latin typeface="Calibri" pitchFamily="34" charset="0"/>
                <a:ea typeface="+mj-ea"/>
                <a:cs typeface="+mj-cs"/>
              </a:rPr>
              <a:t> </a:t>
            </a:r>
            <a:r>
              <a:rPr lang="en-CA" sz="2400" b="1" kern="0" dirty="0" err="1" smtClean="0">
                <a:latin typeface="Calibri" pitchFamily="34" charset="0"/>
                <a:ea typeface="+mj-ea"/>
                <a:cs typeface="+mj-cs"/>
              </a:rPr>
              <a:t>hanya</a:t>
            </a:r>
            <a:r>
              <a:rPr lang="en-CA" sz="2400" b="1" kern="0" dirty="0" smtClean="0">
                <a:latin typeface="Calibri" pitchFamily="34" charset="0"/>
                <a:ea typeface="+mj-ea"/>
                <a:cs typeface="+mj-cs"/>
              </a:rPr>
              <a:t> </a:t>
            </a:r>
            <a:r>
              <a:rPr lang="en-CA" sz="2400" b="1" kern="0" dirty="0" err="1" smtClean="0">
                <a:latin typeface="Calibri" pitchFamily="34" charset="0"/>
                <a:ea typeface="+mj-ea"/>
                <a:cs typeface="+mj-cs"/>
              </a:rPr>
              <a:t>dalam</a:t>
            </a:r>
            <a:r>
              <a:rPr lang="en-CA" sz="2400" b="1" kern="0" dirty="0" smtClean="0">
                <a:latin typeface="Calibri" pitchFamily="34" charset="0"/>
                <a:ea typeface="+mj-ea"/>
                <a:cs typeface="+mj-cs"/>
              </a:rPr>
              <a:t> </a:t>
            </a:r>
            <a:r>
              <a:rPr lang="en-CA" sz="2400" b="1" kern="0" dirty="0" err="1">
                <a:latin typeface="Calibri" pitchFamily="34" charset="0"/>
                <a:ea typeface="+mj-ea"/>
                <a:cs typeface="+mj-cs"/>
              </a:rPr>
              <a:t>K</a:t>
            </a:r>
            <a:r>
              <a:rPr lang="en-CA" sz="2400" b="1" kern="0" dirty="0" err="1" smtClean="0">
                <a:latin typeface="Calibri" pitchFamily="34" charset="0"/>
                <a:ea typeface="+mj-ea"/>
                <a:cs typeface="+mj-cs"/>
              </a:rPr>
              <a:t>ristus</a:t>
            </a:r>
            <a:r>
              <a:rPr lang="en-CA" sz="2400" b="1" kern="0" dirty="0" smtClean="0">
                <a:latin typeface="Calibri" pitchFamily="34" charset="0"/>
                <a:ea typeface="+mj-ea"/>
                <a:cs typeface="+mj-cs"/>
              </a:rPr>
              <a:t>, </a:t>
            </a:r>
            <a:r>
              <a:rPr lang="en-CA" sz="2400" b="1" kern="0" dirty="0" err="1" smtClean="0">
                <a:latin typeface="Calibri" pitchFamily="34" charset="0"/>
                <a:ea typeface="+mj-ea"/>
                <a:cs typeface="+mj-cs"/>
              </a:rPr>
              <a:t>hanya</a:t>
            </a:r>
            <a:r>
              <a:rPr lang="en-CA" sz="2400" b="1" kern="0" dirty="0" smtClean="0">
                <a:latin typeface="Calibri" pitchFamily="34" charset="0"/>
                <a:ea typeface="+mj-ea"/>
                <a:cs typeface="+mj-cs"/>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lang="en-CA" sz="2400" b="1" kern="0" dirty="0" err="1" smtClean="0">
                <a:latin typeface="Calibri" pitchFamily="34" charset="0"/>
                <a:ea typeface="+mj-ea"/>
                <a:cs typeface="+mj-cs"/>
              </a:rPr>
              <a:t>dengan</a:t>
            </a:r>
            <a:r>
              <a:rPr lang="en-CA" sz="2400" b="1" kern="0" dirty="0" smtClean="0">
                <a:latin typeface="Calibri" pitchFamily="34" charset="0"/>
                <a:ea typeface="+mj-ea"/>
                <a:cs typeface="+mj-cs"/>
              </a:rPr>
              <a:t> </a:t>
            </a:r>
            <a:r>
              <a:rPr lang="en-CA" sz="2400" b="1" kern="0" dirty="0" err="1" smtClean="0">
                <a:latin typeface="Calibri" pitchFamily="34" charset="0"/>
                <a:ea typeface="+mj-ea"/>
                <a:cs typeface="+mj-cs"/>
              </a:rPr>
              <a:t>iman</a:t>
            </a:r>
            <a:r>
              <a:rPr kumimoji="0" lang="en-CA" sz="2400" b="1" i="0" u="none" strike="noStrike" kern="0" cap="none" spc="0" normalizeH="0" baseline="0" noProof="0" dirty="0" smtClean="0">
                <a:ln>
                  <a:noFill/>
                </a:ln>
                <a:effectLst/>
                <a:uLnTx/>
                <a:uFillTx/>
                <a:latin typeface="Calibri" pitchFamily="34" charset="0"/>
                <a:ea typeface="+mj-ea"/>
                <a:cs typeface="+mj-cs"/>
              </a:rPr>
              <a:t> </a:t>
            </a:r>
            <a:r>
              <a:rPr kumimoji="0" lang="en-CA" sz="2400" b="1" i="0" u="none" strike="noStrike" kern="0" cap="none" spc="0" normalizeH="0" baseline="0" noProof="0" dirty="0" err="1" smtClean="0">
                <a:ln>
                  <a:noFill/>
                </a:ln>
                <a:effectLst/>
                <a:uLnTx/>
                <a:uFillTx/>
                <a:latin typeface="Calibri" pitchFamily="34" charset="0"/>
                <a:ea typeface="+mj-ea"/>
                <a:cs typeface="+mj-cs"/>
              </a:rPr>
              <a:t>oleh</a:t>
            </a:r>
            <a:r>
              <a:rPr kumimoji="0" lang="en-CA" sz="2400" b="1" i="0" u="none" strike="noStrike" kern="0" cap="none" spc="0" normalizeH="0" noProof="0" dirty="0" smtClean="0">
                <a:ln>
                  <a:noFill/>
                </a:ln>
                <a:effectLst/>
                <a:uLnTx/>
                <a:uFillTx/>
                <a:latin typeface="Calibri" pitchFamily="34" charset="0"/>
                <a:ea typeface="+mj-ea"/>
                <a:cs typeface="+mj-cs"/>
              </a:rPr>
              <a:t> </a:t>
            </a:r>
            <a:r>
              <a:rPr kumimoji="0" lang="en-CA" sz="2400" b="1" i="0" u="none" strike="noStrike" kern="0" cap="none" spc="0" normalizeH="0" noProof="0" dirty="0" err="1" smtClean="0">
                <a:ln>
                  <a:noFill/>
                </a:ln>
                <a:effectLst/>
                <a:uLnTx/>
                <a:uFillTx/>
                <a:latin typeface="Calibri" pitchFamily="34" charset="0"/>
                <a:ea typeface="+mj-ea"/>
                <a:cs typeface="+mj-cs"/>
              </a:rPr>
              <a:t>anugerah</a:t>
            </a:r>
            <a:r>
              <a:rPr kumimoji="0" lang="en-CA" sz="2400" b="1" i="0" u="none" strike="noStrike" kern="0" cap="none" spc="0" normalizeH="0" noProof="0" dirty="0" smtClean="0">
                <a:ln>
                  <a:noFill/>
                </a:ln>
                <a:effectLst/>
                <a:uLnTx/>
                <a:uFillTx/>
                <a:latin typeface="Calibri" pitchFamily="34" charset="0"/>
                <a:ea typeface="+mj-ea"/>
                <a:cs typeface="+mj-cs"/>
              </a:rPr>
              <a:t> </a:t>
            </a:r>
            <a:r>
              <a:rPr lang="en-CA" sz="2400" b="1" kern="0" dirty="0" err="1">
                <a:latin typeface="Calibri" pitchFamily="34" charset="0"/>
                <a:ea typeface="+mj-ea"/>
                <a:cs typeface="+mj-cs"/>
              </a:rPr>
              <a:t>A</a:t>
            </a:r>
            <a:r>
              <a:rPr kumimoji="0" lang="en-CA" sz="2400" b="1" i="0" u="none" strike="noStrike" kern="0" cap="none" spc="0" normalizeH="0" noProof="0" dirty="0" err="1" smtClean="0">
                <a:ln>
                  <a:noFill/>
                </a:ln>
                <a:effectLst/>
                <a:uLnTx/>
                <a:uFillTx/>
                <a:latin typeface="Calibri" pitchFamily="34" charset="0"/>
                <a:ea typeface="+mj-ea"/>
                <a:cs typeface="+mj-cs"/>
              </a:rPr>
              <a:t>llah</a:t>
            </a:r>
            <a:r>
              <a:rPr kumimoji="0" lang="en-CA" sz="2400" b="1" i="0" u="none" strike="noStrike" kern="0" cap="none" spc="0" normalizeH="0" noProof="0" dirty="0" smtClean="0">
                <a:ln>
                  <a:noFill/>
                </a:ln>
                <a:effectLst/>
                <a:uLnTx/>
                <a:uFillTx/>
                <a:latin typeface="Calibri" pitchFamily="34" charset="0"/>
                <a:ea typeface="+mj-ea"/>
                <a:cs typeface="+mj-cs"/>
              </a:rPr>
              <a:t> </a:t>
            </a:r>
            <a:r>
              <a:rPr kumimoji="0" lang="en-CA" sz="2400" b="1" i="0" u="none" strike="noStrike" kern="0" cap="none" spc="0" normalizeH="0" noProof="0" dirty="0" err="1" smtClean="0">
                <a:ln>
                  <a:noFill/>
                </a:ln>
                <a:effectLst/>
                <a:uLnTx/>
                <a:uFillTx/>
                <a:latin typeface="Calibri" pitchFamily="34" charset="0"/>
                <a:ea typeface="+mj-ea"/>
                <a:cs typeface="+mj-cs"/>
              </a:rPr>
              <a:t>saja</a:t>
            </a:r>
            <a:endParaRPr kumimoji="0" lang="en-CA" sz="2400" b="1" i="0" u="none" strike="noStrike" kern="0" cap="none" spc="0" normalizeH="0" baseline="0" noProof="0" dirty="0" smtClean="0">
              <a:ln>
                <a:noFill/>
              </a:ln>
              <a:effectLst/>
              <a:uLnTx/>
              <a:uFillTx/>
              <a:latin typeface="Calibri" pitchFamily="34" charset="0"/>
              <a:ea typeface="+mj-ea"/>
              <a:cs typeface="+mj-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lang="en-CA" sz="2600" b="1" kern="0" dirty="0" smtClean="0">
              <a:latin typeface="Calibri" pitchFamily="34" charset="0"/>
              <a:ea typeface="+mj-ea"/>
              <a:cs typeface="+mj-cs"/>
            </a:endParaRPr>
          </a:p>
        </p:txBody>
      </p:sp>
      <p:sp>
        <p:nvSpPr>
          <p:cNvPr id="26" name="Rectangle 25"/>
          <p:cNvSpPr/>
          <p:nvPr/>
        </p:nvSpPr>
        <p:spPr>
          <a:xfrm>
            <a:off x="1907704" y="3501008"/>
            <a:ext cx="5760640" cy="954107"/>
          </a:xfrm>
          <a:prstGeom prst="rect">
            <a:avLst/>
          </a:prstGeom>
        </p:spPr>
        <p:txBody>
          <a:bodyPr wrap="square">
            <a:spAutoFit/>
          </a:bodyPr>
          <a:lstStyle/>
          <a:p>
            <a:pPr algn="ctr">
              <a:spcAft>
                <a:spcPts val="0"/>
              </a:spcAft>
            </a:pPr>
            <a:r>
              <a:rPr lang="en-CA" sz="2800" b="1" dirty="0" err="1" smtClean="0">
                <a:solidFill>
                  <a:srgbClr val="FFFF00"/>
                </a:solidFill>
                <a:latin typeface="Calibri" pitchFamily="34" charset="0"/>
              </a:rPr>
              <a:t>Kristus</a:t>
            </a:r>
            <a:r>
              <a:rPr lang="en-CA" sz="2800" b="1" dirty="0" smtClean="0">
                <a:solidFill>
                  <a:srgbClr val="FFFF00"/>
                </a:solidFill>
                <a:latin typeface="Calibri" pitchFamily="34" charset="0"/>
              </a:rPr>
              <a:t> </a:t>
            </a:r>
            <a:r>
              <a:rPr lang="en-CA" sz="2800" b="1" dirty="0" err="1" smtClean="0">
                <a:solidFill>
                  <a:srgbClr val="FFFF00"/>
                </a:solidFill>
                <a:latin typeface="Calibri" pitchFamily="34" charset="0"/>
              </a:rPr>
              <a:t>kebenaran</a:t>
            </a:r>
            <a:r>
              <a:rPr lang="en-CA" sz="2800" b="1" dirty="0" smtClean="0">
                <a:solidFill>
                  <a:srgbClr val="FFFF00"/>
                </a:solidFill>
                <a:latin typeface="Calibri" pitchFamily="34" charset="0"/>
              </a:rPr>
              <a:t> Allah</a:t>
            </a:r>
          </a:p>
          <a:p>
            <a:pPr algn="ctr">
              <a:spcAft>
                <a:spcPts val="0"/>
              </a:spcAft>
            </a:pPr>
            <a:r>
              <a:rPr lang="en-CA" sz="2800" b="1" dirty="0" err="1" smtClean="0">
                <a:solidFill>
                  <a:srgbClr val="FFFF00"/>
                </a:solidFill>
                <a:latin typeface="Calibri" pitchFamily="34" charset="0"/>
              </a:rPr>
              <a:t>Kristus</a:t>
            </a:r>
            <a:r>
              <a:rPr lang="en-CA" sz="2800" b="1" dirty="0" smtClean="0">
                <a:solidFill>
                  <a:srgbClr val="FFFF00"/>
                </a:solidFill>
                <a:latin typeface="Calibri" pitchFamily="34" charset="0"/>
              </a:rPr>
              <a:t> </a:t>
            </a:r>
            <a:r>
              <a:rPr lang="en-CA" sz="2800" b="1" dirty="0" err="1" smtClean="0">
                <a:solidFill>
                  <a:srgbClr val="FFFF00"/>
                </a:solidFill>
                <a:latin typeface="Calibri" pitchFamily="34" charset="0"/>
              </a:rPr>
              <a:t>kepenuhan</a:t>
            </a:r>
            <a:r>
              <a:rPr lang="en-CA" sz="2800" b="1" dirty="0" smtClean="0">
                <a:solidFill>
                  <a:srgbClr val="FFFF00"/>
                </a:solidFill>
                <a:latin typeface="Calibri" pitchFamily="34" charset="0"/>
              </a:rPr>
              <a:t> Allah</a:t>
            </a:r>
            <a:endParaRPr lang="en-CA" sz="2800" dirty="0" smtClean="0">
              <a:solidFill>
                <a:srgbClr val="FFFF00"/>
              </a:solidFill>
              <a:latin typeface="Calibri" pitchFamily="34" charset="0"/>
            </a:endParaRPr>
          </a:p>
        </p:txBody>
      </p:sp>
      <p:sp>
        <p:nvSpPr>
          <p:cNvPr id="30" name="Title 1"/>
          <p:cNvSpPr txBox="1">
            <a:spLocks/>
          </p:cNvSpPr>
          <p:nvPr/>
        </p:nvSpPr>
        <p:spPr bwMode="auto">
          <a:xfrm>
            <a:off x="0" y="5085184"/>
            <a:ext cx="91440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400" b="1" dirty="0" smtClean="0">
                <a:solidFill>
                  <a:schemeClr val="bg1"/>
                </a:solidFill>
                <a:latin typeface="Calibri" pitchFamily="34" charset="0"/>
                <a:cs typeface="Calibri" pitchFamily="34" charset="0"/>
              </a:rPr>
              <a:t>“</a:t>
            </a:r>
            <a:r>
              <a:rPr lang="sv-SE" sz="2400" b="1" dirty="0" smtClean="0">
                <a:solidFill>
                  <a:schemeClr val="bg1"/>
                </a:solidFill>
                <a:latin typeface="Calibri" pitchFamily="34" charset="0"/>
                <a:cs typeface="Calibri" pitchFamily="34" charset="0"/>
              </a:rPr>
              <a:t>sekarang diperdamaikan-Nya, di dalam tubuh jasmani Kristus </a:t>
            </a:r>
          </a:p>
          <a:p>
            <a:pPr algn="ctr"/>
            <a:r>
              <a:rPr lang="sv-SE" sz="2400" b="1" dirty="0" smtClean="0">
                <a:solidFill>
                  <a:schemeClr val="bg1"/>
                </a:solidFill>
                <a:latin typeface="Calibri" pitchFamily="34" charset="0"/>
                <a:cs typeface="Calibri" pitchFamily="34" charset="0"/>
              </a:rPr>
              <a:t>oleh kematian-Nya, untuk menempatkan kamu kudus </a:t>
            </a:r>
          </a:p>
          <a:p>
            <a:pPr algn="ctr"/>
            <a:r>
              <a:rPr lang="sv-SE" sz="2400" b="1" dirty="0" smtClean="0">
                <a:solidFill>
                  <a:schemeClr val="bg1"/>
                </a:solidFill>
                <a:latin typeface="Calibri" pitchFamily="34" charset="0"/>
                <a:cs typeface="Calibri" pitchFamily="34" charset="0"/>
              </a:rPr>
              <a:t>dan tak bercela dan tak bercacat di hadapan-Nya”  K</a:t>
            </a:r>
            <a:r>
              <a:rPr lang="en-CA" sz="2400" b="1" dirty="0" err="1" smtClean="0">
                <a:solidFill>
                  <a:schemeClr val="bg1"/>
                </a:solidFill>
                <a:latin typeface="Calibri" pitchFamily="34" charset="0"/>
                <a:cs typeface="Calibri" pitchFamily="34" charset="0"/>
              </a:rPr>
              <a:t>ol</a:t>
            </a:r>
            <a:r>
              <a:rPr lang="en-CA" sz="2400" b="1" dirty="0" smtClean="0">
                <a:solidFill>
                  <a:schemeClr val="bg1"/>
                </a:solidFill>
                <a:latin typeface="Calibri" pitchFamily="34" charset="0"/>
                <a:cs typeface="Calibri" pitchFamily="34" charset="0"/>
              </a:rPr>
              <a:t> 1:22</a:t>
            </a:r>
          </a:p>
          <a:p>
            <a:pPr algn="ctr"/>
            <a:endParaRPr lang="x-none" sz="600" b="1" smtClean="0">
              <a:solidFill>
                <a:schemeClr val="bg1"/>
              </a:solidFill>
              <a:latin typeface="Calibri" pitchFamily="34" charset="0"/>
              <a:cs typeface="Calibri" pitchFamily="34" charset="0"/>
            </a:endParaRPr>
          </a:p>
          <a:p>
            <a:pPr algn="ctr"/>
            <a:r>
              <a:rPr lang="en-CA" sz="2400" b="1" dirty="0" smtClean="0">
                <a:solidFill>
                  <a:schemeClr val="bg1"/>
                </a:solidFill>
                <a:latin typeface="Calibri" pitchFamily="34" charset="0"/>
                <a:cs typeface="Calibri" pitchFamily="34" charset="0"/>
              </a:rPr>
              <a:t>“</a:t>
            </a:r>
            <a:r>
              <a:rPr lang="en-CA" sz="2400" b="1" dirty="0" err="1" smtClean="0">
                <a:solidFill>
                  <a:schemeClr val="bg1"/>
                </a:solidFill>
                <a:latin typeface="Calibri" pitchFamily="34" charset="0"/>
                <a:cs typeface="Calibri" pitchFamily="34" charset="0"/>
              </a:rPr>
              <a:t>Sebab</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berdiam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secara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jasmaniah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seluruh</a:t>
            </a:r>
            <a:r>
              <a:rPr lang="en-CA" sz="2400" b="1" dirty="0" smtClean="0">
                <a:solidFill>
                  <a:schemeClr val="bg1"/>
                </a:solidFill>
                <a:latin typeface="Calibri" pitchFamily="34" charset="0"/>
                <a:cs typeface="Calibri" pitchFamily="34" charset="0"/>
              </a:rPr>
              <a:t> </a:t>
            </a:r>
          </a:p>
          <a:p>
            <a:pPr algn="ctr"/>
            <a:r>
              <a:rPr lang="en-CA" sz="2400" b="1" dirty="0" err="1" smtClean="0">
                <a:solidFill>
                  <a:schemeClr val="bg1"/>
                </a:solidFill>
                <a:latin typeface="Calibri" pitchFamily="34" charset="0"/>
                <a:cs typeface="Calibri" pitchFamily="34" charset="0"/>
              </a:rPr>
              <a:t>kepenuhan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ke-Allahan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kamu</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dipenuhi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Dia. </a:t>
            </a:r>
          </a:p>
          <a:p>
            <a:pPr algn="ctr"/>
            <a:r>
              <a:rPr lang="en-CA" sz="2400" b="1" dirty="0" err="1" smtClean="0">
                <a:solidFill>
                  <a:schemeClr val="bg1"/>
                </a:solidFill>
                <a:latin typeface="Calibri" pitchFamily="34" charset="0"/>
                <a:cs typeface="Calibri" pitchFamily="34" charset="0"/>
              </a:rPr>
              <a:t>Dialah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kepala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semua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pemerintah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penguasa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Kol</a:t>
            </a:r>
            <a:r>
              <a:rPr lang="en-CA" sz="2400" b="1" dirty="0" smtClean="0">
                <a:solidFill>
                  <a:schemeClr val="bg1"/>
                </a:solidFill>
                <a:latin typeface="Calibri" pitchFamily="34" charset="0"/>
                <a:cs typeface="Calibri" pitchFamily="34" charset="0"/>
              </a:rPr>
              <a:t> 2:9-10</a:t>
            </a:r>
            <a:endParaRPr lang="en-CA" sz="2400" b="1" kern="0" dirty="0">
              <a:solidFill>
                <a:schemeClr val="bg1"/>
              </a:solidFill>
              <a:latin typeface="Calibri" pitchFamily="34" charset="0"/>
              <a:cs typeface="Calibri" pitchFamily="34" charset="0"/>
            </a:endParaRPr>
          </a:p>
        </p:txBody>
      </p:sp>
      <p:sp>
        <p:nvSpPr>
          <p:cNvPr id="24" name="TextBox 23"/>
          <p:cNvSpPr txBox="1"/>
          <p:nvPr/>
        </p:nvSpPr>
        <p:spPr>
          <a:xfrm>
            <a:off x="72008" y="-27384"/>
            <a:ext cx="8964488" cy="954107"/>
          </a:xfrm>
          <a:prstGeom prst="rect">
            <a:avLst/>
          </a:prstGeom>
          <a:noFill/>
        </p:spPr>
        <p:txBody>
          <a:bodyPr wrap="square" rtlCol="0">
            <a:spAutoFit/>
          </a:bodyPr>
          <a:lstStyle/>
          <a:p>
            <a:pPr algn="ctr"/>
            <a:r>
              <a:rPr lang="en-CA" sz="2800" b="1" dirty="0" err="1" smtClean="0">
                <a:solidFill>
                  <a:srgbClr val="FF0000"/>
                </a:solidFill>
                <a:latin typeface="Calibri" pitchFamily="34" charset="0"/>
              </a:rPr>
              <a:t>Yesus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adalah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kepenuhan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melalui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iman</a:t>
            </a:r>
            <a:endParaRPr lang="en-CA" sz="2800" b="1" dirty="0" smtClean="0">
              <a:solidFill>
                <a:srgbClr val="FF0000"/>
              </a:solidFill>
              <a:latin typeface="Calibri" pitchFamily="34" charset="0"/>
            </a:endParaRPr>
          </a:p>
          <a:p>
            <a:pPr algn="ctr"/>
            <a:r>
              <a:rPr lang="en-CA" sz="2800" b="1" dirty="0" err="1" smtClean="0">
                <a:solidFill>
                  <a:srgbClr val="FF0000"/>
                </a:solidFill>
                <a:latin typeface="Calibri" pitchFamily="34" charset="0"/>
              </a:rPr>
              <a:t>Karena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Yesus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adalah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kebenaran</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kita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oleh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iman</a:t>
            </a:r>
            <a:r>
              <a:rPr lang="en-CA" sz="2800" b="1" dirty="0" smtClean="0">
                <a:solidFill>
                  <a:srgbClr val="FF0000"/>
                </a:solidFill>
                <a:latin typeface="Calibri" pitchFamily="34" charset="0"/>
              </a:rPr>
              <a:t>!</a:t>
            </a:r>
            <a:endParaRPr lang="en-CA" sz="2800" b="1" dirty="0">
              <a:solidFill>
                <a:srgbClr val="FF0000"/>
              </a:solidFill>
              <a:latin typeface="Calibri" pitchFamily="34" charset="0"/>
            </a:endParaRPr>
          </a:p>
        </p:txBody>
      </p:sp>
    </p:spTree>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bg>
      <p:bgPr>
        <a:solidFill>
          <a:srgbClr val="0099FF"/>
        </a:solidFill>
        <a:effectLst/>
      </p:bgPr>
    </p:bg>
    <p:spTree>
      <p:nvGrpSpPr>
        <p:cNvPr id="1" name=""/>
        <p:cNvGrpSpPr/>
        <p:nvPr/>
      </p:nvGrpSpPr>
      <p:grpSpPr>
        <a:xfrm>
          <a:off x="0" y="0"/>
          <a:ext cx="0" cy="0"/>
          <a:chOff x="0" y="0"/>
          <a:chExt cx="0" cy="0"/>
        </a:xfrm>
      </p:grpSpPr>
      <p:sp>
        <p:nvSpPr>
          <p:cNvPr id="10" name="TextBox 9"/>
          <p:cNvSpPr txBox="1"/>
          <p:nvPr/>
        </p:nvSpPr>
        <p:spPr>
          <a:xfrm>
            <a:off x="3563888" y="3789040"/>
            <a:ext cx="1872208" cy="338554"/>
          </a:xfrm>
          <a:prstGeom prst="rect">
            <a:avLst/>
          </a:prstGeom>
          <a:noFill/>
        </p:spPr>
        <p:txBody>
          <a:bodyPr wrap="square" rtlCol="0">
            <a:spAutoFit/>
          </a:bodyPr>
          <a:lstStyle/>
          <a:p>
            <a:pPr algn="ctr"/>
            <a:r>
              <a:rPr lang="en-CA" sz="800" dirty="0" smtClean="0">
                <a:solidFill>
                  <a:schemeClr val="accent4">
                    <a:lumMod val="75000"/>
                  </a:schemeClr>
                </a:solidFill>
              </a:rPr>
              <a:t>Microsoft clip art © 2013 </a:t>
            </a:r>
          </a:p>
          <a:p>
            <a:pPr algn="ctr"/>
            <a:r>
              <a:rPr lang="en-CA" sz="800" dirty="0" smtClean="0">
                <a:solidFill>
                  <a:schemeClr val="accent4">
                    <a:lumMod val="75000"/>
                  </a:schemeClr>
                </a:solidFill>
              </a:rPr>
              <a:t>Microsoft Corporation. </a:t>
            </a:r>
            <a:endParaRPr lang="en-CA" sz="800" dirty="0">
              <a:solidFill>
                <a:schemeClr val="accent4">
                  <a:lumMod val="75000"/>
                </a:schemeClr>
              </a:solidFill>
            </a:endParaRPr>
          </a:p>
        </p:txBody>
      </p:sp>
      <p:sp>
        <p:nvSpPr>
          <p:cNvPr id="19" name="TextBox 18"/>
          <p:cNvSpPr txBox="1"/>
          <p:nvPr/>
        </p:nvSpPr>
        <p:spPr>
          <a:xfrm>
            <a:off x="0" y="44624"/>
            <a:ext cx="9144000" cy="830997"/>
          </a:xfrm>
          <a:prstGeom prst="rect">
            <a:avLst/>
          </a:prstGeom>
          <a:noFill/>
        </p:spPr>
        <p:txBody>
          <a:bodyPr wrap="square" rtlCol="0">
            <a:spAutoFit/>
          </a:bodyPr>
          <a:lstStyle/>
          <a:p>
            <a:pPr algn="ctr"/>
            <a:r>
              <a:rPr lang="en-CA" sz="2400" b="1" spc="-50" dirty="0" smtClean="0">
                <a:solidFill>
                  <a:srgbClr val="00FF00"/>
                </a:solidFill>
                <a:latin typeface="Calibri" pitchFamily="34" charset="0"/>
              </a:rPr>
              <a:t>Guru-guru </a:t>
            </a:r>
            <a:r>
              <a:rPr lang="en-CA" sz="2400" b="1" spc="-50" dirty="0" err="1" smtClean="0">
                <a:solidFill>
                  <a:srgbClr val="00FF00"/>
                </a:solidFill>
                <a:latin typeface="Calibri" pitchFamily="34" charset="0"/>
              </a:rPr>
              <a:t>palsu</a:t>
            </a:r>
            <a:r>
              <a:rPr lang="en-CA" sz="2400" b="1" spc="-50" dirty="0" smtClean="0">
                <a:solidFill>
                  <a:srgbClr val="00FF00"/>
                </a:solidFill>
                <a:latin typeface="Calibri" pitchFamily="34" charset="0"/>
              </a:rPr>
              <a:t> di </a:t>
            </a:r>
            <a:r>
              <a:rPr lang="en-CA" sz="2400" b="1" spc="-50" dirty="0" err="1" smtClean="0">
                <a:solidFill>
                  <a:srgbClr val="00FF00"/>
                </a:solidFill>
                <a:latin typeface="Calibri" pitchFamily="34" charset="0"/>
              </a:rPr>
              <a:t>Kolose</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mengajar</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bahwa</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menjadi</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dalam</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Kristus</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tidaklah</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cukup</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hanya</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dengan</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iman</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untuk</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kepenuhan</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rohani</a:t>
            </a:r>
            <a:r>
              <a:rPr lang="en-CA" sz="2400" b="1" spc="-50" dirty="0" smtClean="0">
                <a:solidFill>
                  <a:srgbClr val="00FF00"/>
                </a:solidFill>
                <a:latin typeface="Calibri" pitchFamily="34" charset="0"/>
              </a:rPr>
              <a:t> </a:t>
            </a:r>
            <a:r>
              <a:rPr lang="en-CA" sz="2400" b="1" spc="-50" dirty="0" err="1" smtClean="0">
                <a:solidFill>
                  <a:srgbClr val="00FF00"/>
                </a:solidFill>
                <a:latin typeface="Calibri" pitchFamily="34" charset="0"/>
              </a:rPr>
              <a:t>dalam</a:t>
            </a:r>
            <a:r>
              <a:rPr lang="en-CA" sz="2400" b="1" spc="-50" dirty="0" smtClean="0">
                <a:solidFill>
                  <a:srgbClr val="00FF00"/>
                </a:solidFill>
                <a:latin typeface="Calibri" pitchFamily="34" charset="0"/>
              </a:rPr>
              <a:t> Allah. </a:t>
            </a:r>
            <a:endParaRPr lang="en-CA" sz="2400" b="1" spc="-50" dirty="0">
              <a:solidFill>
                <a:srgbClr val="00FF00"/>
              </a:solidFill>
              <a:latin typeface="Calibri" pitchFamily="34" charset="0"/>
            </a:endParaRPr>
          </a:p>
        </p:txBody>
      </p:sp>
      <p:sp>
        <p:nvSpPr>
          <p:cNvPr id="44" name="Oval 43"/>
          <p:cNvSpPr/>
          <p:nvPr/>
        </p:nvSpPr>
        <p:spPr>
          <a:xfrm>
            <a:off x="2987824" y="2636912"/>
            <a:ext cx="2808000" cy="280831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7487489" name="WordArt 1"/>
          <p:cNvSpPr>
            <a:spLocks noChangeArrowheads="1" noChangeShapeType="1" noTextEdit="1"/>
          </p:cNvSpPr>
          <p:nvPr/>
        </p:nvSpPr>
        <p:spPr bwMode="auto">
          <a:xfrm>
            <a:off x="3419872" y="2946430"/>
            <a:ext cx="1944216" cy="1202650"/>
          </a:xfrm>
          <a:prstGeom prst="rect">
            <a:avLst/>
          </a:prstGeom>
        </p:spPr>
        <p:txBody>
          <a:bodyPr wrap="none" fromWordArt="1">
            <a:prstTxWarp prst="textArchUp">
              <a:avLst>
                <a:gd name="adj" fmla="val 10800000"/>
              </a:avLst>
            </a:prstTxWarp>
          </a:bodyPr>
          <a:lstStyle/>
          <a:p>
            <a:pPr algn="ctr" rtl="0"/>
            <a:r>
              <a:rPr lang="en-CA" sz="4400" kern="10" spc="0" dirty="0" err="1" smtClean="0">
                <a:ln w="9525">
                  <a:solidFill>
                    <a:srgbClr val="000000"/>
                  </a:solidFill>
                  <a:round/>
                  <a:headEnd/>
                  <a:tailEnd/>
                </a:ln>
                <a:solidFill>
                  <a:srgbClr val="FFFF00"/>
                </a:solidFill>
                <a:effectLst/>
                <a:latin typeface="Arial Black"/>
              </a:rPr>
              <a:t>Dalam</a:t>
            </a:r>
            <a:r>
              <a:rPr lang="en-CA" sz="4400" kern="10" spc="0" dirty="0" smtClean="0">
                <a:ln w="9525">
                  <a:solidFill>
                    <a:srgbClr val="000000"/>
                  </a:solidFill>
                  <a:round/>
                  <a:headEnd/>
                  <a:tailEnd/>
                </a:ln>
                <a:solidFill>
                  <a:srgbClr val="FFFF00"/>
                </a:solidFill>
                <a:effectLst/>
                <a:latin typeface="Arial Black"/>
              </a:rPr>
              <a:t> </a:t>
            </a:r>
            <a:r>
              <a:rPr lang="en-CA" sz="4400" kern="10" spc="0" dirty="0" err="1" smtClean="0">
                <a:ln w="9525">
                  <a:solidFill>
                    <a:srgbClr val="000000"/>
                  </a:solidFill>
                  <a:round/>
                  <a:headEnd/>
                  <a:tailEnd/>
                </a:ln>
                <a:solidFill>
                  <a:srgbClr val="FFFF00"/>
                </a:solidFill>
                <a:effectLst/>
                <a:latin typeface="Arial Black"/>
              </a:rPr>
              <a:t>Kristus</a:t>
            </a:r>
            <a:endParaRPr lang="en-CA" sz="4400" kern="10" spc="0" dirty="0">
              <a:ln w="9525">
                <a:solidFill>
                  <a:srgbClr val="000000"/>
                </a:solidFill>
                <a:round/>
                <a:headEnd/>
                <a:tailEnd/>
              </a:ln>
              <a:solidFill>
                <a:srgbClr val="FFFF00"/>
              </a:solidFill>
              <a:effectLst/>
              <a:latin typeface="Arial Black"/>
            </a:endParaRPr>
          </a:p>
        </p:txBody>
      </p:sp>
      <p:sp>
        <p:nvSpPr>
          <p:cNvPr id="46" name="Oval 45"/>
          <p:cNvSpPr/>
          <p:nvPr/>
        </p:nvSpPr>
        <p:spPr>
          <a:xfrm>
            <a:off x="4355976" y="3140968"/>
            <a:ext cx="360040" cy="360040"/>
          </a:xfrm>
          <a:prstGeom prst="ellipse">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7" name="Rounded Rectangle 46"/>
          <p:cNvSpPr/>
          <p:nvPr/>
        </p:nvSpPr>
        <p:spPr>
          <a:xfrm>
            <a:off x="4211960" y="3573016"/>
            <a:ext cx="648072" cy="864096"/>
          </a:xfrm>
          <a:prstGeom prst="roundRect">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8" name="Rectangle 47"/>
          <p:cNvSpPr/>
          <p:nvPr/>
        </p:nvSpPr>
        <p:spPr>
          <a:xfrm>
            <a:off x="4355976" y="4365104"/>
            <a:ext cx="144016" cy="792088"/>
          </a:xfrm>
          <a:prstGeom prst="rect">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49" name="Rectangle 48"/>
          <p:cNvSpPr/>
          <p:nvPr/>
        </p:nvSpPr>
        <p:spPr>
          <a:xfrm>
            <a:off x="4572000" y="4365104"/>
            <a:ext cx="144016" cy="792088"/>
          </a:xfrm>
          <a:prstGeom prst="rect">
            <a:avLst/>
          </a:prstGeom>
          <a:solidFill>
            <a:schemeClr val="accent1">
              <a:lumMod val="40000"/>
              <a:lumOff val="60000"/>
            </a:schemeClr>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2" name="TextBox 11"/>
          <p:cNvSpPr txBox="1"/>
          <p:nvPr/>
        </p:nvSpPr>
        <p:spPr>
          <a:xfrm>
            <a:off x="3131840" y="3501008"/>
            <a:ext cx="2520280" cy="1815882"/>
          </a:xfrm>
          <a:prstGeom prst="rect">
            <a:avLst/>
          </a:prstGeom>
          <a:noFill/>
        </p:spPr>
        <p:txBody>
          <a:bodyPr wrap="square" rtlCol="0">
            <a:spAutoFit/>
          </a:bodyPr>
          <a:lstStyle/>
          <a:p>
            <a:pPr algn="ctr"/>
            <a:r>
              <a:rPr lang="en-US" sz="2800" b="1" dirty="0" err="1" smtClean="0">
                <a:latin typeface="Calibri" pitchFamily="34" charset="0"/>
              </a:rPr>
              <a:t>Kepenuhan</a:t>
            </a:r>
            <a:r>
              <a:rPr lang="en-US" sz="2800" b="1" dirty="0" smtClean="0">
                <a:latin typeface="Calibri" pitchFamily="34" charset="0"/>
              </a:rPr>
              <a:t> </a:t>
            </a:r>
            <a:r>
              <a:rPr lang="en-US" sz="2800" b="1" dirty="0" err="1" smtClean="0">
                <a:latin typeface="Calibri" pitchFamily="34" charset="0"/>
              </a:rPr>
              <a:t>rohani</a:t>
            </a:r>
            <a:r>
              <a:rPr lang="en-US" sz="2800" b="1" dirty="0" smtClean="0">
                <a:latin typeface="Calibri" pitchFamily="34" charset="0"/>
              </a:rPr>
              <a:t> </a:t>
            </a:r>
            <a:r>
              <a:rPr lang="en-US" sz="2800" b="1" dirty="0" err="1" smtClean="0">
                <a:latin typeface="Calibri" pitchFamily="34" charset="0"/>
              </a:rPr>
              <a:t>dalam</a:t>
            </a:r>
            <a:r>
              <a:rPr lang="en-US" sz="2800" b="1" dirty="0" smtClean="0">
                <a:latin typeface="Calibri" pitchFamily="34" charset="0"/>
              </a:rPr>
              <a:t> Allah</a:t>
            </a:r>
          </a:p>
          <a:p>
            <a:pPr algn="ctr"/>
            <a:endParaRPr lang="en-CA" sz="2800" b="1" dirty="0">
              <a:solidFill>
                <a:schemeClr val="bg1">
                  <a:lumMod val="95000"/>
                  <a:lumOff val="5000"/>
                </a:schemeClr>
              </a:solidFill>
              <a:latin typeface="Calibri" pitchFamily="34" charset="0"/>
            </a:endParaRPr>
          </a:p>
        </p:txBody>
      </p:sp>
      <p:cxnSp>
        <p:nvCxnSpPr>
          <p:cNvPr id="50" name="Straight Connector 49"/>
          <p:cNvCxnSpPr/>
          <p:nvPr/>
        </p:nvCxnSpPr>
        <p:spPr>
          <a:xfrm>
            <a:off x="3059832" y="2637208"/>
            <a:ext cx="2664296" cy="2664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flipH="1">
            <a:off x="2987824" y="2637208"/>
            <a:ext cx="2664000" cy="2664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itle 1"/>
          <p:cNvSpPr txBox="1">
            <a:spLocks/>
          </p:cNvSpPr>
          <p:nvPr/>
        </p:nvSpPr>
        <p:spPr>
          <a:xfrm>
            <a:off x="0" y="620688"/>
            <a:ext cx="9144000" cy="1944216"/>
          </a:xfrm>
          <a:prstGeom prst="rect">
            <a:avLst/>
          </a:prstGeom>
        </p:spPr>
        <p:txBody>
          <a:bodyPr/>
          <a:lstStyle/>
          <a:p>
            <a:pPr lvl="0" algn="ctr" eaLnBrk="0" hangingPunct="0"/>
            <a:r>
              <a:rPr kumimoji="0" lang="en-CA" sz="2800" b="0" i="0" u="none" strike="noStrike" kern="0" cap="none" spc="0" normalizeH="0" baseline="0" noProof="0" dirty="0" smtClean="0">
                <a:ln>
                  <a:noFill/>
                </a:ln>
                <a:solidFill>
                  <a:srgbClr val="00FF00"/>
                </a:solidFill>
                <a:effectLst/>
                <a:uLnTx/>
                <a:uFillTx/>
                <a:latin typeface="Calibri" pitchFamily="34" charset="0"/>
                <a:ea typeface="+mj-ea"/>
                <a:cs typeface="+mj-cs"/>
              </a:rPr>
              <a:t/>
            </a:r>
            <a:br>
              <a:rPr kumimoji="0" lang="en-CA" sz="2800" b="0" i="0" u="none" strike="noStrike" kern="0" cap="none" spc="0" normalizeH="0" baseline="0" noProof="0" dirty="0" smtClean="0">
                <a:ln>
                  <a:noFill/>
                </a:ln>
                <a:solidFill>
                  <a:srgbClr val="00FF00"/>
                </a:solidFill>
                <a:effectLst/>
                <a:uLnTx/>
                <a:uFillTx/>
                <a:latin typeface="Calibri" pitchFamily="34" charset="0"/>
                <a:ea typeface="+mj-ea"/>
                <a:cs typeface="+mj-cs"/>
              </a:rPr>
            </a:br>
            <a:r>
              <a:rPr lang="en-CA" sz="2400" b="1" kern="0" dirty="0" err="1">
                <a:solidFill>
                  <a:srgbClr val="FFFF00"/>
                </a:solidFill>
                <a:latin typeface="Calibri" pitchFamily="34" charset="0"/>
                <a:ea typeface="+mj-ea"/>
                <a:cs typeface="+mj-cs"/>
              </a:rPr>
              <a:t>M</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ereka</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memberitakan</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hikmat</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dan</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pengetahuan</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FFFF00"/>
                </a:solidFill>
                <a:effectLst/>
                <a:uLnTx/>
                <a:uFillTx/>
                <a:latin typeface="Calibri" pitchFamily="34" charset="0"/>
                <a:ea typeface="+mj-ea"/>
                <a:cs typeface="+mj-cs"/>
              </a:rPr>
              <a:t>mendalam</a:t>
            </a:r>
            <a:r>
              <a:rPr lang="en-CA" sz="2400" b="1" kern="0" dirty="0">
                <a:solidFill>
                  <a:srgbClr val="FFFF00"/>
                </a:solidFill>
                <a:latin typeface="Calibri" pitchFamily="34" charset="0"/>
                <a:ea typeface="+mj-ea"/>
                <a:cs typeface="+mj-cs"/>
              </a:rPr>
              <a:t> </a:t>
            </a:r>
            <a:r>
              <a:rPr lang="en-CA" sz="2400" b="1" kern="0" dirty="0" smtClean="0">
                <a:solidFill>
                  <a:srgbClr val="FFFF00"/>
                </a:solidFill>
                <a:latin typeface="Calibri" pitchFamily="34" charset="0"/>
                <a:ea typeface="+mj-ea"/>
                <a:cs typeface="+mj-cs"/>
              </a:rPr>
              <a:t>(2:2,3) </a:t>
            </a:r>
            <a:r>
              <a:rPr kumimoji="0" lang="en-CA" sz="2400" b="1" i="0" u="none" strike="noStrike" kern="0" cap="none" spc="0" normalizeH="0" baseline="0" noProof="0" dirty="0" smtClean="0">
                <a:ln>
                  <a:noFill/>
                </a:ln>
                <a:solidFill>
                  <a:srgbClr val="FFFF00"/>
                </a:solidFill>
                <a:effectLst/>
                <a:uLnTx/>
                <a:uFillTx/>
                <a:latin typeface="Calibri" pitchFamily="34" charset="0"/>
                <a:ea typeface="+mj-ea"/>
                <a:cs typeface="+mj-cs"/>
              </a:rPr>
              <a:t> </a:t>
            </a:r>
            <a:r>
              <a:rPr lang="en-CA" sz="2400" b="1" kern="0" dirty="0" err="1" smtClean="0">
                <a:solidFill>
                  <a:srgbClr val="FFFF00"/>
                </a:solidFill>
                <a:latin typeface="Calibri" pitchFamily="34" charset="0"/>
                <a:ea typeface="+mj-ea"/>
                <a:cs typeface="+mj-cs"/>
              </a:rPr>
              <a:t>dan</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kepenuhan</a:t>
            </a:r>
            <a:r>
              <a:rPr lang="en-CA" sz="2400" b="1" kern="0" dirty="0" smtClean="0">
                <a:solidFill>
                  <a:srgbClr val="FFFF00"/>
                </a:solidFill>
                <a:latin typeface="Calibri" pitchFamily="34" charset="0"/>
                <a:ea typeface="+mj-ea"/>
                <a:cs typeface="+mj-cs"/>
              </a:rPr>
              <a:t>” (2:9-10).  </a:t>
            </a:r>
            <a:r>
              <a:rPr lang="en-CA" sz="2400" b="1" kern="0" dirty="0" err="1" smtClean="0">
                <a:solidFill>
                  <a:srgbClr val="FFFF00"/>
                </a:solidFill>
                <a:latin typeface="Calibri" pitchFamily="34" charset="0"/>
                <a:ea typeface="+mj-ea"/>
                <a:cs typeface="+mj-cs"/>
              </a:rPr>
              <a:t>Menerima</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Kristus</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Tuhan</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dengan</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iman</a:t>
            </a:r>
            <a:r>
              <a:rPr lang="en-CA" sz="2400" b="1" kern="0" dirty="0" smtClean="0">
                <a:solidFill>
                  <a:srgbClr val="FFFF00"/>
                </a:solidFill>
                <a:latin typeface="Calibri" pitchFamily="34" charset="0"/>
                <a:ea typeface="+mj-ea"/>
                <a:cs typeface="+mj-cs"/>
              </a:rPr>
              <a:t> </a:t>
            </a:r>
          </a:p>
          <a:p>
            <a:pPr lvl="0" algn="ctr" eaLnBrk="0" hangingPunct="0"/>
            <a:r>
              <a:rPr lang="en-CA" sz="2400" b="1" kern="0" dirty="0" err="1" smtClean="0">
                <a:solidFill>
                  <a:srgbClr val="FFFF00"/>
                </a:solidFill>
                <a:latin typeface="Calibri" pitchFamily="34" charset="0"/>
                <a:ea typeface="+mj-ea"/>
                <a:cs typeface="+mj-cs"/>
              </a:rPr>
              <a:t>dan</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berjalan</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dalam</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Dia</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tidaklah</a:t>
            </a:r>
            <a:r>
              <a:rPr lang="en-CA" sz="2400" b="1" kern="0" dirty="0" smtClean="0">
                <a:solidFill>
                  <a:srgbClr val="FFFF00"/>
                </a:solidFill>
                <a:latin typeface="Calibri" pitchFamily="34" charset="0"/>
                <a:ea typeface="+mj-ea"/>
                <a:cs typeface="+mj-cs"/>
              </a:rPr>
              <a:t> </a:t>
            </a:r>
            <a:r>
              <a:rPr lang="en-CA" sz="2400" b="1" kern="0" dirty="0" err="1" smtClean="0">
                <a:solidFill>
                  <a:srgbClr val="FFFF00"/>
                </a:solidFill>
                <a:latin typeface="Calibri" pitchFamily="34" charset="0"/>
                <a:ea typeface="+mj-ea"/>
                <a:cs typeface="+mj-cs"/>
              </a:rPr>
              <a:t>cukup</a:t>
            </a:r>
            <a:r>
              <a:rPr lang="en-CA" sz="2400" b="1" kern="0" dirty="0" smtClean="0">
                <a:solidFill>
                  <a:srgbClr val="FFFF00"/>
                </a:solidFill>
                <a:latin typeface="Calibri" pitchFamily="34" charset="0"/>
                <a:ea typeface="+mj-ea"/>
                <a:cs typeface="+mj-cs"/>
              </a:rPr>
              <a:t> (2:6-7)</a:t>
            </a:r>
            <a:r>
              <a:rPr lang="en-CA" sz="2800" b="1" kern="0" dirty="0" smtClean="0">
                <a:solidFill>
                  <a:srgbClr val="FFFF00"/>
                </a:solidFill>
                <a:latin typeface="Calibri" pitchFamily="34" charset="0"/>
                <a:ea typeface="+mj-ea"/>
                <a:cs typeface="+mj-cs"/>
              </a:rPr>
              <a:t>.</a:t>
            </a:r>
            <a:endParaRPr kumimoji="0" lang="en-CA" sz="2800" b="0" i="0" u="none" strike="noStrike" kern="0" cap="none" spc="0" normalizeH="0" baseline="0" noProof="0" dirty="0">
              <a:ln>
                <a:noFill/>
              </a:ln>
              <a:solidFill>
                <a:srgbClr val="FFFF00"/>
              </a:solidFill>
              <a:effectLst/>
              <a:uLnTx/>
              <a:uFillTx/>
              <a:latin typeface="Calibri" pitchFamily="34" charset="0"/>
              <a:ea typeface="+mj-ea"/>
              <a:cs typeface="+mj-cs"/>
            </a:endParaRPr>
          </a:p>
        </p:txBody>
      </p:sp>
      <p:sp>
        <p:nvSpPr>
          <p:cNvPr id="54" name="Title 1"/>
          <p:cNvSpPr txBox="1">
            <a:spLocks/>
          </p:cNvSpPr>
          <p:nvPr/>
        </p:nvSpPr>
        <p:spPr>
          <a:xfrm>
            <a:off x="0" y="2348880"/>
            <a:ext cx="2843808" cy="3312368"/>
          </a:xfrm>
          <a:prstGeom prst="rect">
            <a:avLst/>
          </a:prstGeom>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Kristus</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tidaklah</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cukup</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Anda</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perlu</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pengalaman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rohani</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dalam</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pengenalan</a:t>
            </a:r>
            <a:r>
              <a:rPr kumimoji="0" lang="en-CA" sz="2400" b="1" i="0" u="none" strike="noStrike" kern="0" cap="none" spc="0" normalizeH="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noProof="0" dirty="0" err="1" smtClean="0">
                <a:ln>
                  <a:noFill/>
                </a:ln>
                <a:solidFill>
                  <a:srgbClr val="00FF00"/>
                </a:solidFill>
                <a:effectLst/>
                <a:uLnTx/>
                <a:uFillTx/>
                <a:latin typeface="Calibri" pitchFamily="34" charset="0"/>
                <a:ea typeface="+mj-ea"/>
                <a:cs typeface="+mj-cs"/>
              </a:rPr>
              <a:t>dan</a:t>
            </a:r>
            <a:r>
              <a:rPr kumimoji="0" lang="en-CA" sz="2400" b="1" i="0" u="none" strike="noStrike" kern="0" cap="none" spc="0" normalizeH="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noProof="0" dirty="0" err="1" smtClean="0">
                <a:ln>
                  <a:noFill/>
                </a:ln>
                <a:solidFill>
                  <a:srgbClr val="00FF00"/>
                </a:solidFill>
                <a:effectLst/>
                <a:uLnTx/>
                <a:uFillTx/>
                <a:latin typeface="Calibri" pitchFamily="34" charset="0"/>
                <a:ea typeface="+mj-ea"/>
                <a:cs typeface="+mj-cs"/>
              </a:rPr>
              <a:t>kepenuhan</a:t>
            </a:r>
            <a:r>
              <a:rPr kumimoji="0" lang="en-CA" sz="2400" b="1" i="0" u="none" strike="noStrike" kern="0" cap="none" spc="0" normalizeH="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noProof="0" dirty="0" err="1" smtClean="0">
                <a:ln>
                  <a:noFill/>
                </a:ln>
                <a:solidFill>
                  <a:srgbClr val="00FF00"/>
                </a:solidFill>
                <a:effectLst/>
                <a:uLnTx/>
                <a:uFillTx/>
                <a:latin typeface="Calibri" pitchFamily="34" charset="0"/>
                <a:ea typeface="+mj-ea"/>
                <a:cs typeface="+mj-cs"/>
              </a:rPr>
              <a:t>melalui</a:t>
            </a:r>
            <a:r>
              <a:rPr kumimoji="0" lang="en-CA" sz="2400" b="1" i="0" u="none" strike="noStrike" kern="0" cap="none" spc="0" normalizeH="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noProof="0" dirty="0" err="1" smtClean="0">
                <a:ln>
                  <a:noFill/>
                </a:ln>
                <a:solidFill>
                  <a:srgbClr val="00FF00"/>
                </a:solidFill>
                <a:effectLst/>
                <a:uLnTx/>
                <a:uFillTx/>
                <a:latin typeface="Calibri" pitchFamily="34" charset="0"/>
                <a:ea typeface="+mj-ea"/>
                <a:cs typeface="+mj-cs"/>
              </a:rPr>
              <a:t>penyembahan</a:t>
            </a:r>
            <a:r>
              <a:rPr kumimoji="0" lang="en-CA" sz="2400" b="1" i="0" u="none" strike="noStrike" kern="0" cap="none" spc="0" normalizeH="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noProof="0" dirty="0" err="1" smtClean="0">
                <a:ln>
                  <a:noFill/>
                </a:ln>
                <a:solidFill>
                  <a:srgbClr val="00FF00"/>
                </a:solidFill>
                <a:effectLst/>
                <a:uLnTx/>
                <a:uFillTx/>
                <a:latin typeface="Calibri" pitchFamily="34" charset="0"/>
                <a:ea typeface="+mj-ea"/>
                <a:cs typeface="+mj-cs"/>
              </a:rPr>
              <a:t>pertemuan</a:t>
            </a:r>
            <a:r>
              <a:rPr kumimoji="0" lang="en-CA" sz="2400" b="1" i="0" u="none" strike="noStrike" kern="0" cap="none" spc="0" normalizeH="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noProof="0" dirty="0" err="1" smtClean="0">
                <a:ln>
                  <a:noFill/>
                </a:ln>
                <a:solidFill>
                  <a:srgbClr val="00FF00"/>
                </a:solidFill>
                <a:effectLst/>
                <a:uLnTx/>
                <a:uFillTx/>
                <a:latin typeface="Calibri" pitchFamily="34" charset="0"/>
                <a:ea typeface="+mj-ea"/>
                <a:cs typeface="+mj-cs"/>
              </a:rPr>
              <a:t>dengan</a:t>
            </a:r>
            <a:r>
              <a:rPr kumimoji="0" lang="en-CA" sz="2400" b="1" i="0" u="none" strike="noStrike" kern="0" cap="none" spc="0" normalizeH="0" noProof="0" dirty="0" smtClean="0">
                <a:ln>
                  <a:noFill/>
                </a:ln>
                <a:solidFill>
                  <a:srgbClr val="00FF00"/>
                </a:solidFill>
                <a:effectLst/>
                <a:uLnTx/>
                <a:uFillTx/>
                <a:latin typeface="Calibri" pitchFamily="34" charset="0"/>
                <a:ea typeface="+mj-ea"/>
                <a:cs typeface="+mj-cs"/>
              </a:rPr>
              <a:t> </a:t>
            </a:r>
            <a:r>
              <a:rPr lang="en-CA" sz="2400" b="1" kern="0" dirty="0" smtClean="0">
                <a:solidFill>
                  <a:srgbClr val="00FF00"/>
                </a:solidFill>
                <a:latin typeface="Calibri" pitchFamily="34" charset="0"/>
                <a:ea typeface="+mj-ea"/>
                <a:cs typeface="+mj-cs"/>
              </a:rPr>
              <a:t>para </a:t>
            </a:r>
            <a:r>
              <a:rPr kumimoji="0" lang="en-CA" sz="2400" b="1" i="0" u="none" strike="noStrike" kern="0" cap="none" spc="0" normalizeH="0" noProof="0" dirty="0" err="1" smtClean="0">
                <a:ln>
                  <a:noFill/>
                </a:ln>
                <a:solidFill>
                  <a:srgbClr val="00FF00"/>
                </a:solidFill>
                <a:effectLst/>
                <a:uLnTx/>
                <a:uFillTx/>
                <a:latin typeface="Calibri" pitchFamily="34" charset="0"/>
                <a:ea typeface="+mj-ea"/>
                <a:cs typeface="+mj-cs"/>
              </a:rPr>
              <a:t>malaikat</a:t>
            </a:r>
            <a:r>
              <a:rPr lang="en-CA" sz="2400" b="1" kern="0" dirty="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dengan</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visi</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dari</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dunia</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roh</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b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b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Kol</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2:18-19).</a:t>
            </a:r>
            <a: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CA" sz="2400" b="1" i="0" u="none" strike="noStrike" kern="0" cap="none" spc="0" normalizeH="0" baseline="0" noProof="0" dirty="0" smtClean="0">
                <a:ln>
                  <a:noFill/>
                </a:ln>
                <a:solidFill>
                  <a:schemeClr val="bg1"/>
                </a:solidFill>
                <a:effectLst/>
                <a:uLnTx/>
                <a:uFillTx/>
                <a:latin typeface="Calibri" pitchFamily="34" charset="0"/>
                <a:ea typeface="+mj-ea"/>
                <a:cs typeface="+mj-cs"/>
              </a:rPr>
            </a:br>
            <a:r>
              <a:rPr kumimoji="0" lang="en-CA" sz="2400" b="1" i="0" u="none" strike="noStrike" kern="0" cap="none" spc="0" normalizeH="0" baseline="0" noProof="0" dirty="0" smtClean="0">
                <a:ln>
                  <a:noFill/>
                </a:ln>
                <a:solidFill>
                  <a:schemeClr val="tx2"/>
                </a:solidFill>
                <a:effectLst/>
                <a:uLnTx/>
                <a:uFillTx/>
                <a:latin typeface="Calibri" pitchFamily="34" charset="0"/>
                <a:ea typeface="+mj-ea"/>
                <a:cs typeface="+mj-cs"/>
              </a:rPr>
              <a:t/>
            </a:r>
            <a:br>
              <a:rPr kumimoji="0" lang="en-CA" sz="2400" b="1" i="0" u="none" strike="noStrike" kern="0" cap="none" spc="0" normalizeH="0" baseline="0" noProof="0" dirty="0" smtClean="0">
                <a:ln>
                  <a:noFill/>
                </a:ln>
                <a:solidFill>
                  <a:schemeClr val="tx2"/>
                </a:solidFill>
                <a:effectLst/>
                <a:uLnTx/>
                <a:uFillTx/>
                <a:latin typeface="Calibri" pitchFamily="34" charset="0"/>
                <a:ea typeface="+mj-ea"/>
                <a:cs typeface="+mj-cs"/>
              </a:rPr>
            </a:br>
            <a:r>
              <a:rPr kumimoji="0" lang="en-CA" sz="2400" b="1" i="0" u="none" strike="noStrike" kern="0" cap="none" spc="0" normalizeH="0" baseline="0" noProof="0" dirty="0" smtClean="0">
                <a:ln>
                  <a:noFill/>
                </a:ln>
                <a:solidFill>
                  <a:schemeClr val="tx2"/>
                </a:solidFill>
                <a:effectLst/>
                <a:uLnTx/>
                <a:uFillTx/>
                <a:latin typeface="Calibri" pitchFamily="34" charset="0"/>
                <a:ea typeface="+mj-ea"/>
                <a:cs typeface="+mj-cs"/>
              </a:rPr>
              <a:t>   </a:t>
            </a:r>
            <a:endParaRPr kumimoji="0" lang="en-CA" sz="2400" b="1" i="0" u="none" strike="noStrike" kern="0" cap="none" spc="0" normalizeH="0" baseline="0" noProof="0" dirty="0">
              <a:ln>
                <a:noFill/>
              </a:ln>
              <a:solidFill>
                <a:schemeClr val="tx2"/>
              </a:solidFill>
              <a:effectLst/>
              <a:uLnTx/>
              <a:uFillTx/>
              <a:latin typeface="Calibri" pitchFamily="34" charset="0"/>
              <a:ea typeface="+mj-ea"/>
              <a:cs typeface="+mj-cs"/>
            </a:endParaRPr>
          </a:p>
        </p:txBody>
      </p:sp>
      <p:sp>
        <p:nvSpPr>
          <p:cNvPr id="56" name="Title 1"/>
          <p:cNvSpPr txBox="1">
            <a:spLocks/>
          </p:cNvSpPr>
          <p:nvPr/>
        </p:nvSpPr>
        <p:spPr>
          <a:xfrm>
            <a:off x="5868144" y="2348880"/>
            <a:ext cx="3275856" cy="4509120"/>
          </a:xfrm>
          <a:prstGeom prst="rect">
            <a:avLst/>
          </a:prstGeom>
        </p:spPr>
        <p:txBody>
          <a:bodyPr/>
          <a:lstStyle/>
          <a:p>
            <a:pPr lvl="0" algn="ctr" eaLnBrk="0" hangingPunct="0"/>
            <a:r>
              <a:rPr lang="en-CA" sz="2400" b="1" kern="0" dirty="0" err="1" smtClean="0">
                <a:solidFill>
                  <a:srgbClr val="00FF00"/>
                </a:solidFill>
                <a:latin typeface="Calibri" pitchFamily="34" charset="0"/>
                <a:ea typeface="+mj-ea"/>
                <a:cs typeface="+mj-cs"/>
              </a:rPr>
              <a:t>Iman</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tidaklah</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cukup</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Anda</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perlu</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makan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makanan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tertentu</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dan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minuman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memperlakukan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tubuh</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dengan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pantangan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yang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keras</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dan</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a:t>
            </a:r>
            <a:r>
              <a:rPr lang="en-CA" sz="2400" b="1" kern="0" dirty="0" err="1" smtClean="0">
                <a:solidFill>
                  <a:srgbClr val="00FF00"/>
                </a:solidFill>
                <a:latin typeface="Calibri" pitchFamily="34" charset="0"/>
                <a:ea typeface="+mj-ea"/>
                <a:cs typeface="+mj-cs"/>
              </a:rPr>
              <a:t>menghormati</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hari-hari</a:t>
            </a:r>
            <a:r>
              <a:rPr lang="en-CA" sz="2400" b="1" kern="0" dirty="0" smtClean="0">
                <a:solidFill>
                  <a:srgbClr val="00FF00"/>
                </a:solidFill>
                <a:latin typeface="Calibri" pitchFamily="34" charset="0"/>
                <a:ea typeface="+mj-ea"/>
                <a:cs typeface="+mj-cs"/>
              </a:rPr>
              <a:t> </a:t>
            </a:r>
            <a:r>
              <a:rPr lang="en-CA" sz="2400" b="1" kern="0" dirty="0" err="1" smtClean="0">
                <a:solidFill>
                  <a:srgbClr val="00FF00"/>
                </a:solidFill>
                <a:latin typeface="Calibri" pitchFamily="34" charset="0"/>
                <a:ea typeface="+mj-ea"/>
                <a:cs typeface="+mj-cs"/>
              </a:rPr>
              <a:t>khusus</a:t>
            </a:r>
            <a:r>
              <a:rPr lang="en-CA" sz="2400" b="1" dirty="0">
                <a:solidFill>
                  <a:srgbClr val="00FF00"/>
                </a:solidFill>
                <a:latin typeface="Calibri" pitchFamily="34" charset="0"/>
              </a:rPr>
              <a:t> </a:t>
            </a:r>
            <a:r>
              <a:rPr lang="en-CA" sz="2400" b="1" dirty="0" err="1" smtClean="0">
                <a:solidFill>
                  <a:srgbClr val="00FF00"/>
                </a:solidFill>
                <a:latin typeface="Calibri" pitchFamily="34" charset="0"/>
              </a:rPr>
              <a:t>untuk</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bertemu</a:t>
            </a:r>
            <a:r>
              <a:rPr lang="en-CA" sz="2400" b="1" dirty="0" smtClean="0">
                <a:solidFill>
                  <a:srgbClr val="00FF00"/>
                </a:solidFill>
                <a:latin typeface="Calibri" pitchFamily="34" charset="0"/>
              </a:rPr>
              <a:t> para </a:t>
            </a:r>
            <a:r>
              <a:rPr lang="en-CA" sz="2400" b="1" dirty="0" err="1" smtClean="0">
                <a:solidFill>
                  <a:srgbClr val="00FF00"/>
                </a:solidFill>
                <a:latin typeface="Calibri" pitchFamily="34" charset="0"/>
              </a:rPr>
              <a:t>malaikat</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dan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mendapatkan</a:t>
            </a:r>
            <a:r>
              <a:rPr lang="en-CA" sz="2400" b="1" dirty="0" smtClean="0">
                <a:solidFill>
                  <a:srgbClr val="00FF00"/>
                </a:solidFill>
                <a:latin typeface="Calibri" pitchFamily="34" charset="0"/>
              </a:rPr>
              <a:t> </a:t>
            </a:r>
            <a:r>
              <a:rPr lang="en-CA" sz="2400" b="1" dirty="0" err="1" smtClean="0">
                <a:solidFill>
                  <a:srgbClr val="00FF00"/>
                </a:solidFill>
                <a:latin typeface="Calibri" pitchFamily="34" charset="0"/>
              </a:rPr>
              <a:t>visi</a:t>
            </a:r>
            <a:r>
              <a:rPr lang="en-CA" sz="2400" b="1" dirty="0">
                <a:solidFill>
                  <a:srgbClr val="00FF00"/>
                </a:solidFill>
                <a:latin typeface="Calibri" pitchFamily="34" charset="0"/>
              </a:rPr>
              <a:t> </a:t>
            </a:r>
            <a:endParaRPr lang="en-CA" sz="2400" b="1" dirty="0" smtClean="0">
              <a:solidFill>
                <a:srgbClr val="00FF00"/>
              </a:solidFill>
              <a:latin typeface="Calibri" pitchFamily="34" charset="0"/>
            </a:endParaRPr>
          </a:p>
          <a:p>
            <a:pPr lvl="0" algn="ctr" eaLnBrk="0" hangingPunct="0"/>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a:t>
            </a:r>
            <a:r>
              <a:rPr kumimoji="0" lang="en-CA" sz="2400" b="1" i="0" u="none" strike="noStrike" kern="0" cap="none" spc="0" normalizeH="0" baseline="0" noProof="0" dirty="0" err="1" smtClean="0">
                <a:ln>
                  <a:noFill/>
                </a:ln>
                <a:solidFill>
                  <a:srgbClr val="00FF00"/>
                </a:solidFill>
                <a:effectLst/>
                <a:uLnTx/>
                <a:uFillTx/>
                <a:latin typeface="Calibri" pitchFamily="34" charset="0"/>
                <a:ea typeface="+mj-ea"/>
                <a:cs typeface="+mj-cs"/>
              </a:rPr>
              <a:t>Kol</a:t>
            </a:r>
            <a:r>
              <a:rPr kumimoji="0" lang="en-CA" sz="2400" b="1" i="0" u="none" strike="noStrike" kern="0" cap="none" spc="0" normalizeH="0" baseline="0" noProof="0" dirty="0" smtClean="0">
                <a:ln>
                  <a:noFill/>
                </a:ln>
                <a:solidFill>
                  <a:srgbClr val="00FF00"/>
                </a:solidFill>
                <a:effectLst/>
                <a:uLnTx/>
                <a:uFillTx/>
                <a:latin typeface="Calibri" pitchFamily="34" charset="0"/>
                <a:ea typeface="+mj-ea"/>
                <a:cs typeface="+mj-cs"/>
              </a:rPr>
              <a:t> 2:16-23).</a:t>
            </a:r>
            <a:endParaRPr kumimoji="0" lang="en-CA" sz="2400" b="0" i="0" u="none" strike="noStrike" kern="0" cap="none" spc="0" normalizeH="0" baseline="0" noProof="0" dirty="0">
              <a:ln>
                <a:noFill/>
              </a:ln>
              <a:solidFill>
                <a:srgbClr val="00FF00"/>
              </a:solidFill>
              <a:effectLst/>
              <a:uLnTx/>
              <a:uFillTx/>
              <a:latin typeface="Calibri" pitchFamily="34" charset="0"/>
              <a:ea typeface="+mj-ea"/>
              <a:cs typeface="+mj-cs"/>
            </a:endParaRPr>
          </a:p>
        </p:txBody>
      </p:sp>
    </p:spTree>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bg>
      <p:bgPr>
        <a:solidFill>
          <a:srgbClr val="0099FF"/>
        </a:solidFill>
        <a:effectLst/>
      </p:bgPr>
    </p:bg>
    <p:spTree>
      <p:nvGrpSpPr>
        <p:cNvPr id="1" name=""/>
        <p:cNvGrpSpPr/>
        <p:nvPr/>
      </p:nvGrpSpPr>
      <p:grpSpPr>
        <a:xfrm>
          <a:off x="0" y="0"/>
          <a:ext cx="0" cy="0"/>
          <a:chOff x="0" y="0"/>
          <a:chExt cx="0" cy="0"/>
        </a:xfrm>
      </p:grpSpPr>
      <p:sp>
        <p:nvSpPr>
          <p:cNvPr id="43" name="Rectangle 42"/>
          <p:cNvSpPr/>
          <p:nvPr/>
        </p:nvSpPr>
        <p:spPr>
          <a:xfrm>
            <a:off x="7308304" y="1484784"/>
            <a:ext cx="182880" cy="10058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0" name="Rectangle 39"/>
          <p:cNvSpPr/>
          <p:nvPr/>
        </p:nvSpPr>
        <p:spPr>
          <a:xfrm>
            <a:off x="7524328" y="1484784"/>
            <a:ext cx="182880" cy="10058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5" name="Rounded Rectangle 24"/>
          <p:cNvSpPr/>
          <p:nvPr/>
        </p:nvSpPr>
        <p:spPr>
          <a:xfrm>
            <a:off x="4211960" y="701824"/>
            <a:ext cx="784672" cy="92697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6" name="Rectangle 25"/>
          <p:cNvSpPr/>
          <p:nvPr/>
        </p:nvSpPr>
        <p:spPr>
          <a:xfrm>
            <a:off x="4427984" y="1556792"/>
            <a:ext cx="182880" cy="10058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7" name="Rectangle 26"/>
          <p:cNvSpPr/>
          <p:nvPr/>
        </p:nvSpPr>
        <p:spPr>
          <a:xfrm>
            <a:off x="4644008" y="1556792"/>
            <a:ext cx="182880" cy="10058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Oval 27"/>
          <p:cNvSpPr/>
          <p:nvPr/>
        </p:nvSpPr>
        <p:spPr>
          <a:xfrm>
            <a:off x="4355976" y="188640"/>
            <a:ext cx="499492" cy="4989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cxnSp>
        <p:nvCxnSpPr>
          <p:cNvPr id="33" name="Straight Connector 32"/>
          <p:cNvCxnSpPr/>
          <p:nvPr/>
        </p:nvCxnSpPr>
        <p:spPr>
          <a:xfrm flipH="1" flipV="1">
            <a:off x="6732240" y="188640"/>
            <a:ext cx="360000" cy="36004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H="1">
            <a:off x="6444208" y="1124744"/>
            <a:ext cx="512420" cy="2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a:off x="6732240" y="1772816"/>
            <a:ext cx="360000" cy="36004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7884368" y="188640"/>
            <a:ext cx="360000" cy="36004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flipV="1">
            <a:off x="7884368" y="1772816"/>
            <a:ext cx="360000" cy="36004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flipH="1">
            <a:off x="8028384" y="1124744"/>
            <a:ext cx="512420" cy="2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Oval 44"/>
          <p:cNvSpPr/>
          <p:nvPr/>
        </p:nvSpPr>
        <p:spPr>
          <a:xfrm>
            <a:off x="7236296" y="188640"/>
            <a:ext cx="499492" cy="49892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1" name="Rounded Rectangle 40"/>
          <p:cNvSpPr/>
          <p:nvPr/>
        </p:nvSpPr>
        <p:spPr>
          <a:xfrm>
            <a:off x="7092280" y="692696"/>
            <a:ext cx="784672" cy="926976"/>
          </a:xfrm>
          <a:prstGeom prst="round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8" name="Rectangle 37"/>
          <p:cNvSpPr/>
          <p:nvPr/>
        </p:nvSpPr>
        <p:spPr>
          <a:xfrm>
            <a:off x="7380312" y="764704"/>
            <a:ext cx="182880" cy="7315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9" name="Rectangle 38"/>
          <p:cNvSpPr/>
          <p:nvPr/>
        </p:nvSpPr>
        <p:spPr>
          <a:xfrm>
            <a:off x="7236296" y="869856"/>
            <a:ext cx="484632"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2" name="TextBox 31"/>
          <p:cNvSpPr txBox="1"/>
          <p:nvPr/>
        </p:nvSpPr>
        <p:spPr>
          <a:xfrm>
            <a:off x="0" y="-27384"/>
            <a:ext cx="3275856" cy="5262979"/>
          </a:xfrm>
          <a:prstGeom prst="rect">
            <a:avLst/>
          </a:prstGeom>
          <a:noFill/>
        </p:spPr>
        <p:txBody>
          <a:bodyPr wrap="square" rtlCol="0">
            <a:spAutoFit/>
          </a:bodyPr>
          <a:lstStyle/>
          <a:p>
            <a:pPr algn="ctr"/>
            <a:r>
              <a:rPr lang="en-US" sz="2400" b="1" dirty="0" err="1" smtClean="0">
                <a:latin typeface="Calibri" pitchFamily="34" charset="0"/>
              </a:rPr>
              <a:t>Ketika</a:t>
            </a:r>
            <a:r>
              <a:rPr lang="en-US" sz="2400" b="1" dirty="0" smtClean="0">
                <a:latin typeface="Calibri" pitchFamily="34" charset="0"/>
              </a:rPr>
              <a:t> orang lain </a:t>
            </a:r>
            <a:r>
              <a:rPr lang="en-US" sz="2400" b="1" dirty="0" err="1" smtClean="0">
                <a:latin typeface="Calibri" pitchFamily="34" charset="0"/>
              </a:rPr>
              <a:t>berkata</a:t>
            </a:r>
            <a:r>
              <a:rPr lang="en-US" sz="2400" b="1" dirty="0" smtClean="0">
                <a:latin typeface="Calibri" pitchFamily="34" charset="0"/>
              </a:rPr>
              <a:t> </a:t>
            </a:r>
            <a:r>
              <a:rPr lang="en-US" sz="2400" b="1" dirty="0" err="1" smtClean="0">
                <a:latin typeface="Calibri" pitchFamily="34" charset="0"/>
              </a:rPr>
              <a:t>bahwa</a:t>
            </a:r>
            <a:r>
              <a:rPr lang="en-US" sz="2400" b="1" dirty="0" smtClean="0">
                <a:latin typeface="Calibri" pitchFamily="34" charset="0"/>
              </a:rPr>
              <a:t> </a:t>
            </a:r>
            <a:r>
              <a:rPr lang="en-US" sz="2400" b="1" dirty="0" err="1" smtClean="0">
                <a:latin typeface="Calibri" pitchFamily="34" charset="0"/>
              </a:rPr>
              <a:t>mereka</a:t>
            </a:r>
            <a:r>
              <a:rPr lang="en-US" sz="2400" b="1" dirty="0" smtClean="0">
                <a:latin typeface="Calibri" pitchFamily="34" charset="0"/>
              </a:rPr>
              <a:t> </a:t>
            </a:r>
            <a:r>
              <a:rPr lang="en-US" sz="2400" b="1" dirty="0" err="1" smtClean="0">
                <a:latin typeface="Calibri" pitchFamily="34" charset="0"/>
              </a:rPr>
              <a:t>mempunyai</a:t>
            </a:r>
            <a:r>
              <a:rPr lang="en-US" sz="2400" b="1" dirty="0" smtClean="0">
                <a:latin typeface="Calibri" pitchFamily="34" charset="0"/>
              </a:rPr>
              <a:t> </a:t>
            </a:r>
            <a:r>
              <a:rPr lang="en-US" sz="2400" b="1" dirty="0" err="1" smtClean="0">
                <a:latin typeface="Calibri" pitchFamily="34" charset="0"/>
              </a:rPr>
              <a:t>kepenuhan</a:t>
            </a:r>
            <a:r>
              <a:rPr lang="en-US" sz="2400" b="1" dirty="0" smtClean="0">
                <a:latin typeface="Calibri" pitchFamily="34" charset="0"/>
              </a:rPr>
              <a:t> yang </a:t>
            </a:r>
            <a:r>
              <a:rPr lang="en-US" sz="2400" b="1" dirty="0" err="1" smtClean="0">
                <a:latin typeface="Calibri" pitchFamily="34" charset="0"/>
              </a:rPr>
              <a:t>lebih</a:t>
            </a:r>
            <a:r>
              <a:rPr lang="en-US" sz="2400" b="1" dirty="0" smtClean="0">
                <a:latin typeface="Calibri" pitchFamily="34" charset="0"/>
              </a:rPr>
              <a:t> </a:t>
            </a:r>
            <a:r>
              <a:rPr lang="en-US" sz="2400" b="1" dirty="0" err="1" smtClean="0">
                <a:latin typeface="Calibri" pitchFamily="34" charset="0"/>
              </a:rPr>
              <a:t>baik</a:t>
            </a:r>
            <a:r>
              <a:rPr lang="en-US" sz="2400" b="1" dirty="0" smtClean="0">
                <a:latin typeface="Calibri" pitchFamily="34" charset="0"/>
              </a:rPr>
              <a:t> </a:t>
            </a:r>
            <a:r>
              <a:rPr lang="en-US" sz="2400" b="1" dirty="0" err="1" smtClean="0">
                <a:latin typeface="Calibri" pitchFamily="34" charset="0"/>
              </a:rPr>
              <a:t>dari</a:t>
            </a:r>
            <a:r>
              <a:rPr lang="en-US" sz="2400" b="1" dirty="0" smtClean="0">
                <a:latin typeface="Calibri" pitchFamily="34" charset="0"/>
              </a:rPr>
              <a:t> </a:t>
            </a:r>
            <a:r>
              <a:rPr lang="en-US" sz="2400" b="1" dirty="0" err="1" smtClean="0">
                <a:latin typeface="Calibri" pitchFamily="34" charset="0"/>
              </a:rPr>
              <a:t>pada</a:t>
            </a:r>
            <a:r>
              <a:rPr lang="en-US" sz="2400" b="1" dirty="0" smtClean="0">
                <a:latin typeface="Calibri" pitchFamily="34" charset="0"/>
              </a:rPr>
              <a:t> </a:t>
            </a:r>
            <a:r>
              <a:rPr lang="en-US" sz="2400" b="1" dirty="0" err="1" smtClean="0">
                <a:latin typeface="Calibri" pitchFamily="34" charset="0"/>
              </a:rPr>
              <a:t>kepenuhan</a:t>
            </a:r>
            <a:r>
              <a:rPr lang="en-US" sz="2400" b="1" dirty="0" smtClean="0">
                <a:latin typeface="Calibri" pitchFamily="34" charset="0"/>
              </a:rPr>
              <a:t> yang </a:t>
            </a:r>
            <a:r>
              <a:rPr lang="en-US" sz="2400" b="1" dirty="0" err="1" smtClean="0">
                <a:latin typeface="Calibri" pitchFamily="34" charset="0"/>
              </a:rPr>
              <a:t>kuta</a:t>
            </a:r>
            <a:r>
              <a:rPr lang="en-US" sz="2400" b="1" dirty="0" smtClean="0">
                <a:latin typeface="Calibri" pitchFamily="34" charset="0"/>
              </a:rPr>
              <a:t> </a:t>
            </a:r>
            <a:r>
              <a:rPr lang="en-US" sz="2400" b="1" dirty="0" err="1" smtClean="0">
                <a:latin typeface="Calibri" pitchFamily="34" charset="0"/>
              </a:rPr>
              <a:t>terima</a:t>
            </a:r>
            <a:r>
              <a:rPr lang="en-US" sz="2400" b="1" dirty="0" smtClean="0">
                <a:latin typeface="Calibri" pitchFamily="34" charset="0"/>
              </a:rPr>
              <a:t> </a:t>
            </a:r>
            <a:r>
              <a:rPr lang="en-US" sz="2400" b="1" dirty="0" err="1" smtClean="0">
                <a:latin typeface="Calibri" pitchFamily="34" charset="0"/>
              </a:rPr>
              <a:t>ketika</a:t>
            </a:r>
            <a:r>
              <a:rPr lang="en-US" sz="2400" b="1" dirty="0" smtClean="0">
                <a:latin typeface="Calibri" pitchFamily="34" charset="0"/>
              </a:rPr>
              <a:t> </a:t>
            </a:r>
            <a:r>
              <a:rPr lang="en-US" sz="2400" b="1" dirty="0" err="1" smtClean="0">
                <a:latin typeface="Calibri" pitchFamily="34" charset="0"/>
              </a:rPr>
              <a:t>kita</a:t>
            </a:r>
            <a:r>
              <a:rPr lang="en-US" sz="2400" b="1" dirty="0" smtClean="0">
                <a:latin typeface="Calibri" pitchFamily="34" charset="0"/>
              </a:rPr>
              <a:t> </a:t>
            </a:r>
            <a:r>
              <a:rPr lang="en-US" sz="2400" b="1" dirty="0" err="1" smtClean="0">
                <a:latin typeface="Calibri" pitchFamily="34" charset="0"/>
              </a:rPr>
              <a:t>meneirma</a:t>
            </a:r>
            <a:r>
              <a:rPr lang="en-US" sz="2400" b="1" dirty="0" smtClean="0">
                <a:latin typeface="Calibri" pitchFamily="34" charset="0"/>
              </a:rPr>
              <a:t> </a:t>
            </a:r>
            <a:r>
              <a:rPr lang="en-US" sz="2400" b="1" dirty="0" err="1" smtClean="0">
                <a:latin typeface="Calibri" pitchFamily="34" charset="0"/>
              </a:rPr>
              <a:t>Kristus</a:t>
            </a:r>
            <a:r>
              <a:rPr lang="en-US" sz="2400" b="1" dirty="0" smtClean="0">
                <a:latin typeface="Calibri" pitchFamily="34" charset="0"/>
              </a:rPr>
              <a:t> </a:t>
            </a:r>
            <a:r>
              <a:rPr lang="en-US" sz="2400" b="1" dirty="0" err="1" smtClean="0">
                <a:latin typeface="Calibri" pitchFamily="34" charset="0"/>
              </a:rPr>
              <a:t>sebagai</a:t>
            </a:r>
            <a:r>
              <a:rPr lang="en-US" sz="2400" b="1" dirty="0" smtClean="0">
                <a:latin typeface="Calibri" pitchFamily="34" charset="0"/>
              </a:rPr>
              <a:t> </a:t>
            </a:r>
            <a:r>
              <a:rPr lang="en-US" sz="2400" b="1" dirty="0" err="1" smtClean="0">
                <a:latin typeface="Calibri" pitchFamily="34" charset="0"/>
              </a:rPr>
              <a:t>kepenuhan</a:t>
            </a:r>
            <a:r>
              <a:rPr lang="en-US" sz="2400" b="1" dirty="0" smtClean="0">
                <a:latin typeface="Calibri" pitchFamily="34" charset="0"/>
              </a:rPr>
              <a:t> Allah </a:t>
            </a:r>
            <a:r>
              <a:rPr lang="en-US" sz="2400" b="1" dirty="0" err="1" smtClean="0">
                <a:latin typeface="Calibri" pitchFamily="34" charset="0"/>
              </a:rPr>
              <a:t>dengan</a:t>
            </a:r>
            <a:r>
              <a:rPr lang="en-US" sz="2400" b="1" dirty="0" smtClean="0">
                <a:latin typeface="Calibri" pitchFamily="34" charset="0"/>
              </a:rPr>
              <a:t> </a:t>
            </a:r>
            <a:r>
              <a:rPr lang="en-US" sz="2400" b="1" dirty="0" err="1" smtClean="0">
                <a:latin typeface="Calibri" pitchFamily="34" charset="0"/>
              </a:rPr>
              <a:t>iman</a:t>
            </a:r>
            <a:r>
              <a:rPr lang="en-US" sz="2400" b="1" dirty="0" smtClean="0">
                <a:latin typeface="Calibri" pitchFamily="34" charset="0"/>
              </a:rPr>
              <a:t> </a:t>
            </a:r>
            <a:r>
              <a:rPr lang="en-US" sz="2400" b="1" dirty="0" err="1" smtClean="0">
                <a:latin typeface="Calibri" pitchFamily="34" charset="0"/>
              </a:rPr>
              <a:t>bukan</a:t>
            </a:r>
            <a:r>
              <a:rPr lang="en-US" sz="2400" b="1" dirty="0" smtClean="0">
                <a:latin typeface="Calibri" pitchFamily="34" charset="0"/>
              </a:rPr>
              <a:t> </a:t>
            </a:r>
            <a:r>
              <a:rPr lang="en-US" sz="2400" b="1" dirty="0" err="1" smtClean="0">
                <a:latin typeface="Calibri" pitchFamily="34" charset="0"/>
              </a:rPr>
              <a:t>karena</a:t>
            </a:r>
            <a:r>
              <a:rPr lang="en-US" sz="2400" b="1" dirty="0" smtClean="0">
                <a:latin typeface="Calibri" pitchFamily="34" charset="0"/>
              </a:rPr>
              <a:t> </a:t>
            </a:r>
            <a:r>
              <a:rPr lang="en-US" sz="2400" b="1" dirty="0" err="1" smtClean="0">
                <a:latin typeface="Calibri" pitchFamily="34" charset="0"/>
              </a:rPr>
              <a:t>perbuatan</a:t>
            </a:r>
            <a:r>
              <a:rPr lang="en-US" sz="2400" b="1" dirty="0" smtClean="0">
                <a:latin typeface="Calibri" pitchFamily="34" charset="0"/>
              </a:rPr>
              <a:t> </a:t>
            </a:r>
            <a:r>
              <a:rPr lang="en-US" sz="2400" b="1" dirty="0" err="1" smtClean="0">
                <a:latin typeface="Calibri" pitchFamily="34" charset="0"/>
              </a:rPr>
              <a:t>atau</a:t>
            </a:r>
            <a:r>
              <a:rPr lang="en-US" sz="2400" b="1" dirty="0" smtClean="0">
                <a:latin typeface="Calibri" pitchFamily="34" charset="0"/>
              </a:rPr>
              <a:t> </a:t>
            </a:r>
            <a:r>
              <a:rPr lang="en-US" sz="2400" b="1" dirty="0" err="1" smtClean="0">
                <a:latin typeface="Calibri" pitchFamily="34" charset="0"/>
              </a:rPr>
              <a:t>pengalaman</a:t>
            </a:r>
            <a:r>
              <a:rPr lang="en-US" sz="2400" b="1" dirty="0" smtClean="0">
                <a:latin typeface="Calibri" pitchFamily="34" charset="0"/>
              </a:rPr>
              <a:t> </a:t>
            </a:r>
            <a:r>
              <a:rPr lang="en-US" sz="2400" b="1" dirty="0" err="1" smtClean="0">
                <a:latin typeface="Calibri" pitchFamily="34" charset="0"/>
              </a:rPr>
              <a:t>rohani</a:t>
            </a:r>
            <a:r>
              <a:rPr lang="en-US" sz="2400" b="1" dirty="0" smtClean="0">
                <a:latin typeface="Calibri" pitchFamily="34" charset="0"/>
              </a:rPr>
              <a:t>, </a:t>
            </a:r>
            <a:r>
              <a:rPr lang="en-US" sz="2400" b="1" dirty="0" err="1" smtClean="0">
                <a:latin typeface="Calibri" pitchFamily="34" charset="0"/>
              </a:rPr>
              <a:t>mereka</a:t>
            </a:r>
            <a:r>
              <a:rPr lang="en-US" sz="2400" b="1" dirty="0" smtClean="0">
                <a:latin typeface="Calibri" pitchFamily="34" charset="0"/>
              </a:rPr>
              <a:t> </a:t>
            </a:r>
            <a:r>
              <a:rPr lang="en-US" sz="2400" b="1" dirty="0" err="1" smtClean="0">
                <a:latin typeface="Calibri" pitchFamily="34" charset="0"/>
              </a:rPr>
              <a:t>mengulangi</a:t>
            </a:r>
            <a:r>
              <a:rPr lang="en-US" sz="2400" b="1" dirty="0" smtClean="0">
                <a:latin typeface="Calibri" pitchFamily="34" charset="0"/>
              </a:rPr>
              <a:t> </a:t>
            </a:r>
            <a:r>
              <a:rPr lang="en-US" sz="2400" b="1" dirty="0" err="1" smtClean="0">
                <a:latin typeface="Calibri" pitchFamily="34" charset="0"/>
              </a:rPr>
              <a:t>kesalahan</a:t>
            </a:r>
            <a:r>
              <a:rPr lang="en-US" sz="2400" b="1" dirty="0" smtClean="0">
                <a:latin typeface="Calibri" pitchFamily="34" charset="0"/>
              </a:rPr>
              <a:t> di </a:t>
            </a:r>
            <a:r>
              <a:rPr lang="en-US" sz="2400" b="1" dirty="0" err="1" smtClean="0">
                <a:latin typeface="Calibri" pitchFamily="34" charset="0"/>
              </a:rPr>
              <a:t>Kolose</a:t>
            </a:r>
            <a:r>
              <a:rPr lang="en-US" sz="2400" b="1" dirty="0" smtClean="0">
                <a:latin typeface="Calibri" pitchFamily="34" charset="0"/>
              </a:rPr>
              <a:t>. </a:t>
            </a:r>
          </a:p>
        </p:txBody>
      </p:sp>
      <p:sp>
        <p:nvSpPr>
          <p:cNvPr id="47" name="TextBox 46"/>
          <p:cNvSpPr txBox="1"/>
          <p:nvPr/>
        </p:nvSpPr>
        <p:spPr>
          <a:xfrm>
            <a:off x="251520" y="5229200"/>
            <a:ext cx="8722196" cy="1569660"/>
          </a:xfrm>
          <a:prstGeom prst="rect">
            <a:avLst/>
          </a:prstGeom>
          <a:noFill/>
        </p:spPr>
        <p:txBody>
          <a:bodyPr wrap="square" rtlCol="0">
            <a:spAutoFit/>
          </a:bodyPr>
          <a:lstStyle/>
          <a:p>
            <a:pPr algn="ctr"/>
            <a:r>
              <a:rPr lang="en-CA" sz="2400" b="1" dirty="0" err="1" smtClean="0">
                <a:solidFill>
                  <a:schemeClr val="bg1"/>
                </a:solidFill>
                <a:latin typeface="Calibri" pitchFamily="34" charset="0"/>
                <a:cs typeface="Calibri" pitchFamily="34" charset="0"/>
              </a:rPr>
              <a:t>Waspadalah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terhadap</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siapa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saja</a:t>
            </a:r>
            <a:r>
              <a:rPr lang="en-CA" sz="2400" b="1" dirty="0" smtClean="0">
                <a:solidFill>
                  <a:schemeClr val="bg1"/>
                </a:solidFill>
                <a:latin typeface="Calibri" pitchFamily="34" charset="0"/>
                <a:cs typeface="Calibri" pitchFamily="34" charset="0"/>
              </a:rPr>
              <a:t> yang </a:t>
            </a:r>
            <a:r>
              <a:rPr lang="en-CA" sz="2400" b="1" dirty="0" err="1" smtClean="0">
                <a:solidFill>
                  <a:schemeClr val="bg1"/>
                </a:solidFill>
                <a:latin typeface="Calibri" pitchFamily="34" charset="0"/>
                <a:cs typeface="Calibri" pitchFamily="34" charset="0"/>
              </a:rPr>
              <a:t>berkata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akan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memilikki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kepenuhan</a:t>
            </a:r>
            <a:r>
              <a:rPr lang="en-CA" sz="2400" b="1" dirty="0" smtClean="0">
                <a:solidFill>
                  <a:schemeClr val="bg1"/>
                </a:solidFill>
                <a:latin typeface="Calibri" pitchFamily="34" charset="0"/>
                <a:cs typeface="Calibri" pitchFamily="34" charset="0"/>
              </a:rPr>
              <a:t> yang </a:t>
            </a:r>
            <a:r>
              <a:rPr lang="en-CA" sz="2400" b="1" dirty="0" err="1" smtClean="0">
                <a:solidFill>
                  <a:schemeClr val="bg1"/>
                </a:solidFill>
                <a:latin typeface="Calibri" pitchFamily="34" charset="0"/>
                <a:cs typeface="Calibri" pitchFamily="34" charset="0"/>
              </a:rPr>
              <a:t>lebih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baik</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ketika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anda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berbuat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sesuatu</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dari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pada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hanya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menerima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Kristus</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kepenuhan</a:t>
            </a:r>
            <a:r>
              <a:rPr lang="en-CA" sz="2400" b="1" dirty="0">
                <a:solidFill>
                  <a:schemeClr val="bg1"/>
                </a:solidFill>
                <a:latin typeface="Calibri" pitchFamily="34" charset="0"/>
                <a:cs typeface="Calibri" pitchFamily="34" charset="0"/>
              </a:rPr>
              <a:t> </a:t>
            </a:r>
            <a:r>
              <a:rPr lang="en-CA" sz="2400" b="1" dirty="0" smtClean="0">
                <a:solidFill>
                  <a:schemeClr val="bg1"/>
                </a:solidFill>
                <a:latin typeface="Calibri" pitchFamily="34" charset="0"/>
                <a:cs typeface="Calibri" pitchFamily="34" charset="0"/>
              </a:rPr>
              <a:t>Allah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berjalan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dalam</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didasarkan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oleh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iman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kepada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segala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hal</a:t>
            </a:r>
            <a:r>
              <a:rPr lang="en-CA" sz="2400" b="1" dirty="0" smtClean="0">
                <a:solidFill>
                  <a:schemeClr val="bg1"/>
                </a:solidFill>
                <a:latin typeface="Calibri" pitchFamily="34" charset="0"/>
                <a:cs typeface="Calibri" pitchFamily="34" charset="0"/>
              </a:rPr>
              <a:t> yang </a:t>
            </a:r>
            <a:r>
              <a:rPr lang="en-CA" sz="2400" b="1" dirty="0" err="1" smtClean="0">
                <a:solidFill>
                  <a:schemeClr val="bg1"/>
                </a:solidFill>
                <a:latin typeface="Calibri" pitchFamily="34" charset="0"/>
                <a:cs typeface="Calibri" pitchFamily="34" charset="0"/>
              </a:rPr>
              <a:t>telah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Dia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lakukan</a:t>
            </a:r>
            <a:r>
              <a:rPr lang="en-CA" sz="2400" b="1" dirty="0" smtClean="0">
                <a:solidFill>
                  <a:schemeClr val="bg1"/>
                </a:solidFill>
                <a:latin typeface="Calibri" pitchFamily="34" charset="0"/>
                <a:cs typeface="Calibri" pitchFamily="34" charset="0"/>
              </a:rPr>
              <a:t>.</a:t>
            </a:r>
            <a:endParaRPr lang="en-CA" sz="2400" b="1" dirty="0">
              <a:solidFill>
                <a:schemeClr val="bg1"/>
              </a:solidFill>
              <a:latin typeface="Calibri" pitchFamily="34" charset="0"/>
              <a:cs typeface="Calibri" pitchFamily="34" charset="0"/>
            </a:endParaRPr>
          </a:p>
        </p:txBody>
      </p:sp>
      <p:sp>
        <p:nvSpPr>
          <p:cNvPr id="29" name="TextBox 28"/>
          <p:cNvSpPr txBox="1"/>
          <p:nvPr/>
        </p:nvSpPr>
        <p:spPr>
          <a:xfrm>
            <a:off x="6012160" y="2564904"/>
            <a:ext cx="3131840" cy="2677656"/>
          </a:xfrm>
          <a:prstGeom prst="rect">
            <a:avLst/>
          </a:prstGeom>
          <a:noFill/>
        </p:spPr>
        <p:txBody>
          <a:bodyPr wrap="square" rtlCol="0">
            <a:spAutoFit/>
          </a:bodyPr>
          <a:lstStyle/>
          <a:p>
            <a:pPr algn="ctr"/>
            <a:r>
              <a:rPr lang="en-CA" sz="2400" b="1" spc="-40" dirty="0" smtClean="0">
                <a:latin typeface="Calibri" pitchFamily="34" charset="0"/>
                <a:cs typeface="Calibri" pitchFamily="34" charset="0"/>
              </a:rPr>
              <a:t>“</a:t>
            </a:r>
            <a:r>
              <a:rPr lang="en-CA" sz="2400" b="1" spc="-40" dirty="0" err="1" smtClean="0">
                <a:latin typeface="Calibri" pitchFamily="34" charset="0"/>
                <a:cs typeface="Calibri" pitchFamily="34" charset="0"/>
              </a:rPr>
              <a:t>Jika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Kristus</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kepenuhan</a:t>
            </a:r>
            <a:r>
              <a:rPr lang="en-CA" sz="2400" b="1" spc="-40" dirty="0" smtClean="0">
                <a:latin typeface="Calibri" pitchFamily="34" charset="0"/>
                <a:cs typeface="Calibri" pitchFamily="34" charset="0"/>
              </a:rPr>
              <a:t> Allah </a:t>
            </a:r>
          </a:p>
          <a:p>
            <a:pPr algn="ctr"/>
            <a:r>
              <a:rPr lang="en-CA" sz="2400" b="1" spc="-40" dirty="0" err="1" smtClean="0">
                <a:latin typeface="Calibri" pitchFamily="34" charset="0"/>
                <a:cs typeface="Calibri" pitchFamily="34" charset="0"/>
              </a:rPr>
              <a:t>tinggal</a:t>
            </a:r>
            <a:r>
              <a:rPr lang="en-CA" sz="2400" b="1" spc="-40" dirty="0" smtClean="0">
                <a:latin typeface="Calibri" pitchFamily="34" charset="0"/>
                <a:cs typeface="Calibri" pitchFamily="34" charset="0"/>
              </a:rPr>
              <a:t> di </a:t>
            </a:r>
            <a:r>
              <a:rPr lang="en-CA" sz="2400" b="1" spc="-40" dirty="0" err="1" smtClean="0">
                <a:latin typeface="Calibri" pitchFamily="34" charset="0"/>
                <a:cs typeface="Calibri" pitchFamily="34" charset="0"/>
              </a:rPr>
              <a:t>dalamku</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oleh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iman</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saya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dipenuhi</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dalam</a:t>
            </a:r>
            <a:r>
              <a:rPr lang="en-CA" sz="2400" b="1" spc="-40" dirty="0" smtClean="0">
                <a:latin typeface="Calibri" pitchFamily="34" charset="0"/>
                <a:cs typeface="Calibri" pitchFamily="34" charset="0"/>
              </a:rPr>
              <a:t> Dia.  </a:t>
            </a:r>
            <a:r>
              <a:rPr lang="en-CA" sz="2400" b="1" spc="-40" dirty="0" err="1" smtClean="0">
                <a:latin typeface="Calibri" pitchFamily="34" charset="0"/>
                <a:cs typeface="Calibri" pitchFamily="34" charset="0"/>
              </a:rPr>
              <a:t>Kristus</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dalamku</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adalah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kepenuhan</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rohani</a:t>
            </a:r>
            <a:r>
              <a:rPr lang="en-CA" sz="2400" b="1" spc="-40" dirty="0" smtClean="0">
                <a:latin typeface="Calibri" pitchFamily="34" charset="0"/>
                <a:cs typeface="Calibri" pitchFamily="34" charset="0"/>
              </a:rPr>
              <a:t>.”</a:t>
            </a:r>
            <a:endParaRPr lang="en-CA" sz="2400" b="1" spc="-40" dirty="0">
              <a:latin typeface="Calibri" pitchFamily="34" charset="0"/>
              <a:cs typeface="Calibri" pitchFamily="34" charset="0"/>
            </a:endParaRPr>
          </a:p>
        </p:txBody>
      </p:sp>
      <p:sp>
        <p:nvSpPr>
          <p:cNvPr id="30" name="TextBox 29"/>
          <p:cNvSpPr txBox="1"/>
          <p:nvPr/>
        </p:nvSpPr>
        <p:spPr>
          <a:xfrm>
            <a:off x="2987824" y="2551544"/>
            <a:ext cx="3312368" cy="2677656"/>
          </a:xfrm>
          <a:prstGeom prst="rect">
            <a:avLst/>
          </a:prstGeom>
          <a:noFill/>
        </p:spPr>
        <p:txBody>
          <a:bodyPr wrap="square" rtlCol="0">
            <a:spAutoFit/>
          </a:bodyPr>
          <a:lstStyle/>
          <a:p>
            <a:pPr algn="ctr"/>
            <a:r>
              <a:rPr lang="en-CA" sz="2400" b="1" dirty="0" smtClean="0">
                <a:solidFill>
                  <a:srgbClr val="FFFF00"/>
                </a:solidFill>
                <a:latin typeface="Calibri" pitchFamily="34" charset="0"/>
                <a:cs typeface="Calibri" pitchFamily="34" charset="0"/>
              </a:rPr>
              <a:t>“</a:t>
            </a:r>
            <a:r>
              <a:rPr lang="en-CA" sz="2400" b="1" dirty="0" err="1" smtClean="0">
                <a:solidFill>
                  <a:srgbClr val="FFFF00"/>
                </a:solidFill>
                <a:latin typeface="Calibri" pitchFamily="34" charset="0"/>
                <a:cs typeface="Calibri" pitchFamily="34" charset="0"/>
              </a:rPr>
              <a:t>Saya</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berbicara</a:t>
            </a:r>
            <a:r>
              <a:rPr lang="en-CA" sz="2400" b="1" dirty="0" smtClean="0">
                <a:solidFill>
                  <a:srgbClr val="FFFF00"/>
                </a:solidFill>
                <a:latin typeface="Calibri" pitchFamily="34" charset="0"/>
                <a:cs typeface="Calibri" pitchFamily="34" charset="0"/>
              </a:rPr>
              <a:t> Bahasa </a:t>
            </a:r>
            <a:r>
              <a:rPr lang="en-CA" sz="2400" b="1" dirty="0" err="1" smtClean="0">
                <a:solidFill>
                  <a:srgbClr val="FFFF00"/>
                </a:solidFill>
                <a:latin typeface="Calibri" pitchFamily="34" charset="0"/>
                <a:cs typeface="Calibri" pitchFamily="34" charset="0"/>
              </a:rPr>
              <a:t>lidah</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memilikki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kepenuhan</a:t>
            </a:r>
            <a:r>
              <a:rPr lang="en-CA" sz="2400" b="1" dirty="0" smtClean="0">
                <a:solidFill>
                  <a:srgbClr val="FFFF00"/>
                </a:solidFill>
                <a:latin typeface="Calibri" pitchFamily="34" charset="0"/>
                <a:cs typeface="Calibri" pitchFamily="34" charset="0"/>
              </a:rPr>
              <a:t> yang </a:t>
            </a:r>
            <a:r>
              <a:rPr lang="en-CA" sz="2400" b="1" dirty="0" err="1" smtClean="0">
                <a:solidFill>
                  <a:srgbClr val="FFFF00"/>
                </a:solidFill>
                <a:latin typeface="Calibri" pitchFamily="34" charset="0"/>
                <a:cs typeface="Calibri" pitchFamily="34" charset="0"/>
              </a:rPr>
              <a:t>lebih</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baik</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memilikki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mimpi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dan</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visi-visi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dari</a:t>
            </a:r>
            <a:r>
              <a:rPr lang="en-CA" sz="2400" b="1" dirty="0" smtClean="0">
                <a:solidFill>
                  <a:srgbClr val="FFFF00"/>
                </a:solidFill>
                <a:latin typeface="Calibri" pitchFamily="34" charset="0"/>
                <a:cs typeface="Calibri" pitchFamily="34" charset="0"/>
              </a:rPr>
              <a:t> Allah. </a:t>
            </a:r>
            <a:r>
              <a:rPr lang="en-CA" sz="2400" b="1" dirty="0" err="1" smtClean="0">
                <a:solidFill>
                  <a:srgbClr val="FFFF00"/>
                </a:solidFill>
                <a:latin typeface="Calibri" pitchFamily="34" charset="0"/>
                <a:cs typeface="Calibri" pitchFamily="34" charset="0"/>
              </a:rPr>
              <a:t>Saya</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lebih</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rohani</a:t>
            </a:r>
            <a:r>
              <a:rPr lang="en-CA" sz="2400" b="1" dirty="0" smtClean="0">
                <a:solidFill>
                  <a:srgbClr val="FFFF00"/>
                </a:solidFill>
                <a:latin typeface="Calibri" pitchFamily="34" charset="0"/>
                <a:cs typeface="Calibri" pitchFamily="34" charset="0"/>
              </a:rPr>
              <a:t> </a:t>
            </a:r>
          </a:p>
          <a:p>
            <a:pPr algn="ctr"/>
            <a:r>
              <a:rPr lang="en-CA" sz="2400" b="1" dirty="0" err="1" smtClean="0">
                <a:solidFill>
                  <a:srgbClr val="FFFF00"/>
                </a:solidFill>
                <a:latin typeface="Calibri" pitchFamily="34" charset="0"/>
                <a:cs typeface="Calibri" pitchFamily="34" charset="0"/>
              </a:rPr>
              <a:t>dari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anda</a:t>
            </a:r>
            <a:r>
              <a:rPr lang="en-CA" sz="2400" b="1" dirty="0" smtClean="0">
                <a:solidFill>
                  <a:srgbClr val="FFFF00"/>
                </a:solidFill>
                <a:latin typeface="Calibri" pitchFamily="34" charset="0"/>
                <a:cs typeface="Calibri" pitchFamily="34" charset="0"/>
              </a:rPr>
              <a:t>.”</a:t>
            </a:r>
          </a:p>
        </p:txBody>
      </p:sp>
    </p:spTree>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bg>
      <p:bgPr>
        <a:solidFill>
          <a:srgbClr val="0099FF"/>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1412776"/>
            <a:ext cx="6948264" cy="1143000"/>
          </a:xfrm>
        </p:spPr>
        <p:txBody>
          <a:bodyPr/>
          <a:lstStyle/>
          <a:p>
            <a:pPr algn="l"/>
            <a:r>
              <a:rPr lang="en-CA" sz="2400" b="1" dirty="0" err="1" smtClean="0">
                <a:solidFill>
                  <a:schemeClr val="tx1"/>
                </a:solidFill>
                <a:latin typeface="Calibri" pitchFamily="34" charset="0"/>
                <a:cs typeface="Calibri" pitchFamily="34" charset="0"/>
              </a:rPr>
              <a:t>Bagi</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mereka</a:t>
            </a:r>
            <a:r>
              <a:rPr lang="en-CA" sz="2400" b="1" dirty="0" smtClean="0">
                <a:solidFill>
                  <a:schemeClr val="tx1"/>
                </a:solidFill>
                <a:latin typeface="Calibri" pitchFamily="34" charset="0"/>
                <a:cs typeface="Calibri" pitchFamily="34" charset="0"/>
              </a:rPr>
              <a:t> yang </a:t>
            </a:r>
            <a:r>
              <a:rPr lang="en-CA" sz="2400" b="1" dirty="0" err="1" smtClean="0">
                <a:solidFill>
                  <a:schemeClr val="tx1"/>
                </a:solidFill>
                <a:latin typeface="Calibri" pitchFamily="34" charset="0"/>
                <a:cs typeface="Calibri" pitchFamily="34" charset="0"/>
              </a:rPr>
              <a:t>berbahasa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lidah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tolong</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jangan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salah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mengerti</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Saya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adalah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seorang</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utusan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Injil</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rindu</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supaya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Kristus</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menebus</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dengan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darahNya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semua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suku</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bahasa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dan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bangsa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Adalah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sangat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indah</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jika</a:t>
            </a:r>
            <a:r>
              <a:rPr lang="en-CA" sz="2400" b="1" dirty="0" smtClean="0">
                <a:solidFill>
                  <a:schemeClr val="tx1"/>
                </a:solidFill>
                <a:latin typeface="Calibri" pitchFamily="34" charset="0"/>
                <a:cs typeface="Calibri" pitchFamily="34" charset="0"/>
              </a:rPr>
              <a:t> Allah </a:t>
            </a:r>
            <a:r>
              <a:rPr lang="en-CA" sz="2400" b="1" dirty="0" err="1" smtClean="0">
                <a:solidFill>
                  <a:schemeClr val="tx1"/>
                </a:solidFill>
                <a:latin typeface="Calibri" pitchFamily="34" charset="0"/>
                <a:cs typeface="Calibri" pitchFamily="34" charset="0"/>
              </a:rPr>
              <a:t>datang</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kepada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semua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manusia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tanpa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mereka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minta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seperti</a:t>
            </a:r>
            <a:r>
              <a:rPr lang="en-CA" sz="2400" b="1" dirty="0" smtClean="0">
                <a:solidFill>
                  <a:schemeClr val="tx1"/>
                </a:solidFill>
                <a:latin typeface="Calibri" pitchFamily="34" charset="0"/>
                <a:cs typeface="Calibri" pitchFamily="34" charset="0"/>
              </a:rPr>
              <a:t> yang </a:t>
            </a:r>
            <a:r>
              <a:rPr lang="en-CA" sz="2400" b="1" dirty="0" err="1" smtClean="0">
                <a:solidFill>
                  <a:schemeClr val="tx1"/>
                </a:solidFill>
                <a:latin typeface="Calibri" pitchFamily="34" charset="0"/>
                <a:cs typeface="Calibri" pitchFamily="34" charset="0"/>
              </a:rPr>
              <a:t>terjadi</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dalam</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Kisah</a:t>
            </a:r>
            <a:r>
              <a:rPr lang="en-CA" sz="2400" b="1" dirty="0" smtClean="0">
                <a:solidFill>
                  <a:schemeClr val="tx1"/>
                </a:solidFill>
                <a:latin typeface="Calibri" pitchFamily="34" charset="0"/>
                <a:cs typeface="Calibri" pitchFamily="34" charset="0"/>
              </a:rPr>
              <a:t> 2, </a:t>
            </a:r>
            <a:r>
              <a:rPr lang="en-CA" sz="2400" b="1" dirty="0" err="1" smtClean="0">
                <a:solidFill>
                  <a:schemeClr val="tx1"/>
                </a:solidFill>
                <a:latin typeface="Calibri" pitchFamily="34" charset="0"/>
                <a:cs typeface="Calibri" pitchFamily="34" charset="0"/>
              </a:rPr>
              <a:t>untuk</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memdeklarasikan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pekerjaan</a:t>
            </a:r>
            <a:r>
              <a:rPr lang="en-CA" sz="2400" b="1" dirty="0" smtClean="0">
                <a:solidFill>
                  <a:schemeClr val="tx1"/>
                </a:solidFill>
                <a:latin typeface="Calibri" pitchFamily="34" charset="0"/>
                <a:cs typeface="Calibri" pitchFamily="34" charset="0"/>
              </a:rPr>
              <a:t> Allah </a:t>
            </a:r>
            <a:r>
              <a:rPr lang="en-CA" sz="2400" b="1" dirty="0" err="1" smtClean="0">
                <a:solidFill>
                  <a:schemeClr val="tx1"/>
                </a:solidFill>
                <a:latin typeface="Calibri" pitchFamily="34" charset="0"/>
                <a:cs typeface="Calibri" pitchFamily="34" charset="0"/>
              </a:rPr>
              <a:t>dalam</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Kristus</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kepada</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mereka</a:t>
            </a:r>
            <a:r>
              <a:rPr lang="en-CA" sz="2400" b="1" dirty="0" smtClean="0">
                <a:solidFill>
                  <a:schemeClr val="tx1"/>
                </a:solidFill>
                <a:latin typeface="Calibri" pitchFamily="34" charset="0"/>
                <a:cs typeface="Calibri" pitchFamily="34" charset="0"/>
              </a:rPr>
              <a:t> yang </a:t>
            </a:r>
            <a:r>
              <a:rPr lang="en-CA" sz="2400" b="1" dirty="0" err="1" smtClean="0">
                <a:solidFill>
                  <a:schemeClr val="tx1"/>
                </a:solidFill>
                <a:latin typeface="Calibri" pitchFamily="34" charset="0"/>
                <a:cs typeface="Calibri" pitchFamily="34" charset="0"/>
              </a:rPr>
              <a:t>sesat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dalam</a:t>
            </a:r>
            <a:r>
              <a:rPr lang="en-CA" sz="2400" b="1" dirty="0" smtClean="0">
                <a:solidFill>
                  <a:schemeClr val="tx1"/>
                </a:solidFill>
                <a:latin typeface="Calibri" pitchFamily="34" charset="0"/>
                <a:cs typeface="Calibri" pitchFamily="34" charset="0"/>
              </a:rPr>
              <a:t> Bahasa </a:t>
            </a:r>
            <a:r>
              <a:rPr lang="en-CA" sz="2400" b="1" dirty="0" err="1" smtClean="0">
                <a:solidFill>
                  <a:schemeClr val="tx1"/>
                </a:solidFill>
                <a:latin typeface="Calibri" pitchFamily="34" charset="0"/>
                <a:cs typeface="Calibri" pitchFamily="34" charset="0"/>
              </a:rPr>
              <a:t>mereka</a:t>
            </a:r>
            <a:r>
              <a:rPr lang="en-CA" sz="2400" b="1" dirty="0" smtClean="0">
                <a:solidFill>
                  <a:schemeClr val="tx1"/>
                </a:solidFill>
                <a:latin typeface="Calibri" pitchFamily="34" charset="0"/>
                <a:cs typeface="Calibri" pitchFamily="34" charset="0"/>
              </a:rPr>
              <a:t>.  Kita </a:t>
            </a:r>
            <a:r>
              <a:rPr lang="en-CA" sz="2400" b="1" dirty="0" err="1" smtClean="0">
                <a:solidFill>
                  <a:schemeClr val="tx1"/>
                </a:solidFill>
                <a:latin typeface="Calibri" pitchFamily="34" charset="0"/>
                <a:cs typeface="Calibri" pitchFamily="34" charset="0"/>
              </a:rPr>
              <a:t>dengan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itu</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dapat</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menyelesaikan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pekerjaan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pemberitaan</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Injil</a:t>
            </a:r>
            <a:r>
              <a:rPr lang="en-CA" sz="2400" b="1" dirty="0" smtClean="0">
                <a:solidFill>
                  <a:schemeClr val="tx1"/>
                </a:solidFill>
                <a:latin typeface="Calibri" pitchFamily="34" charset="0"/>
                <a:cs typeface="Calibri" pitchFamily="34" charset="0"/>
              </a:rPr>
              <a:t> </a:t>
            </a:r>
            <a:r>
              <a:rPr lang="en-CA" sz="2400" b="1" dirty="0" err="1" smtClean="0">
                <a:solidFill>
                  <a:schemeClr val="tx1"/>
                </a:solidFill>
                <a:latin typeface="Calibri" pitchFamily="34" charset="0"/>
                <a:cs typeface="Calibri" pitchFamily="34" charset="0"/>
              </a:rPr>
              <a:t>Kristus</a:t>
            </a:r>
            <a:r>
              <a:rPr lang="en-CA" sz="2400" b="1" dirty="0">
                <a:solidFill>
                  <a:schemeClr val="tx1"/>
                </a:solidFill>
                <a:latin typeface="Calibri" pitchFamily="34" charset="0"/>
                <a:cs typeface="Calibri" pitchFamily="34" charset="0"/>
              </a:rPr>
              <a:t>.</a:t>
            </a:r>
            <a:r>
              <a:rPr lang="en-CA" sz="2600" dirty="0" smtClean="0">
                <a:solidFill>
                  <a:schemeClr val="bg1"/>
                </a:solidFill>
                <a:latin typeface="Calibri" pitchFamily="34" charset="0"/>
                <a:cs typeface="Calibri" pitchFamily="34" charset="0"/>
              </a:rPr>
              <a:t/>
            </a:r>
            <a:br>
              <a:rPr lang="en-CA" sz="2600" dirty="0" smtClean="0">
                <a:solidFill>
                  <a:schemeClr val="bg1"/>
                </a:solidFill>
                <a:latin typeface="Calibri" pitchFamily="34" charset="0"/>
                <a:cs typeface="Calibri" pitchFamily="34" charset="0"/>
              </a:rPr>
            </a:br>
            <a:endParaRPr lang="en-CA" sz="2600" dirty="0">
              <a:solidFill>
                <a:schemeClr val="bg1"/>
              </a:solidFill>
              <a:latin typeface="Calibri" pitchFamily="34" charset="0"/>
              <a:cs typeface="Calibri" pitchFamily="34" charset="0"/>
            </a:endParaRPr>
          </a:p>
        </p:txBody>
      </p:sp>
      <p:pic>
        <p:nvPicPr>
          <p:cNvPr id="3" name="Picture 2" descr="mouth bing images.jpg"/>
          <p:cNvPicPr>
            <a:picLocks noChangeAspect="1"/>
          </p:cNvPicPr>
          <p:nvPr/>
        </p:nvPicPr>
        <p:blipFill>
          <a:blip r:embed="rId2" cstate="print"/>
          <a:stretch>
            <a:fillRect/>
          </a:stretch>
        </p:blipFill>
        <p:spPr>
          <a:xfrm>
            <a:off x="6967153" y="116632"/>
            <a:ext cx="2052228" cy="2736304"/>
          </a:xfrm>
          <a:prstGeom prst="rect">
            <a:avLst/>
          </a:prstGeom>
        </p:spPr>
      </p:pic>
      <p:sp>
        <p:nvSpPr>
          <p:cNvPr id="4" name="TextBox 3"/>
          <p:cNvSpPr txBox="1"/>
          <p:nvPr/>
        </p:nvSpPr>
        <p:spPr>
          <a:xfrm>
            <a:off x="7308304" y="2492896"/>
            <a:ext cx="1691680" cy="246221"/>
          </a:xfrm>
          <a:prstGeom prst="rect">
            <a:avLst/>
          </a:prstGeom>
          <a:noFill/>
        </p:spPr>
        <p:txBody>
          <a:bodyPr wrap="square" rtlCol="0">
            <a:spAutoFit/>
          </a:bodyPr>
          <a:lstStyle/>
          <a:p>
            <a:pPr algn="ctr"/>
            <a:r>
              <a:rPr lang="en-CA" sz="1000" dirty="0" err="1" smtClean="0"/>
              <a:t>bing</a:t>
            </a:r>
            <a:r>
              <a:rPr lang="en-CA" sz="1000" dirty="0" smtClean="0"/>
              <a:t> images</a:t>
            </a:r>
            <a:endParaRPr lang="en-CA" sz="1000" dirty="0"/>
          </a:p>
        </p:txBody>
      </p:sp>
      <p:sp>
        <p:nvSpPr>
          <p:cNvPr id="6" name="TextBox 5"/>
          <p:cNvSpPr txBox="1"/>
          <p:nvPr/>
        </p:nvSpPr>
        <p:spPr>
          <a:xfrm>
            <a:off x="0" y="3643277"/>
            <a:ext cx="9144000" cy="3170099"/>
          </a:xfrm>
          <a:prstGeom prst="rect">
            <a:avLst/>
          </a:prstGeom>
          <a:noFill/>
        </p:spPr>
        <p:txBody>
          <a:bodyPr wrap="square" rtlCol="0">
            <a:spAutoFit/>
          </a:bodyPr>
          <a:lstStyle/>
          <a:p>
            <a:pPr algn="ctr"/>
            <a:r>
              <a:rPr lang="en-CA" sz="2400" b="1" dirty="0" err="1" smtClean="0">
                <a:solidFill>
                  <a:schemeClr val="bg1"/>
                </a:solidFill>
                <a:latin typeface="Calibri" pitchFamily="34" charset="0"/>
                <a:cs typeface="Calibri" pitchFamily="34" charset="0"/>
              </a:rPr>
              <a:t>Dengarkan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saya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Jika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menyatakan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saya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dapat</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berbahasa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lidah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saya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memilikki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kepenuhan</a:t>
            </a:r>
            <a:r>
              <a:rPr lang="en-CA" sz="2400" b="1" dirty="0" smtClean="0">
                <a:solidFill>
                  <a:schemeClr val="bg1"/>
                </a:solidFill>
                <a:latin typeface="Calibri" pitchFamily="34" charset="0"/>
                <a:cs typeface="Calibri" pitchFamily="34" charset="0"/>
              </a:rPr>
              <a:t> yang </a:t>
            </a:r>
            <a:r>
              <a:rPr lang="en-CA" sz="2400" b="1" dirty="0" err="1" smtClean="0">
                <a:solidFill>
                  <a:schemeClr val="bg1"/>
                </a:solidFill>
                <a:latin typeface="Calibri" pitchFamily="34" charset="0"/>
                <a:cs typeface="Calibri" pitchFamily="34" charset="0"/>
              </a:rPr>
              <a:t>lebih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baik</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saya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lebih</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rohani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kita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mengulangi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kesalahan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Kolose</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Demikian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juga</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bagi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mereka</a:t>
            </a:r>
            <a:r>
              <a:rPr lang="en-CA" sz="2400" b="1" dirty="0" smtClean="0">
                <a:solidFill>
                  <a:schemeClr val="bg1"/>
                </a:solidFill>
                <a:latin typeface="Calibri" pitchFamily="34" charset="0"/>
                <a:cs typeface="Calibri" pitchFamily="34" charset="0"/>
              </a:rPr>
              <a:t> yang </a:t>
            </a:r>
            <a:r>
              <a:rPr lang="en-CA" sz="2400" b="1" dirty="0" err="1" smtClean="0">
                <a:solidFill>
                  <a:schemeClr val="bg1"/>
                </a:solidFill>
                <a:latin typeface="Calibri" pitchFamily="34" charset="0"/>
                <a:cs typeface="Calibri" pitchFamily="34" charset="0"/>
              </a:rPr>
              <a:t>mengutamakan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mimpi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visi</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dan</a:t>
            </a:r>
            <a:r>
              <a:rPr lang="en-CA" sz="2400" b="1" dirty="0" smtClean="0">
                <a:solidFill>
                  <a:schemeClr val="bg1"/>
                </a:solidFill>
                <a:latin typeface="Calibri" pitchFamily="34" charset="0"/>
                <a:cs typeface="Calibri" pitchFamily="34" charset="0"/>
              </a:rPr>
              <a:t> </a:t>
            </a:r>
            <a:r>
              <a:rPr lang="en-CA" sz="2400" b="1" dirty="0" err="1" smtClean="0">
                <a:solidFill>
                  <a:schemeClr val="bg1"/>
                </a:solidFill>
                <a:latin typeface="Calibri" pitchFamily="34" charset="0"/>
                <a:cs typeface="Calibri" pitchFamily="34" charset="0"/>
              </a:rPr>
              <a:t>istilah-istilah</a:t>
            </a:r>
            <a:r>
              <a:rPr lang="en-CA" sz="2400" b="1" dirty="0" smtClean="0">
                <a:solidFill>
                  <a:schemeClr val="bg1"/>
                </a:solidFill>
                <a:latin typeface="Calibri" pitchFamily="34" charset="0"/>
                <a:cs typeface="Calibri" pitchFamily="34" charset="0"/>
              </a:rPr>
              <a:t>.</a:t>
            </a:r>
          </a:p>
          <a:p>
            <a:pPr algn="ctr"/>
            <a:endParaRPr lang="en-CA" sz="800" b="1" dirty="0" smtClean="0">
              <a:solidFill>
                <a:schemeClr val="bg1"/>
              </a:solidFill>
              <a:latin typeface="Calibri" pitchFamily="34" charset="0"/>
              <a:cs typeface="Calibri" pitchFamily="34" charset="0"/>
            </a:endParaRPr>
          </a:p>
          <a:p>
            <a:pPr algn="ctr"/>
            <a:r>
              <a:rPr lang="en-CA" sz="2400" b="1" spc="-40" dirty="0" err="1" smtClean="0">
                <a:latin typeface="Calibri" pitchFamily="34" charset="0"/>
                <a:cs typeface="Calibri" pitchFamily="34" charset="0"/>
              </a:rPr>
              <a:t>Perintah</a:t>
            </a:r>
            <a:r>
              <a:rPr lang="en-CA" sz="2400" b="1" spc="-40" dirty="0" smtClean="0">
                <a:latin typeface="Calibri" pitchFamily="34" charset="0"/>
                <a:cs typeface="Calibri" pitchFamily="34" charset="0"/>
              </a:rPr>
              <a:t> Allah </a:t>
            </a:r>
            <a:r>
              <a:rPr lang="en-CA" sz="2400" b="1" spc="-40" dirty="0" err="1" smtClean="0">
                <a:latin typeface="Calibri" pitchFamily="34" charset="0"/>
                <a:cs typeface="Calibri" pitchFamily="34" charset="0"/>
              </a:rPr>
              <a:t>dalam</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Ef</a:t>
            </a:r>
            <a:r>
              <a:rPr lang="en-CA" sz="2400" b="1" spc="-40" dirty="0" smtClean="0">
                <a:latin typeface="Calibri" pitchFamily="34" charset="0"/>
                <a:cs typeface="Calibri" pitchFamily="34" charset="0"/>
              </a:rPr>
              <a:t>. 6:17-18 </a:t>
            </a:r>
            <a:r>
              <a:rPr lang="en-CA" sz="2400" b="1" spc="-40" dirty="0" err="1" smtClean="0">
                <a:latin typeface="Calibri" pitchFamily="34" charset="0"/>
                <a:cs typeface="Calibri" pitchFamily="34" charset="0"/>
              </a:rPr>
              <a:t>adalah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mengenakan</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pedang</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Roh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Friman</a:t>
            </a:r>
            <a:r>
              <a:rPr lang="en-CA" sz="2400" b="1" spc="-40" dirty="0" smtClean="0">
                <a:latin typeface="Calibri" pitchFamily="34" charset="0"/>
                <a:cs typeface="Calibri" pitchFamily="34" charset="0"/>
              </a:rPr>
              <a:t> Allah, </a:t>
            </a:r>
            <a:r>
              <a:rPr lang="en-CA" sz="2400" b="1" spc="-40" dirty="0" err="1" smtClean="0">
                <a:latin typeface="Calibri" pitchFamily="34" charset="0"/>
                <a:cs typeface="Calibri" pitchFamily="34" charset="0"/>
              </a:rPr>
              <a:t>untuk</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berdoa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dalam</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Roh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Jika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kita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menjadikan</a:t>
            </a:r>
            <a:r>
              <a:rPr lang="en-CA" sz="2400" b="1" spc="-40" dirty="0" smtClean="0">
                <a:latin typeface="Calibri" pitchFamily="34" charset="0"/>
                <a:cs typeface="Calibri" pitchFamily="34" charset="0"/>
              </a:rPr>
              <a:t> Bahasa </a:t>
            </a:r>
            <a:r>
              <a:rPr lang="en-CA" sz="2400" b="1" spc="-40" dirty="0" err="1" smtClean="0">
                <a:latin typeface="Calibri" pitchFamily="34" charset="0"/>
                <a:cs typeface="Calibri" pitchFamily="34" charset="0"/>
              </a:rPr>
              <a:t>lidah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lebih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rohani</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dari</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pada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berdoa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dalam</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Roh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sebagaimana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Roh</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memfokuskan</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pikiran</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kita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pada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janji-janji</a:t>
            </a:r>
            <a:r>
              <a:rPr lang="en-CA" sz="2400" b="1" spc="-40" dirty="0" smtClean="0">
                <a:latin typeface="Calibri" pitchFamily="34" charset="0"/>
                <a:cs typeface="Calibri" pitchFamily="34" charset="0"/>
              </a:rPr>
              <a:t> Allah </a:t>
            </a:r>
            <a:r>
              <a:rPr lang="en-CA" sz="2400" b="1" spc="-40" dirty="0" err="1" smtClean="0">
                <a:latin typeface="Calibri" pitchFamily="34" charset="0"/>
                <a:cs typeface="Calibri" pitchFamily="34" charset="0"/>
              </a:rPr>
              <a:t>kita</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mengulangi</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kesalahan</a:t>
            </a:r>
            <a:r>
              <a:rPr lang="en-CA" sz="2400" b="1" spc="-40" dirty="0" smtClean="0">
                <a:latin typeface="Calibri" pitchFamily="34" charset="0"/>
                <a:cs typeface="Calibri" pitchFamily="34" charset="0"/>
              </a:rPr>
              <a:t> </a:t>
            </a:r>
            <a:r>
              <a:rPr lang="en-CA" sz="2400" b="1" spc="-40" dirty="0" err="1" smtClean="0">
                <a:latin typeface="Calibri" pitchFamily="34" charset="0"/>
                <a:cs typeface="Calibri" pitchFamily="34" charset="0"/>
              </a:rPr>
              <a:t>Kolose</a:t>
            </a:r>
            <a:r>
              <a:rPr lang="en-CA" sz="2400" b="1" spc="-40" dirty="0" smtClean="0">
                <a:latin typeface="Calibri" pitchFamily="34" charset="0"/>
                <a:cs typeface="Calibri" pitchFamily="34" charset="0"/>
              </a:rPr>
              <a:t>.  </a:t>
            </a:r>
            <a:endParaRPr lang="en-CA" sz="2400" b="1" spc="-40" dirty="0">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bg>
      <p:bgPr>
        <a:solidFill>
          <a:srgbClr val="0099FF"/>
        </a:solidFill>
        <a:effectLst/>
      </p:bgPr>
    </p:bg>
    <p:spTree>
      <p:nvGrpSpPr>
        <p:cNvPr id="1" name=""/>
        <p:cNvGrpSpPr/>
        <p:nvPr/>
      </p:nvGrpSpPr>
      <p:grpSpPr>
        <a:xfrm>
          <a:off x="0" y="0"/>
          <a:ext cx="0" cy="0"/>
          <a:chOff x="0" y="0"/>
          <a:chExt cx="0" cy="0"/>
        </a:xfrm>
      </p:grpSpPr>
      <p:sp>
        <p:nvSpPr>
          <p:cNvPr id="43" name="Rectangle 42"/>
          <p:cNvSpPr/>
          <p:nvPr/>
        </p:nvSpPr>
        <p:spPr>
          <a:xfrm>
            <a:off x="6156176" y="2852936"/>
            <a:ext cx="182880" cy="10058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40" name="Rectangle 39"/>
          <p:cNvSpPr/>
          <p:nvPr/>
        </p:nvSpPr>
        <p:spPr>
          <a:xfrm>
            <a:off x="6372200" y="2852936"/>
            <a:ext cx="182880" cy="10058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5" name="Rounded Rectangle 24"/>
          <p:cNvSpPr/>
          <p:nvPr/>
        </p:nvSpPr>
        <p:spPr>
          <a:xfrm>
            <a:off x="1475656" y="2132856"/>
            <a:ext cx="784672" cy="92697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6" name="Rectangle 25"/>
          <p:cNvSpPr/>
          <p:nvPr/>
        </p:nvSpPr>
        <p:spPr>
          <a:xfrm>
            <a:off x="1691680" y="2780928"/>
            <a:ext cx="182880" cy="10058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7" name="Rectangle 26"/>
          <p:cNvSpPr/>
          <p:nvPr/>
        </p:nvSpPr>
        <p:spPr>
          <a:xfrm>
            <a:off x="1907704" y="2780928"/>
            <a:ext cx="182880" cy="10058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8" name="Oval 27"/>
          <p:cNvSpPr/>
          <p:nvPr/>
        </p:nvSpPr>
        <p:spPr>
          <a:xfrm>
            <a:off x="1619672" y="1628800"/>
            <a:ext cx="499492" cy="4989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cxnSp>
        <p:nvCxnSpPr>
          <p:cNvPr id="33" name="Straight Connector 32"/>
          <p:cNvCxnSpPr/>
          <p:nvPr/>
        </p:nvCxnSpPr>
        <p:spPr>
          <a:xfrm flipH="1" flipV="1">
            <a:off x="5508104" y="1700808"/>
            <a:ext cx="360000" cy="36004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H="1">
            <a:off x="5292080" y="2636912"/>
            <a:ext cx="512420" cy="2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a:off x="5508104" y="3140968"/>
            <a:ext cx="360000" cy="36004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6804248" y="1700808"/>
            <a:ext cx="360000" cy="36004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flipV="1">
            <a:off x="6804248" y="3140968"/>
            <a:ext cx="360000" cy="36004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flipH="1">
            <a:off x="6876256" y="2636892"/>
            <a:ext cx="512420" cy="2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Oval 44"/>
          <p:cNvSpPr/>
          <p:nvPr/>
        </p:nvSpPr>
        <p:spPr>
          <a:xfrm>
            <a:off x="6084168" y="1628800"/>
            <a:ext cx="499492" cy="49892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1" name="TextBox 30"/>
          <p:cNvSpPr txBox="1"/>
          <p:nvPr/>
        </p:nvSpPr>
        <p:spPr>
          <a:xfrm>
            <a:off x="395536" y="116632"/>
            <a:ext cx="3168352" cy="1569660"/>
          </a:xfrm>
          <a:prstGeom prst="rect">
            <a:avLst/>
          </a:prstGeom>
          <a:noFill/>
        </p:spPr>
        <p:txBody>
          <a:bodyPr wrap="square" rtlCol="0">
            <a:spAutoFit/>
          </a:bodyPr>
          <a:lstStyle/>
          <a:p>
            <a:pPr algn="ctr"/>
            <a:r>
              <a:rPr lang="en-CA" sz="2400" b="1" dirty="0" smtClean="0">
                <a:solidFill>
                  <a:srgbClr val="FFFF00"/>
                </a:solidFill>
                <a:latin typeface="Calibri" pitchFamily="34" charset="0"/>
                <a:cs typeface="Calibri" pitchFamily="34" charset="0"/>
              </a:rPr>
              <a:t>“</a:t>
            </a:r>
            <a:r>
              <a:rPr lang="en-CA" sz="2400" b="1" dirty="0" err="1">
                <a:solidFill>
                  <a:srgbClr val="FFFF00"/>
                </a:solidFill>
                <a:latin typeface="Calibri" pitchFamily="34" charset="0"/>
                <a:cs typeface="Calibri" pitchFamily="34" charset="0"/>
              </a:rPr>
              <a:t>S</a:t>
            </a:r>
            <a:r>
              <a:rPr lang="en-CA" sz="2400" b="1" dirty="0" err="1" smtClean="0">
                <a:solidFill>
                  <a:srgbClr val="FFFF00"/>
                </a:solidFill>
                <a:latin typeface="Calibri" pitchFamily="34" charset="0"/>
                <a:cs typeface="Calibri" pitchFamily="34" charset="0"/>
              </a:rPr>
              <a:t>aya</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memilikki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kepenuhan</a:t>
            </a:r>
            <a:r>
              <a:rPr lang="en-CA" sz="2400" b="1" dirty="0" smtClean="0">
                <a:solidFill>
                  <a:srgbClr val="FFFF00"/>
                </a:solidFill>
                <a:latin typeface="Calibri" pitchFamily="34" charset="0"/>
                <a:cs typeface="Calibri" pitchFamily="34" charset="0"/>
              </a:rPr>
              <a:t> yang </a:t>
            </a:r>
            <a:r>
              <a:rPr lang="en-CA" sz="2400" b="1" dirty="0" err="1" smtClean="0">
                <a:solidFill>
                  <a:srgbClr val="FFFF00"/>
                </a:solidFill>
                <a:latin typeface="Calibri" pitchFamily="34" charset="0"/>
                <a:cs typeface="Calibri" pitchFamily="34" charset="0"/>
              </a:rPr>
              <a:t>lebih</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baik</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dari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anda</a:t>
            </a:r>
            <a:r>
              <a:rPr lang="en-CA" sz="2400" b="1" dirty="0" smtClean="0">
                <a:solidFill>
                  <a:srgbClr val="FFFF00"/>
                </a:solidFill>
                <a:latin typeface="Calibri" pitchFamily="34" charset="0"/>
                <a:cs typeface="Calibri" pitchFamily="34" charset="0"/>
              </a:rPr>
              <a:t>. </a:t>
            </a:r>
          </a:p>
          <a:p>
            <a:pPr algn="ctr"/>
            <a:r>
              <a:rPr lang="en-CA" sz="2400" b="1" dirty="0" err="1" smtClean="0">
                <a:solidFill>
                  <a:srgbClr val="FFFF00"/>
                </a:solidFill>
                <a:latin typeface="Calibri" pitchFamily="34" charset="0"/>
                <a:cs typeface="Calibri" pitchFamily="34" charset="0"/>
              </a:rPr>
              <a:t>Saya</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lebih</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rohani</a:t>
            </a:r>
            <a:r>
              <a:rPr lang="en-CA" sz="2400" b="1" dirty="0" smtClean="0">
                <a:solidFill>
                  <a:srgbClr val="FFFF00"/>
                </a:solidFill>
                <a:latin typeface="Calibri" pitchFamily="34" charset="0"/>
                <a:cs typeface="Calibri" pitchFamily="34" charset="0"/>
              </a:rPr>
              <a:t>.”</a:t>
            </a:r>
            <a:endParaRPr lang="en-CA" sz="2400" b="1" dirty="0">
              <a:solidFill>
                <a:srgbClr val="FFFF00"/>
              </a:solidFill>
              <a:latin typeface="Calibri" pitchFamily="34" charset="0"/>
              <a:cs typeface="Calibri" pitchFamily="34" charset="0"/>
            </a:endParaRPr>
          </a:p>
        </p:txBody>
      </p:sp>
      <p:sp>
        <p:nvSpPr>
          <p:cNvPr id="41" name="Rounded Rectangle 40"/>
          <p:cNvSpPr/>
          <p:nvPr/>
        </p:nvSpPr>
        <p:spPr>
          <a:xfrm>
            <a:off x="5940152" y="2132856"/>
            <a:ext cx="784672" cy="926976"/>
          </a:xfrm>
          <a:prstGeom prst="round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8" name="Rectangle 37"/>
          <p:cNvSpPr/>
          <p:nvPr/>
        </p:nvSpPr>
        <p:spPr>
          <a:xfrm>
            <a:off x="6228184" y="2204864"/>
            <a:ext cx="182880" cy="73152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39" name="Rectangle 38"/>
          <p:cNvSpPr/>
          <p:nvPr/>
        </p:nvSpPr>
        <p:spPr>
          <a:xfrm>
            <a:off x="6084168" y="2348880"/>
            <a:ext cx="484632" cy="18288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CA" dirty="0"/>
          </a:p>
        </p:txBody>
      </p:sp>
      <p:sp>
        <p:nvSpPr>
          <p:cNvPr id="23" name="TextBox 22"/>
          <p:cNvSpPr txBox="1"/>
          <p:nvPr/>
        </p:nvSpPr>
        <p:spPr>
          <a:xfrm>
            <a:off x="4644008" y="116632"/>
            <a:ext cx="3456384" cy="1569660"/>
          </a:xfrm>
          <a:prstGeom prst="rect">
            <a:avLst/>
          </a:prstGeom>
          <a:noFill/>
        </p:spPr>
        <p:txBody>
          <a:bodyPr wrap="square" rtlCol="0">
            <a:spAutoFit/>
          </a:bodyPr>
          <a:lstStyle/>
          <a:p>
            <a:pPr algn="ctr"/>
            <a:r>
              <a:rPr lang="en-CA" sz="2400" b="1" dirty="0" smtClean="0">
                <a:latin typeface="Calibri" pitchFamily="34" charset="0"/>
                <a:cs typeface="Calibri" pitchFamily="34" charset="0"/>
              </a:rPr>
              <a:t>“</a:t>
            </a:r>
            <a:r>
              <a:rPr lang="en-CA" sz="2400" b="1" dirty="0" err="1" smtClean="0">
                <a:latin typeface="Calibri" pitchFamily="34" charset="0"/>
                <a:cs typeface="Calibri" pitchFamily="34" charset="0"/>
              </a:rPr>
              <a:t>Tuhan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Yesus</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Engkau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adalah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kepenuhan</a:t>
            </a:r>
            <a:r>
              <a:rPr lang="en-CA" sz="2400" b="1" dirty="0" smtClean="0">
                <a:latin typeface="Calibri" pitchFamily="34" charset="0"/>
                <a:cs typeface="Calibri" pitchFamily="34" charset="0"/>
              </a:rPr>
              <a:t> Allah, </a:t>
            </a:r>
            <a:r>
              <a:rPr lang="en-CA" sz="2400" b="1" dirty="0" err="1" smtClean="0">
                <a:latin typeface="Calibri" pitchFamily="34" charset="0"/>
                <a:cs typeface="Calibri" pitchFamily="34" charset="0"/>
              </a:rPr>
              <a:t>tinggal</a:t>
            </a:r>
            <a:r>
              <a:rPr lang="en-CA" sz="2400" b="1" dirty="0" smtClean="0">
                <a:latin typeface="Calibri" pitchFamily="34" charset="0"/>
                <a:cs typeface="Calibri" pitchFamily="34" charset="0"/>
              </a:rPr>
              <a:t> di </a:t>
            </a:r>
            <a:r>
              <a:rPr lang="en-CA" sz="2400" b="1" dirty="0" err="1" smtClean="0">
                <a:latin typeface="Calibri" pitchFamily="34" charset="0"/>
                <a:cs typeface="Calibri" pitchFamily="34" charset="0"/>
              </a:rPr>
              <a:t>dalamku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melalui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iman</a:t>
            </a:r>
            <a:r>
              <a:rPr lang="en-CA" sz="2400" b="1" dirty="0" smtClean="0">
                <a:latin typeface="Calibri" pitchFamily="34" charset="0"/>
                <a:cs typeface="Calibri" pitchFamily="34" charset="0"/>
              </a:rPr>
              <a:t>.”</a:t>
            </a:r>
            <a:endParaRPr lang="en-CA" sz="2400" b="1" dirty="0">
              <a:latin typeface="Calibri" pitchFamily="34" charset="0"/>
              <a:cs typeface="Calibri" pitchFamily="34" charset="0"/>
            </a:endParaRPr>
          </a:p>
        </p:txBody>
      </p:sp>
      <p:sp>
        <p:nvSpPr>
          <p:cNvPr id="24" name="TextBox 23"/>
          <p:cNvSpPr txBox="1"/>
          <p:nvPr/>
        </p:nvSpPr>
        <p:spPr>
          <a:xfrm>
            <a:off x="3419872" y="3789040"/>
            <a:ext cx="5616624" cy="3046988"/>
          </a:xfrm>
          <a:prstGeom prst="rect">
            <a:avLst/>
          </a:prstGeom>
          <a:noFill/>
        </p:spPr>
        <p:txBody>
          <a:bodyPr wrap="square" rtlCol="0">
            <a:spAutoFit/>
          </a:bodyPr>
          <a:lstStyle/>
          <a:p>
            <a:pPr algn="ctr"/>
            <a:r>
              <a:rPr lang="en-CA" sz="2400" b="1" dirty="0" smtClean="0">
                <a:latin typeface="Calibri" pitchFamily="34" charset="0"/>
                <a:cs typeface="Calibri" pitchFamily="34" charset="0"/>
              </a:rPr>
              <a:t>“</a:t>
            </a:r>
            <a:r>
              <a:rPr lang="en-CA" sz="2400" b="1" dirty="0" err="1" smtClean="0">
                <a:latin typeface="Calibri" pitchFamily="34" charset="0"/>
                <a:cs typeface="Calibri" pitchFamily="34" charset="0"/>
              </a:rPr>
              <a:t>Engkau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adalah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kepenuhan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rohaniku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membuatku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sepenuhnya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rohani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tidak</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ada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apapun</a:t>
            </a:r>
            <a:r>
              <a:rPr lang="en-CA" sz="2400" b="1" dirty="0" smtClean="0">
                <a:latin typeface="Calibri" pitchFamily="34" charset="0"/>
                <a:cs typeface="Calibri" pitchFamily="34" charset="0"/>
              </a:rPr>
              <a:t> yang </a:t>
            </a:r>
            <a:r>
              <a:rPr lang="en-CA" sz="2400" b="1" dirty="0" err="1" smtClean="0">
                <a:latin typeface="Calibri" pitchFamily="34" charset="0"/>
                <a:cs typeface="Calibri" pitchFamily="34" charset="0"/>
              </a:rPr>
              <a:t>saya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lakukan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dapat</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menambah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kepenuhan</a:t>
            </a:r>
            <a:r>
              <a:rPr lang="en-CA" sz="2400" b="1" dirty="0" smtClean="0">
                <a:latin typeface="Calibri" pitchFamily="34" charset="0"/>
                <a:cs typeface="Calibri" pitchFamily="34" charset="0"/>
              </a:rPr>
              <a:t> Allah yang </a:t>
            </a:r>
            <a:r>
              <a:rPr lang="en-CA" sz="2400" b="1" dirty="0" err="1" smtClean="0">
                <a:latin typeface="Calibri" pitchFamily="34" charset="0"/>
                <a:cs typeface="Calibri" pitchFamily="34" charset="0"/>
              </a:rPr>
              <a:t>adalah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Engkau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Kepenuhan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dalamMu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adalah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karunia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didasarkan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oleh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apa</a:t>
            </a:r>
            <a:r>
              <a:rPr lang="en-CA" sz="2400" b="1" dirty="0" smtClean="0">
                <a:latin typeface="Calibri" pitchFamily="34" charset="0"/>
                <a:cs typeface="Calibri" pitchFamily="34" charset="0"/>
              </a:rPr>
              <a:t> yang </a:t>
            </a:r>
            <a:r>
              <a:rPr lang="en-CA" sz="2400" b="1" dirty="0" err="1" smtClean="0">
                <a:latin typeface="Calibri" pitchFamily="34" charset="0"/>
                <a:cs typeface="Calibri" pitchFamily="34" charset="0"/>
              </a:rPr>
              <a:t>telah</a:t>
            </a:r>
            <a:r>
              <a:rPr lang="en-CA" sz="2400" b="1" dirty="0" smtClean="0">
                <a:latin typeface="Calibri" pitchFamily="34" charset="0"/>
                <a:cs typeface="Calibri" pitchFamily="34" charset="0"/>
              </a:rPr>
              <a:t> </a:t>
            </a:r>
            <a:r>
              <a:rPr lang="en-CA" sz="2400" b="1" dirty="0" err="1">
                <a:latin typeface="Calibri" pitchFamily="34" charset="0"/>
                <a:cs typeface="Calibri" pitchFamily="34" charset="0"/>
              </a:rPr>
              <a:t>E</a:t>
            </a:r>
            <a:r>
              <a:rPr lang="en-CA" sz="2400" b="1" dirty="0" err="1" smtClean="0">
                <a:latin typeface="Calibri" pitchFamily="34" charset="0"/>
                <a:cs typeface="Calibri" pitchFamily="34" charset="0"/>
              </a:rPr>
              <a:t>ngkau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lakukan</a:t>
            </a:r>
            <a:r>
              <a:rPr lang="en-CA" sz="2400" b="1" dirty="0" smtClean="0">
                <a:latin typeface="Calibri" pitchFamily="34" charset="0"/>
                <a:cs typeface="Calibri" pitchFamily="34" charset="0"/>
              </a:rPr>
              <a:t> di </a:t>
            </a:r>
            <a:r>
              <a:rPr lang="en-CA" sz="2400" b="1" dirty="0" err="1" smtClean="0">
                <a:latin typeface="Calibri" pitchFamily="34" charset="0"/>
                <a:cs typeface="Calibri" pitchFamily="34" charset="0"/>
              </a:rPr>
              <a:t>salib</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sebagai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semua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karunia</a:t>
            </a:r>
            <a:r>
              <a:rPr lang="en-CA" sz="2400" b="1" dirty="0" smtClean="0">
                <a:latin typeface="Calibri" pitchFamily="34" charset="0"/>
                <a:cs typeface="Calibri" pitchFamily="34" charset="0"/>
              </a:rPr>
              <a:t> Allah </a:t>
            </a:r>
            <a:r>
              <a:rPr lang="en-CA" sz="2400" b="1" dirty="0" err="1" smtClean="0">
                <a:latin typeface="Calibri" pitchFamily="34" charset="0"/>
                <a:cs typeface="Calibri" pitchFamily="34" charset="0"/>
              </a:rPr>
              <a:t>dalam</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Kristus</a:t>
            </a:r>
            <a:r>
              <a:rPr lang="en-CA" sz="2400" b="1" dirty="0" smtClean="0">
                <a:latin typeface="Calibri" pitchFamily="34" charset="0"/>
                <a:cs typeface="Calibri" pitchFamily="34" charset="0"/>
              </a:rPr>
              <a:t>.”  </a:t>
            </a:r>
            <a:endParaRPr lang="en-CA" sz="2400" b="1" dirty="0">
              <a:latin typeface="Calibri" pitchFamily="34" charset="0"/>
              <a:cs typeface="Calibri" pitchFamily="34" charset="0"/>
            </a:endParaRPr>
          </a:p>
        </p:txBody>
      </p:sp>
      <p:sp>
        <p:nvSpPr>
          <p:cNvPr id="29" name="TextBox 28"/>
          <p:cNvSpPr txBox="1"/>
          <p:nvPr/>
        </p:nvSpPr>
        <p:spPr>
          <a:xfrm>
            <a:off x="251520" y="3789040"/>
            <a:ext cx="3096344" cy="3046988"/>
          </a:xfrm>
          <a:prstGeom prst="rect">
            <a:avLst/>
          </a:prstGeom>
          <a:noFill/>
        </p:spPr>
        <p:txBody>
          <a:bodyPr wrap="square" rtlCol="0">
            <a:spAutoFit/>
          </a:bodyPr>
          <a:lstStyle/>
          <a:p>
            <a:pPr algn="ctr"/>
            <a:r>
              <a:rPr lang="en-CA" sz="2400" b="1" dirty="0" smtClean="0">
                <a:solidFill>
                  <a:srgbClr val="FFFF00"/>
                </a:solidFill>
                <a:latin typeface="Calibri" pitchFamily="34" charset="0"/>
                <a:cs typeface="Calibri" pitchFamily="34" charset="0"/>
              </a:rPr>
              <a:t>“</a:t>
            </a:r>
            <a:r>
              <a:rPr lang="en-CA" sz="2400" b="1" dirty="0" err="1" smtClean="0">
                <a:solidFill>
                  <a:srgbClr val="FFFF00"/>
                </a:solidFill>
                <a:latin typeface="Calibri" pitchFamily="34" charset="0"/>
                <a:cs typeface="Calibri" pitchFamily="34" charset="0"/>
              </a:rPr>
              <a:t>Anda</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perlu</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melakukan</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apa</a:t>
            </a:r>
            <a:r>
              <a:rPr lang="en-CA" sz="2400" b="1" dirty="0" smtClean="0">
                <a:solidFill>
                  <a:srgbClr val="FFFF00"/>
                </a:solidFill>
                <a:latin typeface="Calibri" pitchFamily="34" charset="0"/>
                <a:cs typeface="Calibri" pitchFamily="34" charset="0"/>
              </a:rPr>
              <a:t> yang </a:t>
            </a:r>
            <a:r>
              <a:rPr lang="en-CA" sz="2400" b="1" dirty="0" err="1" smtClean="0">
                <a:solidFill>
                  <a:srgbClr val="FFFF00"/>
                </a:solidFill>
                <a:latin typeface="Calibri" pitchFamily="34" charset="0"/>
                <a:cs typeface="Calibri" pitchFamily="34" charset="0"/>
              </a:rPr>
              <a:t>saya</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lakukan</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dan</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mengalami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apa</a:t>
            </a:r>
            <a:r>
              <a:rPr lang="en-CA" sz="2400" b="1" dirty="0" smtClean="0">
                <a:solidFill>
                  <a:srgbClr val="FFFF00"/>
                </a:solidFill>
                <a:latin typeface="Calibri" pitchFamily="34" charset="0"/>
                <a:cs typeface="Calibri" pitchFamily="34" charset="0"/>
              </a:rPr>
              <a:t> yang </a:t>
            </a:r>
            <a:r>
              <a:rPr lang="en-CA" sz="2400" b="1" dirty="0" err="1" smtClean="0">
                <a:solidFill>
                  <a:srgbClr val="FFFF00"/>
                </a:solidFill>
                <a:latin typeface="Calibri" pitchFamily="34" charset="0"/>
                <a:cs typeface="Calibri" pitchFamily="34" charset="0"/>
              </a:rPr>
              <a:t>saya</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alami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untuk</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memilikki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kepenuhan</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dan</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rohani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seperti</a:t>
            </a:r>
            <a:r>
              <a:rPr lang="en-CA" sz="2400" b="1" dirty="0" smtClean="0">
                <a:solidFill>
                  <a:srgbClr val="FFFF00"/>
                </a:solidFill>
                <a:latin typeface="Calibri" pitchFamily="34" charset="0"/>
                <a:cs typeface="Calibri" pitchFamily="34" charset="0"/>
              </a:rPr>
              <a:t> </a:t>
            </a:r>
            <a:r>
              <a:rPr lang="en-CA" sz="2400" b="1" dirty="0" err="1" smtClean="0">
                <a:solidFill>
                  <a:srgbClr val="FFFF00"/>
                </a:solidFill>
                <a:latin typeface="Calibri" pitchFamily="34" charset="0"/>
                <a:cs typeface="Calibri" pitchFamily="34" charset="0"/>
              </a:rPr>
              <a:t>saya</a:t>
            </a:r>
            <a:r>
              <a:rPr lang="en-CA" sz="2400" b="1" dirty="0" smtClean="0">
                <a:solidFill>
                  <a:srgbClr val="FFFF00"/>
                </a:solidFill>
                <a:latin typeface="Calibri" pitchFamily="34" charset="0"/>
                <a:cs typeface="Calibri" pitchFamily="34" charset="0"/>
              </a:rPr>
              <a:t>.”</a:t>
            </a:r>
            <a:endParaRPr lang="en-CA" sz="2400" b="1" dirty="0">
              <a:solidFill>
                <a:srgbClr val="FFFF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2" descr="Resurrection pic by Yoon Namsun.jpg"/>
          <p:cNvPicPr>
            <a:picLocks noChangeAspect="1"/>
          </p:cNvPicPr>
          <p:nvPr/>
        </p:nvPicPr>
        <p:blipFill>
          <a:blip r:embed="rId2" cstate="print">
            <a:lum bright="10000" contrast="20000"/>
          </a:blip>
          <a:srcRect t="10101"/>
          <a:stretch>
            <a:fillRect/>
          </a:stretch>
        </p:blipFill>
        <p:spPr bwMode="auto">
          <a:xfrm>
            <a:off x="0" y="396"/>
            <a:ext cx="9144000" cy="6884988"/>
          </a:xfrm>
          <a:prstGeom prst="rect">
            <a:avLst/>
          </a:prstGeom>
          <a:noFill/>
          <a:ln w="9525">
            <a:noFill/>
            <a:miter lim="800000"/>
            <a:headEnd/>
            <a:tailEnd/>
          </a:ln>
        </p:spPr>
      </p:pic>
      <p:sp>
        <p:nvSpPr>
          <p:cNvPr id="20483" name="Text Box 3"/>
          <p:cNvSpPr txBox="1">
            <a:spLocks noChangeArrowheads="1"/>
          </p:cNvSpPr>
          <p:nvPr/>
        </p:nvSpPr>
        <p:spPr bwMode="auto">
          <a:xfrm>
            <a:off x="7236296" y="4653136"/>
            <a:ext cx="1619672" cy="276999"/>
          </a:xfrm>
          <a:prstGeom prst="rect">
            <a:avLst/>
          </a:prstGeom>
          <a:noFill/>
          <a:ln w="9525">
            <a:noFill/>
            <a:miter lim="800000"/>
            <a:headEnd/>
            <a:tailEnd/>
          </a:ln>
        </p:spPr>
        <p:txBody>
          <a:bodyPr wrap="square">
            <a:spAutoFit/>
          </a:bodyPr>
          <a:lstStyle/>
          <a:p>
            <a:pPr>
              <a:spcAft>
                <a:spcPts val="1000"/>
              </a:spcAft>
            </a:pPr>
            <a:r>
              <a:rPr lang="en-CA" sz="1200" dirty="0" smtClean="0">
                <a:solidFill>
                  <a:srgbClr val="009999"/>
                </a:solidFill>
              </a:rPr>
              <a:t>©</a:t>
            </a:r>
            <a:r>
              <a:rPr lang="en-CA" sz="1200" dirty="0" smtClean="0">
                <a:solidFill>
                  <a:srgbClr val="66CCFF"/>
                </a:solidFill>
              </a:rPr>
              <a:t> </a:t>
            </a:r>
            <a:r>
              <a:rPr lang="en-CA" altLang="ko-KR" sz="1200" i="1" dirty="0" smtClean="0">
                <a:solidFill>
                  <a:srgbClr val="009999"/>
                </a:solidFill>
                <a:latin typeface="Calibri" pitchFamily="34" charset="0"/>
                <a:ea typeface="Gulim" pitchFamily="34" charset="-127"/>
              </a:rPr>
              <a:t>Yoon Nam Sun</a:t>
            </a:r>
            <a:endParaRPr lang="en-US" altLang="ko-KR" sz="1200" dirty="0">
              <a:solidFill>
                <a:srgbClr val="009999"/>
              </a:solidFill>
              <a:ea typeface="Gulim" pitchFamily="34" charset="-127"/>
            </a:endParaRPr>
          </a:p>
        </p:txBody>
      </p:sp>
      <p:sp>
        <p:nvSpPr>
          <p:cNvPr id="20485" name="TextBox 3"/>
          <p:cNvSpPr txBox="1">
            <a:spLocks noChangeArrowheads="1"/>
          </p:cNvSpPr>
          <p:nvPr/>
        </p:nvSpPr>
        <p:spPr bwMode="auto">
          <a:xfrm>
            <a:off x="0" y="4946392"/>
            <a:ext cx="9144000" cy="1938992"/>
          </a:xfrm>
          <a:prstGeom prst="rect">
            <a:avLst/>
          </a:prstGeom>
          <a:solidFill>
            <a:srgbClr val="002060"/>
          </a:solidFill>
          <a:ln w="9525">
            <a:noFill/>
            <a:miter lim="800000"/>
            <a:headEnd/>
            <a:tailEnd/>
          </a:ln>
        </p:spPr>
        <p:txBody>
          <a:bodyPr wrap="square">
            <a:spAutoFit/>
          </a:bodyPr>
          <a:lstStyle/>
          <a:p>
            <a:pPr algn="ctr"/>
            <a:r>
              <a:rPr lang="en-CA" sz="2400" b="1" dirty="0" smtClean="0">
                <a:latin typeface="Calibri" pitchFamily="34" charset="0"/>
                <a:cs typeface="Calibri" pitchFamily="34" charset="0"/>
              </a:rPr>
              <a:t>“</a:t>
            </a:r>
            <a:r>
              <a:rPr lang="en-CA" sz="2400" b="1" dirty="0" err="1" smtClean="0">
                <a:latin typeface="Calibri" pitchFamily="34" charset="0"/>
                <a:cs typeface="Calibri" pitchFamily="34" charset="0"/>
              </a:rPr>
              <a:t>Kamu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telah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menerima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Kristus</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Yesus</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Tuhan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kita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Karena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itu</a:t>
            </a:r>
            <a:r>
              <a:rPr lang="en-CA" sz="2400" b="1" dirty="0" smtClean="0">
                <a:latin typeface="Calibri" pitchFamily="34" charset="0"/>
                <a:cs typeface="Calibri" pitchFamily="34" charset="0"/>
              </a:rPr>
              <a:t> </a:t>
            </a:r>
          </a:p>
          <a:p>
            <a:pPr algn="ctr"/>
            <a:r>
              <a:rPr lang="en-CA" sz="2400" b="1" dirty="0" err="1" smtClean="0">
                <a:latin typeface="Calibri" pitchFamily="34" charset="0"/>
                <a:cs typeface="Calibri" pitchFamily="34" charset="0"/>
              </a:rPr>
              <a:t>hendaklah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hidupmu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tetap</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dalam</a:t>
            </a:r>
            <a:r>
              <a:rPr lang="en-CA" sz="2400" b="1" dirty="0" smtClean="0">
                <a:latin typeface="Calibri" pitchFamily="34" charset="0"/>
                <a:cs typeface="Calibri" pitchFamily="34" charset="0"/>
              </a:rPr>
              <a:t> Dia.  </a:t>
            </a:r>
            <a:r>
              <a:rPr lang="en-CA" sz="2400" b="1" dirty="0" err="1" smtClean="0">
                <a:latin typeface="Calibri" pitchFamily="34" charset="0"/>
                <a:cs typeface="Calibri" pitchFamily="34" charset="0"/>
              </a:rPr>
              <a:t>Hendaklah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kamu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berakar</a:t>
            </a:r>
            <a:r>
              <a:rPr lang="en-CA" sz="2400" b="1" dirty="0" smtClean="0">
                <a:latin typeface="Calibri" pitchFamily="34" charset="0"/>
                <a:cs typeface="Calibri" pitchFamily="34" charset="0"/>
              </a:rPr>
              <a:t> </a:t>
            </a:r>
          </a:p>
          <a:p>
            <a:pPr algn="ctr"/>
            <a:r>
              <a:rPr lang="en-CA" sz="2400" b="1" dirty="0" err="1" smtClean="0">
                <a:latin typeface="Calibri" pitchFamily="34" charset="0"/>
                <a:cs typeface="Calibri" pitchFamily="34" charset="0"/>
              </a:rPr>
              <a:t>di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dalam</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dibangun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atas</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Dia</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hendaklah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kamu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bertambah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teguh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dalam</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iman</a:t>
            </a:r>
            <a:r>
              <a:rPr lang="en-CA" sz="2400" b="1" dirty="0" smtClean="0">
                <a:latin typeface="Calibri" pitchFamily="34" charset="0"/>
                <a:cs typeface="Calibri" pitchFamily="34" charset="0"/>
              </a:rPr>
              <a:t> yang </a:t>
            </a:r>
            <a:r>
              <a:rPr lang="en-CA" sz="2400" b="1" dirty="0" err="1" smtClean="0">
                <a:latin typeface="Calibri" pitchFamily="34" charset="0"/>
                <a:cs typeface="Calibri" pitchFamily="34" charset="0"/>
              </a:rPr>
              <a:t>telah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diajarkan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kepadamu</a:t>
            </a:r>
            <a:r>
              <a:rPr lang="en-CA" sz="2400" b="1" dirty="0" smtClean="0">
                <a:latin typeface="Calibri" pitchFamily="34" charset="0"/>
                <a:cs typeface="Calibri" pitchFamily="34" charset="0"/>
              </a:rPr>
              <a:t>, </a:t>
            </a:r>
          </a:p>
          <a:p>
            <a:pPr algn="ctr"/>
            <a:r>
              <a:rPr lang="en-CA" sz="2400" b="1" dirty="0" err="1" smtClean="0">
                <a:latin typeface="Calibri" pitchFamily="34" charset="0"/>
                <a:cs typeface="Calibri" pitchFamily="34" charset="0"/>
              </a:rPr>
              <a:t>dan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hendaklah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hatimu</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melimpah</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dengan</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syukur</a:t>
            </a:r>
            <a:r>
              <a:rPr lang="en-CA" sz="2400" b="1" dirty="0" smtClean="0">
                <a:latin typeface="Calibri" pitchFamily="34" charset="0"/>
                <a:cs typeface="Calibri" pitchFamily="34" charset="0"/>
              </a:rPr>
              <a:t>.”  </a:t>
            </a:r>
            <a:r>
              <a:rPr lang="en-CA" sz="2400" b="1" dirty="0" err="1" smtClean="0">
                <a:latin typeface="Calibri" pitchFamily="34" charset="0"/>
                <a:cs typeface="Calibri" pitchFamily="34" charset="0"/>
              </a:rPr>
              <a:t>Kol</a:t>
            </a:r>
            <a:r>
              <a:rPr lang="en-CA" sz="2400" b="1" dirty="0" smtClean="0">
                <a:latin typeface="Calibri" pitchFamily="34" charset="0"/>
                <a:cs typeface="Calibri" pitchFamily="34" charset="0"/>
              </a:rPr>
              <a:t> 2:6-7</a:t>
            </a:r>
            <a:endParaRPr lang="en-CA" sz="2400" b="1" dirty="0">
              <a:solidFill>
                <a:srgbClr val="FF0000"/>
              </a:solidFill>
              <a:latin typeface="Calibri" pitchFamily="34" charset="0"/>
              <a:cs typeface="Calibri" pitchFamily="34" charset="0"/>
            </a:endParaRPr>
          </a:p>
        </p:txBody>
      </p:sp>
      <p:pic>
        <p:nvPicPr>
          <p:cNvPr id="8" name="Picture 7" descr="dove and sword large cropped.png"/>
          <p:cNvPicPr>
            <a:picLocks noChangeAspect="1"/>
          </p:cNvPicPr>
          <p:nvPr/>
        </p:nvPicPr>
        <p:blipFill>
          <a:blip r:embed="rId3" cstate="print"/>
          <a:stretch>
            <a:fillRect/>
          </a:stretch>
        </p:blipFill>
        <p:spPr>
          <a:xfrm>
            <a:off x="5220072" y="2852936"/>
            <a:ext cx="983450" cy="1017658"/>
          </a:xfrm>
          <a:prstGeom prst="rect">
            <a:avLst/>
          </a:prstGeom>
        </p:spPr>
      </p:pic>
      <p:sp>
        <p:nvSpPr>
          <p:cNvPr id="11" name="TextBox 10"/>
          <p:cNvSpPr txBox="1"/>
          <p:nvPr/>
        </p:nvSpPr>
        <p:spPr>
          <a:xfrm>
            <a:off x="5724128" y="4005064"/>
            <a:ext cx="1872208" cy="461665"/>
          </a:xfrm>
          <a:prstGeom prst="rect">
            <a:avLst/>
          </a:prstGeom>
          <a:noFill/>
        </p:spPr>
        <p:txBody>
          <a:bodyPr wrap="square" rtlCol="0">
            <a:spAutoFit/>
          </a:bodyPr>
          <a:lstStyle/>
          <a:p>
            <a:pPr algn="ctr"/>
            <a:r>
              <a:rPr lang="en-CA" sz="800" dirty="0" smtClean="0">
                <a:solidFill>
                  <a:schemeClr val="accent4">
                    <a:lumMod val="50000"/>
                  </a:schemeClr>
                </a:solidFill>
              </a:rPr>
              <a:t>Dove and Bible</a:t>
            </a:r>
          </a:p>
          <a:p>
            <a:pPr algn="ctr"/>
            <a:r>
              <a:rPr lang="en-CA" sz="800" dirty="0" smtClean="0">
                <a:solidFill>
                  <a:schemeClr val="accent4">
                    <a:lumMod val="50000"/>
                  </a:schemeClr>
                </a:solidFill>
              </a:rPr>
              <a:t>Microsoft clip art © 2013 </a:t>
            </a:r>
          </a:p>
          <a:p>
            <a:pPr algn="ctr"/>
            <a:r>
              <a:rPr lang="en-CA" sz="800" dirty="0" smtClean="0">
                <a:solidFill>
                  <a:schemeClr val="accent4">
                    <a:lumMod val="50000"/>
                  </a:schemeClr>
                </a:solidFill>
              </a:rPr>
              <a:t>Microsoft Corporation. </a:t>
            </a:r>
            <a:endParaRPr lang="en-CA" sz="800" dirty="0">
              <a:solidFill>
                <a:schemeClr val="accent4">
                  <a:lumMod val="50000"/>
                </a:schemeClr>
              </a:solidFill>
            </a:endParaRPr>
          </a:p>
        </p:txBody>
      </p:sp>
      <p:sp>
        <p:nvSpPr>
          <p:cNvPr id="7" name="TextBox 6"/>
          <p:cNvSpPr txBox="1"/>
          <p:nvPr/>
        </p:nvSpPr>
        <p:spPr>
          <a:xfrm>
            <a:off x="323528" y="-27384"/>
            <a:ext cx="8028384" cy="2246769"/>
          </a:xfrm>
          <a:prstGeom prst="rect">
            <a:avLst/>
          </a:prstGeom>
          <a:noFill/>
        </p:spPr>
        <p:txBody>
          <a:bodyPr wrap="square" rtlCol="0">
            <a:spAutoFit/>
          </a:bodyPr>
          <a:lstStyle/>
          <a:p>
            <a:pPr algn="ct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itu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cukup</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Iman</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itu</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cukup</a:t>
            </a:r>
            <a:r>
              <a:rPr lang="en-US" sz="2800" b="1" dirty="0" smtClean="0">
                <a:solidFill>
                  <a:schemeClr val="bg1"/>
                </a:solidFill>
                <a:latin typeface="Calibri" pitchFamily="34" charset="0"/>
                <a:cs typeface="Calibri" pitchFamily="34" charset="0"/>
              </a:rPr>
              <a:t>!</a:t>
            </a:r>
          </a:p>
          <a:p>
            <a:pPr algn="ctr"/>
            <a:r>
              <a:rPr lang="en-US" sz="2800" b="1" dirty="0" smtClean="0">
                <a:solidFill>
                  <a:schemeClr val="bg1"/>
                </a:solidFill>
                <a:latin typeface="Calibri" pitchFamily="34" charset="0"/>
                <a:cs typeface="Calibri" pitchFamily="34" charset="0"/>
              </a:rPr>
              <a:t>Kita </a:t>
            </a:r>
            <a:r>
              <a:rPr lang="en-US" sz="2800" b="1" dirty="0" err="1" smtClean="0">
                <a:solidFill>
                  <a:schemeClr val="bg1"/>
                </a:solidFill>
                <a:latin typeface="Calibri" pitchFamily="34" charset="0"/>
                <a:cs typeface="Calibri" pitchFamily="34" charset="0"/>
              </a:rPr>
              <a:t>dipenuhi</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dalam</a:t>
            </a:r>
            <a:r>
              <a:rPr lang="en-US" sz="2800" b="1" dirty="0" smtClean="0">
                <a:solidFill>
                  <a:schemeClr val="bg1"/>
                </a:solidFill>
                <a:latin typeface="Calibri" pitchFamily="34" charset="0"/>
                <a:cs typeface="Calibri" pitchFamily="34" charset="0"/>
              </a:rPr>
              <a:t> </a:t>
            </a:r>
            <a:r>
              <a:rPr lang="en-US" sz="2800" b="1" dirty="0" err="1">
                <a:solidFill>
                  <a:schemeClr val="bg1"/>
                </a:solidFill>
                <a:latin typeface="Calibri" pitchFamily="34" charset="0"/>
                <a:cs typeface="Calibri" pitchFamily="34" charset="0"/>
              </a:rPr>
              <a:t>K</a:t>
            </a:r>
            <a:r>
              <a:rPr lang="en-US" sz="2800" b="1" dirty="0" err="1" smtClean="0">
                <a:solidFill>
                  <a:schemeClr val="bg1"/>
                </a:solidFill>
                <a:latin typeface="Calibri" pitchFamily="34" charset="0"/>
                <a:cs typeface="Calibri" pitchFamily="34" charset="0"/>
              </a:rPr>
              <a:t>ristus</a:t>
            </a:r>
            <a:r>
              <a:rPr lang="en-US" sz="2800" b="1" dirty="0" smtClean="0">
                <a:solidFill>
                  <a:schemeClr val="bg1"/>
                </a:solidFill>
                <a:latin typeface="Calibri" pitchFamily="34" charset="0"/>
                <a:cs typeface="Calibri" pitchFamily="34" charset="0"/>
              </a:rPr>
              <a:t>,</a:t>
            </a:r>
          </a:p>
          <a:p>
            <a:pPr algn="ct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kepenuhan</a:t>
            </a:r>
            <a:r>
              <a:rPr lang="en-US" sz="2800" b="1" dirty="0" smtClean="0">
                <a:solidFill>
                  <a:schemeClr val="bg1"/>
                </a:solidFill>
                <a:latin typeface="Calibri" pitchFamily="34" charset="0"/>
                <a:cs typeface="Calibri" pitchFamily="34" charset="0"/>
              </a:rPr>
              <a:t> Allah!</a:t>
            </a:r>
          </a:p>
          <a:p>
            <a:pPr algn="ctr"/>
            <a:r>
              <a:rPr lang="en-US" sz="2800" b="1" dirty="0" err="1" smtClean="0">
                <a:solidFill>
                  <a:schemeClr val="bg1"/>
                </a:solidFill>
                <a:latin typeface="Calibri" pitchFamily="34" charset="0"/>
                <a:cs typeface="Calibri" pitchFamily="34" charset="0"/>
              </a:rPr>
              <a:t>Kristus</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adalah</a:t>
            </a:r>
            <a:r>
              <a:rPr lang="en-US" sz="2800" b="1" dirty="0" smtClean="0">
                <a:solidFill>
                  <a:schemeClr val="bg1"/>
                </a:solidFill>
                <a:latin typeface="Calibri" pitchFamily="34" charset="0"/>
                <a:cs typeface="Calibri" pitchFamily="34" charset="0"/>
              </a:rPr>
              <a:t> </a:t>
            </a:r>
            <a:r>
              <a:rPr lang="en-US" sz="2800" b="1" dirty="0" err="1" smtClean="0">
                <a:solidFill>
                  <a:schemeClr val="bg1"/>
                </a:solidFill>
                <a:latin typeface="Calibri" pitchFamily="34" charset="0"/>
                <a:cs typeface="Calibri" pitchFamily="34" charset="0"/>
              </a:rPr>
              <a:t>semua</a:t>
            </a:r>
            <a:r>
              <a:rPr lang="en-US" sz="2800" b="1" dirty="0" smtClean="0">
                <a:solidFill>
                  <a:schemeClr val="bg1"/>
                </a:solidFill>
                <a:latin typeface="Calibri" pitchFamily="34" charset="0"/>
                <a:cs typeface="Calibri" pitchFamily="34" charset="0"/>
              </a:rPr>
              <a:t> </a:t>
            </a:r>
          </a:p>
          <a:p>
            <a:pPr algn="ctr"/>
            <a:r>
              <a:rPr lang="en-US" sz="2800" b="1" dirty="0" smtClean="0">
                <a:solidFill>
                  <a:schemeClr val="bg1"/>
                </a:solidFill>
                <a:latin typeface="Calibri" pitchFamily="34" charset="0"/>
                <a:cs typeface="Calibri" pitchFamily="34" charset="0"/>
              </a:rPr>
              <a:t>(</a:t>
            </a:r>
            <a:r>
              <a:rPr lang="en-US" sz="2800" b="1" dirty="0" err="1" smtClean="0">
                <a:solidFill>
                  <a:schemeClr val="bg1"/>
                </a:solidFill>
                <a:latin typeface="Calibri" pitchFamily="34" charset="0"/>
                <a:cs typeface="Calibri" pitchFamily="34" charset="0"/>
              </a:rPr>
              <a:t>Kol</a:t>
            </a:r>
            <a:r>
              <a:rPr lang="en-US" sz="2800" b="1" dirty="0" smtClean="0">
                <a:solidFill>
                  <a:schemeClr val="bg1"/>
                </a:solidFill>
                <a:latin typeface="Calibri" pitchFamily="34" charset="0"/>
                <a:cs typeface="Calibri" pitchFamily="34" charset="0"/>
              </a:rPr>
              <a:t> 3:11)! </a:t>
            </a:r>
          </a:p>
        </p:txBody>
      </p:sp>
    </p:spTree>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172034" name="Title 1"/>
          <p:cNvSpPr>
            <a:spLocks noGrp="1"/>
          </p:cNvSpPr>
          <p:nvPr>
            <p:ph type="title"/>
          </p:nvPr>
        </p:nvSpPr>
        <p:spPr>
          <a:xfrm>
            <a:off x="519113" y="44624"/>
            <a:ext cx="8085335" cy="3529013"/>
          </a:xfrm>
          <a:solidFill>
            <a:srgbClr val="002060"/>
          </a:solidFill>
        </p:spPr>
        <p:txBody>
          <a:bodyPr/>
          <a:lstStyle/>
          <a:p>
            <a:r>
              <a:rPr lang="en-US" sz="3200" b="1" dirty="0" smtClean="0">
                <a:solidFill>
                  <a:schemeClr val="tx1"/>
                </a:solidFill>
                <a:latin typeface="Calibri" pitchFamily="34" charset="0"/>
                <a:cs typeface="Calibri" pitchFamily="34" charset="0"/>
              </a:rPr>
              <a:t>“</a:t>
            </a:r>
            <a:r>
              <a:rPr lang="en-US" sz="3200" b="1" dirty="0" err="1" smtClean="0">
                <a:solidFill>
                  <a:schemeClr val="tx1"/>
                </a:solidFill>
                <a:latin typeface="Calibri" pitchFamily="34" charset="0"/>
                <a:cs typeface="Calibri" pitchFamily="34" charset="0"/>
              </a:rPr>
              <a:t>Jika</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kita</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tidak</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bersandar</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pada</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Kristus</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secara</a:t>
            </a:r>
            <a:r>
              <a:rPr lang="en-US" sz="3200" b="1" dirty="0" smtClean="0">
                <a:solidFill>
                  <a:schemeClr val="tx1"/>
                </a:solidFill>
                <a:latin typeface="Calibri" pitchFamily="34" charset="0"/>
                <a:cs typeface="Calibri" pitchFamily="34" charset="0"/>
              </a:rPr>
              <a:t> keseluruhan, </a:t>
            </a:r>
            <a:r>
              <a:rPr lang="en-US" sz="3200" b="1" dirty="0" err="1" smtClean="0">
                <a:solidFill>
                  <a:schemeClr val="tx1"/>
                </a:solidFill>
                <a:latin typeface="Calibri" pitchFamily="34" charset="0"/>
                <a:cs typeface="Calibri" pitchFamily="34" charset="0"/>
              </a:rPr>
              <a:t>semua</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hubungan</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kita</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adalah</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usaha</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untuk</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menyempurnakan</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diri</a:t>
            </a:r>
            <a:r>
              <a:rPr lang="en-US" sz="3200" b="1" dirty="0" smtClean="0">
                <a:solidFill>
                  <a:schemeClr val="tx1"/>
                </a:solidFill>
                <a:latin typeface="Calibri" pitchFamily="34" charset="0"/>
                <a:cs typeface="Calibri" pitchFamily="34" charset="0"/>
              </a:rPr>
              <a:t> </a:t>
            </a:r>
            <a:r>
              <a:rPr lang="en-US" sz="3200" b="1" dirty="0" err="1" smtClean="0">
                <a:solidFill>
                  <a:schemeClr val="tx1"/>
                </a:solidFill>
                <a:latin typeface="Calibri" pitchFamily="34" charset="0"/>
                <a:cs typeface="Calibri" pitchFamily="34" charset="0"/>
              </a:rPr>
              <a:t>sendiri</a:t>
            </a:r>
            <a:r>
              <a:rPr lang="en-US" sz="3200" b="1" dirty="0" smtClean="0">
                <a:solidFill>
                  <a:schemeClr val="tx1"/>
                </a:solidFill>
                <a:latin typeface="Calibri" pitchFamily="34" charset="0"/>
                <a:cs typeface="Calibri" pitchFamily="34" charset="0"/>
              </a:rPr>
              <a:t> If.”</a:t>
            </a:r>
            <a:br>
              <a:rPr lang="en-US" sz="3200" b="1" dirty="0" smtClean="0">
                <a:solidFill>
                  <a:schemeClr val="tx1"/>
                </a:solidFill>
                <a:latin typeface="Calibri" pitchFamily="34" charset="0"/>
                <a:cs typeface="Calibri" pitchFamily="34" charset="0"/>
              </a:rPr>
            </a:br>
            <a:r>
              <a:rPr lang="en-US" sz="1000" b="1" dirty="0" smtClean="0">
                <a:solidFill>
                  <a:schemeClr val="tx1"/>
                </a:solidFill>
                <a:latin typeface="Calibri" pitchFamily="34" charset="0"/>
                <a:cs typeface="Calibri" pitchFamily="34" charset="0"/>
              </a:rPr>
              <a:t/>
            </a:r>
            <a:br>
              <a:rPr lang="en-US" sz="1000" b="1" dirty="0" smtClean="0">
                <a:solidFill>
                  <a:schemeClr val="tx1"/>
                </a:solidFill>
                <a:latin typeface="Calibri" pitchFamily="34" charset="0"/>
                <a:cs typeface="Calibri" pitchFamily="34" charset="0"/>
              </a:rPr>
            </a:br>
            <a:r>
              <a:rPr lang="en-US" sz="2400" b="1" dirty="0" smtClean="0">
                <a:solidFill>
                  <a:schemeClr val="tx1"/>
                </a:solidFill>
                <a:latin typeface="Calibri" pitchFamily="34" charset="0"/>
                <a:cs typeface="Calibri" pitchFamily="34" charset="0"/>
              </a:rPr>
              <a:t>adapted from Drs. Les and Leslie Parrott</a:t>
            </a:r>
          </a:p>
        </p:txBody>
      </p:sp>
      <p:sp>
        <p:nvSpPr>
          <p:cNvPr id="4" name="TextBox 2"/>
          <p:cNvSpPr txBox="1">
            <a:spLocks noChangeArrowheads="1"/>
          </p:cNvSpPr>
          <p:nvPr/>
        </p:nvSpPr>
        <p:spPr bwMode="auto">
          <a:xfrm>
            <a:off x="179512" y="3717032"/>
            <a:ext cx="8712968" cy="3108543"/>
          </a:xfrm>
          <a:prstGeom prst="rect">
            <a:avLst/>
          </a:prstGeom>
          <a:noFill/>
          <a:ln w="9525">
            <a:noFill/>
            <a:miter lim="800000"/>
            <a:headEnd/>
            <a:tailEnd/>
          </a:ln>
        </p:spPr>
        <p:txBody>
          <a:bodyPr wrap="square">
            <a:spAutoFit/>
          </a:bodyPr>
          <a:lstStyle/>
          <a:p>
            <a:pPr algn="ctr"/>
            <a:r>
              <a:rPr lang="en-CA" sz="2800" b="1" dirty="0" err="1" smtClean="0">
                <a:solidFill>
                  <a:schemeClr val="bg1"/>
                </a:solidFill>
                <a:latin typeface="Calibri" pitchFamily="34" charset="0"/>
              </a:rPr>
              <a:t>Tuhan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percaya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sebagai</a:t>
            </a:r>
            <a:r>
              <a:rPr lang="en-CA" sz="2800" b="1" dirty="0" smtClean="0">
                <a:solidFill>
                  <a:schemeClr val="bg1"/>
                </a:solidFill>
                <a:latin typeface="Calibri" pitchFamily="34" charset="0"/>
              </a:rPr>
              <a:t> keseluruhan </a:t>
            </a: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kepenuhan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rohani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Yesus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dimana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segala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kepenuhan</a:t>
            </a:r>
            <a:r>
              <a:rPr lang="en-CA" sz="2800" b="1" dirty="0" smtClean="0">
                <a:solidFill>
                  <a:schemeClr val="bg1"/>
                </a:solidFill>
                <a:latin typeface="Calibri" pitchFamily="34" charset="0"/>
              </a:rPr>
              <a:t> </a:t>
            </a:r>
            <a:r>
              <a:rPr lang="en-CA" sz="2800" b="1" dirty="0">
                <a:solidFill>
                  <a:schemeClr val="bg1"/>
                </a:solidFill>
                <a:latin typeface="Calibri" pitchFamily="34" charset="0"/>
              </a:rPr>
              <a:t>A</a:t>
            </a:r>
            <a:r>
              <a:rPr lang="en-CA" sz="2800" b="1" dirty="0" smtClean="0">
                <a:solidFill>
                  <a:schemeClr val="bg1"/>
                </a:solidFill>
                <a:latin typeface="Calibri" pitchFamily="34" charset="0"/>
              </a:rPr>
              <a:t>llah diam.  </a:t>
            </a:r>
            <a:r>
              <a:rPr lang="en-CA" sz="2800" b="1" dirty="0" err="1" smtClean="0">
                <a:solidFill>
                  <a:schemeClr val="bg1"/>
                </a:solidFill>
                <a:latin typeface="Calibri" pitchFamily="34" charset="0"/>
              </a:rPr>
              <a:t>Saya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dipenuhi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Dia</a:t>
            </a:r>
            <a:r>
              <a:rPr lang="en-CA" sz="2800" b="1" dirty="0" smtClean="0">
                <a:solidFill>
                  <a:schemeClr val="bg1"/>
                </a:solidFill>
                <a:latin typeface="Calibri" pitchFamily="34" charset="0"/>
              </a:rPr>
              <a:t> yang </a:t>
            </a:r>
            <a:r>
              <a:rPr lang="en-CA" sz="2800" b="1" dirty="0" err="1" smtClean="0">
                <a:solidFill>
                  <a:schemeClr val="bg1"/>
                </a:solidFill>
                <a:latin typeface="Calibri" pitchFamily="34" charset="0"/>
              </a:rPr>
              <a:t>adalah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kepenuhan</a:t>
            </a:r>
            <a:r>
              <a:rPr lang="en-CA" sz="2800" b="1" dirty="0" smtClean="0">
                <a:solidFill>
                  <a:schemeClr val="bg1"/>
                </a:solidFill>
                <a:latin typeface="Calibri" pitchFamily="34" charset="0"/>
              </a:rPr>
              <a:t> Allah.  </a:t>
            </a:r>
            <a:r>
              <a:rPr lang="en-CA" sz="2800" b="1" dirty="0" err="1" smtClean="0">
                <a:solidFill>
                  <a:schemeClr val="bg1"/>
                </a:solidFill>
                <a:latin typeface="Calibri" pitchFamily="34" charset="0"/>
              </a:rPr>
              <a:t>Saya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dipenuhi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dengan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kekayaan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anugerah</a:t>
            </a:r>
            <a:r>
              <a:rPr lang="en-CA" sz="2800" b="1" dirty="0" smtClean="0">
                <a:solidFill>
                  <a:schemeClr val="bg1"/>
                </a:solidFill>
                <a:latin typeface="Calibri" pitchFamily="34" charset="0"/>
              </a:rPr>
              <a:t> Allah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a:t>
            </a:r>
            <a:r>
              <a:rPr lang="en-CA" sz="2800" b="1" dirty="0">
                <a:solidFill>
                  <a:schemeClr val="bg1"/>
                </a:solidFill>
                <a:latin typeface="Calibri" pitchFamily="34" charset="0"/>
              </a:rPr>
              <a:t> </a:t>
            </a:r>
            <a:r>
              <a:rPr lang="en-CA" sz="2800" b="1" dirty="0" err="1" smtClean="0">
                <a:solidFill>
                  <a:schemeClr val="bg1"/>
                </a:solidFill>
                <a:latin typeface="Calibri" pitchFamily="34" charset="0"/>
              </a:rPr>
              <a:t>Semua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telah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selesai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Saya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penuh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dalam</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Kristus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oleh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iman</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tanpa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bahasa</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lidah</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mimpi</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visi</a:t>
            </a:r>
            <a:r>
              <a:rPr lang="en-CA" sz="2800" b="1" dirty="0" smtClean="0">
                <a:solidFill>
                  <a:schemeClr val="bg1"/>
                </a:solidFill>
                <a:latin typeface="Calibri" pitchFamily="34" charset="0"/>
              </a:rPr>
              <a:t>, </a:t>
            </a:r>
          </a:p>
          <a:p>
            <a:pPr algn="ctr"/>
            <a:r>
              <a:rPr lang="en-CA" sz="2800" b="1" dirty="0" err="1" smtClean="0">
                <a:solidFill>
                  <a:schemeClr val="bg1"/>
                </a:solidFill>
                <a:latin typeface="Calibri" pitchFamily="34" charset="0"/>
              </a:rPr>
              <a:t>mujizat</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dan</a:t>
            </a:r>
            <a:r>
              <a:rPr lang="en-CA" sz="2800" b="1" dirty="0" smtClean="0">
                <a:solidFill>
                  <a:schemeClr val="bg1"/>
                </a:solidFill>
                <a:latin typeface="Calibri" pitchFamily="34" charset="0"/>
              </a:rPr>
              <a:t> mantra-mantra. </a:t>
            </a:r>
            <a:endParaRPr lang="en-CA" sz="2800" b="1" dirty="0">
              <a:solidFill>
                <a:schemeClr val="bg1"/>
              </a:solidFill>
              <a:latin typeface="Calibri" pitchFamily="34" charset="0"/>
            </a:endParaRPr>
          </a:p>
        </p:txBody>
      </p:sp>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51520" y="2790056"/>
            <a:ext cx="8640960" cy="1143000"/>
          </a:xfrm>
        </p:spPr>
        <p:txBody>
          <a:bodyPr/>
          <a:lstStyle/>
          <a:p>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dapat</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membuat</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diri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benar</a:t>
            </a:r>
            <a:r>
              <a:rPr lang="en-US" sz="2800" dirty="0" smtClean="0">
                <a:solidFill>
                  <a:schemeClr val="bg1"/>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kebenaranmu</a:t>
            </a:r>
            <a:r>
              <a:rPr lang="en-US" sz="2800" b="1" dirty="0" smtClean="0">
                <a:solidFill>
                  <a:srgbClr val="FF0000"/>
                </a:solidFill>
                <a:latin typeface="Calibri" pitchFamily="34" charset="0"/>
                <a:cs typeface="Calibri" pitchFamily="34" charset="0"/>
              </a:rPr>
              <a:t>.</a:t>
            </a:r>
            <a:r>
              <a:rPr lang="en-US" sz="2800" b="1" dirty="0" smtClean="0">
                <a:solidFill>
                  <a:schemeClr val="bg1"/>
                </a:solidFill>
                <a:latin typeface="Calibri" pitchFamily="34" charset="0"/>
                <a:cs typeface="Calibri" pitchFamily="34" charset="0"/>
              </a:rPr>
              <a:t> </a:t>
            </a:r>
            <a:r>
              <a:rPr lang="en-US" sz="2800" dirty="0" smtClean="0">
                <a:solidFill>
                  <a:schemeClr val="bg1"/>
                </a:solidFill>
                <a:latin typeface="Calibri" pitchFamily="34" charset="0"/>
                <a:cs typeface="Calibri" pitchFamily="34" charset="0"/>
              </a:rPr>
              <a:t/>
            </a:r>
            <a:br>
              <a:rPr lang="en-US" sz="2800" dirty="0" smtClean="0">
                <a:solidFill>
                  <a:schemeClr val="bg1"/>
                </a:solidFill>
                <a:latin typeface="Calibri" pitchFamily="34" charset="0"/>
                <a:cs typeface="Calibri" pitchFamily="34" charset="0"/>
              </a:rPr>
            </a:br>
            <a:r>
              <a:rPr lang="en-US" sz="800" dirty="0" smtClean="0">
                <a:solidFill>
                  <a:schemeClr val="bg1"/>
                </a:solidFill>
                <a:latin typeface="Calibri" pitchFamily="34" charset="0"/>
                <a:cs typeface="Calibri" pitchFamily="34" charset="0"/>
              </a:rPr>
              <a:t/>
            </a:r>
            <a:br>
              <a:rPr lang="en-US" sz="800" dirty="0" smtClean="0">
                <a:solidFill>
                  <a:schemeClr val="bg1"/>
                </a:solidFill>
                <a:latin typeface="Calibri" pitchFamily="34" charset="0"/>
                <a:cs typeface="Calibri" pitchFamily="34" charset="0"/>
              </a:rPr>
            </a:b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bisa</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dimaafkan</a:t>
            </a:r>
            <a:r>
              <a:rPr lang="en-US" sz="2800" dirty="0" smtClean="0">
                <a:solidFill>
                  <a:schemeClr val="bg1"/>
                </a:solidFill>
                <a:latin typeface="Calibri" pitchFamily="34" charset="0"/>
                <a:cs typeface="Calibri" pitchFamily="34" charset="0"/>
              </a:rPr>
              <a:t>;</a:t>
            </a:r>
            <a:r>
              <a:rPr lang="en-US" sz="2800"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pengampunanmu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dari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r>
              <a:rPr lang="en-US" sz="2800" b="1" dirty="0" smtClean="0">
                <a:solidFill>
                  <a:schemeClr val="bg1"/>
                </a:solidFill>
                <a:latin typeface="Calibri" pitchFamily="34" charset="0"/>
                <a:cs typeface="Calibri" pitchFamily="34" charset="0"/>
              </a:rPr>
              <a:t> </a:t>
            </a:r>
            <a:r>
              <a:rPr lang="en-US" sz="2800" dirty="0" smtClean="0">
                <a:solidFill>
                  <a:schemeClr val="bg1"/>
                </a:solidFill>
                <a:latin typeface="Calibri" pitchFamily="34" charset="0"/>
                <a:cs typeface="Calibri" pitchFamily="34" charset="0"/>
              </a:rPr>
              <a:t/>
            </a:r>
            <a:br>
              <a:rPr lang="en-US" sz="2800" dirty="0" smtClean="0">
                <a:solidFill>
                  <a:schemeClr val="bg1"/>
                </a:solidFill>
                <a:latin typeface="Calibri" pitchFamily="34" charset="0"/>
                <a:cs typeface="Calibri" pitchFamily="34" charset="0"/>
              </a:rPr>
            </a:br>
            <a:r>
              <a:rPr lang="en-US" sz="800" dirty="0" smtClean="0">
                <a:solidFill>
                  <a:schemeClr val="bg1"/>
                </a:solidFill>
                <a:latin typeface="Calibri" pitchFamily="34" charset="0"/>
                <a:cs typeface="Calibri" pitchFamily="34" charset="0"/>
              </a:rPr>
              <a:t/>
            </a:r>
            <a:br>
              <a:rPr lang="en-US" sz="800" dirty="0" smtClean="0">
                <a:solidFill>
                  <a:schemeClr val="bg1"/>
                </a:solidFill>
                <a:latin typeface="Calibri" pitchFamily="34" charset="0"/>
                <a:cs typeface="Calibri" pitchFamily="34" charset="0"/>
              </a:rPr>
            </a:b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dapat</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didamaikan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dengan</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Tuhan</a:t>
            </a:r>
            <a:r>
              <a:rPr lang="en-US" sz="2800" dirty="0" smtClean="0">
                <a:solidFill>
                  <a:schemeClr val="bg1"/>
                </a:solidFill>
                <a:latin typeface="Calibri" pitchFamily="34" charset="0"/>
                <a:cs typeface="Calibri" pitchFamily="34" charset="0"/>
              </a:rPr>
              <a:t>; </a:t>
            </a:r>
            <a:br>
              <a:rPr lang="en-US" sz="2800" dirty="0" smtClean="0">
                <a:solidFill>
                  <a:schemeClr val="bg1"/>
                </a:solidFill>
                <a:latin typeface="Calibri" pitchFamily="34" charset="0"/>
                <a:cs typeface="Calibri" pitchFamily="34" charset="0"/>
              </a:rPr>
            </a:b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pendamaianmu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dengan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r>
              <a:rPr lang="en-US" sz="2800" b="1" dirty="0" smtClean="0">
                <a:solidFill>
                  <a:schemeClr val="bg1"/>
                </a:solidFill>
                <a:latin typeface="Calibri" pitchFamily="34" charset="0"/>
                <a:cs typeface="Calibri" pitchFamily="34" charset="0"/>
              </a:rPr>
              <a:t> </a:t>
            </a:r>
            <a:br>
              <a:rPr lang="en-US" sz="2800" b="1" dirty="0" smtClean="0">
                <a:solidFill>
                  <a:schemeClr val="bg1"/>
                </a:solidFill>
                <a:latin typeface="Calibri" pitchFamily="34" charset="0"/>
                <a:cs typeface="Calibri" pitchFamily="34" charset="0"/>
              </a:rPr>
            </a:br>
            <a:r>
              <a:rPr lang="en-US" sz="800" dirty="0" smtClean="0">
                <a:solidFill>
                  <a:schemeClr val="bg1"/>
                </a:solidFill>
                <a:latin typeface="Calibri" pitchFamily="34" charset="0"/>
                <a:cs typeface="Calibri" pitchFamily="34" charset="0"/>
              </a:rPr>
              <a:t/>
            </a:r>
            <a:br>
              <a:rPr lang="en-US" sz="800" dirty="0" smtClean="0">
                <a:solidFill>
                  <a:schemeClr val="bg1"/>
                </a:solidFill>
                <a:latin typeface="Calibri" pitchFamily="34" charset="0"/>
                <a:cs typeface="Calibri" pitchFamily="34" charset="0"/>
              </a:rPr>
            </a:b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dapat</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diterima</a:t>
            </a:r>
            <a:r>
              <a:rPr lang="en-US" sz="2800" dirty="0" smtClean="0">
                <a:solidFill>
                  <a:schemeClr val="bg1"/>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penerimaanmu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hadapan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b="1" dirty="0" smtClean="0">
                <a:solidFill>
                  <a:srgbClr val="FF0000"/>
                </a:solidFill>
                <a:latin typeface="Calibri" pitchFamily="34" charset="0"/>
                <a:cs typeface="Calibri" pitchFamily="34" charset="0"/>
              </a:rPr>
              <a:t>.</a:t>
            </a:r>
            <a:r>
              <a:rPr lang="en-US" sz="2800" dirty="0" smtClean="0">
                <a:solidFill>
                  <a:srgbClr val="FF0000"/>
                </a:solidFill>
                <a:latin typeface="Calibri" pitchFamily="34" charset="0"/>
                <a:cs typeface="Calibri" pitchFamily="34" charset="0"/>
              </a:rPr>
              <a:t> </a:t>
            </a:r>
            <a:br>
              <a:rPr lang="en-US" sz="2800" dirty="0" smtClean="0">
                <a:solidFill>
                  <a:srgbClr val="FF0000"/>
                </a:solidFill>
                <a:latin typeface="Calibri" pitchFamily="34" charset="0"/>
                <a:cs typeface="Calibri" pitchFamily="34" charset="0"/>
              </a:rPr>
            </a:br>
            <a:r>
              <a:rPr lang="en-US" sz="800" dirty="0" smtClean="0">
                <a:solidFill>
                  <a:srgbClr val="FF0000"/>
                </a:solidFill>
                <a:latin typeface="Calibri" pitchFamily="34" charset="0"/>
                <a:cs typeface="Calibri" pitchFamily="34" charset="0"/>
              </a:rPr>
              <a:t/>
            </a:r>
            <a:br>
              <a:rPr lang="en-US" sz="800" dirty="0" smtClean="0">
                <a:solidFill>
                  <a:srgbClr val="FF0000"/>
                </a:solidFill>
                <a:latin typeface="Calibri" pitchFamily="34" charset="0"/>
                <a:cs typeface="Calibri" pitchFamily="34" charset="0"/>
              </a:rPr>
            </a:br>
            <a:r>
              <a:rPr lang="en-US" sz="2800" dirty="0" err="1" smtClean="0">
                <a:solidFill>
                  <a:schemeClr val="bg1"/>
                </a:solidFill>
                <a:latin typeface="Calibri" pitchFamily="34" charset="0"/>
                <a:cs typeface="Calibri" pitchFamily="34" charset="0"/>
              </a:rPr>
              <a:t>Anda</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tidak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dapat</a:t>
            </a:r>
            <a:r>
              <a:rPr lang="en-US" sz="2800" dirty="0" smtClean="0">
                <a:solidFill>
                  <a:schemeClr val="bg1"/>
                </a:solidFill>
                <a:latin typeface="Calibri" pitchFamily="34" charset="0"/>
                <a:cs typeface="Calibri" pitchFamily="34" charset="0"/>
              </a:rPr>
              <a:t> MELAKUKAN </a:t>
            </a:r>
            <a:r>
              <a:rPr lang="en-US" sz="2800" dirty="0" err="1" smtClean="0">
                <a:solidFill>
                  <a:schemeClr val="bg1"/>
                </a:solidFill>
                <a:latin typeface="Calibri" pitchFamily="34" charset="0"/>
                <a:cs typeface="Calibri" pitchFamily="34" charset="0"/>
              </a:rPr>
              <a:t>apa</a:t>
            </a:r>
            <a:r>
              <a:rPr lang="en-US" sz="2800" dirty="0" smtClean="0">
                <a:solidFill>
                  <a:schemeClr val="bg1"/>
                </a:solidFill>
                <a:latin typeface="Calibri" pitchFamily="34" charset="0"/>
                <a:cs typeface="Calibri" pitchFamily="34" charset="0"/>
              </a:rPr>
              <a:t> pun </a:t>
            </a:r>
            <a:r>
              <a:rPr lang="en-US" sz="2800" dirty="0" err="1" smtClean="0">
                <a:solidFill>
                  <a:schemeClr val="bg1"/>
                </a:solidFill>
                <a:latin typeface="Calibri" pitchFamily="34" charset="0"/>
                <a:cs typeface="Calibri" pitchFamily="34" charset="0"/>
              </a:rPr>
              <a:t>untuk</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menjadi</a:t>
            </a:r>
            <a:r>
              <a:rPr lang="en-US" sz="2800" dirty="0" smtClean="0">
                <a:solidFill>
                  <a:schemeClr val="bg1"/>
                </a:solidFill>
                <a:latin typeface="Calibri" pitchFamily="34" charset="0"/>
                <a:cs typeface="Calibri" pitchFamily="34" charset="0"/>
              </a:rPr>
              <a:t> </a:t>
            </a:r>
            <a:r>
              <a:rPr lang="en-US" sz="2800" dirty="0" err="1" smtClean="0">
                <a:solidFill>
                  <a:schemeClr val="bg1"/>
                </a:solidFill>
                <a:latin typeface="Calibri" pitchFamily="34" charset="0"/>
                <a:cs typeface="Calibri" pitchFamily="34" charset="0"/>
              </a:rPr>
              <a:t>lebih</a:t>
            </a:r>
            <a:r>
              <a:rPr lang="en-US" sz="2800" dirty="0" smtClean="0">
                <a:solidFill>
                  <a:schemeClr val="bg1"/>
                </a:solidFill>
                <a:latin typeface="Calibri" pitchFamily="34" charset="0"/>
                <a:cs typeface="Calibri" pitchFamily="34" charset="0"/>
              </a:rPr>
              <a:t> spiritual; </a:t>
            </a:r>
            <a:r>
              <a:rPr lang="en-US" sz="2800" dirty="0" err="1" smtClean="0">
                <a:solidFill>
                  <a:srgbClr val="FF0000"/>
                </a:solidFill>
                <a:latin typeface="Calibri" pitchFamily="34" charset="0"/>
                <a:cs typeface="Calibri" pitchFamily="34" charset="0"/>
              </a:rPr>
              <a:t>Jika</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Aku</a:t>
            </a:r>
            <a:r>
              <a:rPr lang="en-US" sz="2800" dirty="0" smtClean="0">
                <a:solidFill>
                  <a:srgbClr val="FF0000"/>
                </a:solidFill>
                <a:latin typeface="Calibri" pitchFamily="34" charset="0"/>
                <a:cs typeface="Calibri" pitchFamily="34" charset="0"/>
              </a:rPr>
              <a:t>, yang </a:t>
            </a:r>
            <a:r>
              <a:rPr lang="en-US" sz="2800" dirty="0" err="1" smtClean="0">
                <a:solidFill>
                  <a:srgbClr val="FF0000"/>
                </a:solidFill>
                <a:latin typeface="Calibri" pitchFamily="34" charset="0"/>
                <a:cs typeface="Calibri" pitchFamily="34" charset="0"/>
              </a:rPr>
              <a:t>di</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dalamnya</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kepenuhan</a:t>
            </a:r>
            <a:r>
              <a:rPr lang="en-US" sz="2800" dirty="0" smtClean="0">
                <a:solidFill>
                  <a:srgbClr val="FF0000"/>
                </a:solidFill>
                <a:latin typeface="Calibri" pitchFamily="34" charset="0"/>
                <a:cs typeface="Calibri" pitchFamily="34" charset="0"/>
              </a:rPr>
              <a:t> Allah </a:t>
            </a:r>
            <a:r>
              <a:rPr lang="en-US" sz="2800" dirty="0" err="1" smtClean="0">
                <a:solidFill>
                  <a:srgbClr val="FF0000"/>
                </a:solidFill>
                <a:latin typeface="Calibri" pitchFamily="34" charset="0"/>
                <a:cs typeface="Calibri" pitchFamily="34" charset="0"/>
              </a:rPr>
              <a:t>bersemayam</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ada</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di</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dalam</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kamu</a:t>
            </a:r>
            <a:r>
              <a:rPr lang="en-US" sz="2800" dirty="0" smtClean="0">
                <a:solidFill>
                  <a:srgbClr val="FF0000"/>
                </a:solidFill>
                <a:latin typeface="Calibri" pitchFamily="34" charset="0"/>
                <a:cs typeface="Calibri" pitchFamily="34" charset="0"/>
              </a:rPr>
              <a:t>; </a:t>
            </a:r>
            <a:br>
              <a:rPr lang="en-US" sz="2800" dirty="0" smtClean="0">
                <a:solidFill>
                  <a:srgbClr val="FF0000"/>
                </a:solidFill>
                <a:latin typeface="Calibri" pitchFamily="34" charset="0"/>
                <a:cs typeface="Calibri" pitchFamily="34" charset="0"/>
              </a:rPr>
            </a:br>
            <a:r>
              <a:rPr lang="en-US" sz="2800" b="1" dirty="0" err="1" smtClean="0">
                <a:solidFill>
                  <a:srgbClr val="FF0000"/>
                </a:solidFill>
                <a:latin typeface="Calibri" pitchFamily="34" charset="0"/>
                <a:cs typeface="Calibri" pitchFamily="34" charset="0"/>
              </a:rPr>
              <a:t>Aku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adalah</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kepenuhan</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rohanimu</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di</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dalam</a:t>
            </a:r>
            <a:r>
              <a:rPr lang="en-US" sz="2800" b="1" dirty="0" smtClean="0">
                <a:solidFill>
                  <a:srgbClr val="FF0000"/>
                </a:solidFill>
                <a:latin typeface="Calibri" pitchFamily="34" charset="0"/>
                <a:cs typeface="Calibri" pitchFamily="34" charset="0"/>
              </a:rPr>
              <a:t> </a:t>
            </a:r>
            <a:r>
              <a:rPr lang="en-US" sz="2800" b="1" dirty="0" err="1" smtClean="0">
                <a:solidFill>
                  <a:srgbClr val="FF0000"/>
                </a:solidFill>
                <a:latin typeface="Calibri" pitchFamily="34" charset="0"/>
                <a:cs typeface="Calibri" pitchFamily="34" charset="0"/>
              </a:rPr>
              <a:t>Tuhan</a:t>
            </a:r>
            <a:r>
              <a:rPr lang="en-US" sz="2800" dirty="0" smtClean="0">
                <a:solidFill>
                  <a:srgbClr val="FF0000"/>
                </a:solidFill>
                <a:latin typeface="Calibri" pitchFamily="34" charset="0"/>
                <a:cs typeface="Calibri" pitchFamily="34" charset="0"/>
              </a:rPr>
              <a:t>; </a:t>
            </a:r>
            <a:br>
              <a:rPr lang="en-US" sz="2800" dirty="0" smtClean="0">
                <a:solidFill>
                  <a:srgbClr val="FF0000"/>
                </a:solidFill>
                <a:latin typeface="Calibri" pitchFamily="34" charset="0"/>
                <a:cs typeface="Calibri" pitchFamily="34" charset="0"/>
              </a:rPr>
            </a:br>
            <a:r>
              <a:rPr lang="en-US" sz="2800" dirty="0" err="1" smtClean="0">
                <a:solidFill>
                  <a:srgbClr val="FF0000"/>
                </a:solidFill>
                <a:latin typeface="Calibri" pitchFamily="34" charset="0"/>
                <a:cs typeface="Calibri" pitchFamily="34" charset="0"/>
              </a:rPr>
              <a:t>tidak</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ada</a:t>
            </a:r>
            <a:r>
              <a:rPr lang="en-US" sz="2800" dirty="0" smtClean="0">
                <a:solidFill>
                  <a:srgbClr val="FF0000"/>
                </a:solidFill>
                <a:latin typeface="Calibri" pitchFamily="34" charset="0"/>
                <a:cs typeface="Calibri" pitchFamily="34" charset="0"/>
              </a:rPr>
              <a:t> yang </a:t>
            </a:r>
            <a:r>
              <a:rPr lang="en-US" sz="2800" dirty="0" err="1" smtClean="0">
                <a:solidFill>
                  <a:srgbClr val="FF0000"/>
                </a:solidFill>
                <a:latin typeface="Calibri" pitchFamily="34" charset="0"/>
                <a:cs typeface="Calibri" pitchFamily="34" charset="0"/>
              </a:rPr>
              <a:t>dapat</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menambah</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kepenuhan</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rohani</a:t>
            </a:r>
            <a:r>
              <a:rPr lang="en-US" sz="2800" dirty="0" smtClean="0">
                <a:solidFill>
                  <a:srgbClr val="FF0000"/>
                </a:solidFill>
                <a:latin typeface="Calibri" pitchFamily="34" charset="0"/>
                <a:cs typeface="Calibri" pitchFamily="34" charset="0"/>
              </a:rPr>
              <a:t> </a:t>
            </a:r>
            <a:r>
              <a:rPr lang="en-US" sz="2800" dirty="0" err="1" smtClean="0">
                <a:solidFill>
                  <a:srgbClr val="FF0000"/>
                </a:solidFill>
                <a:latin typeface="Calibri" pitchFamily="34" charset="0"/>
                <a:cs typeface="Calibri" pitchFamily="34" charset="0"/>
              </a:rPr>
              <a:t>saya</a:t>
            </a:r>
            <a:r>
              <a:rPr lang="en-US" sz="2800" dirty="0" smtClean="0">
                <a:solidFill>
                  <a:srgbClr val="FF0000"/>
                </a:solidFill>
                <a:latin typeface="Calibri" pitchFamily="34" charset="0"/>
                <a:cs typeface="Calibri" pitchFamily="34" charset="0"/>
              </a:rPr>
              <a:t>.</a:t>
            </a:r>
            <a:endParaRPr lang="en-US" sz="2800" dirty="0">
              <a:solidFill>
                <a:srgbClr val="FF0000"/>
              </a:solidFill>
              <a:latin typeface="Calibri" pitchFamily="34" charset="0"/>
              <a:cs typeface="Calibri" pitchFamily="34" charset="0"/>
            </a:endParaRPr>
          </a:p>
        </p:txBody>
      </p:sp>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bg>
      <p:bgPr>
        <a:solidFill>
          <a:srgbClr val="00FFFF"/>
        </a:solidFill>
        <a:effectLst/>
      </p:bgPr>
    </p:bg>
    <p:spTree>
      <p:nvGrpSpPr>
        <p:cNvPr id="1" name=""/>
        <p:cNvGrpSpPr/>
        <p:nvPr/>
      </p:nvGrpSpPr>
      <p:grpSpPr>
        <a:xfrm>
          <a:off x="0" y="0"/>
          <a:ext cx="0" cy="0"/>
          <a:chOff x="0" y="0"/>
          <a:chExt cx="0" cy="0"/>
        </a:xfrm>
      </p:grpSpPr>
      <p:pic>
        <p:nvPicPr>
          <p:cNvPr id="18" name="Picture 17" descr="lord-jesus-christ-coming-293608.gif"/>
          <p:cNvPicPr>
            <a:picLocks noChangeAspect="1"/>
          </p:cNvPicPr>
          <p:nvPr/>
        </p:nvPicPr>
        <p:blipFill>
          <a:blip r:embed="rId2" cstate="print"/>
          <a:srcRect b="36140"/>
          <a:stretch>
            <a:fillRect/>
          </a:stretch>
        </p:blipFill>
        <p:spPr>
          <a:xfrm>
            <a:off x="2123728" y="1340768"/>
            <a:ext cx="4413406" cy="4104456"/>
          </a:xfrm>
          <a:prstGeom prst="star32">
            <a:avLst/>
          </a:prstGeom>
        </p:spPr>
      </p:pic>
      <p:sp>
        <p:nvSpPr>
          <p:cNvPr id="9" name="Title 1"/>
          <p:cNvSpPr txBox="1">
            <a:spLocks/>
          </p:cNvSpPr>
          <p:nvPr/>
        </p:nvSpPr>
        <p:spPr bwMode="auto">
          <a:xfrm>
            <a:off x="0" y="125760"/>
            <a:ext cx="91440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algn="ctr"/>
            <a:r>
              <a:rPr lang="en-CA" sz="2600" b="1" dirty="0" err="1" smtClean="0">
                <a:solidFill>
                  <a:schemeClr val="bg1"/>
                </a:solidFill>
                <a:latin typeface="Calibri" pitchFamily="34" charset="0"/>
                <a:cs typeface="Calibri" pitchFamily="34" charset="0"/>
              </a:rPr>
              <a:t>Sebab</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Dialah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berdiam</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secara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jasmaniah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seluruh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kepenuhan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ke-Allahan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kamu</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telah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dipenuhi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di</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dalam</a:t>
            </a:r>
            <a:r>
              <a:rPr lang="en-CA" sz="2600" b="1" dirty="0" smtClean="0">
                <a:solidFill>
                  <a:schemeClr val="bg1"/>
                </a:solidFill>
                <a:latin typeface="Calibri" pitchFamily="34" charset="0"/>
                <a:cs typeface="Calibri" pitchFamily="34" charset="0"/>
              </a:rPr>
              <a:t> Dia. </a:t>
            </a:r>
            <a:r>
              <a:rPr lang="en-CA" sz="2600" b="1" dirty="0" err="1" smtClean="0">
                <a:solidFill>
                  <a:schemeClr val="bg1"/>
                </a:solidFill>
                <a:latin typeface="Calibri" pitchFamily="34" charset="0"/>
                <a:cs typeface="Calibri" pitchFamily="34" charset="0"/>
              </a:rPr>
              <a:t>Dialah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kepala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semua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pemerintah</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dan</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penguasa</a:t>
            </a:r>
            <a:r>
              <a:rPr lang="en-CA" sz="2600" b="1" dirty="0" smtClean="0">
                <a:solidFill>
                  <a:schemeClr val="bg1"/>
                </a:solidFill>
                <a:latin typeface="Calibri" pitchFamily="34" charset="0"/>
                <a:cs typeface="Calibri" pitchFamily="34" charset="0"/>
              </a:rPr>
              <a:t>.  (</a:t>
            </a:r>
            <a:r>
              <a:rPr lang="en-CA" sz="2600" b="1" dirty="0" err="1" smtClean="0">
                <a:solidFill>
                  <a:schemeClr val="bg1"/>
                </a:solidFill>
                <a:latin typeface="Calibri" pitchFamily="34" charset="0"/>
                <a:cs typeface="Calibri" pitchFamily="34" charset="0"/>
              </a:rPr>
              <a:t>Kol</a:t>
            </a:r>
            <a:r>
              <a:rPr lang="en-CA" sz="2600" b="1" dirty="0" smtClean="0">
                <a:solidFill>
                  <a:schemeClr val="bg1"/>
                </a:solidFill>
                <a:latin typeface="Calibri" pitchFamily="34" charset="0"/>
                <a:cs typeface="Calibri" pitchFamily="34" charset="0"/>
              </a:rPr>
              <a:t> 2:9-10)</a:t>
            </a:r>
            <a:endParaRPr kumimoji="0" lang="en-CA" sz="26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12" name="TextBox 8"/>
          <p:cNvSpPr txBox="1">
            <a:spLocks noChangeArrowheads="1"/>
          </p:cNvSpPr>
          <p:nvPr/>
        </p:nvSpPr>
        <p:spPr bwMode="auto">
          <a:xfrm>
            <a:off x="3275856" y="4581128"/>
            <a:ext cx="1944216" cy="461665"/>
          </a:xfrm>
          <a:prstGeom prst="rect">
            <a:avLst/>
          </a:prstGeom>
          <a:noFill/>
          <a:ln w="9525">
            <a:noFill/>
            <a:miter lim="800000"/>
            <a:headEnd/>
            <a:tailEnd/>
          </a:ln>
        </p:spPr>
        <p:txBody>
          <a:bodyPr wrap="square">
            <a:spAutoFit/>
          </a:bodyPr>
          <a:lstStyle/>
          <a:p>
            <a:pPr algn="ctr">
              <a:defRPr/>
            </a:pPr>
            <a:r>
              <a:rPr lang="en-CA" altLang="ko-KR" sz="1400" dirty="0" smtClean="0">
                <a:solidFill>
                  <a:schemeClr val="tx1">
                    <a:lumMod val="85000"/>
                  </a:schemeClr>
                </a:solidFill>
              </a:rPr>
              <a:t>©</a:t>
            </a:r>
            <a:r>
              <a:rPr lang="en-CA" altLang="ko-KR" sz="1000" dirty="0" smtClean="0">
                <a:solidFill>
                  <a:schemeClr val="tx1">
                    <a:lumMod val="85000"/>
                  </a:schemeClr>
                </a:solidFill>
              </a:rPr>
              <a:t> </a:t>
            </a:r>
            <a:r>
              <a:rPr lang="en-CA" sz="1000" dirty="0" smtClean="0">
                <a:solidFill>
                  <a:schemeClr val="tx1">
                    <a:lumMod val="85000"/>
                  </a:schemeClr>
                </a:solidFill>
              </a:rPr>
              <a:t>GospelGifs.com </a:t>
            </a:r>
          </a:p>
          <a:p>
            <a:pPr algn="ctr">
              <a:defRPr/>
            </a:pPr>
            <a:r>
              <a:rPr lang="en-CA" sz="1000" dirty="0" smtClean="0">
                <a:solidFill>
                  <a:schemeClr val="tx1">
                    <a:lumMod val="85000"/>
                  </a:schemeClr>
                </a:solidFill>
              </a:rPr>
              <a:t>with permission</a:t>
            </a:r>
            <a:endParaRPr lang="en-CA" sz="1000" dirty="0">
              <a:solidFill>
                <a:schemeClr val="tx1">
                  <a:lumMod val="85000"/>
                </a:schemeClr>
              </a:solidFill>
            </a:endParaRPr>
          </a:p>
        </p:txBody>
      </p:sp>
      <p:sp>
        <p:nvSpPr>
          <p:cNvPr id="7" name="Title 1"/>
          <p:cNvSpPr txBox="1">
            <a:spLocks/>
          </p:cNvSpPr>
          <p:nvPr/>
        </p:nvSpPr>
        <p:spPr bwMode="auto">
          <a:xfrm>
            <a:off x="5148064" y="188640"/>
            <a:ext cx="403244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p>
            <a:pPr marL="0" marR="0" lvl="0" indent="0" algn="ctr" defTabSz="914400" rtl="0" eaLnBrk="0" fontAlgn="base" latinLnBrk="0" hangingPunct="0">
              <a:lnSpc>
                <a:spcPts val="31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t/>
            </a:r>
            <a:br>
              <a:rPr kumimoji="0" lang="en-US" sz="2800" b="1" i="0" u="none" strike="noStrike" kern="0" cap="none" spc="0" normalizeH="0" baseline="0" noProof="0" dirty="0" smtClean="0">
                <a:ln>
                  <a:noFill/>
                </a:ln>
                <a:solidFill>
                  <a:schemeClr val="bg1"/>
                </a:solidFill>
                <a:effectLst/>
                <a:uLnTx/>
                <a:uFillTx/>
                <a:latin typeface="Calibri" pitchFamily="34" charset="0"/>
                <a:ea typeface="+mj-ea"/>
                <a:cs typeface="+mj-cs"/>
              </a:rPr>
            </a:br>
            <a:endParaRPr kumimoji="0" lang="en-CA" sz="2800" b="0" i="0" u="none" strike="noStrike" kern="0" cap="none" spc="0" normalizeH="0" baseline="0" noProof="0" dirty="0">
              <a:ln>
                <a:noFill/>
              </a:ln>
              <a:solidFill>
                <a:schemeClr val="bg1"/>
              </a:solidFill>
              <a:effectLst/>
              <a:uLnTx/>
              <a:uFillTx/>
              <a:latin typeface="Calibri" pitchFamily="34" charset="0"/>
              <a:ea typeface="+mj-ea"/>
              <a:cs typeface="+mj-cs"/>
            </a:endParaRPr>
          </a:p>
        </p:txBody>
      </p:sp>
      <p:sp>
        <p:nvSpPr>
          <p:cNvPr id="8" name="TextBox 7"/>
          <p:cNvSpPr txBox="1"/>
          <p:nvPr/>
        </p:nvSpPr>
        <p:spPr>
          <a:xfrm>
            <a:off x="35496" y="5301208"/>
            <a:ext cx="8999984" cy="1200329"/>
          </a:xfrm>
          <a:prstGeom prst="rect">
            <a:avLst/>
          </a:prstGeom>
          <a:noFill/>
        </p:spPr>
        <p:txBody>
          <a:bodyPr wrap="square" rtlCol="0">
            <a:spAutoFit/>
          </a:bodyPr>
          <a:lstStyle/>
          <a:p>
            <a:pPr algn="ctr"/>
            <a:r>
              <a:rPr lang="en-CA" sz="2400" b="1" spc="-10" dirty="0" err="1" smtClean="0">
                <a:solidFill>
                  <a:srgbClr val="002060"/>
                </a:solidFill>
                <a:latin typeface="Arial Narrow" pitchFamily="34" charset="0"/>
              </a:rPr>
              <a:t>Jika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kita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ada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dlm</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Kristus</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dimana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kepenuhan</a:t>
            </a:r>
            <a:r>
              <a:rPr lang="en-CA" sz="2400" b="1" spc="-10" dirty="0" smtClean="0">
                <a:solidFill>
                  <a:srgbClr val="002060"/>
                </a:solidFill>
                <a:latin typeface="Arial Narrow" pitchFamily="34" charset="0"/>
              </a:rPr>
              <a:t> Allah </a:t>
            </a:r>
            <a:r>
              <a:rPr lang="en-CA" sz="2400" b="1" spc="-10" dirty="0" err="1" smtClean="0">
                <a:solidFill>
                  <a:srgbClr val="002060"/>
                </a:solidFill>
                <a:latin typeface="Arial Narrow" pitchFamily="34" charset="0"/>
              </a:rPr>
              <a:t>tinggal</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kepala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semua</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pemerintah</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dan</a:t>
            </a:r>
            <a:r>
              <a:rPr lang="en-CA" sz="2400" b="1" spc="-10" dirty="0" smtClean="0">
                <a:solidFill>
                  <a:srgbClr val="002060"/>
                </a:solidFill>
                <a:latin typeface="Arial Narrow" pitchFamily="34" charset="0"/>
              </a:rPr>
              <a:t> </a:t>
            </a:r>
            <a:r>
              <a:rPr lang="en-CA" sz="2400" b="1" spc="-10" dirty="0" err="1" smtClean="0">
                <a:solidFill>
                  <a:srgbClr val="002060"/>
                </a:solidFill>
                <a:latin typeface="Arial Narrow" pitchFamily="34" charset="0"/>
              </a:rPr>
              <a:t>penguasa</a:t>
            </a:r>
            <a:r>
              <a:rPr lang="en-CA" sz="2400" b="1"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secara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rohani</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kita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dipenuhi</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dan</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sempurna</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dalam</a:t>
            </a:r>
            <a:r>
              <a:rPr lang="en-CA" sz="2400" b="1" kern="0" spc="-10" dirty="0" smtClean="0">
                <a:solidFill>
                  <a:srgbClr val="002060"/>
                </a:solidFill>
                <a:latin typeface="Arial Narrow" pitchFamily="34" charset="0"/>
              </a:rPr>
              <a:t> </a:t>
            </a:r>
            <a:r>
              <a:rPr lang="en-CA" sz="2400" b="1" kern="0" spc="-10" dirty="0" err="1" smtClean="0">
                <a:solidFill>
                  <a:srgbClr val="002060"/>
                </a:solidFill>
                <a:latin typeface="Arial Narrow" pitchFamily="34" charset="0"/>
              </a:rPr>
              <a:t>pandangan</a:t>
            </a:r>
            <a:r>
              <a:rPr lang="en-CA" sz="2400" b="1" kern="0" spc="-10" dirty="0" smtClean="0">
                <a:solidFill>
                  <a:srgbClr val="002060"/>
                </a:solidFill>
                <a:latin typeface="Arial Narrow" pitchFamily="34" charset="0"/>
              </a:rPr>
              <a:t> Allah.</a:t>
            </a:r>
          </a:p>
        </p:txBody>
      </p:sp>
      <p:sp>
        <p:nvSpPr>
          <p:cNvPr id="16" name="TextBox 15"/>
          <p:cNvSpPr txBox="1"/>
          <p:nvPr/>
        </p:nvSpPr>
        <p:spPr>
          <a:xfrm>
            <a:off x="83096" y="3749938"/>
            <a:ext cx="2472680" cy="759182"/>
          </a:xfrm>
          <a:prstGeom prst="rect">
            <a:avLst/>
          </a:prstGeom>
          <a:noFill/>
        </p:spPr>
        <p:txBody>
          <a:bodyPr wrap="square" rtlCol="0">
            <a:spAutoFit/>
          </a:bodyPr>
          <a:lstStyle/>
          <a:p>
            <a:pPr algn="ctr">
              <a:lnSpc>
                <a:spcPts val="2600"/>
              </a:lnSpc>
            </a:pPr>
            <a:r>
              <a:rPr lang="en-CA" sz="2400" b="1" dirty="0" err="1" smtClean="0">
                <a:solidFill>
                  <a:schemeClr val="bg1"/>
                </a:solidFill>
              </a:rPr>
              <a:t>Mengosongkan</a:t>
            </a:r>
            <a:r>
              <a:rPr lang="en-CA" sz="2400" b="1" dirty="0" smtClean="0">
                <a:solidFill>
                  <a:schemeClr val="bg1"/>
                </a:solidFill>
              </a:rPr>
              <a:t> </a:t>
            </a:r>
            <a:r>
              <a:rPr lang="en-CA" sz="2400" b="1" dirty="0" err="1" smtClean="0">
                <a:solidFill>
                  <a:schemeClr val="bg1"/>
                </a:solidFill>
              </a:rPr>
              <a:t>diri</a:t>
            </a:r>
            <a:endParaRPr lang="en-CA" sz="2400" b="1" dirty="0" smtClean="0">
              <a:solidFill>
                <a:schemeClr val="bg1"/>
              </a:solidFill>
            </a:endParaRPr>
          </a:p>
        </p:txBody>
      </p:sp>
      <p:sp>
        <p:nvSpPr>
          <p:cNvPr id="13" name="Smiley Face 12"/>
          <p:cNvSpPr/>
          <p:nvPr/>
        </p:nvSpPr>
        <p:spPr>
          <a:xfrm>
            <a:off x="849288" y="2802632"/>
            <a:ext cx="914400" cy="914400"/>
          </a:xfrm>
          <a:prstGeom prst="smileyFace">
            <a:avLst>
              <a:gd name="adj" fmla="val -4653"/>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pic>
        <p:nvPicPr>
          <p:cNvPr id="15" name="Picture 14" descr="www.fg-a.com valentine 2-jumping-heart.gif"/>
          <p:cNvPicPr>
            <a:picLocks noChangeAspect="1"/>
          </p:cNvPicPr>
          <p:nvPr/>
        </p:nvPicPr>
        <p:blipFill>
          <a:blip r:embed="rId3" cstate="print"/>
          <a:stretch>
            <a:fillRect/>
          </a:stretch>
        </p:blipFill>
        <p:spPr>
          <a:xfrm>
            <a:off x="3707904" y="3031604"/>
            <a:ext cx="1143000" cy="1333500"/>
          </a:xfrm>
          <a:prstGeom prst="rect">
            <a:avLst/>
          </a:prstGeom>
        </p:spPr>
      </p:pic>
      <p:sp>
        <p:nvSpPr>
          <p:cNvPr id="17" name="TextBox 16"/>
          <p:cNvSpPr txBox="1"/>
          <p:nvPr/>
        </p:nvSpPr>
        <p:spPr>
          <a:xfrm>
            <a:off x="3275856" y="5054987"/>
            <a:ext cx="2088232" cy="246221"/>
          </a:xfrm>
          <a:prstGeom prst="rect">
            <a:avLst/>
          </a:prstGeom>
          <a:noFill/>
        </p:spPr>
        <p:txBody>
          <a:bodyPr wrap="square" rtlCol="0">
            <a:spAutoFit/>
          </a:bodyPr>
          <a:lstStyle/>
          <a:p>
            <a:r>
              <a:rPr lang="en-CA" sz="1000" dirty="0" smtClean="0">
                <a:solidFill>
                  <a:schemeClr val="tx1">
                    <a:lumMod val="75000"/>
                  </a:schemeClr>
                </a:solidFill>
              </a:rPr>
              <a:t>jumping heart © www.fg-a.com</a:t>
            </a:r>
            <a:endParaRPr lang="en-CA" dirty="0">
              <a:solidFill>
                <a:schemeClr val="tx1">
                  <a:lumMod val="75000"/>
                </a:schemeClr>
              </a:solidFill>
            </a:endParaRPr>
          </a:p>
        </p:txBody>
      </p:sp>
      <p:sp>
        <p:nvSpPr>
          <p:cNvPr id="14" name="TextBox 13"/>
          <p:cNvSpPr txBox="1"/>
          <p:nvPr/>
        </p:nvSpPr>
        <p:spPr>
          <a:xfrm>
            <a:off x="6228184" y="2211248"/>
            <a:ext cx="2915816" cy="2369880"/>
          </a:xfrm>
          <a:prstGeom prst="rect">
            <a:avLst/>
          </a:prstGeom>
          <a:solidFill>
            <a:schemeClr val="tx1"/>
          </a:solidFill>
        </p:spPr>
        <p:txBody>
          <a:bodyPr wrap="square" rtlCol="0">
            <a:spAutoFit/>
          </a:bodyPr>
          <a:lstStyle/>
          <a:p>
            <a:pPr algn="ctr"/>
            <a:r>
              <a:rPr lang="en-CA" sz="2800" b="1" dirty="0" smtClean="0">
                <a:solidFill>
                  <a:srgbClr val="FF0000"/>
                </a:solidFill>
                <a:latin typeface="Calibri" pitchFamily="34" charset="0"/>
              </a:rPr>
              <a:t>10. </a:t>
            </a:r>
            <a:r>
              <a:rPr lang="en-CA" sz="2800" b="1" dirty="0" err="1" smtClean="0">
                <a:solidFill>
                  <a:srgbClr val="FF0000"/>
                </a:solidFill>
                <a:latin typeface="Calibri" pitchFamily="34" charset="0"/>
              </a:rPr>
              <a:t>Dipenuhi</a:t>
            </a:r>
            <a:r>
              <a:rPr lang="en-CA" sz="2800" b="1" dirty="0" smtClean="0">
                <a:solidFill>
                  <a:srgbClr val="FF0000"/>
                </a:solidFill>
                <a:latin typeface="Calibri" pitchFamily="34" charset="0"/>
              </a:rPr>
              <a:t> </a:t>
            </a:r>
          </a:p>
          <a:p>
            <a:pPr algn="ctr"/>
            <a:r>
              <a:rPr lang="en-CA" sz="2800" b="1" dirty="0" err="1" smtClean="0">
                <a:solidFill>
                  <a:srgbClr val="FF0000"/>
                </a:solidFill>
                <a:latin typeface="Calibri" pitchFamily="34" charset="0"/>
              </a:rPr>
              <a:t>di</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dalam</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Kristus</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kepenuhan</a:t>
            </a:r>
            <a:r>
              <a:rPr lang="en-CA" sz="2800" b="1" dirty="0" smtClean="0">
                <a:solidFill>
                  <a:srgbClr val="FF0000"/>
                </a:solidFill>
                <a:latin typeface="Calibri" pitchFamily="34" charset="0"/>
              </a:rPr>
              <a:t> Allah.</a:t>
            </a:r>
          </a:p>
          <a:p>
            <a:pPr algn="ctr"/>
            <a:endParaRPr lang="en-CA" sz="800" b="1" dirty="0" smtClean="0">
              <a:solidFill>
                <a:srgbClr val="FF0000"/>
              </a:solidFill>
              <a:latin typeface="Calibri" pitchFamily="34" charset="0"/>
            </a:endParaRPr>
          </a:p>
          <a:p>
            <a:pPr algn="ctr"/>
            <a:r>
              <a:rPr lang="en-CA" sz="2800" b="1" dirty="0" err="1" smtClean="0">
                <a:solidFill>
                  <a:srgbClr val="FF0000"/>
                </a:solidFill>
                <a:latin typeface="Calibri" pitchFamily="34" charset="0"/>
              </a:rPr>
              <a:t>Terima</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kasih</a:t>
            </a:r>
            <a:r>
              <a:rPr lang="en-CA" sz="2800" b="1" dirty="0" smtClean="0">
                <a:solidFill>
                  <a:srgbClr val="FF0000"/>
                </a:solidFill>
                <a:latin typeface="Calibri" pitchFamily="34" charset="0"/>
              </a:rPr>
              <a:t>, </a:t>
            </a:r>
            <a:r>
              <a:rPr lang="en-CA" sz="2800" b="1" dirty="0" err="1" smtClean="0">
                <a:solidFill>
                  <a:srgbClr val="FF0000"/>
                </a:solidFill>
                <a:latin typeface="Calibri" pitchFamily="34" charset="0"/>
              </a:rPr>
              <a:t>Tuhan</a:t>
            </a:r>
            <a:r>
              <a:rPr lang="en-CA" sz="2800" b="1" dirty="0" smtClean="0">
                <a:solidFill>
                  <a:srgbClr val="FF0000"/>
                </a:solidFill>
                <a:latin typeface="Calibri" pitchFamily="34" charset="0"/>
              </a:rPr>
              <a:t>!</a:t>
            </a:r>
            <a:endParaRPr lang="en-CA" sz="2800" dirty="0"/>
          </a:p>
        </p:txBody>
      </p:sp>
    </p:spTree>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4" name="TextBox 3"/>
          <p:cNvSpPr txBox="1"/>
          <p:nvPr/>
        </p:nvSpPr>
        <p:spPr>
          <a:xfrm rot="18967428">
            <a:off x="410527" y="878214"/>
            <a:ext cx="2376264" cy="584775"/>
          </a:xfrm>
          <a:prstGeom prst="rect">
            <a:avLst/>
          </a:prstGeom>
          <a:noFill/>
        </p:spPr>
        <p:txBody>
          <a:bodyPr wrap="square" rtlCol="0">
            <a:spAutoFit/>
          </a:bodyPr>
          <a:lstStyle/>
          <a:p>
            <a:pPr algn="ctr"/>
            <a:r>
              <a:rPr lang="en-CA" sz="3200" dirty="0" smtClean="0">
                <a:solidFill>
                  <a:srgbClr val="00FF00"/>
                </a:solidFill>
              </a:rPr>
              <a:t>Mohammed</a:t>
            </a:r>
            <a:endParaRPr lang="en-CA" sz="3200" dirty="0">
              <a:solidFill>
                <a:srgbClr val="00FF00"/>
              </a:solidFill>
            </a:endParaRPr>
          </a:p>
        </p:txBody>
      </p:sp>
      <p:sp>
        <p:nvSpPr>
          <p:cNvPr id="10" name="TextBox 9"/>
          <p:cNvSpPr txBox="1"/>
          <p:nvPr/>
        </p:nvSpPr>
        <p:spPr>
          <a:xfrm>
            <a:off x="3347864" y="332656"/>
            <a:ext cx="2376264" cy="584775"/>
          </a:xfrm>
          <a:prstGeom prst="rect">
            <a:avLst/>
          </a:prstGeom>
          <a:noFill/>
        </p:spPr>
        <p:txBody>
          <a:bodyPr wrap="square" rtlCol="0">
            <a:spAutoFit/>
          </a:bodyPr>
          <a:lstStyle/>
          <a:p>
            <a:pPr algn="ctr"/>
            <a:r>
              <a:rPr lang="en-CA" sz="3200" dirty="0" err="1" smtClean="0">
                <a:solidFill>
                  <a:srgbClr val="00FF00"/>
                </a:solidFill>
              </a:rPr>
              <a:t>Yesus</a:t>
            </a:r>
            <a:endParaRPr lang="en-CA" sz="3200" dirty="0">
              <a:solidFill>
                <a:srgbClr val="00FF00"/>
              </a:solidFill>
            </a:endParaRPr>
          </a:p>
        </p:txBody>
      </p:sp>
      <p:sp>
        <p:nvSpPr>
          <p:cNvPr id="11" name="TextBox 10"/>
          <p:cNvSpPr txBox="1"/>
          <p:nvPr/>
        </p:nvSpPr>
        <p:spPr>
          <a:xfrm>
            <a:off x="3347864" y="5376118"/>
            <a:ext cx="2376264" cy="1077218"/>
          </a:xfrm>
          <a:prstGeom prst="rect">
            <a:avLst/>
          </a:prstGeom>
          <a:noFill/>
        </p:spPr>
        <p:txBody>
          <a:bodyPr wrap="square" rtlCol="0">
            <a:spAutoFit/>
          </a:bodyPr>
          <a:lstStyle/>
          <a:p>
            <a:pPr algn="ctr"/>
            <a:r>
              <a:rPr lang="en-CA" sz="3200" dirty="0" smtClean="0">
                <a:solidFill>
                  <a:srgbClr val="00FF00"/>
                </a:solidFill>
              </a:rPr>
              <a:t>Guru</a:t>
            </a:r>
          </a:p>
          <a:p>
            <a:pPr algn="ctr"/>
            <a:r>
              <a:rPr lang="en-CA" sz="3200" dirty="0" smtClean="0">
                <a:solidFill>
                  <a:srgbClr val="00FF00"/>
                </a:solidFill>
              </a:rPr>
              <a:t>Hindu</a:t>
            </a:r>
            <a:endParaRPr lang="en-CA" sz="3200" dirty="0">
              <a:solidFill>
                <a:srgbClr val="00FF00"/>
              </a:solidFill>
            </a:endParaRPr>
          </a:p>
        </p:txBody>
      </p:sp>
      <p:sp>
        <p:nvSpPr>
          <p:cNvPr id="12" name="TextBox 11"/>
          <p:cNvSpPr txBox="1"/>
          <p:nvPr/>
        </p:nvSpPr>
        <p:spPr>
          <a:xfrm rot="18967428">
            <a:off x="236529" y="5558734"/>
            <a:ext cx="2376264" cy="584775"/>
          </a:xfrm>
          <a:prstGeom prst="rect">
            <a:avLst/>
          </a:prstGeom>
          <a:noFill/>
        </p:spPr>
        <p:txBody>
          <a:bodyPr wrap="square" rtlCol="0">
            <a:spAutoFit/>
          </a:bodyPr>
          <a:lstStyle/>
          <a:p>
            <a:pPr algn="ctr"/>
            <a:r>
              <a:rPr lang="en-CA" sz="3200" dirty="0" smtClean="0">
                <a:solidFill>
                  <a:srgbClr val="00FF00"/>
                </a:solidFill>
              </a:rPr>
              <a:t>Musa</a:t>
            </a:r>
            <a:endParaRPr lang="en-CA" sz="3200" dirty="0">
              <a:solidFill>
                <a:srgbClr val="00FF00"/>
              </a:solidFill>
            </a:endParaRPr>
          </a:p>
        </p:txBody>
      </p:sp>
      <p:sp>
        <p:nvSpPr>
          <p:cNvPr id="14" name="TextBox 13"/>
          <p:cNvSpPr txBox="1"/>
          <p:nvPr/>
        </p:nvSpPr>
        <p:spPr>
          <a:xfrm rot="2632572" flipH="1">
            <a:off x="6645241" y="5558734"/>
            <a:ext cx="2376264" cy="584775"/>
          </a:xfrm>
          <a:prstGeom prst="rect">
            <a:avLst/>
          </a:prstGeom>
          <a:noFill/>
        </p:spPr>
        <p:txBody>
          <a:bodyPr wrap="square" rtlCol="0">
            <a:spAutoFit/>
          </a:bodyPr>
          <a:lstStyle/>
          <a:p>
            <a:pPr algn="ctr"/>
            <a:r>
              <a:rPr lang="en-CA" sz="3200" dirty="0" err="1" smtClean="0">
                <a:solidFill>
                  <a:srgbClr val="00FF00"/>
                </a:solidFill>
              </a:rPr>
              <a:t>Budha</a:t>
            </a:r>
            <a:endParaRPr lang="en-CA" sz="3200" dirty="0">
              <a:solidFill>
                <a:srgbClr val="00FF00"/>
              </a:solidFill>
            </a:endParaRPr>
          </a:p>
        </p:txBody>
      </p:sp>
      <p:sp>
        <p:nvSpPr>
          <p:cNvPr id="16" name="TextBox 15"/>
          <p:cNvSpPr txBox="1"/>
          <p:nvPr/>
        </p:nvSpPr>
        <p:spPr>
          <a:xfrm rot="2632572" flipH="1">
            <a:off x="6531207" y="878214"/>
            <a:ext cx="2376264" cy="584775"/>
          </a:xfrm>
          <a:prstGeom prst="rect">
            <a:avLst/>
          </a:prstGeom>
          <a:noFill/>
        </p:spPr>
        <p:txBody>
          <a:bodyPr wrap="square" rtlCol="0">
            <a:spAutoFit/>
          </a:bodyPr>
          <a:lstStyle/>
          <a:p>
            <a:pPr algn="ctr"/>
            <a:r>
              <a:rPr lang="en-CA" sz="3200" dirty="0" err="1" smtClean="0">
                <a:solidFill>
                  <a:srgbClr val="00FF00"/>
                </a:solidFill>
              </a:rPr>
              <a:t>Konfusius</a:t>
            </a:r>
            <a:endParaRPr lang="en-CA" sz="3200" dirty="0">
              <a:solidFill>
                <a:srgbClr val="00FF00"/>
              </a:solidFill>
            </a:endParaRPr>
          </a:p>
        </p:txBody>
      </p:sp>
      <p:sp>
        <p:nvSpPr>
          <p:cNvPr id="17" name="Rectangle 16"/>
          <p:cNvSpPr/>
          <p:nvPr/>
        </p:nvSpPr>
        <p:spPr>
          <a:xfrm>
            <a:off x="4089648" y="1196752"/>
            <a:ext cx="91440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8" name="Rectangle 17"/>
          <p:cNvSpPr/>
          <p:nvPr/>
        </p:nvSpPr>
        <p:spPr>
          <a:xfrm rot="16200000">
            <a:off x="3912488" y="1529368"/>
            <a:ext cx="1280160" cy="18288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3" name="TextBox 12"/>
          <p:cNvSpPr txBox="1"/>
          <p:nvPr/>
        </p:nvSpPr>
        <p:spPr>
          <a:xfrm>
            <a:off x="0" y="2491149"/>
            <a:ext cx="9144000" cy="3170099"/>
          </a:xfrm>
          <a:prstGeom prst="rect">
            <a:avLst/>
          </a:prstGeom>
          <a:noFill/>
        </p:spPr>
        <p:txBody>
          <a:bodyPr wrap="square" rtlCol="0">
            <a:spAutoFit/>
          </a:bodyPr>
          <a:lstStyle/>
          <a:p>
            <a:pPr algn="ctr"/>
            <a:r>
              <a:rPr lang="en-CA" sz="2800" b="1" spc="-50" dirty="0" err="1" smtClean="0">
                <a:latin typeface="Calibri" pitchFamily="34" charset="0"/>
                <a:cs typeface="Calibri" pitchFamily="34" charset="0"/>
              </a:rPr>
              <a:t>Dapatkah</a:t>
            </a:r>
            <a:r>
              <a:rPr lang="en-CA" sz="2800" b="1" spc="-50" dirty="0" smtClean="0">
                <a:latin typeface="Calibri" pitchFamily="34" charset="0"/>
                <a:cs typeface="Calibri" pitchFamily="34" charset="0"/>
              </a:rPr>
              <a:t> orang lain </a:t>
            </a:r>
            <a:r>
              <a:rPr lang="en-CA" sz="2800" b="1" spc="-50" dirty="0" err="1" smtClean="0">
                <a:latin typeface="Calibri" pitchFamily="34" charset="0"/>
                <a:cs typeface="Calibri" pitchFamily="34" charset="0"/>
              </a:rPr>
              <a:t>memberikan</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kita</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kepenuhan</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dalam</a:t>
            </a:r>
            <a:r>
              <a:rPr lang="en-CA" sz="2800" b="1" spc="-50" dirty="0" smtClean="0">
                <a:latin typeface="Calibri" pitchFamily="34" charset="0"/>
                <a:cs typeface="Calibri" pitchFamily="34" charset="0"/>
              </a:rPr>
              <a:t> Allah? </a:t>
            </a:r>
            <a:r>
              <a:rPr lang="en-CA" sz="2800" b="1" spc="-50" dirty="0" err="1" smtClean="0">
                <a:latin typeface="Calibri" pitchFamily="34" charset="0"/>
                <a:cs typeface="Calibri" pitchFamily="34" charset="0"/>
              </a:rPr>
              <a:t>Apakah</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ada</a:t>
            </a:r>
            <a:r>
              <a:rPr lang="en-CA" sz="2800" b="1" spc="-50" dirty="0" smtClean="0">
                <a:latin typeface="Calibri" pitchFamily="34" charset="0"/>
                <a:cs typeface="Calibri" pitchFamily="34" charset="0"/>
              </a:rPr>
              <a:t> orang lain </a:t>
            </a:r>
            <a:r>
              <a:rPr lang="en-CA" sz="2800" b="1" spc="-50" dirty="0" err="1" smtClean="0">
                <a:latin typeface="Calibri" pitchFamily="34" charset="0"/>
                <a:cs typeface="Calibri" pitchFamily="34" charset="0"/>
              </a:rPr>
              <a:t>dimana</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seluruh</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kepenuhan</a:t>
            </a:r>
            <a:r>
              <a:rPr lang="en-CA" sz="2800" b="1" spc="-50" dirty="0" smtClean="0">
                <a:latin typeface="Calibri" pitchFamily="34" charset="0"/>
                <a:cs typeface="Calibri" pitchFamily="34" charset="0"/>
              </a:rPr>
              <a:t> Allah </a:t>
            </a:r>
            <a:r>
              <a:rPr lang="en-CA" sz="2800" b="1" spc="-50" dirty="0" err="1" smtClean="0">
                <a:latin typeface="Calibri" pitchFamily="34" charset="0"/>
                <a:cs typeface="Calibri" pitchFamily="34" charset="0"/>
              </a:rPr>
              <a:t>tinggal</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dari</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semua</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penguasa</a:t>
            </a:r>
            <a:r>
              <a:rPr lang="en-CA" sz="2800" b="1" spc="-50" dirty="0" smtClean="0">
                <a:latin typeface="Calibri" pitchFamily="34" charset="0"/>
                <a:cs typeface="Calibri" pitchFamily="34" charset="0"/>
              </a:rPr>
              <a:t>, yang </a:t>
            </a:r>
            <a:r>
              <a:rPr lang="en-CA" sz="2800" b="1" spc="-50" dirty="0" err="1" smtClean="0">
                <a:latin typeface="Calibri" pitchFamily="34" charset="0"/>
                <a:cs typeface="Calibri" pitchFamily="34" charset="0"/>
              </a:rPr>
              <a:t>memenuhi</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semua</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dalam</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dia</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dengan</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kepenuhan</a:t>
            </a:r>
            <a:r>
              <a:rPr lang="en-CA" sz="2800" b="1" spc="-50" dirty="0" smtClean="0">
                <a:latin typeface="Calibri" pitchFamily="34" charset="0"/>
                <a:cs typeface="Calibri" pitchFamily="34" charset="0"/>
              </a:rPr>
              <a:t> </a:t>
            </a:r>
            <a:r>
              <a:rPr lang="en-CA" sz="2800" b="1" spc="-50" dirty="0" err="1">
                <a:latin typeface="Calibri" pitchFamily="34" charset="0"/>
                <a:cs typeface="Calibri" pitchFamily="34" charset="0"/>
              </a:rPr>
              <a:t>r</a:t>
            </a:r>
            <a:r>
              <a:rPr lang="en-CA" sz="2800" b="1" spc="-50" dirty="0" err="1" smtClean="0">
                <a:latin typeface="Calibri" pitchFamily="34" charset="0"/>
                <a:cs typeface="Calibri" pitchFamily="34" charset="0"/>
              </a:rPr>
              <a:t>ohani</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dalam</a:t>
            </a:r>
            <a:r>
              <a:rPr lang="en-CA" sz="2800" b="1" spc="-50" dirty="0" smtClean="0">
                <a:latin typeface="Calibri" pitchFamily="34" charset="0"/>
                <a:cs typeface="Calibri" pitchFamily="34" charset="0"/>
              </a:rPr>
              <a:t> Allah?</a:t>
            </a:r>
          </a:p>
          <a:p>
            <a:pPr algn="ctr"/>
            <a:r>
              <a:rPr lang="en-CA" sz="2800" b="1" spc="-50" dirty="0" err="1" smtClean="0">
                <a:latin typeface="Calibri" pitchFamily="34" charset="0"/>
                <a:cs typeface="Calibri" pitchFamily="34" charset="0"/>
              </a:rPr>
              <a:t>Apakah</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ada</a:t>
            </a:r>
            <a:r>
              <a:rPr lang="en-CA" sz="2800" b="1" spc="-50" dirty="0" smtClean="0">
                <a:latin typeface="Calibri" pitchFamily="34" charset="0"/>
                <a:cs typeface="Calibri" pitchFamily="34" charset="0"/>
              </a:rPr>
              <a:t> orang lain yang </a:t>
            </a:r>
            <a:r>
              <a:rPr lang="en-CA" sz="2800" b="1" spc="-50" dirty="0" err="1" smtClean="0">
                <a:latin typeface="Calibri" pitchFamily="34" charset="0"/>
                <a:cs typeface="Calibri" pitchFamily="34" charset="0"/>
              </a:rPr>
              <a:t>telah</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mati</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untuk</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dosa-dosa</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kita</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untuk</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menjadi</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untuk</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kita</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kepenuhan</a:t>
            </a:r>
            <a:r>
              <a:rPr lang="en-CA" sz="2800" b="1" spc="-50" dirty="0" smtClean="0">
                <a:latin typeface="Calibri" pitchFamily="34" charset="0"/>
                <a:cs typeface="Calibri" pitchFamily="34" charset="0"/>
              </a:rPr>
              <a:t> </a:t>
            </a:r>
            <a:r>
              <a:rPr lang="en-CA" sz="2800" b="1" spc="-50" dirty="0" err="1" smtClean="0">
                <a:latin typeface="Calibri" pitchFamily="34" charset="0"/>
                <a:cs typeface="Calibri" pitchFamily="34" charset="0"/>
              </a:rPr>
              <a:t>berkat-berkat</a:t>
            </a:r>
            <a:r>
              <a:rPr lang="en-CA" sz="2800" b="1" spc="-50" dirty="0" smtClean="0">
                <a:latin typeface="Calibri" pitchFamily="34" charset="0"/>
                <a:cs typeface="Calibri" pitchFamily="34" charset="0"/>
              </a:rPr>
              <a:t> Allah?  </a:t>
            </a:r>
          </a:p>
          <a:p>
            <a:pPr algn="ctr"/>
            <a:endParaRPr lang="en-CA" sz="3200" dirty="0" smtClean="0">
              <a:latin typeface="Calibri" pitchFamily="34" charset="0"/>
              <a:cs typeface="Calibri" pitchFamily="34" charset="0"/>
            </a:endParaRPr>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제목 1"/>
          <p:cNvSpPr>
            <a:spLocks noGrp="1"/>
          </p:cNvSpPr>
          <p:nvPr>
            <p:ph type="title"/>
          </p:nvPr>
        </p:nvSpPr>
        <p:spPr>
          <a:xfrm>
            <a:off x="302840" y="2780928"/>
            <a:ext cx="8589640" cy="1143000"/>
          </a:xfrm>
        </p:spPr>
        <p:txBody>
          <a:bodyPr/>
          <a:lstStyle/>
          <a:p>
            <a:r>
              <a:rPr lang="en-US" altLang="ko-KR" sz="2800" dirty="0" smtClean="0">
                <a:solidFill>
                  <a:schemeClr val="tx1"/>
                </a:solidFill>
                <a:latin typeface="Calibri" pitchFamily="34" charset="0"/>
                <a:cs typeface="Calibri" pitchFamily="34" charset="0"/>
              </a:rPr>
              <a:t>The above PPT is based on the book </a:t>
            </a:r>
            <a:br>
              <a:rPr lang="en-US" altLang="ko-KR" sz="2800" dirty="0" smtClean="0">
                <a:solidFill>
                  <a:schemeClr val="tx1"/>
                </a:solidFill>
                <a:latin typeface="Calibri" pitchFamily="34" charset="0"/>
                <a:cs typeface="Calibri" pitchFamily="34" charset="0"/>
              </a:rPr>
            </a:br>
            <a:r>
              <a:rPr lang="en-US" altLang="ko-KR" sz="1000" dirty="0" smtClean="0">
                <a:solidFill>
                  <a:schemeClr val="tx1"/>
                </a:solidFill>
                <a:latin typeface="Calibri" pitchFamily="34" charset="0"/>
                <a:cs typeface="Calibri" pitchFamily="34" charset="0"/>
              </a:rPr>
              <a:t/>
            </a:r>
            <a:br>
              <a:rPr lang="en-US" altLang="ko-KR" sz="1000" dirty="0" smtClean="0">
                <a:solidFill>
                  <a:schemeClr val="tx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“The Grace of God in Christ:</a:t>
            </a:r>
            <a:br>
              <a:rPr lang="en-US" altLang="ko-KR" sz="2800" dirty="0" smtClean="0">
                <a:solidFill>
                  <a:schemeClr val="tx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Sixty days of enjoying Jesus Christ </a:t>
            </a:r>
            <a:br>
              <a:rPr lang="en-US" altLang="ko-KR" sz="2800" dirty="0" smtClean="0">
                <a:solidFill>
                  <a:schemeClr val="tx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and God’s riches of grace in Christ.” </a:t>
            </a:r>
            <a:br>
              <a:rPr lang="en-US" altLang="ko-KR" sz="2800" dirty="0" smtClean="0">
                <a:solidFill>
                  <a:schemeClr val="tx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by John </a:t>
            </a:r>
            <a:r>
              <a:rPr lang="en-US" altLang="ko-KR" sz="2800" dirty="0" err="1" smtClean="0">
                <a:solidFill>
                  <a:schemeClr val="tx1"/>
                </a:solidFill>
                <a:latin typeface="Calibri" pitchFamily="34" charset="0"/>
                <a:cs typeface="Calibri" pitchFamily="34" charset="0"/>
              </a:rPr>
              <a:t>Crozier</a:t>
            </a:r>
            <a:r>
              <a:rPr lang="en-US" altLang="ko-KR" sz="2800" dirty="0" smtClean="0">
                <a:solidFill>
                  <a:schemeClr val="tx1"/>
                </a:solidFill>
                <a:latin typeface="Calibri" pitchFamily="34" charset="0"/>
                <a:cs typeface="Calibri" pitchFamily="34" charset="0"/>
              </a:rPr>
              <a:t/>
            </a:r>
            <a:br>
              <a:rPr lang="en-US" altLang="ko-KR" sz="2800" dirty="0" smtClean="0">
                <a:solidFill>
                  <a:schemeClr val="tx1"/>
                </a:solidFill>
                <a:latin typeface="Calibri" pitchFamily="34" charset="0"/>
                <a:cs typeface="Calibri" pitchFamily="34" charset="0"/>
              </a:rPr>
            </a:br>
            <a:r>
              <a:rPr lang="en-US" altLang="ko-KR" sz="1000" dirty="0" smtClean="0">
                <a:solidFill>
                  <a:schemeClr val="tx1"/>
                </a:solidFill>
                <a:latin typeface="Calibri" pitchFamily="34" charset="0"/>
                <a:cs typeface="Calibri" pitchFamily="34" charset="0"/>
              </a:rPr>
              <a:t/>
            </a:r>
            <a:br>
              <a:rPr lang="en-US" altLang="ko-KR" sz="1000" dirty="0" smtClean="0">
                <a:solidFill>
                  <a:schemeClr val="tx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free </a:t>
            </a:r>
            <a:r>
              <a:rPr lang="en-US" altLang="ko-KR" sz="2800" i="1" dirty="0" smtClean="0">
                <a:solidFill>
                  <a:schemeClr val="tx1"/>
                </a:solidFill>
                <a:latin typeface="Calibri" pitchFamily="34" charset="0"/>
                <a:cs typeface="Calibri" pitchFamily="34" charset="0"/>
              </a:rPr>
              <a:t>e</a:t>
            </a:r>
            <a:r>
              <a:rPr lang="en-US" altLang="ko-KR" sz="2800" dirty="0" smtClean="0">
                <a:solidFill>
                  <a:schemeClr val="tx1"/>
                </a:solidFill>
                <a:latin typeface="Calibri" pitchFamily="34" charset="0"/>
                <a:cs typeface="Calibri" pitchFamily="34" charset="0"/>
              </a:rPr>
              <a:t>Book at</a:t>
            </a:r>
            <a:r>
              <a:rPr lang="en-US" altLang="ko-KR" sz="2800" dirty="0" smtClean="0">
                <a:solidFill>
                  <a:schemeClr val="bg1"/>
                </a:solidFill>
                <a:latin typeface="Calibri" pitchFamily="34" charset="0"/>
                <a:cs typeface="Calibri" pitchFamily="34" charset="0"/>
              </a:rPr>
              <a:t> </a:t>
            </a:r>
            <a:r>
              <a:rPr lang="en-US" altLang="ko-KR" sz="2800" dirty="0" smtClean="0">
                <a:solidFill>
                  <a:schemeClr val="bg1"/>
                </a:solidFill>
                <a:latin typeface="Calibri" pitchFamily="34" charset="0"/>
                <a:cs typeface="Calibri" pitchFamily="34" charset="0"/>
                <a:hlinkClick r:id="rId3"/>
              </a:rPr>
              <a:t>www.GraceGodChrist.com</a:t>
            </a:r>
            <a:r>
              <a:rPr lang="en-US" altLang="ko-KR" sz="2800" dirty="0" smtClean="0">
                <a:solidFill>
                  <a:schemeClr val="bg1"/>
                </a:solidFill>
                <a:latin typeface="Calibri" pitchFamily="34" charset="0"/>
                <a:cs typeface="Calibri" pitchFamily="34" charset="0"/>
              </a:rPr>
              <a:t> </a:t>
            </a:r>
            <a:br>
              <a:rPr lang="en-US" altLang="ko-KR" sz="2800" dirty="0" smtClean="0">
                <a:solidFill>
                  <a:schemeClr val="bg1"/>
                </a:solidFill>
                <a:latin typeface="Calibri" pitchFamily="34" charset="0"/>
                <a:cs typeface="Calibri" pitchFamily="34" charset="0"/>
              </a:rPr>
            </a:br>
            <a:r>
              <a:rPr lang="en-US" altLang="ko-KR" sz="1000" dirty="0" smtClean="0">
                <a:solidFill>
                  <a:schemeClr val="bg1"/>
                </a:solidFill>
                <a:latin typeface="Calibri" pitchFamily="34" charset="0"/>
                <a:cs typeface="Calibri" pitchFamily="34" charset="0"/>
              </a:rPr>
              <a:t/>
            </a:r>
            <a:br>
              <a:rPr lang="en-US" altLang="ko-KR" sz="1000" dirty="0" smtClean="0">
                <a:solidFill>
                  <a:schemeClr val="bg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John was a Pastor in Canada from 1979-2008. From 2009-2016, John was an ESL teacher and Pastor in South Korea, mainly training Korean missionaries at MTI, </a:t>
            </a:r>
            <a:br>
              <a:rPr lang="en-US" altLang="ko-KR" sz="2800" dirty="0" smtClean="0">
                <a:solidFill>
                  <a:schemeClr val="tx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the Missionary Training Institute.   Now retired, he serves with AIM, Advancing Indigenous Missions (www.aimi.ca).</a:t>
            </a:r>
            <a:br>
              <a:rPr lang="en-US" altLang="ko-KR" sz="2800" dirty="0" smtClean="0">
                <a:solidFill>
                  <a:schemeClr val="tx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John’s Doctor of Ministry is from Trinity Evangelical Divinity School in Deerfield, Illinois (Chicago). </a:t>
            </a:r>
            <a:br>
              <a:rPr lang="en-US" altLang="ko-KR" sz="2800" dirty="0" smtClean="0">
                <a:solidFill>
                  <a:schemeClr val="tx1"/>
                </a:solidFill>
                <a:latin typeface="Calibri" pitchFamily="34" charset="0"/>
                <a:cs typeface="Calibri" pitchFamily="34" charset="0"/>
              </a:rPr>
            </a:br>
            <a:r>
              <a:rPr lang="en-US" altLang="ko-KR" sz="2800" dirty="0" smtClean="0">
                <a:solidFill>
                  <a:schemeClr val="tx1"/>
                </a:solidFill>
                <a:latin typeface="Calibri" pitchFamily="34" charset="0"/>
                <a:cs typeface="Calibri" pitchFamily="34" charset="0"/>
              </a:rPr>
              <a:t>Contact John at: johncrozieris@gmail.com</a:t>
            </a:r>
            <a:endParaRPr lang="ko-KR" altLang="en-US" sz="2800" dirty="0">
              <a:solidFill>
                <a:schemeClr val="tx1"/>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502024"/>
            <a:ext cx="8229600" cy="1143000"/>
          </a:xfrm>
        </p:spPr>
        <p:txBody>
          <a:bodyPr/>
          <a:lstStyle/>
          <a:p>
            <a:r>
              <a:rPr lang="en-CA" dirty="0" smtClean="0">
                <a:solidFill>
                  <a:schemeClr val="tx1"/>
                </a:solidFill>
              </a:rPr>
              <a:t/>
            </a:r>
            <a:br>
              <a:rPr lang="en-CA" dirty="0" smtClean="0">
                <a:solidFill>
                  <a:schemeClr val="tx1"/>
                </a:solidFill>
              </a:rPr>
            </a:br>
            <a:r>
              <a:rPr lang="en-US" sz="3600" b="1" dirty="0" smtClean="0">
                <a:solidFill>
                  <a:schemeClr val="tx1"/>
                </a:solidFill>
              </a:rPr>
              <a:t> “John’s carefully calibrated study </a:t>
            </a:r>
            <a:br>
              <a:rPr lang="en-US" sz="3600" b="1" dirty="0" smtClean="0">
                <a:solidFill>
                  <a:schemeClr val="tx1"/>
                </a:solidFill>
              </a:rPr>
            </a:br>
            <a:r>
              <a:rPr lang="en-US" sz="3600" b="1" dirty="0" smtClean="0">
                <a:solidFill>
                  <a:schemeClr val="tx1"/>
                </a:solidFill>
              </a:rPr>
              <a:t>of the believer’s blessings in Christ is superbly done!  It breathes Scripture – exalts Christ – is most practical and adaptable.  </a:t>
            </a:r>
            <a:br>
              <a:rPr lang="en-US" sz="3600" b="1" dirty="0" smtClean="0">
                <a:solidFill>
                  <a:schemeClr val="tx1"/>
                </a:solidFill>
              </a:rPr>
            </a:br>
            <a:r>
              <a:rPr lang="en-US" sz="3600" b="1" dirty="0" smtClean="0">
                <a:solidFill>
                  <a:schemeClr val="tx1"/>
                </a:solidFill>
              </a:rPr>
              <a:t>These truths are much needed in our time.  Highly recommended.”</a:t>
            </a:r>
            <a:r>
              <a:rPr lang="en-CA" sz="3600" dirty="0" smtClean="0">
                <a:solidFill>
                  <a:schemeClr val="tx1"/>
                </a:solidFill>
              </a:rPr>
              <a:t/>
            </a:r>
            <a:br>
              <a:rPr lang="en-CA" sz="3600" dirty="0" smtClean="0">
                <a:solidFill>
                  <a:schemeClr val="tx1"/>
                </a:solidFill>
              </a:rPr>
            </a:br>
            <a:r>
              <a:rPr lang="en-US" sz="3600" dirty="0" smtClean="0">
                <a:solidFill>
                  <a:schemeClr val="tx1"/>
                </a:solidFill>
              </a:rPr>
              <a:t> </a:t>
            </a:r>
            <a:r>
              <a:rPr lang="en-CA" sz="3600" dirty="0" smtClean="0">
                <a:solidFill>
                  <a:schemeClr val="tx1"/>
                </a:solidFill>
              </a:rPr>
              <a:t/>
            </a:r>
            <a:br>
              <a:rPr lang="en-CA" sz="3600" dirty="0" smtClean="0">
                <a:solidFill>
                  <a:schemeClr val="tx1"/>
                </a:solidFill>
              </a:rPr>
            </a:br>
            <a:r>
              <a:rPr lang="en-US" sz="3600" dirty="0" smtClean="0">
                <a:solidFill>
                  <a:schemeClr val="tx1"/>
                </a:solidFill>
              </a:rPr>
              <a:t>Dr. David Larsen </a:t>
            </a:r>
            <a:br>
              <a:rPr lang="en-US" sz="3600" dirty="0" smtClean="0">
                <a:solidFill>
                  <a:schemeClr val="tx1"/>
                </a:solidFill>
              </a:rPr>
            </a:br>
            <a:r>
              <a:rPr lang="en-US" sz="3600" dirty="0" smtClean="0">
                <a:solidFill>
                  <a:schemeClr val="tx1"/>
                </a:solidFill>
              </a:rPr>
              <a:t>Trinity Evangelical Divinity School</a:t>
            </a:r>
            <a:r>
              <a:rPr lang="en-CA" sz="3600" dirty="0" smtClean="0">
                <a:solidFill>
                  <a:schemeClr val="bg1"/>
                </a:solidFill>
              </a:rPr>
              <a:t/>
            </a:r>
            <a:br>
              <a:rPr lang="en-CA" sz="3600" dirty="0" smtClean="0">
                <a:solidFill>
                  <a:schemeClr val="bg1"/>
                </a:solidFill>
              </a:rPr>
            </a:br>
            <a:endParaRPr lang="en-CA" sz="3600" dirty="0">
              <a:solidFill>
                <a:schemeClr val="bg1"/>
              </a:solidFill>
            </a:endParaRPr>
          </a:p>
        </p:txBody>
      </p:sp>
    </p:spTree>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3150096"/>
            <a:ext cx="8229600" cy="1143000"/>
          </a:xfrm>
        </p:spPr>
        <p:txBody>
          <a:bodyPr/>
          <a:lstStyle/>
          <a:p>
            <a:r>
              <a:rPr lang="en-US" sz="3600" b="1" dirty="0" smtClean="0">
                <a:solidFill>
                  <a:schemeClr val="tx1"/>
                </a:solidFill>
              </a:rPr>
              <a:t>“I love being reminded daily </a:t>
            </a:r>
            <a:br>
              <a:rPr lang="en-US" sz="3600" b="1" dirty="0" smtClean="0">
                <a:solidFill>
                  <a:schemeClr val="tx1"/>
                </a:solidFill>
              </a:rPr>
            </a:br>
            <a:r>
              <a:rPr lang="en-US" sz="3600" b="1" dirty="0" smtClean="0">
                <a:solidFill>
                  <a:schemeClr val="tx1"/>
                </a:solidFill>
              </a:rPr>
              <a:t>of who I am in Christ and </a:t>
            </a:r>
            <a:br>
              <a:rPr lang="en-US" sz="3600" b="1" dirty="0" smtClean="0">
                <a:solidFill>
                  <a:schemeClr val="tx1"/>
                </a:solidFill>
              </a:rPr>
            </a:br>
            <a:r>
              <a:rPr lang="en-US" sz="3600" b="1" dirty="0" smtClean="0">
                <a:solidFill>
                  <a:schemeClr val="tx1"/>
                </a:solidFill>
              </a:rPr>
              <a:t>of all that Christ has done for me.  John's study has helped me to live a more joyous and victorious life.  </a:t>
            </a:r>
            <a:r>
              <a:rPr lang="en-CA" sz="3600" dirty="0" smtClean="0">
                <a:solidFill>
                  <a:schemeClr val="tx1"/>
                </a:solidFill>
              </a:rPr>
              <a:t/>
            </a:r>
            <a:br>
              <a:rPr lang="en-CA" sz="3600" dirty="0" smtClean="0">
                <a:solidFill>
                  <a:schemeClr val="tx1"/>
                </a:solidFill>
              </a:rPr>
            </a:br>
            <a:r>
              <a:rPr lang="en-US" sz="3600" b="1" dirty="0" smtClean="0">
                <a:solidFill>
                  <a:schemeClr val="tx1"/>
                </a:solidFill>
              </a:rPr>
              <a:t>We are indeed </a:t>
            </a:r>
            <a:r>
              <a:rPr lang="en-US" sz="3600" b="1" i="1" dirty="0" smtClean="0">
                <a:solidFill>
                  <a:schemeClr val="tx1"/>
                </a:solidFill>
              </a:rPr>
              <a:t>rich</a:t>
            </a:r>
            <a:r>
              <a:rPr lang="en-US" sz="3600" b="1" dirty="0" smtClean="0">
                <a:solidFill>
                  <a:schemeClr val="tx1"/>
                </a:solidFill>
              </a:rPr>
              <a:t> in Christ.”</a:t>
            </a:r>
            <a:r>
              <a:rPr lang="en-CA" sz="3600" dirty="0" smtClean="0">
                <a:solidFill>
                  <a:schemeClr val="tx1"/>
                </a:solidFill>
              </a:rPr>
              <a:t/>
            </a:r>
            <a:br>
              <a:rPr lang="en-CA" sz="3600" dirty="0" smtClean="0">
                <a:solidFill>
                  <a:schemeClr val="tx1"/>
                </a:solidFill>
              </a:rPr>
            </a:br>
            <a:r>
              <a:rPr lang="en-US" sz="3600" dirty="0" smtClean="0">
                <a:solidFill>
                  <a:schemeClr val="tx1"/>
                </a:solidFill>
              </a:rPr>
              <a:t> </a:t>
            </a:r>
            <a:r>
              <a:rPr lang="en-CA" sz="3600" dirty="0" smtClean="0">
                <a:solidFill>
                  <a:schemeClr val="tx1"/>
                </a:solidFill>
              </a:rPr>
              <a:t/>
            </a:r>
            <a:br>
              <a:rPr lang="en-CA" sz="3600" dirty="0" smtClean="0">
                <a:solidFill>
                  <a:schemeClr val="tx1"/>
                </a:solidFill>
              </a:rPr>
            </a:br>
            <a:r>
              <a:rPr lang="en-US" sz="3600" dirty="0" smtClean="0">
                <a:solidFill>
                  <a:schemeClr val="tx1"/>
                </a:solidFill>
              </a:rPr>
              <a:t>Bob Arnold, SIM International, </a:t>
            </a:r>
            <a:br>
              <a:rPr lang="en-US" sz="3600" dirty="0" smtClean="0">
                <a:solidFill>
                  <a:schemeClr val="tx1"/>
                </a:solidFill>
              </a:rPr>
            </a:br>
            <a:r>
              <a:rPr lang="en-US" sz="3600" dirty="0" smtClean="0">
                <a:solidFill>
                  <a:schemeClr val="tx1"/>
                </a:solidFill>
              </a:rPr>
              <a:t>visiting Professor at SIMTI Korea, </a:t>
            </a:r>
            <a:br>
              <a:rPr lang="en-US" sz="3600" dirty="0" smtClean="0">
                <a:solidFill>
                  <a:schemeClr val="tx1"/>
                </a:solidFill>
              </a:rPr>
            </a:br>
            <a:r>
              <a:rPr lang="en-US" sz="3600" dirty="0" smtClean="0">
                <a:solidFill>
                  <a:schemeClr val="tx1"/>
                </a:solidFill>
              </a:rPr>
              <a:t>former Director of SIM Benin </a:t>
            </a:r>
            <a:r>
              <a:rPr lang="en-CA" sz="3600" dirty="0" smtClean="0">
                <a:solidFill>
                  <a:schemeClr val="bg1"/>
                </a:solidFill>
              </a:rPr>
              <a:t/>
            </a:r>
            <a:br>
              <a:rPr lang="en-CA" sz="3600" dirty="0" smtClean="0">
                <a:solidFill>
                  <a:schemeClr val="bg1"/>
                </a:solidFill>
              </a:rPr>
            </a:br>
            <a:r>
              <a:rPr lang="en-US" sz="3600" dirty="0" smtClean="0">
                <a:solidFill>
                  <a:schemeClr val="bg1"/>
                </a:solidFill>
              </a:rPr>
              <a:t> </a:t>
            </a:r>
            <a:r>
              <a:rPr lang="en-CA" sz="3600" dirty="0" smtClean="0">
                <a:solidFill>
                  <a:schemeClr val="bg1"/>
                </a:solidFill>
              </a:rPr>
              <a:t/>
            </a:r>
            <a:br>
              <a:rPr lang="en-CA" sz="3600" dirty="0" smtClean="0">
                <a:solidFill>
                  <a:schemeClr val="bg1"/>
                </a:solidFill>
              </a:rPr>
            </a:br>
            <a:endParaRPr lang="en-CA" sz="3600" dirty="0">
              <a:solidFill>
                <a:schemeClr val="bg1"/>
              </a:solidFill>
            </a:endParaRPr>
          </a:p>
        </p:txBody>
      </p:sp>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3294112"/>
            <a:ext cx="8229600" cy="1143000"/>
          </a:xfrm>
        </p:spPr>
        <p:txBody>
          <a:bodyPr/>
          <a:lstStyle/>
          <a:p>
            <a:r>
              <a:rPr lang="en-US" sz="3200" b="1" dirty="0" smtClean="0">
                <a:solidFill>
                  <a:schemeClr val="tx1"/>
                </a:solidFill>
              </a:rPr>
              <a:t>“As I read John’s study, I found myself being blessed by the truths being presented, and incorporated them into my own devotional life.  </a:t>
            </a:r>
            <a:br>
              <a:rPr lang="en-US" sz="3200" b="1" dirty="0" smtClean="0">
                <a:solidFill>
                  <a:schemeClr val="tx1"/>
                </a:solidFill>
              </a:rPr>
            </a:br>
            <a:r>
              <a:rPr lang="en-US" sz="3200" b="1" dirty="0" smtClean="0">
                <a:solidFill>
                  <a:schemeClr val="tx1"/>
                </a:solidFill>
              </a:rPr>
              <a:t>I shared the list of the riches with my study group and we spent time each week reflecting on each truth.  </a:t>
            </a:r>
            <a:br>
              <a:rPr lang="en-US" sz="3200" b="1" dirty="0" smtClean="0">
                <a:solidFill>
                  <a:schemeClr val="tx1"/>
                </a:solidFill>
              </a:rPr>
            </a:br>
            <a:r>
              <a:rPr lang="en-US" sz="3200" b="1" dirty="0" smtClean="0">
                <a:solidFill>
                  <a:schemeClr val="tx1"/>
                </a:solidFill>
              </a:rPr>
              <a:t>I commend the study of God’s riches of grace by those who desire to move to the next level of their maturing in Christ.”</a:t>
            </a:r>
            <a:r>
              <a:rPr lang="en-US" sz="3200" i="1" dirty="0" smtClean="0">
                <a:solidFill>
                  <a:schemeClr val="tx1"/>
                </a:solidFill>
              </a:rPr>
              <a:t>  </a:t>
            </a:r>
            <a:r>
              <a:rPr lang="en-CA" sz="3200" dirty="0" smtClean="0">
                <a:solidFill>
                  <a:schemeClr val="tx1"/>
                </a:solidFill>
              </a:rPr>
              <a:t/>
            </a:r>
            <a:br>
              <a:rPr lang="en-CA" sz="3200" dirty="0" smtClean="0">
                <a:solidFill>
                  <a:schemeClr val="tx1"/>
                </a:solidFill>
              </a:rPr>
            </a:br>
            <a:r>
              <a:rPr lang="en-US" sz="1000" dirty="0" smtClean="0">
                <a:solidFill>
                  <a:schemeClr val="tx1"/>
                </a:solidFill>
              </a:rPr>
              <a:t> </a:t>
            </a:r>
            <a:r>
              <a:rPr lang="en-CA" sz="1000" dirty="0" smtClean="0">
                <a:solidFill>
                  <a:schemeClr val="tx1"/>
                </a:solidFill>
              </a:rPr>
              <a:t/>
            </a:r>
            <a:br>
              <a:rPr lang="en-CA" sz="1000" dirty="0" smtClean="0">
                <a:solidFill>
                  <a:schemeClr val="tx1"/>
                </a:solidFill>
              </a:rPr>
            </a:br>
            <a:r>
              <a:rPr lang="en-US" sz="3200" dirty="0" smtClean="0">
                <a:solidFill>
                  <a:schemeClr val="tx1"/>
                </a:solidFill>
              </a:rPr>
              <a:t>Dr. Gene </a:t>
            </a:r>
            <a:r>
              <a:rPr lang="en-US" sz="3200" dirty="0" err="1" smtClean="0">
                <a:solidFill>
                  <a:schemeClr val="tx1"/>
                </a:solidFill>
              </a:rPr>
              <a:t>Swanstrom</a:t>
            </a:r>
            <a:r>
              <a:rPr lang="en-US" sz="3200" dirty="0" smtClean="0">
                <a:solidFill>
                  <a:schemeClr val="tx1"/>
                </a:solidFill>
              </a:rPr>
              <a:t/>
            </a:r>
            <a:br>
              <a:rPr lang="en-US" sz="3200" dirty="0" smtClean="0">
                <a:solidFill>
                  <a:schemeClr val="tx1"/>
                </a:solidFill>
              </a:rPr>
            </a:br>
            <a:r>
              <a:rPr lang="en-US" sz="3200" dirty="0" smtClean="0">
                <a:solidFill>
                  <a:schemeClr val="tx1"/>
                </a:solidFill>
              </a:rPr>
              <a:t>Trinity Evangelical Divinity School</a:t>
            </a:r>
            <a:r>
              <a:rPr lang="en-CA" sz="3600" dirty="0" smtClean="0">
                <a:solidFill>
                  <a:schemeClr val="bg1"/>
                </a:solidFill>
              </a:rPr>
              <a:t/>
            </a:r>
            <a:br>
              <a:rPr lang="en-CA" sz="3600" dirty="0" smtClean="0">
                <a:solidFill>
                  <a:schemeClr val="bg1"/>
                </a:solidFill>
              </a:rPr>
            </a:br>
            <a:r>
              <a:rPr lang="en-US" sz="3600" dirty="0" smtClean="0">
                <a:solidFill>
                  <a:schemeClr val="bg1"/>
                </a:solidFill>
              </a:rPr>
              <a:t> </a:t>
            </a:r>
            <a:r>
              <a:rPr lang="en-CA" sz="3600" dirty="0" smtClean="0">
                <a:solidFill>
                  <a:schemeClr val="bg1"/>
                </a:solidFill>
              </a:rPr>
              <a:t/>
            </a:r>
            <a:br>
              <a:rPr lang="en-CA" sz="3600" dirty="0" smtClean="0">
                <a:solidFill>
                  <a:schemeClr val="bg1"/>
                </a:solidFill>
              </a:rPr>
            </a:br>
            <a:endParaRPr lang="en-CA" sz="3600" dirty="0">
              <a:solidFill>
                <a:schemeClr val="bg1"/>
              </a:solidFill>
            </a:endParaRPr>
          </a:p>
        </p:txBody>
      </p:sp>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85192" y="2924944"/>
            <a:ext cx="8363272" cy="1143000"/>
          </a:xfrm>
        </p:spPr>
        <p:txBody>
          <a:bodyPr/>
          <a:lstStyle/>
          <a:p>
            <a:r>
              <a:rPr lang="en-US" sz="3200" b="1" dirty="0" smtClean="0">
                <a:solidFill>
                  <a:schemeClr val="tx1"/>
                </a:solidFill>
              </a:rPr>
              <a:t>“Before John’s class at MTI, I didn’t know about the riches of grace even though I’m a seminary grad and a Pastor for ten years.  Now I’m excited about God’s grace in Christ, and preaching Christ’s riches.  Because the Korean church in general does not preach the riches of grace, </a:t>
            </a:r>
            <a:br>
              <a:rPr lang="en-US" sz="3200" b="1" dirty="0" smtClean="0">
                <a:solidFill>
                  <a:schemeClr val="tx1"/>
                </a:solidFill>
              </a:rPr>
            </a:br>
            <a:r>
              <a:rPr lang="en-US" sz="3200" b="1" dirty="0" smtClean="0">
                <a:solidFill>
                  <a:schemeClr val="tx1"/>
                </a:solidFill>
              </a:rPr>
              <a:t>it makes church members weak and religious.  Now when I teach, God’s people are surprised by God’s wonderful grace and the amazing love of Jesus.”</a:t>
            </a:r>
            <a:r>
              <a:rPr lang="en-CA" sz="3200" dirty="0" smtClean="0">
                <a:solidFill>
                  <a:schemeClr val="tx1"/>
                </a:solidFill>
              </a:rPr>
              <a:t/>
            </a:r>
            <a:br>
              <a:rPr lang="en-CA" sz="3200" dirty="0" smtClean="0">
                <a:solidFill>
                  <a:schemeClr val="tx1"/>
                </a:solidFill>
              </a:rPr>
            </a:br>
            <a:r>
              <a:rPr lang="en-US" sz="1000" dirty="0" smtClean="0">
                <a:solidFill>
                  <a:schemeClr val="tx1"/>
                </a:solidFill>
              </a:rPr>
              <a:t> </a:t>
            </a:r>
            <a:r>
              <a:rPr lang="en-CA" sz="3200" dirty="0" smtClean="0">
                <a:solidFill>
                  <a:schemeClr val="tx1"/>
                </a:solidFill>
              </a:rPr>
              <a:t/>
            </a:r>
            <a:br>
              <a:rPr lang="en-CA" sz="3200" dirty="0" smtClean="0">
                <a:solidFill>
                  <a:schemeClr val="tx1"/>
                </a:solidFill>
              </a:rPr>
            </a:br>
            <a:r>
              <a:rPr lang="en-US" sz="3200" dirty="0" smtClean="0">
                <a:solidFill>
                  <a:schemeClr val="tx1"/>
                </a:solidFill>
              </a:rPr>
              <a:t>Pastor Jin Woo Lee, MTI, </a:t>
            </a:r>
            <a:br>
              <a:rPr lang="en-US" sz="3200" dirty="0" smtClean="0">
                <a:solidFill>
                  <a:schemeClr val="tx1"/>
                </a:solidFill>
              </a:rPr>
            </a:br>
            <a:r>
              <a:rPr lang="en-US" sz="3200" dirty="0" smtClean="0">
                <a:solidFill>
                  <a:schemeClr val="tx1"/>
                </a:solidFill>
              </a:rPr>
              <a:t>now a missionary with AIM in Africa</a:t>
            </a:r>
            <a:endParaRPr lang="en-CA" sz="3600" dirty="0">
              <a:solidFill>
                <a:schemeClr val="tx1"/>
              </a:solidFill>
            </a:endParaRPr>
          </a:p>
        </p:txBody>
      </p:sp>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85192" y="2924944"/>
            <a:ext cx="8363272" cy="1143000"/>
          </a:xfrm>
        </p:spPr>
        <p:txBody>
          <a:bodyPr/>
          <a:lstStyle/>
          <a:p>
            <a:r>
              <a:rPr lang="en-US" sz="3200" b="1" dirty="0" smtClean="0">
                <a:solidFill>
                  <a:schemeClr val="tx1"/>
                </a:solidFill>
              </a:rPr>
              <a:t>“I love John’s PPT diagrams of the many riches of the Grace of God in Christ.  </a:t>
            </a:r>
            <a:br>
              <a:rPr lang="en-US" sz="3200" b="1" dirty="0" smtClean="0">
                <a:solidFill>
                  <a:schemeClr val="tx1"/>
                </a:solidFill>
              </a:rPr>
            </a:br>
            <a:r>
              <a:rPr lang="en-US" sz="3200" b="1" dirty="0" smtClean="0">
                <a:solidFill>
                  <a:schemeClr val="tx1"/>
                </a:solidFill>
              </a:rPr>
              <a:t>It’s a great way to learn to share the gospel in depth with simple questions, terms and pictures.  I believe this is what mission trainees need.  We can use John’s PPT on our smart-phone to share Christ effectively in any language.”</a:t>
            </a:r>
            <a:r>
              <a:rPr lang="en-CA" sz="3200" b="1" dirty="0" smtClean="0">
                <a:solidFill>
                  <a:schemeClr val="tx1"/>
                </a:solidFill>
              </a:rPr>
              <a:t/>
            </a:r>
            <a:br>
              <a:rPr lang="en-CA" sz="3200" b="1" dirty="0" smtClean="0">
                <a:solidFill>
                  <a:schemeClr val="tx1"/>
                </a:solidFill>
              </a:rPr>
            </a:br>
            <a:r>
              <a:rPr lang="en-US" sz="3200" dirty="0" smtClean="0">
                <a:solidFill>
                  <a:schemeClr val="tx1"/>
                </a:solidFill>
              </a:rPr>
              <a:t> </a:t>
            </a:r>
            <a:r>
              <a:rPr lang="en-CA" sz="3200" dirty="0" smtClean="0">
                <a:solidFill>
                  <a:schemeClr val="tx1"/>
                </a:solidFill>
              </a:rPr>
              <a:t/>
            </a:r>
            <a:br>
              <a:rPr lang="en-CA" sz="3200" dirty="0" smtClean="0">
                <a:solidFill>
                  <a:schemeClr val="tx1"/>
                </a:solidFill>
              </a:rPr>
            </a:br>
            <a:r>
              <a:rPr lang="en-US" sz="3200" dirty="0" smtClean="0">
                <a:solidFill>
                  <a:schemeClr val="tx1"/>
                </a:solidFill>
              </a:rPr>
              <a:t>Pastor </a:t>
            </a:r>
            <a:r>
              <a:rPr lang="en-US" sz="3200" dirty="0" err="1" smtClean="0">
                <a:solidFill>
                  <a:schemeClr val="tx1"/>
                </a:solidFill>
              </a:rPr>
              <a:t>Hakjin</a:t>
            </a:r>
            <a:r>
              <a:rPr lang="en-US" sz="3200" dirty="0" smtClean="0">
                <a:solidFill>
                  <a:schemeClr val="tx1"/>
                </a:solidFill>
              </a:rPr>
              <a:t> Chun, </a:t>
            </a:r>
            <a:r>
              <a:rPr lang="en-US" sz="3200" dirty="0" err="1" smtClean="0">
                <a:solidFill>
                  <a:schemeClr val="tx1"/>
                </a:solidFill>
              </a:rPr>
              <a:t>Vlodivostok</a:t>
            </a:r>
            <a:r>
              <a:rPr lang="en-US" sz="3200" dirty="0" smtClean="0">
                <a:solidFill>
                  <a:schemeClr val="tx1"/>
                </a:solidFill>
              </a:rPr>
              <a:t>, Russia</a:t>
            </a:r>
            <a:br>
              <a:rPr lang="en-US" sz="3200" dirty="0" smtClean="0">
                <a:solidFill>
                  <a:schemeClr val="tx1"/>
                </a:solidFill>
              </a:rPr>
            </a:br>
            <a:r>
              <a:rPr lang="en-US" sz="3200" dirty="0" smtClean="0">
                <a:solidFill>
                  <a:schemeClr val="tx1"/>
                </a:solidFill>
              </a:rPr>
              <a:t>former Director of SIM Korea </a:t>
            </a:r>
            <a:br>
              <a:rPr lang="en-US" sz="3200" dirty="0" smtClean="0">
                <a:solidFill>
                  <a:schemeClr val="tx1"/>
                </a:solidFill>
              </a:rPr>
            </a:br>
            <a:r>
              <a:rPr lang="en-US" sz="3200" dirty="0" smtClean="0">
                <a:solidFill>
                  <a:schemeClr val="tx1"/>
                </a:solidFill>
              </a:rPr>
              <a:t>and GLTC Nepal </a:t>
            </a:r>
            <a:r>
              <a:rPr lang="en-CA" sz="3200" dirty="0" smtClean="0"/>
              <a:t/>
            </a:r>
            <a:br>
              <a:rPr lang="en-CA" sz="3200" dirty="0" smtClean="0"/>
            </a:br>
            <a:endParaRPr lang="en-CA" sz="3600" dirty="0">
              <a:solidFill>
                <a:schemeClr val="tx1"/>
              </a:solidFill>
            </a:endParaRPr>
          </a:p>
        </p:txBody>
      </p:sp>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0" y="2708920"/>
            <a:ext cx="9144000" cy="1143000"/>
          </a:xfrm>
        </p:spPr>
        <p:txBody>
          <a:bodyPr/>
          <a:lstStyle/>
          <a:p>
            <a:pPr>
              <a:lnSpc>
                <a:spcPts val="2000"/>
              </a:lnSpc>
            </a:pPr>
            <a:r>
              <a:rPr lang="en-CA" sz="2800" b="1" dirty="0" smtClean="0">
                <a:solidFill>
                  <a:schemeClr val="bg1"/>
                </a:solidFill>
                <a:latin typeface="Calibri" pitchFamily="34" charset="0"/>
              </a:rPr>
              <a:t>This PPT is</a:t>
            </a:r>
            <a:br>
              <a:rPr lang="en-CA" sz="2800" b="1" dirty="0" smtClean="0">
                <a:solidFill>
                  <a:schemeClr val="bg1"/>
                </a:solidFill>
                <a:latin typeface="Calibri" pitchFamily="34" charset="0"/>
              </a:rPr>
            </a:b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r>
              <a:rPr lang="en-CA" sz="2800" b="1" dirty="0" smtClean="0">
                <a:solidFill>
                  <a:schemeClr val="bg1"/>
                </a:solidFill>
                <a:latin typeface="Calibri" pitchFamily="34" charset="0"/>
              </a:rPr>
              <a:t> </a:t>
            </a:r>
            <a:r>
              <a:rPr lang="en-CA" sz="2800" b="1" dirty="0" smtClean="0">
                <a:solidFill>
                  <a:srgbClr val="FFFF00"/>
                </a:solidFill>
                <a:latin typeface="Calibri" pitchFamily="34" charset="0"/>
              </a:rPr>
              <a:t>“</a:t>
            </a:r>
            <a:r>
              <a:rPr lang="en-CA" sz="2800" b="1" dirty="0" err="1" smtClean="0">
                <a:solidFill>
                  <a:srgbClr val="FFFF00"/>
                </a:solidFill>
                <a:latin typeface="Calibri" pitchFamily="34" charset="0"/>
              </a:rPr>
              <a:t>Kasih</a:t>
            </a:r>
            <a:r>
              <a:rPr lang="en-CA" sz="2800" b="1" dirty="0" smtClean="0">
                <a:solidFill>
                  <a:srgbClr val="FFFF00"/>
                </a:solidFill>
                <a:latin typeface="Calibri" pitchFamily="34" charset="0"/>
              </a:rPr>
              <a:t> </a:t>
            </a:r>
            <a:r>
              <a:rPr lang="en-CA" sz="2800" b="1" dirty="0" err="1" smtClean="0">
                <a:solidFill>
                  <a:srgbClr val="FFFF00"/>
                </a:solidFill>
                <a:latin typeface="Calibri" pitchFamily="34" charset="0"/>
              </a:rPr>
              <a:t>karunia</a:t>
            </a:r>
            <a:r>
              <a:rPr lang="en-CA" sz="2800" b="1" dirty="0" smtClean="0">
                <a:solidFill>
                  <a:srgbClr val="FFFF00"/>
                </a:solidFill>
                <a:latin typeface="Calibri" pitchFamily="34" charset="0"/>
              </a:rPr>
              <a:t> Allah d</a:t>
            </a:r>
            <a:r>
              <a:rPr lang="en-US" sz="2800" b="1" dirty="0" err="1" smtClean="0">
                <a:solidFill>
                  <a:srgbClr val="FFFF00"/>
                </a:solidFill>
                <a:latin typeface="Calibri" pitchFamily="34" charset="0"/>
                <a:cs typeface="Calibri" pitchFamily="34" charset="0"/>
              </a:rPr>
              <a:t>alam</a:t>
            </a:r>
            <a:r>
              <a:rPr lang="en-US" sz="2800" b="1" dirty="0" smtClean="0">
                <a:solidFill>
                  <a:srgbClr val="FFFF00"/>
                </a:solidFill>
                <a:latin typeface="Calibri" pitchFamily="34" charset="0"/>
                <a:cs typeface="Calibri" pitchFamily="34" charset="0"/>
              </a:rPr>
              <a:t> </a:t>
            </a:r>
            <a:r>
              <a:rPr lang="en-US" sz="2800" b="1" dirty="0" err="1" smtClean="0">
                <a:solidFill>
                  <a:srgbClr val="FFFF00"/>
                </a:solidFill>
                <a:latin typeface="Calibri" pitchFamily="34" charset="0"/>
                <a:cs typeface="Calibri" pitchFamily="34" charset="0"/>
              </a:rPr>
              <a:t>Kristus</a:t>
            </a:r>
            <a:r>
              <a:rPr lang="en-US" sz="2800" b="1" dirty="0" smtClean="0">
                <a:solidFill>
                  <a:srgbClr val="FFFF00"/>
                </a:solidFill>
                <a:latin typeface="Calibri" pitchFamily="34" charset="0"/>
                <a:cs typeface="Calibri" pitchFamily="34" charset="0"/>
              </a:rPr>
              <a:t> 100 PPT”</a:t>
            </a: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r>
              <a:rPr lang="en-CA" sz="1600" b="1" dirty="0" smtClean="0">
                <a:solidFill>
                  <a:schemeClr val="bg1"/>
                </a:solidFill>
                <a:latin typeface="Calibri" pitchFamily="34" charset="0"/>
              </a:rPr>
              <a:t>in English, Korean, Nepali, Chinese, Hindi and Indonesian </a:t>
            </a:r>
            <a:r>
              <a:rPr lang="en-CA" sz="1600" b="1" dirty="0" err="1" smtClean="0">
                <a:solidFill>
                  <a:schemeClr val="bg1"/>
                </a:solidFill>
                <a:latin typeface="Calibri" pitchFamily="34" charset="0"/>
              </a:rPr>
              <a:t>Bahasa</a:t>
            </a:r>
            <a:r>
              <a:rPr lang="en-CA" sz="2000" b="1" dirty="0" smtClean="0">
                <a:solidFill>
                  <a:schemeClr val="bg1"/>
                </a:solidFill>
                <a:latin typeface="Calibri" pitchFamily="34" charset="0"/>
              </a:rPr>
              <a:t/>
            </a:r>
            <a:br>
              <a:rPr lang="en-CA" sz="2000" b="1" dirty="0" smtClean="0">
                <a:solidFill>
                  <a:schemeClr val="bg1"/>
                </a:solidFill>
                <a:latin typeface="Calibri" pitchFamily="34" charset="0"/>
              </a:rPr>
            </a:br>
            <a:r>
              <a:rPr lang="en-CA" sz="800" b="1" dirty="0" smtClean="0">
                <a:solidFill>
                  <a:schemeClr val="bg1"/>
                </a:solidFill>
                <a:latin typeface="Calibri" pitchFamily="34" charset="0"/>
              </a:rPr>
              <a:t/>
            </a:r>
            <a:br>
              <a:rPr lang="en-CA" sz="800" b="1" dirty="0" smtClean="0">
                <a:solidFill>
                  <a:schemeClr val="bg1"/>
                </a:solidFill>
                <a:latin typeface="Calibri" pitchFamily="34" charset="0"/>
              </a:rPr>
            </a:br>
            <a:r>
              <a:rPr lang="en-CA" sz="2800" b="1" dirty="0" smtClean="0">
                <a:solidFill>
                  <a:schemeClr val="bg1"/>
                </a:solidFill>
                <a:latin typeface="Calibri" pitchFamily="34" charset="0"/>
              </a:rPr>
              <a:t>There are other free PPT’s at  </a:t>
            </a:r>
            <a:r>
              <a:rPr lang="en-CA" sz="2800" b="1" dirty="0" smtClean="0">
                <a:solidFill>
                  <a:srgbClr val="FF0000"/>
                </a:solidFill>
                <a:latin typeface="Calibri" pitchFamily="34" charset="0"/>
              </a:rPr>
              <a:t>www.GraceGodChrist.com</a:t>
            </a: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r>
              <a:rPr lang="en-CA" sz="800" b="1" dirty="0" smtClean="0">
                <a:solidFill>
                  <a:schemeClr val="bg1"/>
                </a:solidFill>
                <a:latin typeface="Calibri" pitchFamily="34" charset="0"/>
              </a:rPr>
              <a:t/>
            </a:r>
            <a:br>
              <a:rPr lang="en-CA" sz="800" b="1" dirty="0" smtClean="0">
                <a:solidFill>
                  <a:schemeClr val="bg1"/>
                </a:solidFill>
                <a:latin typeface="Calibri" pitchFamily="34" charset="0"/>
              </a:rPr>
            </a:br>
            <a:r>
              <a:rPr lang="en-CA" sz="2800" b="1" spc="-30" dirty="0" smtClean="0">
                <a:solidFill>
                  <a:schemeClr val="bg1"/>
                </a:solidFill>
                <a:latin typeface="Calibri" pitchFamily="34" charset="0"/>
              </a:rPr>
              <a:t>“100 Christmas Gifts in Christ” “100 Easter Gifts” and</a:t>
            </a:r>
            <a:br>
              <a:rPr lang="en-CA" sz="2800" b="1" spc="-30" dirty="0" smtClean="0">
                <a:solidFill>
                  <a:schemeClr val="bg1"/>
                </a:solidFill>
                <a:latin typeface="Calibri" pitchFamily="34" charset="0"/>
              </a:rPr>
            </a:br>
            <a:r>
              <a:rPr lang="en-CA" sz="800" b="1" spc="-30" dirty="0" smtClean="0">
                <a:solidFill>
                  <a:schemeClr val="bg1"/>
                </a:solidFill>
                <a:latin typeface="Calibri" pitchFamily="34" charset="0"/>
              </a:rPr>
              <a:t/>
            </a:r>
            <a:br>
              <a:rPr lang="en-CA" sz="800" b="1" spc="-30" dirty="0" smtClean="0">
                <a:solidFill>
                  <a:schemeClr val="bg1"/>
                </a:solidFill>
                <a:latin typeface="Calibri" pitchFamily="34" charset="0"/>
              </a:rPr>
            </a:br>
            <a:r>
              <a:rPr lang="en-CA" sz="800" b="1" spc="-30" dirty="0" smtClean="0">
                <a:solidFill>
                  <a:schemeClr val="bg1"/>
                </a:solidFill>
                <a:latin typeface="Calibri" pitchFamily="34" charset="0"/>
              </a:rPr>
              <a:t>“</a:t>
            </a:r>
            <a:r>
              <a:rPr lang="en-CA" sz="2800" b="1" spc="-30" dirty="0" smtClean="0">
                <a:solidFill>
                  <a:schemeClr val="bg1"/>
                </a:solidFill>
                <a:latin typeface="Calibri" pitchFamily="34" charset="0"/>
              </a:rPr>
              <a:t>100 Thanksgiving Gifts in Christ”</a:t>
            </a:r>
            <a:r>
              <a:rPr lang="en-CA" sz="2800" b="1" dirty="0" smtClean="0">
                <a:solidFill>
                  <a:schemeClr val="bg1"/>
                </a:solidFill>
                <a:latin typeface="Calibri" pitchFamily="34" charset="0"/>
              </a:rPr>
              <a:t> </a:t>
            </a:r>
            <a:br>
              <a:rPr lang="en-CA" sz="2800" b="1" dirty="0" smtClean="0">
                <a:solidFill>
                  <a:schemeClr val="bg1"/>
                </a:solidFill>
                <a:latin typeface="Calibri" pitchFamily="34" charset="0"/>
              </a:rPr>
            </a:br>
            <a:r>
              <a:rPr lang="en-CA" sz="1600" b="1" dirty="0" smtClean="0">
                <a:solidFill>
                  <a:schemeClr val="bg1"/>
                </a:solidFill>
                <a:latin typeface="Calibri" pitchFamily="34" charset="0"/>
              </a:rPr>
              <a:t>are all based on “God’s Gifts of Delight in Christ”</a:t>
            </a:r>
            <a:br>
              <a:rPr lang="en-CA" sz="1600" b="1" dirty="0" smtClean="0">
                <a:solidFill>
                  <a:schemeClr val="bg1"/>
                </a:solidFill>
                <a:latin typeface="Calibri" pitchFamily="34" charset="0"/>
              </a:rPr>
            </a:br>
            <a:r>
              <a:rPr lang="en-CA" sz="800" b="1" dirty="0" smtClean="0">
                <a:solidFill>
                  <a:schemeClr val="bg1"/>
                </a:solidFill>
                <a:latin typeface="Calibri" pitchFamily="34" charset="0"/>
              </a:rPr>
              <a:t/>
            </a:r>
            <a:br>
              <a:rPr lang="en-CA" sz="800" b="1" dirty="0" smtClean="0">
                <a:solidFill>
                  <a:schemeClr val="bg1"/>
                </a:solidFill>
                <a:latin typeface="Calibri" pitchFamily="34" charset="0"/>
              </a:rPr>
            </a:br>
            <a:r>
              <a:rPr lang="en-CA" sz="2800" b="1" dirty="0" smtClean="0">
                <a:solidFill>
                  <a:schemeClr val="bg1"/>
                </a:solidFill>
                <a:latin typeface="Calibri" pitchFamily="34" charset="0"/>
              </a:rPr>
              <a:t> “Finding true Joy” </a:t>
            </a:r>
            <a:r>
              <a:rPr lang="en-CA" sz="1800" b="1" dirty="0" smtClean="0">
                <a:solidFill>
                  <a:schemeClr val="bg1"/>
                </a:solidFill>
                <a:latin typeface="Calibri" pitchFamily="34" charset="0"/>
              </a:rPr>
              <a:t>for sharing Christ with friends</a:t>
            </a:r>
            <a:r>
              <a:rPr lang="en-CA" sz="2800" b="1" dirty="0" smtClean="0">
                <a:solidFill>
                  <a:schemeClr val="bg1"/>
                </a:solidFill>
                <a:latin typeface="Calibri" pitchFamily="34" charset="0"/>
              </a:rPr>
              <a:t> </a:t>
            </a:r>
            <a:br>
              <a:rPr lang="en-CA" sz="2800" b="1" dirty="0" smtClean="0">
                <a:solidFill>
                  <a:schemeClr val="bg1"/>
                </a:solidFill>
                <a:latin typeface="Calibri" pitchFamily="34" charset="0"/>
              </a:rPr>
            </a:br>
            <a:r>
              <a:rPr lang="en-CA" sz="800" b="1" dirty="0" smtClean="0">
                <a:solidFill>
                  <a:schemeClr val="bg1"/>
                </a:solidFill>
                <a:latin typeface="Calibri" pitchFamily="34" charset="0"/>
              </a:rPr>
              <a:t> </a:t>
            </a:r>
            <a:br>
              <a:rPr lang="en-CA" sz="800" b="1" dirty="0" smtClean="0">
                <a:solidFill>
                  <a:schemeClr val="bg1"/>
                </a:solidFill>
                <a:latin typeface="Calibri" pitchFamily="34" charset="0"/>
              </a:rPr>
            </a:br>
            <a:r>
              <a:rPr lang="en-CA" sz="800" b="1" dirty="0" smtClean="0">
                <a:solidFill>
                  <a:schemeClr val="bg1"/>
                </a:solidFill>
                <a:latin typeface="Calibri" pitchFamily="34" charset="0"/>
              </a:rPr>
              <a:t> </a:t>
            </a:r>
            <a:r>
              <a:rPr lang="en-CA" sz="2800" b="1" dirty="0" smtClean="0">
                <a:solidFill>
                  <a:schemeClr val="bg1"/>
                </a:solidFill>
                <a:latin typeface="Calibri" pitchFamily="34" charset="0"/>
              </a:rPr>
              <a:t>“</a:t>
            </a:r>
            <a:r>
              <a:rPr lang="en-CA" sz="2800" b="1" dirty="0" err="1" smtClean="0">
                <a:solidFill>
                  <a:schemeClr val="bg1"/>
                </a:solidFill>
                <a:latin typeface="Calibri" pitchFamily="34" charset="0"/>
              </a:rPr>
              <a:t>Nos</a:t>
            </a:r>
            <a:r>
              <a:rPr lang="en-CA" sz="2800" b="1" dirty="0" smtClean="0">
                <a:solidFill>
                  <a:schemeClr val="bg1"/>
                </a:solidFill>
                <a:latin typeface="Calibri" pitchFamily="34" charset="0"/>
              </a:rPr>
              <a:t> </a:t>
            </a:r>
            <a:r>
              <a:rPr lang="en-CA" sz="2800" b="1" dirty="0" err="1" smtClean="0">
                <a:solidFill>
                  <a:schemeClr val="bg1"/>
                </a:solidFill>
                <a:latin typeface="Calibri" pitchFamily="34" charset="0"/>
              </a:rPr>
              <a:t>Richesses</a:t>
            </a:r>
            <a:r>
              <a:rPr lang="en-CA" sz="2800" b="1" dirty="0" smtClean="0">
                <a:solidFill>
                  <a:schemeClr val="bg1"/>
                </a:solidFill>
                <a:latin typeface="Calibri" pitchFamily="34" charset="0"/>
              </a:rPr>
              <a:t>” </a:t>
            </a:r>
            <a:r>
              <a:rPr lang="en-CA" sz="1600" b="1" dirty="0" smtClean="0">
                <a:solidFill>
                  <a:schemeClr val="bg1"/>
                </a:solidFill>
                <a:latin typeface="Calibri" pitchFamily="34" charset="0"/>
              </a:rPr>
              <a:t>The Grace of God in Christ in French</a:t>
            </a: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r>
              <a:rPr lang="en-CA" sz="800" b="1" dirty="0" smtClean="0">
                <a:solidFill>
                  <a:schemeClr val="bg1"/>
                </a:solidFill>
                <a:latin typeface="Calibri" pitchFamily="34" charset="0"/>
              </a:rPr>
              <a:t/>
            </a:r>
            <a:br>
              <a:rPr lang="en-CA" sz="800" b="1" dirty="0" smtClean="0">
                <a:solidFill>
                  <a:schemeClr val="bg1"/>
                </a:solidFill>
                <a:latin typeface="Calibri" pitchFamily="34" charset="0"/>
              </a:rPr>
            </a:br>
            <a:r>
              <a:rPr lang="en-CA" sz="2800" b="1" dirty="0" smtClean="0">
                <a:solidFill>
                  <a:schemeClr val="bg1"/>
                </a:solidFill>
                <a:latin typeface="Calibri" pitchFamily="34" charset="0"/>
              </a:rPr>
              <a:t> “How Easter Opens the Door to Deepest Joy” </a:t>
            </a:r>
            <a:br>
              <a:rPr lang="en-CA" sz="2800" b="1" dirty="0" smtClean="0">
                <a:solidFill>
                  <a:schemeClr val="bg1"/>
                </a:solidFill>
                <a:latin typeface="Calibri" pitchFamily="34" charset="0"/>
              </a:rPr>
            </a:br>
            <a:r>
              <a:rPr lang="en-CA" sz="1600" b="1" dirty="0" smtClean="0">
                <a:solidFill>
                  <a:schemeClr val="bg1"/>
                </a:solidFill>
                <a:latin typeface="Calibri" pitchFamily="34" charset="0"/>
              </a:rPr>
              <a:t>good for sharing the gospel briefly</a:t>
            </a: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r>
              <a:rPr lang="en-CA" sz="800" b="1" dirty="0" smtClean="0">
                <a:solidFill>
                  <a:schemeClr val="bg1"/>
                </a:solidFill>
                <a:latin typeface="Calibri" pitchFamily="34" charset="0"/>
              </a:rPr>
              <a:t> </a:t>
            </a:r>
            <a:r>
              <a:rPr lang="en-CA" sz="2800" b="1" dirty="0" smtClean="0">
                <a:solidFill>
                  <a:schemeClr val="bg1"/>
                </a:solidFill>
                <a:latin typeface="Calibri" pitchFamily="34" charset="0"/>
              </a:rPr>
              <a:t/>
            </a:r>
            <a:br>
              <a:rPr lang="en-CA" sz="2800" b="1" dirty="0" smtClean="0">
                <a:solidFill>
                  <a:schemeClr val="bg1"/>
                </a:solidFill>
                <a:latin typeface="Calibri" pitchFamily="34" charset="0"/>
              </a:rPr>
            </a:br>
            <a:r>
              <a:rPr lang="en-CA" sz="2800" b="1" dirty="0" smtClean="0">
                <a:solidFill>
                  <a:schemeClr val="bg1"/>
                </a:solidFill>
                <a:latin typeface="Calibri" pitchFamily="34" charset="0"/>
              </a:rPr>
              <a:t>“The Grace of God in Christ in Romans”</a:t>
            </a:r>
            <a:r>
              <a:rPr lang="en-CA" sz="1600" b="1" dirty="0" smtClean="0">
                <a:solidFill>
                  <a:schemeClr val="bg1"/>
                </a:solidFill>
                <a:latin typeface="Calibri" pitchFamily="34" charset="0"/>
              </a:rPr>
              <a:t>   in English</a:t>
            </a:r>
            <a:br>
              <a:rPr lang="en-CA" sz="1600" b="1" dirty="0" smtClean="0">
                <a:solidFill>
                  <a:schemeClr val="bg1"/>
                </a:solidFill>
                <a:latin typeface="Calibri" pitchFamily="34" charset="0"/>
              </a:rPr>
            </a:br>
            <a:r>
              <a:rPr lang="en-CA" sz="800" b="1" dirty="0" smtClean="0">
                <a:solidFill>
                  <a:schemeClr val="bg1"/>
                </a:solidFill>
                <a:latin typeface="Calibri" pitchFamily="34" charset="0"/>
              </a:rPr>
              <a:t/>
            </a:r>
            <a:br>
              <a:rPr lang="en-CA" sz="800" b="1" dirty="0" smtClean="0">
                <a:solidFill>
                  <a:schemeClr val="bg1"/>
                </a:solidFill>
                <a:latin typeface="Calibri" pitchFamily="34" charset="0"/>
              </a:rPr>
            </a:br>
            <a:r>
              <a:rPr lang="en-CA" sz="2800" b="1" dirty="0" smtClean="0">
                <a:solidFill>
                  <a:schemeClr val="bg1"/>
                </a:solidFill>
                <a:latin typeface="Calibri" pitchFamily="34" charset="0"/>
              </a:rPr>
              <a:t>“The Grace of God in Christ in Colossians”</a:t>
            </a:r>
            <a:r>
              <a:rPr lang="en-CA" sz="1600" b="1" dirty="0" smtClean="0">
                <a:solidFill>
                  <a:schemeClr val="bg1"/>
                </a:solidFill>
                <a:latin typeface="Calibri" pitchFamily="34" charset="0"/>
              </a:rPr>
              <a:t>   in English</a:t>
            </a:r>
            <a:br>
              <a:rPr lang="en-CA" sz="1600" b="1" dirty="0" smtClean="0">
                <a:solidFill>
                  <a:schemeClr val="bg1"/>
                </a:solidFill>
                <a:latin typeface="Calibri" pitchFamily="34" charset="0"/>
              </a:rPr>
            </a:br>
            <a:r>
              <a:rPr lang="en-CA" sz="1600" b="1" dirty="0" smtClean="0">
                <a:solidFill>
                  <a:schemeClr val="bg1"/>
                </a:solidFill>
                <a:latin typeface="Calibri" pitchFamily="34" charset="0"/>
              </a:rPr>
              <a:t/>
            </a:r>
            <a:br>
              <a:rPr lang="en-CA" sz="1600" b="1" dirty="0" smtClean="0">
                <a:solidFill>
                  <a:schemeClr val="bg1"/>
                </a:solidFill>
                <a:latin typeface="Calibri" pitchFamily="34" charset="0"/>
              </a:rPr>
            </a:br>
            <a:r>
              <a:rPr lang="en-CA" sz="2800" b="1" dirty="0" smtClean="0">
                <a:solidFill>
                  <a:schemeClr val="bg1"/>
                </a:solidFill>
                <a:latin typeface="Calibri" pitchFamily="34" charset="0"/>
              </a:rPr>
              <a:t>“Nike in the New Testament” </a:t>
            </a:r>
            <a:r>
              <a:rPr lang="en-CA" sz="1600" b="1" dirty="0" smtClean="0">
                <a:solidFill>
                  <a:schemeClr val="bg1"/>
                </a:solidFill>
                <a:latin typeface="Calibri" pitchFamily="34" charset="0"/>
              </a:rPr>
              <a:t> in English, Korean and English/Korean</a:t>
            </a:r>
            <a:endParaRPr lang="en-CA" sz="1600" b="1" dirty="0">
              <a:solidFill>
                <a:schemeClr val="bg1"/>
              </a:solidFill>
              <a:latin typeface="Calibri" pitchFamily="34" charset="0"/>
            </a:endParaRPr>
          </a:p>
        </p:txBody>
      </p:sp>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79512" y="2718048"/>
            <a:ext cx="8640960" cy="1143000"/>
          </a:xfrm>
        </p:spPr>
        <p:txBody>
          <a:bodyPr/>
          <a:lstStyle/>
          <a:p>
            <a:r>
              <a:rPr lang="en-CA" b="1" dirty="0" smtClean="0">
                <a:solidFill>
                  <a:schemeClr val="tx1"/>
                </a:solidFill>
                <a:latin typeface="Calibri" pitchFamily="34" charset="0"/>
              </a:rPr>
              <a:t>Sharing with a friend</a:t>
            </a:r>
            <a:r>
              <a:rPr lang="en-CA" sz="3200" b="1" dirty="0" smtClean="0">
                <a:solidFill>
                  <a:schemeClr val="tx1"/>
                </a:solidFill>
                <a:latin typeface="Calibri" pitchFamily="34" charset="0"/>
              </a:rPr>
              <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
            </a:r>
            <a:br>
              <a:rPr lang="en-CA" sz="3200" b="1" dirty="0" smtClean="0">
                <a:solidFill>
                  <a:schemeClr val="tx1"/>
                </a:solidFill>
                <a:latin typeface="Calibri" pitchFamily="34" charset="0"/>
              </a:rPr>
            </a:br>
            <a:r>
              <a:rPr lang="en-CA" sz="3200" b="1" dirty="0" smtClean="0">
                <a:solidFill>
                  <a:srgbClr val="002060"/>
                </a:solidFill>
                <a:latin typeface="Calibri" pitchFamily="34" charset="0"/>
              </a:rPr>
              <a:t>When you share this on your smart-phone,</a:t>
            </a:r>
            <a:br>
              <a:rPr lang="en-CA" sz="3200" b="1" dirty="0" smtClean="0">
                <a:solidFill>
                  <a:srgbClr val="002060"/>
                </a:solidFill>
                <a:latin typeface="Calibri" pitchFamily="34" charset="0"/>
              </a:rPr>
            </a:br>
            <a:r>
              <a:rPr lang="en-CA" sz="3200" b="1" dirty="0" smtClean="0">
                <a:solidFill>
                  <a:srgbClr val="002060"/>
                </a:solidFill>
                <a:latin typeface="Calibri" pitchFamily="34" charset="0"/>
              </a:rPr>
              <a:t>the slides are set up so you can ask simple</a:t>
            </a:r>
            <a:br>
              <a:rPr lang="en-CA" sz="3200" b="1" dirty="0" smtClean="0">
                <a:solidFill>
                  <a:srgbClr val="002060"/>
                </a:solidFill>
                <a:latin typeface="Calibri" pitchFamily="34" charset="0"/>
              </a:rPr>
            </a:br>
            <a:r>
              <a:rPr lang="en-CA" sz="3200" b="1" dirty="0" smtClean="0">
                <a:solidFill>
                  <a:srgbClr val="002060"/>
                </a:solidFill>
                <a:latin typeface="Calibri" pitchFamily="34" charset="0"/>
              </a:rPr>
              <a:t>who, what, when, where, why, how questions so there can be friendly discussion back and forth.</a:t>
            </a:r>
            <a:r>
              <a:rPr lang="en-CA" sz="3200" b="1" dirty="0" smtClean="0">
                <a:solidFill>
                  <a:schemeClr val="tx1"/>
                </a:solidFill>
                <a:latin typeface="Calibri" pitchFamily="34" charset="0"/>
              </a:rPr>
              <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For instance, #1 justified: What do you see?</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What’s the difference between the two?</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What does the Bible say?</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How did the one change?</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Which one do you want to be?</a:t>
            </a:r>
            <a:endParaRPr lang="en-CA" sz="2800" b="1" dirty="0">
              <a:latin typeface="Calibri" pitchFamily="34" charset="0"/>
            </a:endParaRPr>
          </a:p>
        </p:txBody>
      </p:sp>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934072"/>
            <a:ext cx="8229600" cy="1143000"/>
          </a:xfrm>
        </p:spPr>
        <p:txBody>
          <a:bodyPr/>
          <a:lstStyle/>
          <a:p>
            <a:r>
              <a:rPr lang="en-CA" sz="3200" b="1" dirty="0" smtClean="0">
                <a:solidFill>
                  <a:schemeClr val="tx1"/>
                </a:solidFill>
                <a:latin typeface="Calibri" pitchFamily="34" charset="0"/>
              </a:rPr>
              <a:t>Please spread this PPT to </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as many as possible without charge.</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Please send it to missionaries </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for their encouragement and use!</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I would gladly help missionaries translate the PPT as much as I can if they contact me. </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Other resources are available at </a:t>
            </a:r>
            <a:r>
              <a:rPr lang="en-US" altLang="ko-KR" sz="3200" b="1" dirty="0" smtClean="0">
                <a:solidFill>
                  <a:schemeClr val="bg1"/>
                </a:solidFill>
                <a:latin typeface="Calibri" pitchFamily="34" charset="0"/>
              </a:rPr>
              <a:t> www.GraceGodChrist.com </a:t>
            </a:r>
            <a:r>
              <a:rPr lang="en-CA" sz="3200" b="1" dirty="0" smtClean="0">
                <a:solidFill>
                  <a:schemeClr val="tx1"/>
                </a:solidFill>
                <a:latin typeface="Calibri" pitchFamily="34" charset="0"/>
              </a:rPr>
              <a:t/>
            </a:r>
            <a:br>
              <a:rPr lang="en-CA" sz="3200" b="1" dirty="0" smtClean="0">
                <a:solidFill>
                  <a:schemeClr val="tx1"/>
                </a:solidFill>
                <a:latin typeface="Calibri" pitchFamily="34" charset="0"/>
              </a:rPr>
            </a:br>
            <a:r>
              <a:rPr lang="en-CA" sz="3200" b="1" dirty="0" smtClean="0">
                <a:solidFill>
                  <a:schemeClr val="tx1"/>
                </a:solidFill>
                <a:latin typeface="Calibri" pitchFamily="34" charset="0"/>
              </a:rPr>
              <a:t>Contact John at johncrozieris@gmail.com</a:t>
            </a:r>
            <a:r>
              <a:rPr lang="en-CA" sz="2800" b="1" dirty="0" smtClean="0">
                <a:latin typeface="Calibri" pitchFamily="34" charset="0"/>
              </a:rPr>
              <a:t/>
            </a:r>
            <a:br>
              <a:rPr lang="en-CA" sz="2800" b="1" dirty="0" smtClean="0">
                <a:latin typeface="Calibri" pitchFamily="34" charset="0"/>
              </a:rPr>
            </a:br>
            <a:endParaRPr lang="en-CA" sz="2800" b="1" dirty="0">
              <a:latin typeface="Calibri" pitchFamily="34" charset="0"/>
            </a:endParaRPr>
          </a:p>
        </p:txBody>
      </p:sp>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2" name="제목 1"/>
          <p:cNvSpPr>
            <a:spLocks noGrp="1"/>
          </p:cNvSpPr>
          <p:nvPr>
            <p:ph type="title"/>
          </p:nvPr>
        </p:nvSpPr>
        <p:spPr>
          <a:xfrm>
            <a:off x="302840" y="1709936"/>
            <a:ext cx="8445624" cy="1143000"/>
          </a:xfrm>
        </p:spPr>
        <p:txBody>
          <a:bodyPr/>
          <a:lstStyle/>
          <a:p>
            <a:r>
              <a:rPr lang="en-US" altLang="ko-KR" sz="2800" dirty="0" smtClean="0">
                <a:solidFill>
                  <a:schemeClr val="tx1"/>
                </a:solidFill>
              </a:rPr>
              <a:t>John’s book on the powers and perfections of God </a:t>
            </a:r>
            <a:br>
              <a:rPr lang="en-US" altLang="ko-KR" sz="2800" dirty="0" smtClean="0">
                <a:solidFill>
                  <a:schemeClr val="tx1"/>
                </a:solidFill>
              </a:rPr>
            </a:br>
            <a:r>
              <a:rPr lang="en-US" altLang="ko-KR" sz="2800" dirty="0" smtClean="0">
                <a:solidFill>
                  <a:schemeClr val="tx1"/>
                </a:solidFill>
              </a:rPr>
              <a:t>the Father, Son and Spirit is  </a:t>
            </a:r>
            <a:br>
              <a:rPr lang="en-US" altLang="ko-KR" sz="2800" dirty="0" smtClean="0">
                <a:solidFill>
                  <a:schemeClr val="tx1"/>
                </a:solidFill>
              </a:rPr>
            </a:br>
            <a:r>
              <a:rPr lang="en-US" altLang="ko-KR" sz="1000" dirty="0" smtClean="0">
                <a:solidFill>
                  <a:schemeClr val="tx1"/>
                </a:solidFill>
              </a:rPr>
              <a:t/>
            </a:r>
            <a:br>
              <a:rPr lang="en-US" altLang="ko-KR" sz="1000" dirty="0" smtClean="0">
                <a:solidFill>
                  <a:schemeClr val="tx1"/>
                </a:solidFill>
              </a:rPr>
            </a:br>
            <a:r>
              <a:rPr lang="en-US" altLang="ko-KR" sz="2800" dirty="0" smtClean="0">
                <a:solidFill>
                  <a:schemeClr val="tx1"/>
                </a:solidFill>
              </a:rPr>
              <a:t>“Know Your God:</a:t>
            </a:r>
            <a:br>
              <a:rPr lang="en-US" altLang="ko-KR" sz="2800" dirty="0" smtClean="0">
                <a:solidFill>
                  <a:schemeClr val="tx1"/>
                </a:solidFill>
              </a:rPr>
            </a:br>
            <a:r>
              <a:rPr lang="en-US" altLang="ko-KR" sz="2800" dirty="0" smtClean="0">
                <a:solidFill>
                  <a:schemeClr val="tx1"/>
                </a:solidFill>
              </a:rPr>
              <a:t>Thirty days of enjoying the Lord and His Character” </a:t>
            </a:r>
            <a:br>
              <a:rPr lang="en-US" altLang="ko-KR" sz="2800" dirty="0" smtClean="0">
                <a:solidFill>
                  <a:schemeClr val="tx1"/>
                </a:solidFill>
              </a:rPr>
            </a:br>
            <a:r>
              <a:rPr lang="en-US" altLang="ko-KR" sz="1000" dirty="0" smtClean="0">
                <a:solidFill>
                  <a:schemeClr val="tx1"/>
                </a:solidFill>
              </a:rPr>
              <a:t/>
            </a:r>
            <a:br>
              <a:rPr lang="en-US" altLang="ko-KR" sz="1000" dirty="0" smtClean="0">
                <a:solidFill>
                  <a:schemeClr val="tx1"/>
                </a:solidFill>
              </a:rPr>
            </a:br>
            <a:r>
              <a:rPr lang="en-US" altLang="ko-KR" sz="2800" dirty="0" smtClean="0">
                <a:solidFill>
                  <a:schemeClr val="tx1"/>
                </a:solidFill>
              </a:rPr>
              <a:t>by John </a:t>
            </a:r>
            <a:r>
              <a:rPr lang="en-US" altLang="ko-KR" sz="2800" dirty="0" err="1" smtClean="0">
                <a:solidFill>
                  <a:schemeClr val="tx1"/>
                </a:solidFill>
              </a:rPr>
              <a:t>Crozier</a:t>
            </a:r>
            <a:r>
              <a:rPr lang="en-US" altLang="ko-KR" sz="2800" dirty="0" smtClean="0">
                <a:solidFill>
                  <a:schemeClr val="tx1"/>
                </a:solidFill>
              </a:rPr>
              <a:t/>
            </a:r>
            <a:br>
              <a:rPr lang="en-US" altLang="ko-KR" sz="2800" dirty="0" smtClean="0">
                <a:solidFill>
                  <a:schemeClr val="tx1"/>
                </a:solidFill>
              </a:rPr>
            </a:br>
            <a:r>
              <a:rPr lang="en-US" altLang="ko-KR" sz="1000" dirty="0" smtClean="0">
                <a:solidFill>
                  <a:schemeClr val="tx1"/>
                </a:solidFill>
              </a:rPr>
              <a:t/>
            </a:r>
            <a:br>
              <a:rPr lang="en-US" altLang="ko-KR" sz="1000" dirty="0" smtClean="0">
                <a:solidFill>
                  <a:schemeClr val="tx1"/>
                </a:solidFill>
              </a:rPr>
            </a:br>
            <a:r>
              <a:rPr lang="en-US" altLang="ko-KR" sz="2800" dirty="0" smtClean="0">
                <a:solidFill>
                  <a:schemeClr val="tx1"/>
                </a:solidFill>
              </a:rPr>
              <a:t>free </a:t>
            </a:r>
            <a:r>
              <a:rPr lang="en-US" altLang="ko-KR" sz="2800" i="1" dirty="0" smtClean="0">
                <a:solidFill>
                  <a:schemeClr val="tx1"/>
                </a:solidFill>
              </a:rPr>
              <a:t>e</a:t>
            </a:r>
            <a:r>
              <a:rPr lang="en-US" altLang="ko-KR" sz="2800" dirty="0" smtClean="0">
                <a:solidFill>
                  <a:schemeClr val="tx1"/>
                </a:solidFill>
              </a:rPr>
              <a:t>Book at</a:t>
            </a:r>
            <a:r>
              <a:rPr lang="en-US" altLang="ko-KR" sz="2800" dirty="0" smtClean="0">
                <a:solidFill>
                  <a:schemeClr val="bg1"/>
                </a:solidFill>
              </a:rPr>
              <a:t> </a:t>
            </a:r>
            <a:r>
              <a:rPr lang="en-US" altLang="ko-KR" sz="2800" dirty="0" smtClean="0">
                <a:solidFill>
                  <a:schemeClr val="bg1"/>
                </a:solidFill>
                <a:hlinkClick r:id="rId3"/>
              </a:rPr>
              <a:t>www.GraceGodChrist.com</a:t>
            </a:r>
            <a:r>
              <a:rPr lang="en-US" altLang="ko-KR" sz="2800" dirty="0" smtClean="0">
                <a:solidFill>
                  <a:schemeClr val="bg1"/>
                </a:solidFill>
              </a:rPr>
              <a:t> </a:t>
            </a:r>
            <a:br>
              <a:rPr lang="en-US" altLang="ko-KR" sz="2800" dirty="0" smtClean="0">
                <a:solidFill>
                  <a:schemeClr val="bg1"/>
                </a:solidFill>
              </a:rPr>
            </a:br>
            <a:r>
              <a:rPr lang="en-US" altLang="ko-KR" sz="1800" dirty="0" smtClean="0">
                <a:solidFill>
                  <a:schemeClr val="bg1"/>
                </a:solidFill>
              </a:rPr>
              <a:t/>
            </a:r>
            <a:br>
              <a:rPr lang="en-US" altLang="ko-KR" sz="1800" dirty="0" smtClean="0">
                <a:solidFill>
                  <a:schemeClr val="bg1"/>
                </a:solidFill>
              </a:rPr>
            </a:br>
            <a:endParaRPr lang="ko-KR" altLang="en-US" sz="2800" dirty="0">
              <a:solidFill>
                <a:schemeClr val="tx1"/>
              </a:solidFill>
            </a:endParaRPr>
          </a:p>
        </p:txBody>
      </p:sp>
      <p:sp>
        <p:nvSpPr>
          <p:cNvPr id="3" name="TextBox 2"/>
          <p:cNvSpPr txBox="1"/>
          <p:nvPr/>
        </p:nvSpPr>
        <p:spPr>
          <a:xfrm>
            <a:off x="107504" y="4005064"/>
            <a:ext cx="8820472" cy="2308324"/>
          </a:xfrm>
          <a:prstGeom prst="rect">
            <a:avLst/>
          </a:prstGeom>
          <a:noFill/>
        </p:spPr>
        <p:txBody>
          <a:bodyPr wrap="square" rtlCol="0">
            <a:spAutoFit/>
          </a:bodyPr>
          <a:lstStyle/>
          <a:p>
            <a:pPr algn="ctr"/>
            <a:r>
              <a:rPr lang="en-US" sz="2400" dirty="0" smtClean="0">
                <a:solidFill>
                  <a:srgbClr val="00FF00"/>
                </a:solidFill>
              </a:rPr>
              <a:t>In this life, two key fountains to constantly drink from are God’s character </a:t>
            </a:r>
            <a:r>
              <a:rPr lang="en-US" sz="2400" u="sng" dirty="0" smtClean="0">
                <a:solidFill>
                  <a:srgbClr val="00FF00"/>
                </a:solidFill>
              </a:rPr>
              <a:t>and</a:t>
            </a:r>
            <a:r>
              <a:rPr lang="en-US" sz="2400" dirty="0" smtClean="0">
                <a:solidFill>
                  <a:srgbClr val="00FF00"/>
                </a:solidFill>
              </a:rPr>
              <a:t> his riches in Christ.  They are really one fountain, the fountain of God in Christ.  All God’s grace in Christ is that we may know God as he is, rejoicing in him forever.  </a:t>
            </a:r>
          </a:p>
          <a:p>
            <a:pPr algn="ctr"/>
            <a:r>
              <a:rPr lang="en-US" sz="2400" dirty="0" smtClean="0">
                <a:solidFill>
                  <a:srgbClr val="00FF00"/>
                </a:solidFill>
              </a:rPr>
              <a:t>“Know Your God” focuses on God’s character. “The Grace of God in Christ” focuses on all God provides in Christ</a:t>
            </a:r>
            <a:r>
              <a:rPr lang="en-US" sz="2400" b="1" dirty="0" smtClean="0">
                <a:solidFill>
                  <a:srgbClr val="00FF00"/>
                </a:solidFill>
              </a:rPr>
              <a:t>.</a:t>
            </a:r>
            <a:endParaRPr lang="en-CA" sz="2400" dirty="0">
              <a:solidFill>
                <a:srgbClr val="00FF00"/>
              </a:solidFill>
            </a:endParaRPr>
          </a:p>
        </p:txBody>
      </p:sp>
    </p:spTree>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430016"/>
            <a:ext cx="8229600" cy="1143000"/>
          </a:xfrm>
        </p:spPr>
        <p:txBody>
          <a:bodyPr/>
          <a:lstStyle/>
          <a:p>
            <a:r>
              <a:rPr lang="en-CA" sz="3600" dirty="0" smtClean="0">
                <a:solidFill>
                  <a:schemeClr val="tx1"/>
                </a:solidFill>
              </a:rPr>
              <a:t>To get this PPT to play properly so the </a:t>
            </a:r>
            <a:r>
              <a:rPr lang="en-CA" sz="3600" dirty="0" err="1" smtClean="0">
                <a:solidFill>
                  <a:schemeClr val="tx1"/>
                </a:solidFill>
              </a:rPr>
              <a:t>smileys</a:t>
            </a:r>
            <a:r>
              <a:rPr lang="en-CA" sz="3600" dirty="0" smtClean="0">
                <a:solidFill>
                  <a:schemeClr val="tx1"/>
                </a:solidFill>
              </a:rPr>
              <a:t> dance on your smart-phone or other device, you must download a free copy of Microsoft Office </a:t>
            </a:r>
            <a:r>
              <a:rPr lang="en-CA" sz="3600" dirty="0" err="1" smtClean="0">
                <a:solidFill>
                  <a:schemeClr val="tx1"/>
                </a:solidFill>
              </a:rPr>
              <a:t>Powerpoint</a:t>
            </a:r>
            <a:r>
              <a:rPr lang="en-CA" sz="3600" dirty="0" smtClean="0">
                <a:solidFill>
                  <a:schemeClr val="tx1"/>
                </a:solidFill>
              </a:rPr>
              <a:t> onto your phone, and when you go to this PPT, you must press the “play as a PPT” tab.  Otherwise the </a:t>
            </a:r>
            <a:r>
              <a:rPr lang="en-CA" sz="3600" dirty="0" err="1" smtClean="0">
                <a:solidFill>
                  <a:schemeClr val="tx1"/>
                </a:solidFill>
              </a:rPr>
              <a:t>smileys</a:t>
            </a:r>
            <a:r>
              <a:rPr lang="en-CA" sz="3600" dirty="0" smtClean="0">
                <a:solidFill>
                  <a:schemeClr val="tx1"/>
                </a:solidFill>
              </a:rPr>
              <a:t> stand still and the heart doesn’t jump for joy!</a:t>
            </a:r>
            <a:endParaRPr lang="en-CA" sz="3600" dirty="0">
              <a:solidFill>
                <a:schemeClr val="tx1"/>
              </a:solidFill>
            </a:endParaRPr>
          </a:p>
        </p:txBody>
      </p:sp>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67544" y="3438128"/>
            <a:ext cx="8424936" cy="1143000"/>
          </a:xfrm>
        </p:spPr>
        <p:txBody>
          <a:bodyPr/>
          <a:lstStyle/>
          <a:p>
            <a:r>
              <a:rPr lang="en-CA" sz="3200" dirty="0" smtClean="0">
                <a:solidFill>
                  <a:schemeClr val="tx1"/>
                </a:solidFill>
                <a:latin typeface="Calibri" pitchFamily="34" charset="0"/>
              </a:rPr>
              <a:t/>
            </a:r>
            <a:br>
              <a:rPr lang="en-CA" sz="3200" dirty="0" smtClean="0">
                <a:solidFill>
                  <a:schemeClr val="tx1"/>
                </a:solidFill>
                <a:latin typeface="Calibri" pitchFamily="34" charset="0"/>
              </a:rPr>
            </a:br>
            <a:r>
              <a:rPr lang="en-US" sz="3200" dirty="0" smtClean="0">
                <a:solidFill>
                  <a:schemeClr val="tx1"/>
                </a:solidFill>
                <a:latin typeface="Calibri" pitchFamily="34" charset="0"/>
              </a:rPr>
              <a:t> </a:t>
            </a:r>
            <a:br>
              <a:rPr lang="en-US" sz="3200" dirty="0" smtClean="0">
                <a:solidFill>
                  <a:schemeClr val="tx1"/>
                </a:solidFill>
                <a:latin typeface="Calibri" pitchFamily="34" charset="0"/>
              </a:rPr>
            </a:br>
            <a:r>
              <a:rPr lang="en-US" sz="3200" dirty="0" smtClean="0">
                <a:solidFill>
                  <a:schemeClr val="tx1"/>
                </a:solidFill>
                <a:latin typeface="Calibri" pitchFamily="34" charset="0"/>
              </a:rPr>
              <a:t/>
            </a:r>
            <a:br>
              <a:rPr lang="en-US" sz="3200" dirty="0" smtClean="0">
                <a:solidFill>
                  <a:schemeClr val="tx1"/>
                </a:solidFill>
                <a:latin typeface="Calibri" pitchFamily="34" charset="0"/>
              </a:rPr>
            </a:br>
            <a:r>
              <a:rPr lang="en-CA" sz="3200" dirty="0" smtClean="0">
                <a:solidFill>
                  <a:schemeClr val="tx1"/>
                </a:solidFill>
                <a:latin typeface="Calibri" pitchFamily="34" charset="0"/>
              </a:rPr>
              <a:t/>
            </a:r>
            <a:br>
              <a:rPr lang="en-CA" sz="3200" dirty="0" smtClean="0">
                <a:solidFill>
                  <a:schemeClr val="tx1"/>
                </a:solidFill>
                <a:latin typeface="Calibri" pitchFamily="34" charset="0"/>
              </a:rPr>
            </a:br>
            <a:r>
              <a:rPr lang="en-US" sz="2800" b="1" dirty="0" smtClean="0">
                <a:solidFill>
                  <a:schemeClr val="tx1"/>
                </a:solidFill>
                <a:latin typeface="Calibri" pitchFamily="34" charset="0"/>
              </a:rPr>
              <a:t>“Verse-by-Verse Commentary</a:t>
            </a:r>
            <a:r>
              <a:rPr lang="en-US" sz="2800" dirty="0" smtClean="0">
                <a:solidFill>
                  <a:schemeClr val="tx1"/>
                </a:solidFill>
                <a:latin typeface="Calibri" pitchFamily="34" charset="0"/>
              </a:rPr>
              <a:t> </a:t>
            </a:r>
            <a:br>
              <a:rPr lang="en-US" sz="2800" dirty="0" smtClean="0">
                <a:solidFill>
                  <a:schemeClr val="tx1"/>
                </a:solidFill>
                <a:latin typeface="Calibri" pitchFamily="34" charset="0"/>
              </a:rPr>
            </a:br>
            <a:r>
              <a:rPr lang="en-US" sz="2800" dirty="0" smtClean="0">
                <a:solidFill>
                  <a:schemeClr val="tx1"/>
                </a:solidFill>
                <a:latin typeface="Calibri" pitchFamily="34" charset="0"/>
              </a:rPr>
              <a:t>with Dr. Grant C. </a:t>
            </a:r>
            <a:r>
              <a:rPr lang="en-US" sz="2800" dirty="0" err="1" smtClean="0">
                <a:solidFill>
                  <a:schemeClr val="tx1"/>
                </a:solidFill>
                <a:latin typeface="Calibri" pitchFamily="34" charset="0"/>
              </a:rPr>
              <a:t>Richison</a:t>
            </a:r>
            <a:r>
              <a:rPr lang="en-US" sz="2800" dirty="0" smtClean="0">
                <a:solidFill>
                  <a:schemeClr val="tx1"/>
                </a:solidFill>
                <a:latin typeface="Calibri" pitchFamily="34" charset="0"/>
              </a:rPr>
              <a:t> exposes the mind of God </a:t>
            </a:r>
            <a:r>
              <a:rPr lang="en-CA" sz="2800" dirty="0" smtClean="0">
                <a:solidFill>
                  <a:schemeClr val="tx1"/>
                </a:solidFill>
                <a:latin typeface="Calibri" pitchFamily="34" charset="0"/>
              </a:rPr>
              <a:t/>
            </a:r>
            <a:br>
              <a:rPr lang="en-CA" sz="2800" dirty="0" smtClean="0">
                <a:solidFill>
                  <a:schemeClr val="tx1"/>
                </a:solidFill>
                <a:latin typeface="Calibri" pitchFamily="34" charset="0"/>
              </a:rPr>
            </a:br>
            <a:r>
              <a:rPr lang="en-US" sz="2800" dirty="0" smtClean="0">
                <a:solidFill>
                  <a:schemeClr val="tx1"/>
                </a:solidFill>
                <a:latin typeface="Calibri" pitchFamily="34" charset="0"/>
              </a:rPr>
              <a:t>to the mind of man by expounding individual books </a:t>
            </a:r>
            <a:br>
              <a:rPr lang="en-US" sz="2800" dirty="0" smtClean="0">
                <a:solidFill>
                  <a:schemeClr val="tx1"/>
                </a:solidFill>
                <a:latin typeface="Calibri" pitchFamily="34" charset="0"/>
              </a:rPr>
            </a:br>
            <a:r>
              <a:rPr lang="en-US" sz="2800" dirty="0" smtClean="0">
                <a:solidFill>
                  <a:schemeClr val="tx1"/>
                </a:solidFill>
                <a:latin typeface="Calibri" pitchFamily="34" charset="0"/>
              </a:rPr>
              <a:t>of God’s Word verse-by-verse.”</a:t>
            </a:r>
            <a:r>
              <a:rPr lang="en-CA" sz="2800" dirty="0" smtClean="0">
                <a:solidFill>
                  <a:schemeClr val="tx1"/>
                </a:solidFill>
                <a:latin typeface="Calibri" pitchFamily="34" charset="0"/>
              </a:rPr>
              <a:t/>
            </a:r>
            <a:br>
              <a:rPr lang="en-CA" sz="2800" dirty="0" smtClean="0">
                <a:solidFill>
                  <a:schemeClr val="tx1"/>
                </a:solidFill>
                <a:latin typeface="Calibri" pitchFamily="34" charset="0"/>
              </a:rPr>
            </a:br>
            <a:r>
              <a:rPr lang="en-US" sz="1400" dirty="0" smtClean="0">
                <a:solidFill>
                  <a:schemeClr val="tx1"/>
                </a:solidFill>
                <a:latin typeface="Calibri" pitchFamily="34" charset="0"/>
              </a:rPr>
              <a:t> </a:t>
            </a:r>
            <a:r>
              <a:rPr lang="en-CA" sz="2800" dirty="0" smtClean="0">
                <a:solidFill>
                  <a:schemeClr val="tx1"/>
                </a:solidFill>
                <a:latin typeface="Calibri" pitchFamily="34" charset="0"/>
              </a:rPr>
              <a:t/>
            </a:r>
            <a:br>
              <a:rPr lang="en-CA" sz="2800" dirty="0" smtClean="0">
                <a:solidFill>
                  <a:schemeClr val="tx1"/>
                </a:solidFill>
                <a:latin typeface="Calibri" pitchFamily="34" charset="0"/>
              </a:rPr>
            </a:br>
            <a:r>
              <a:rPr lang="en-US" sz="2800" dirty="0" smtClean="0">
                <a:solidFill>
                  <a:schemeClr val="tx1"/>
                </a:solidFill>
                <a:latin typeface="Calibri" pitchFamily="34" charset="0"/>
              </a:rPr>
              <a:t>“Each study </a:t>
            </a:r>
            <a:r>
              <a:rPr lang="en-US" sz="2800" b="1" dirty="0" smtClean="0">
                <a:solidFill>
                  <a:srgbClr val="FFC000"/>
                </a:solidFill>
                <a:latin typeface="Calibri" pitchFamily="34" charset="0"/>
              </a:rPr>
              <a:t>expounds</a:t>
            </a:r>
            <a:r>
              <a:rPr lang="en-US" sz="2800" dirty="0" smtClean="0">
                <a:solidFill>
                  <a:schemeClr val="tx1"/>
                </a:solidFill>
                <a:latin typeface="Calibri" pitchFamily="34" charset="0"/>
              </a:rPr>
              <a:t> a passage, </a:t>
            </a:r>
            <a:br>
              <a:rPr lang="en-US" sz="2800" dirty="0" smtClean="0">
                <a:solidFill>
                  <a:schemeClr val="tx1"/>
                </a:solidFill>
                <a:latin typeface="Calibri" pitchFamily="34" charset="0"/>
              </a:rPr>
            </a:br>
            <a:r>
              <a:rPr lang="en-US" sz="2800" dirty="0" smtClean="0">
                <a:solidFill>
                  <a:schemeClr val="tx1"/>
                </a:solidFill>
                <a:latin typeface="Calibri" pitchFamily="34" charset="0"/>
              </a:rPr>
              <a:t>forms a </a:t>
            </a:r>
            <a:r>
              <a:rPr lang="en-US" sz="2800" b="1" dirty="0" smtClean="0">
                <a:solidFill>
                  <a:srgbClr val="FFC000"/>
                </a:solidFill>
                <a:latin typeface="Calibri" pitchFamily="34" charset="0"/>
              </a:rPr>
              <a:t>principle</a:t>
            </a:r>
            <a:r>
              <a:rPr lang="en-US" sz="2800" dirty="0" smtClean="0">
                <a:solidFill>
                  <a:schemeClr val="tx1"/>
                </a:solidFill>
                <a:latin typeface="Calibri" pitchFamily="34" charset="0"/>
              </a:rPr>
              <a:t> out of that passage, </a:t>
            </a:r>
            <a:r>
              <a:rPr lang="en-CA" sz="2800" dirty="0" smtClean="0">
                <a:solidFill>
                  <a:schemeClr val="tx1"/>
                </a:solidFill>
                <a:latin typeface="Calibri" pitchFamily="34" charset="0"/>
              </a:rPr>
              <a:t/>
            </a:r>
            <a:br>
              <a:rPr lang="en-CA" sz="2800" dirty="0" smtClean="0">
                <a:solidFill>
                  <a:schemeClr val="tx1"/>
                </a:solidFill>
                <a:latin typeface="Calibri" pitchFamily="34" charset="0"/>
              </a:rPr>
            </a:br>
            <a:r>
              <a:rPr lang="en-US" sz="2800" dirty="0" smtClean="0">
                <a:solidFill>
                  <a:schemeClr val="tx1"/>
                </a:solidFill>
                <a:latin typeface="Calibri" pitchFamily="34" charset="0"/>
              </a:rPr>
              <a:t>and shows how to </a:t>
            </a:r>
            <a:r>
              <a:rPr lang="en-US" sz="2800" b="1" dirty="0" smtClean="0">
                <a:solidFill>
                  <a:srgbClr val="FFC000"/>
                </a:solidFill>
                <a:latin typeface="Calibri" pitchFamily="34" charset="0"/>
              </a:rPr>
              <a:t>apply</a:t>
            </a:r>
            <a:r>
              <a:rPr lang="en-US" sz="2800" b="1" dirty="0" smtClean="0">
                <a:solidFill>
                  <a:schemeClr val="tx1"/>
                </a:solidFill>
                <a:latin typeface="Calibri" pitchFamily="34" charset="0"/>
              </a:rPr>
              <a:t> </a:t>
            </a:r>
            <a:r>
              <a:rPr lang="en-US" sz="2800" dirty="0" smtClean="0">
                <a:solidFill>
                  <a:schemeClr val="tx1"/>
                </a:solidFill>
                <a:latin typeface="Calibri" pitchFamily="34" charset="0"/>
              </a:rPr>
              <a:t>that principle to your life.”</a:t>
            </a:r>
            <a:endParaRPr lang="en-CA" sz="2800" dirty="0">
              <a:solidFill>
                <a:schemeClr val="tx1"/>
              </a:solidFill>
              <a:latin typeface="Calibri" pitchFamily="34" charset="0"/>
            </a:endParaRPr>
          </a:p>
        </p:txBody>
      </p:sp>
      <p:sp>
        <p:nvSpPr>
          <p:cNvPr id="4" name="TextBox 3"/>
          <p:cNvSpPr txBox="1"/>
          <p:nvPr/>
        </p:nvSpPr>
        <p:spPr>
          <a:xfrm>
            <a:off x="3419872" y="328588"/>
            <a:ext cx="5652120" cy="2462213"/>
          </a:xfrm>
          <a:prstGeom prst="rect">
            <a:avLst/>
          </a:prstGeom>
          <a:noFill/>
        </p:spPr>
        <p:txBody>
          <a:bodyPr wrap="square" rtlCol="0">
            <a:spAutoFit/>
          </a:bodyPr>
          <a:lstStyle/>
          <a:p>
            <a:pPr algn="ctr"/>
            <a:r>
              <a:rPr lang="en-CA" sz="2800" b="1" dirty="0" err="1" smtClean="0">
                <a:solidFill>
                  <a:srgbClr val="FFC000"/>
                </a:solidFill>
              </a:rPr>
              <a:t>Sangat</a:t>
            </a:r>
            <a:r>
              <a:rPr lang="en-CA" sz="2800" b="1" dirty="0" smtClean="0">
                <a:solidFill>
                  <a:srgbClr val="FFC000"/>
                </a:solidFill>
              </a:rPr>
              <a:t> </a:t>
            </a:r>
            <a:r>
              <a:rPr lang="en-CA" sz="2800" b="1" dirty="0" err="1" smtClean="0">
                <a:solidFill>
                  <a:srgbClr val="FFC000"/>
                </a:solidFill>
              </a:rPr>
              <a:t>direkomendasikan</a:t>
            </a:r>
            <a:r>
              <a:rPr lang="en-CA" sz="2800" b="1" dirty="0" smtClean="0">
                <a:solidFill>
                  <a:srgbClr val="FFC000"/>
                </a:solidFill>
              </a:rPr>
              <a:t>: </a:t>
            </a:r>
          </a:p>
          <a:p>
            <a:pPr algn="ctr"/>
            <a:r>
              <a:rPr lang="en-US" sz="2800" b="1" dirty="0" smtClean="0">
                <a:solidFill>
                  <a:srgbClr val="FFC000"/>
                </a:solidFill>
                <a:latin typeface="Calibri" pitchFamily="34" charset="0"/>
              </a:rPr>
              <a:t>www.versebyversecommentary.com</a:t>
            </a:r>
          </a:p>
          <a:p>
            <a:pPr algn="ctr"/>
            <a:endParaRPr lang="en-US" sz="2800" b="1" dirty="0" smtClean="0">
              <a:solidFill>
                <a:srgbClr val="FFC000"/>
              </a:solidFill>
              <a:latin typeface="Calibri" pitchFamily="34" charset="0"/>
            </a:endParaRPr>
          </a:p>
          <a:p>
            <a:pPr algn="ctr"/>
            <a:r>
              <a:rPr lang="en-US" sz="2800" b="1" dirty="0" err="1" smtClean="0">
                <a:latin typeface="Calibri" pitchFamily="34" charset="0"/>
              </a:rPr>
              <a:t>Pelajarilah</a:t>
            </a:r>
            <a:r>
              <a:rPr lang="en-US" sz="2800" b="1" dirty="0" smtClean="0">
                <a:latin typeface="Calibri" pitchFamily="34" charset="0"/>
              </a:rPr>
              <a:t> </a:t>
            </a:r>
            <a:r>
              <a:rPr lang="en-US" sz="2800" b="1" dirty="0" err="1" smtClean="0">
                <a:latin typeface="Calibri" pitchFamily="34" charset="0"/>
              </a:rPr>
              <a:t>Alkitab</a:t>
            </a:r>
            <a:r>
              <a:rPr lang="en-US" sz="2800" b="1" dirty="0" smtClean="0">
                <a:latin typeface="Calibri" pitchFamily="34" charset="0"/>
              </a:rPr>
              <a:t> </a:t>
            </a:r>
            <a:r>
              <a:rPr lang="en-US" sz="2800" b="1" dirty="0" err="1" smtClean="0">
                <a:latin typeface="Calibri" pitchFamily="34" charset="0"/>
              </a:rPr>
              <a:t>ayat</a:t>
            </a:r>
            <a:r>
              <a:rPr lang="en-US" sz="2800" b="1" dirty="0" smtClean="0">
                <a:latin typeface="Calibri" pitchFamily="34" charset="0"/>
              </a:rPr>
              <a:t> </a:t>
            </a:r>
            <a:r>
              <a:rPr lang="en-US" sz="2800" b="1" dirty="0" err="1" smtClean="0">
                <a:latin typeface="Calibri" pitchFamily="34" charset="0"/>
              </a:rPr>
              <a:t>demi</a:t>
            </a:r>
            <a:r>
              <a:rPr lang="en-US" sz="2800" b="1" dirty="0" smtClean="0">
                <a:latin typeface="Calibri" pitchFamily="34" charset="0"/>
              </a:rPr>
              <a:t> </a:t>
            </a:r>
            <a:r>
              <a:rPr lang="en-US" sz="2800" b="1" dirty="0" err="1" smtClean="0">
                <a:latin typeface="Calibri" pitchFamily="34" charset="0"/>
              </a:rPr>
              <a:t>ayat</a:t>
            </a:r>
            <a:endParaRPr lang="en-US" sz="2800" b="1" dirty="0" smtClean="0">
              <a:latin typeface="Calibri" pitchFamily="34" charset="0"/>
            </a:endParaRPr>
          </a:p>
          <a:p>
            <a:pPr algn="ctr"/>
            <a:r>
              <a:rPr lang="en-US" sz="2800" b="1" dirty="0" err="1" smtClean="0">
                <a:latin typeface="Calibri" pitchFamily="34" charset="0"/>
              </a:rPr>
              <a:t>dengan</a:t>
            </a:r>
            <a:r>
              <a:rPr lang="en-US" sz="2800" b="1" dirty="0" smtClean="0">
                <a:latin typeface="Calibri" pitchFamily="34" charset="0"/>
              </a:rPr>
              <a:t>  Dr. Grant C. </a:t>
            </a:r>
            <a:r>
              <a:rPr lang="en-US" sz="2800" b="1" dirty="0" err="1" smtClean="0">
                <a:latin typeface="Calibri" pitchFamily="34" charset="0"/>
              </a:rPr>
              <a:t>Richison</a:t>
            </a:r>
            <a:endParaRPr lang="en-US" sz="2800" b="1" dirty="0" smtClean="0">
              <a:latin typeface="Calibri" pitchFamily="34" charset="0"/>
            </a:endParaRPr>
          </a:p>
          <a:p>
            <a:pPr algn="ctr"/>
            <a:endParaRPr lang="en-US" sz="1400" b="1" dirty="0" smtClean="0">
              <a:latin typeface="Calibri" pitchFamily="34" charset="0"/>
            </a:endParaRPr>
          </a:p>
        </p:txBody>
      </p:sp>
      <p:pic>
        <p:nvPicPr>
          <p:cNvPr id="5" name="Picture 4" descr="Richison Grant C.jpg"/>
          <p:cNvPicPr>
            <a:picLocks noChangeAspect="1"/>
          </p:cNvPicPr>
          <p:nvPr/>
        </p:nvPicPr>
        <p:blipFill>
          <a:blip r:embed="rId2" cstate="print"/>
          <a:srcRect l="4340" r="37432"/>
          <a:stretch>
            <a:fillRect/>
          </a:stretch>
        </p:blipFill>
        <p:spPr>
          <a:xfrm>
            <a:off x="35496" y="44624"/>
            <a:ext cx="3312368" cy="2880320"/>
          </a:xfrm>
          <a:prstGeom prst="rect">
            <a:avLst/>
          </a:prstGeom>
        </p:spPr>
      </p:pic>
    </p:spTree>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3222104"/>
            <a:ext cx="8229600" cy="1143000"/>
          </a:xfrm>
        </p:spPr>
        <p:txBody>
          <a:bodyPr/>
          <a:lstStyle/>
          <a:p>
            <a:pPr>
              <a:defRPr/>
            </a:pPr>
            <a:r>
              <a:rPr lang="en-CA" sz="2800" dirty="0" smtClean="0">
                <a:solidFill>
                  <a:schemeClr val="tx1"/>
                </a:solidFill>
              </a:rPr>
              <a:t>PPT © copyright by John </a:t>
            </a:r>
            <a:r>
              <a:rPr lang="en-CA" sz="2800" dirty="0" err="1" smtClean="0">
                <a:solidFill>
                  <a:schemeClr val="tx1"/>
                </a:solidFill>
              </a:rPr>
              <a:t>Crozier</a:t>
            </a:r>
            <a:r>
              <a:rPr lang="en-CA" sz="2800" dirty="0" smtClean="0">
                <a:solidFill>
                  <a:schemeClr val="tx1"/>
                </a:solidFill>
              </a:rPr>
              <a:t> 2020 </a:t>
            </a:r>
            <a:br>
              <a:rPr lang="en-CA" sz="2800" dirty="0" smtClean="0">
                <a:solidFill>
                  <a:schemeClr val="tx1"/>
                </a:solidFill>
              </a:rPr>
            </a:br>
            <a:r>
              <a:rPr lang="en-CA" sz="1400" dirty="0" smtClean="0">
                <a:solidFill>
                  <a:schemeClr val="tx1"/>
                </a:solidFill>
              </a:rPr>
              <a:t/>
            </a:r>
            <a:br>
              <a:rPr lang="en-CA" sz="1400" dirty="0" smtClean="0">
                <a:solidFill>
                  <a:schemeClr val="tx1"/>
                </a:solidFill>
              </a:rPr>
            </a:br>
            <a:r>
              <a:rPr lang="en-CA" sz="2800" dirty="0" smtClean="0">
                <a:solidFill>
                  <a:srgbClr val="FF0000"/>
                </a:solidFill>
              </a:rPr>
              <a:t>Available without cost.   </a:t>
            </a:r>
            <a:r>
              <a:rPr lang="en-CA" sz="2800" dirty="0" smtClean="0">
                <a:solidFill>
                  <a:srgbClr val="00FF00"/>
                </a:solidFill>
              </a:rPr>
              <a:t>For educational purposes.</a:t>
            </a:r>
            <a:r>
              <a:rPr lang="en-CA" sz="2800" dirty="0" smtClean="0">
                <a:solidFill>
                  <a:schemeClr val="tx1"/>
                </a:solidFill>
              </a:rPr>
              <a:t/>
            </a:r>
            <a:br>
              <a:rPr lang="en-CA" sz="2800" dirty="0" smtClean="0">
                <a:solidFill>
                  <a:schemeClr val="tx1"/>
                </a:solidFill>
              </a:rPr>
            </a:br>
            <a:r>
              <a:rPr lang="en-CA" sz="2800" dirty="0" smtClean="0">
                <a:solidFill>
                  <a:schemeClr val="tx1"/>
                </a:solidFill>
              </a:rPr>
              <a:t/>
            </a:r>
            <a:br>
              <a:rPr lang="en-CA" sz="2800" dirty="0" smtClean="0">
                <a:solidFill>
                  <a:schemeClr val="tx1"/>
                </a:solidFill>
              </a:rPr>
            </a:br>
            <a:r>
              <a:rPr lang="en-CA" sz="2800" dirty="0" smtClean="0">
                <a:solidFill>
                  <a:schemeClr val="tx1"/>
                </a:solidFill>
              </a:rPr>
              <a:t>I have used Google image search to try to find </a:t>
            </a:r>
            <a:br>
              <a:rPr lang="en-CA" sz="2800" dirty="0" smtClean="0">
                <a:solidFill>
                  <a:schemeClr val="tx1"/>
                </a:solidFill>
              </a:rPr>
            </a:br>
            <a:r>
              <a:rPr lang="en-CA" sz="2800" dirty="0" smtClean="0">
                <a:solidFill>
                  <a:schemeClr val="tx1"/>
                </a:solidFill>
              </a:rPr>
              <a:t>the original source of the graphics from the internet in order to give proper credit.</a:t>
            </a:r>
            <a:br>
              <a:rPr lang="en-CA" sz="2800" dirty="0" smtClean="0">
                <a:solidFill>
                  <a:schemeClr val="tx1"/>
                </a:solidFill>
              </a:rPr>
            </a:br>
            <a:r>
              <a:rPr lang="en-CA" sz="2000" dirty="0" smtClean="0">
                <a:solidFill>
                  <a:schemeClr val="tx1"/>
                </a:solidFill>
              </a:rPr>
              <a:t/>
            </a:r>
            <a:br>
              <a:rPr lang="en-CA" sz="2000" dirty="0" smtClean="0">
                <a:solidFill>
                  <a:schemeClr val="tx1"/>
                </a:solidFill>
              </a:rPr>
            </a:br>
            <a:r>
              <a:rPr lang="en-CA" sz="2800" dirty="0" smtClean="0">
                <a:solidFill>
                  <a:schemeClr val="tx1"/>
                </a:solidFill>
              </a:rPr>
              <a:t>If you know of the original source </a:t>
            </a:r>
            <a:br>
              <a:rPr lang="en-CA" sz="2800" dirty="0" smtClean="0">
                <a:solidFill>
                  <a:schemeClr val="tx1"/>
                </a:solidFill>
              </a:rPr>
            </a:br>
            <a:r>
              <a:rPr lang="en-CA" sz="2800" dirty="0" smtClean="0">
                <a:solidFill>
                  <a:schemeClr val="tx1"/>
                </a:solidFill>
              </a:rPr>
              <a:t>of any graphics that say</a:t>
            </a:r>
            <a:br>
              <a:rPr lang="en-CA" sz="2800" dirty="0" smtClean="0">
                <a:solidFill>
                  <a:schemeClr val="tx1"/>
                </a:solidFill>
              </a:rPr>
            </a:br>
            <a:r>
              <a:rPr lang="en-CA" sz="2800" dirty="0" smtClean="0">
                <a:solidFill>
                  <a:schemeClr val="tx1"/>
                </a:solidFill>
              </a:rPr>
              <a:t>“various copies on internet, </a:t>
            </a:r>
            <a:br>
              <a:rPr lang="en-CA" sz="2800" dirty="0" smtClean="0">
                <a:solidFill>
                  <a:schemeClr val="tx1"/>
                </a:solidFill>
              </a:rPr>
            </a:br>
            <a:r>
              <a:rPr lang="en-CA" sz="2800" dirty="0" smtClean="0">
                <a:solidFill>
                  <a:schemeClr val="tx1"/>
                </a:solidFill>
              </a:rPr>
              <a:t>original source unknown,”</a:t>
            </a:r>
            <a:br>
              <a:rPr lang="en-CA" sz="2800" dirty="0" smtClean="0">
                <a:solidFill>
                  <a:schemeClr val="tx1"/>
                </a:solidFill>
              </a:rPr>
            </a:br>
            <a:r>
              <a:rPr lang="en-CA" sz="2800" dirty="0" smtClean="0">
                <a:solidFill>
                  <a:schemeClr val="tx1"/>
                </a:solidFill>
              </a:rPr>
              <a:t>please contact me at: </a:t>
            </a:r>
            <a:r>
              <a:rPr lang="en-CA" sz="2800" dirty="0" smtClean="0">
                <a:solidFill>
                  <a:srgbClr val="FFFF00"/>
                </a:solidFill>
              </a:rPr>
              <a:t>johncrozieris@gmail.com</a:t>
            </a:r>
            <a:br>
              <a:rPr lang="en-CA" sz="2800" dirty="0" smtClean="0">
                <a:solidFill>
                  <a:srgbClr val="FFFF00"/>
                </a:solidFill>
              </a:rPr>
            </a:br>
            <a:r>
              <a:rPr lang="en-CA" sz="2800" dirty="0" smtClean="0">
                <a:solidFill>
                  <a:schemeClr val="tx1"/>
                </a:solidFill>
              </a:rPr>
              <a:t> </a:t>
            </a:r>
            <a:r>
              <a:rPr lang="en-CA" sz="3200" dirty="0" smtClean="0">
                <a:solidFill>
                  <a:schemeClr val="tx1"/>
                </a:solidFill>
              </a:rPr>
              <a:t/>
            </a:r>
            <a:br>
              <a:rPr lang="en-CA" sz="3200" dirty="0" smtClean="0">
                <a:solidFill>
                  <a:schemeClr val="tx1"/>
                </a:solidFill>
              </a:rPr>
            </a:br>
            <a:endParaRPr lang="en-CA" sz="3200" dirty="0">
              <a:solidFill>
                <a:schemeClr val="tx1"/>
              </a:solidFill>
            </a:endParaRPr>
          </a:p>
        </p:txBody>
      </p:sp>
      <p:sp>
        <p:nvSpPr>
          <p:cNvPr id="3" name="TextBox 2"/>
          <p:cNvSpPr txBox="1"/>
          <p:nvPr/>
        </p:nvSpPr>
        <p:spPr>
          <a:xfrm>
            <a:off x="6876256" y="1484784"/>
            <a:ext cx="184731" cy="369332"/>
          </a:xfrm>
          <a:prstGeom prst="rect">
            <a:avLst/>
          </a:prstGeom>
          <a:noFill/>
        </p:spPr>
        <p:txBody>
          <a:bodyPr wrap="none" rtlCol="0">
            <a:spAutoFit/>
          </a:bodyPr>
          <a:lstStyle/>
          <a:p>
            <a:endParaRPr lang="en-US" dirty="0"/>
          </a:p>
        </p:txBody>
      </p:sp>
      <p:sp>
        <p:nvSpPr>
          <p:cNvPr id="4" name="TextBox 3"/>
          <p:cNvSpPr txBox="1"/>
          <p:nvPr/>
        </p:nvSpPr>
        <p:spPr>
          <a:xfrm>
            <a:off x="3707904" y="6381328"/>
            <a:ext cx="1800200" cy="369332"/>
          </a:xfrm>
          <a:prstGeom prst="rect">
            <a:avLst/>
          </a:prstGeom>
          <a:noFill/>
        </p:spPr>
        <p:txBody>
          <a:bodyPr wrap="square" rtlCol="0">
            <a:spAutoFit/>
          </a:bodyPr>
          <a:lstStyle/>
          <a:p>
            <a:r>
              <a:rPr lang="en-US" smtClean="0"/>
              <a:t>Oct. </a:t>
            </a:r>
            <a:r>
              <a:rPr lang="en-US" dirty="0" smtClean="0"/>
              <a:t>2020 ed.</a:t>
            </a:r>
            <a:endParaRPr lang="en-US" dirty="0"/>
          </a:p>
        </p:txBody>
      </p:sp>
    </p:spTree>
  </p:cSld>
  <p:clrMapOvr>
    <a:masterClrMapping/>
  </p:clrMapOvr>
</p:sld>
</file>

<file path=ppt/theme/theme1.xml><?xml version="1.0" encoding="utf-8"?>
<a:theme xmlns:a="http://schemas.openxmlformats.org/drawingml/2006/main" name="Default Design">
  <a:themeElements>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84756</TotalTime>
  <Words>29170</Words>
  <Application>Microsoft Office PowerPoint</Application>
  <PresentationFormat>On-screen Show (4:3)</PresentationFormat>
  <Paragraphs>4930</Paragraphs>
  <Slides>356</Slides>
  <Notes>99</Notes>
  <HiddenSlides>0</HiddenSlides>
  <MMClips>0</MMClips>
  <ScaleCrop>false</ScaleCrop>
  <HeadingPairs>
    <vt:vector size="6" baseType="variant">
      <vt:variant>
        <vt:lpstr>Theme</vt:lpstr>
      </vt:variant>
      <vt:variant>
        <vt:i4>1</vt:i4>
      </vt:variant>
      <vt:variant>
        <vt:lpstr>Embedded OLE Servers</vt:lpstr>
      </vt:variant>
      <vt:variant>
        <vt:i4>1</vt:i4>
      </vt:variant>
      <vt:variant>
        <vt:lpstr>Slide Titles</vt:lpstr>
      </vt:variant>
      <vt:variant>
        <vt:i4>356</vt:i4>
      </vt:variant>
    </vt:vector>
  </HeadingPairs>
  <TitlesOfParts>
    <vt:vector size="358" baseType="lpstr">
      <vt:lpstr>Default Design</vt:lpstr>
      <vt:lpstr>Slide</vt:lpstr>
      <vt:lpstr>www.GraceGodChrist.com / Indonesian Resources</vt:lpstr>
      <vt:lpstr>Slide 2</vt:lpstr>
      <vt:lpstr>Slide 3</vt:lpstr>
      <vt:lpstr>Slide 4</vt:lpstr>
      <vt:lpstr>Slide 5</vt:lpstr>
      <vt:lpstr>Slide 6</vt:lpstr>
      <vt:lpstr>Slide 7</vt:lpstr>
      <vt:lpstr>Slide 8</vt:lpstr>
      <vt:lpstr>Slide 9</vt:lpstr>
      <vt:lpstr>Slide 10</vt:lpstr>
      <vt:lpstr>Slide 11</vt:lpstr>
      <vt:lpstr>Berkat Allah  adalah di dalam  AnakNya Yesus Kristus</vt:lpstr>
      <vt:lpstr>Slide 13</vt:lpstr>
      <vt:lpstr>Slide 14</vt:lpstr>
      <vt:lpstr>Slide 15</vt:lpstr>
      <vt:lpstr>Slide 16</vt:lpstr>
      <vt:lpstr>Slide 17</vt:lpstr>
      <vt:lpstr>Supaya PPT dapat berfungsi dengan benar maka HP anda perlu memiliki Microsoft Office Powerpoint program,  sesudah memasuki PPT ini anda perlu menekan “play as a PPT” tab.    Tanpa melakukan itu “the smileys” tidak akan bergerak dan gambar hati tidak akan melompat dengan sukacita!</vt:lpstr>
      <vt:lpstr>Berkat-Berkat Allah Yang Menyenangkan Dalam Kristus  100 berkat-berkat menyenangkan yang kami terima di dalam Tuhan, berkat tentang Yesus Kristus disalibkan dan dibangkitkan.   </vt:lpstr>
      <vt:lpstr>Slide 20</vt:lpstr>
      <vt:lpstr>Slide 21</vt:lpstr>
      <vt:lpstr>Slide 22</vt:lpstr>
      <vt:lpstr>Slide 23</vt:lpstr>
      <vt:lpstr>Slide 24</vt:lpstr>
      <vt:lpstr>Slide 25</vt:lpstr>
      <vt:lpstr>Sudahkah anda menerima Yesus Kristus, Dia yang benar, disalibkan dan bangkit, sebagai kain kebenaran kekal Allah? Sudahkah Allah membenarkan anda di dalam Kristus dengan kebenaran Allah? </vt:lpstr>
      <vt:lpstr>Slide 27</vt:lpstr>
      <vt:lpstr>Slide 28</vt:lpstr>
      <vt:lpstr>Slide 29</vt:lpstr>
      <vt:lpstr>Slide 30</vt:lpstr>
      <vt:lpstr>Slide 31</vt:lpstr>
      <vt:lpstr>Slide 32</vt:lpstr>
      <vt:lpstr>Slide 33</vt:lpstr>
      <vt:lpstr>Slide 34</vt:lpstr>
      <vt:lpstr>Tuhan, terima kasih sebab ketika Engkau mengampuni, Engkau “mengangkat /nasa” semua dosa kami.  MemujiMu sebab kami dapat bergabung dengan program NASA (mengangkat) melalui pengampunanMu!</vt:lpstr>
      <vt:lpstr>Slide 36</vt:lpstr>
      <vt:lpstr>Slide 37</vt:lpstr>
      <vt:lpstr>Slide 38</vt:lpstr>
      <vt:lpstr>Slide 39</vt:lpstr>
      <vt:lpstr>Slide 40</vt:lpstr>
      <vt:lpstr>Slide 41</vt:lpstr>
      <vt:lpstr> Yesus Kristus percaya pada kehidupan kekal  dan api yang kekal  “Aku memberikan hidup yang kekal kepada mereka ”  Yoh 10:28</vt:lpstr>
      <vt:lpstr>Slide 43</vt:lpstr>
      <vt:lpstr>Slide 44</vt:lpstr>
      <vt:lpstr>Slide 45</vt:lpstr>
      <vt:lpstr>Slide 46</vt:lpstr>
      <vt:lpstr>Slide 47</vt:lpstr>
      <vt:lpstr>Slide 48</vt:lpstr>
      <vt:lpstr>Slide 49</vt:lpstr>
      <vt:lpstr>Slide 50</vt:lpstr>
      <vt:lpstr>Slide 51</vt:lpstr>
      <vt:lpstr>Slide 52</vt:lpstr>
      <vt:lpstr>Anda tidak dapat MELAKUKAN apa pun untuk membuat diri Anda lebih benar; Aku adalah kebenaranmu.   Anda tidak bisa MELAKUKAN apa pun untuk lebih dimaafkan; Aku adalah pengampunanmu dari Tuhan.   Anda tidak dapat MELAKUKAN apa pun untuk lebih didamaikan dengan Tuhan;  Aku adalah pendamaianmu dengan Tuhan.   Anda tidak dapat MELAKUKAN apa pun untuk lebih diterima; Aku adalah penerimaanmu di hadapan Tuhan.   Anda tidak dapat MELAKUKAN apa pun untuk menjadi lebih spiritual; Jika Aku, yang di dalamnya kepenuhan Allah bersemayam, ada di dalam kamu;  Aku adalah kepenuhan rohanimu di dalam Tuhan;  tidak ada yang dapat menambah kepenuhan rohani saya.</vt:lpstr>
      <vt:lpstr>Slide 54</vt:lpstr>
      <vt:lpstr>Slide 55</vt:lpstr>
      <vt:lpstr>Slide 56</vt:lpstr>
      <vt:lpstr>Slide 57</vt:lpstr>
      <vt:lpstr>Slide 58</vt:lpstr>
      <vt:lpstr>Slide 59</vt:lpstr>
      <vt:lpstr>Slide 60</vt:lpstr>
      <vt:lpstr>Slide 61</vt:lpstr>
      <vt:lpstr>Slide 62</vt:lpstr>
      <vt:lpstr>Budha  berkata: melakukan  melakukan melakukan melakukan melakukan melakukan  melakukan melakukan. Kamu lakukan.   Delapan jalur lipat</vt:lpstr>
      <vt:lpstr>Slide 64</vt:lpstr>
      <vt:lpstr>Slide 65</vt:lpstr>
      <vt:lpstr>Slide 66</vt:lpstr>
      <vt:lpstr>Slide 67</vt:lpstr>
      <vt:lpstr>Inilah yang mengubah PPT ini dari belajar menjadi persekutuan yang luar biasa dengan Tuhan:  Sebelum kita berpindah ke berkat berikutnya, bersyukur kepada Tuhan dengan JKTM, TKKM dan “sebagaimana janjiMu.”  JKTM = Jika Kristus Tidak Mati TKKM = Tetapi Karena Kristus Mati  Dengan mengingatkan diri kita sendiri tentang apa yang  kita miliki tanpa Kristus, kita memuji Tuhan dengan  sukacita yang besar yang diberikannya kepada kita,  melalui Kristus kematian dan kebangkitanNya,  melalui janji-janjiNya dalam Firman Tuhan.   Saat kita belajar melakukan ini, kita akan terharu saat Tuhan memberi kita wawasan baru berulang-ulang.  </vt:lpstr>
      <vt:lpstr>Slide 69</vt:lpstr>
      <vt:lpstr>Berkat-Berkat Allah Yang Menyenangkan Dalam Kristus  100 berkat-berkat menyenangkan yang kami terima di dalam Tuhan, berkat tentang Yesus Kristus disalibkan dan dibangkitkan.   </vt:lpstr>
      <vt:lpstr>Slide 71</vt:lpstr>
      <vt:lpstr>Slide 72</vt:lpstr>
      <vt:lpstr>Slide 73</vt:lpstr>
      <vt:lpstr>Bapa</vt:lpstr>
      <vt:lpstr>Slide 75</vt:lpstr>
      <vt:lpstr>Slide 76</vt:lpstr>
      <vt:lpstr>Slide 77</vt:lpstr>
      <vt:lpstr>Slide 78</vt:lpstr>
      <vt:lpstr>Slide 79</vt:lpstr>
      <vt:lpstr>Slide 80</vt:lpstr>
      <vt:lpstr>Slide 81</vt:lpstr>
      <vt:lpstr>Slide 82</vt:lpstr>
      <vt:lpstr>Slide 83</vt:lpstr>
      <vt:lpstr>Slide 84</vt:lpstr>
      <vt:lpstr>Slide 85</vt:lpstr>
      <vt:lpstr>Slide 86</vt:lpstr>
      <vt:lpstr>Slide 87</vt:lpstr>
      <vt:lpstr>Slide 88</vt:lpstr>
      <vt:lpstr>Slide 89</vt:lpstr>
      <vt:lpstr>Slide 90</vt:lpstr>
      <vt:lpstr>Slide 91</vt:lpstr>
      <vt:lpstr>Slide 92</vt:lpstr>
      <vt:lpstr>Budha  berkata: melakukan  melakukan melakukan melakukan melakukan melakukan  melakukan melakukan. Kamu lakukan.   Delapan jalur lipat</vt:lpstr>
      <vt:lpstr>Slide 94</vt:lpstr>
      <vt:lpstr>Slide 95</vt:lpstr>
      <vt:lpstr>Slide 96</vt:lpstr>
      <vt:lpstr>Slide 97</vt:lpstr>
      <vt:lpstr>Berkat-Berkat Allah Yang Menyenangkan Dalam Kristus  100 berkat-berkat menyenangkan yang kami terima di dalam Tuhan, berkat tentang Yesus Kristus disalibkan dan dibangkitkan.   </vt:lpstr>
      <vt:lpstr>Slide 99</vt:lpstr>
      <vt:lpstr>Slide 100</vt:lpstr>
      <vt:lpstr>Slide 101</vt:lpstr>
      <vt:lpstr>Slide 102</vt:lpstr>
      <vt:lpstr>Slide 103</vt:lpstr>
      <vt:lpstr>Slide 104</vt:lpstr>
      <vt:lpstr>Slide 105</vt:lpstr>
      <vt:lpstr>Slide 106</vt:lpstr>
      <vt:lpstr>Slide 107</vt:lpstr>
      <vt:lpstr>Slide 108</vt:lpstr>
      <vt:lpstr>Slide 109</vt:lpstr>
      <vt:lpstr>Slide 110</vt:lpstr>
      <vt:lpstr>Slide 111</vt:lpstr>
      <vt:lpstr>Slide 112</vt:lpstr>
      <vt:lpstr>Slide 113</vt:lpstr>
      <vt:lpstr>Slide 114</vt:lpstr>
      <vt:lpstr>Budha  berkata: melakukan  melakukan melakukan melakukan melakukan melakukan  melakukan melakukan. Kamu lakukan.   Delapan jalur lipat</vt:lpstr>
      <vt:lpstr>Slide 116</vt:lpstr>
      <vt:lpstr>Slide 117</vt:lpstr>
      <vt:lpstr>Slide 118</vt:lpstr>
      <vt:lpstr>Slide 119</vt:lpstr>
      <vt:lpstr>Mengapa Yesus memiliki sukacita terbesar dari setiap orang?  Yesus tidak memiliki dan mencari sukacita dunia seperti rumah indah dan uang, tetapi Dia adalah orang paling bahagia di dunia sebab lebih dari semua, Dia memiliki sukacita terbesar dalam Allah.  Ketika kita berhenti mencari sukacita duniawi, sementara, untuk mencari sukacita dari Allah yang kekal yang melebihi siapa saja, kita akan mendapatkan sukacita dan kepuasan dalam Kristus, itulah perbedaan dan kelebihan sukacita Kristus.    Yesus mati “supaya sukacitaKu dapat kau miliki,  dan sukacitamu sempurna. . . . Supaya mereka dapat memiliki sukacitaKu dipenuhi dalam mereka”  (Yoh. 15:11; 17:13).  Dari “Kenali Tuhanmu,” eBook Yohanes tentang atribusi Allah, hal. 52, dan “The Grace of God in Christ,” hal 129, keduanya dalam www.GraceGodChrist.com</vt:lpstr>
      <vt:lpstr>Slide 121</vt:lpstr>
      <vt:lpstr>Berkat-Berkat Allah Yang Menyenangkan Dalam Kristus  100 berkat-berkat menyenangkan yang kami terima di dalam Tuhan, berkat tentang Yesus Kristus disalibkan dan dibangkitkan.   </vt:lpstr>
      <vt:lpstr>Dalam Kristus</vt:lpstr>
      <vt:lpstr> Berkat anugerah dalam Kristus Allah sediakan untuk mengatasi pencobaan  </vt:lpstr>
      <vt:lpstr>Slide 125</vt:lpstr>
      <vt:lpstr>Slide 126</vt:lpstr>
      <vt:lpstr>Slide 127</vt:lpstr>
      <vt:lpstr>Slide 128</vt:lpstr>
      <vt:lpstr>Slide 129</vt:lpstr>
      <vt:lpstr>Slide 130</vt:lpstr>
      <vt:lpstr>Slide 131</vt:lpstr>
      <vt:lpstr>Slide 132</vt:lpstr>
      <vt:lpstr>Slide 133</vt:lpstr>
      <vt:lpstr>Slide 134</vt:lpstr>
      <vt:lpstr>Slide 135</vt:lpstr>
      <vt:lpstr>Slide 136</vt:lpstr>
      <vt:lpstr>Slide 137</vt:lpstr>
      <vt:lpstr>Slide 138</vt:lpstr>
      <vt:lpstr>Slide 139</vt:lpstr>
      <vt:lpstr>Slide 140</vt:lpstr>
      <vt:lpstr>Slide 141</vt:lpstr>
      <vt:lpstr>Slide 142</vt:lpstr>
      <vt:lpstr>Slide 143</vt:lpstr>
      <vt:lpstr>Slide 144</vt:lpstr>
      <vt:lpstr>Slide 145</vt:lpstr>
      <vt:lpstr>Slide 146</vt:lpstr>
      <vt:lpstr>Slide 147</vt:lpstr>
      <vt:lpstr>Slide 148</vt:lpstr>
      <vt:lpstr>Slide 149</vt:lpstr>
      <vt:lpstr>Slide 150</vt:lpstr>
      <vt:lpstr>Slide 151</vt:lpstr>
      <vt:lpstr>Slide 152</vt:lpstr>
      <vt:lpstr>Slide 153</vt:lpstr>
      <vt:lpstr>Slide 154</vt:lpstr>
      <vt:lpstr>Slide 155</vt:lpstr>
      <vt:lpstr>Slide 156</vt:lpstr>
      <vt:lpstr>Slide 157</vt:lpstr>
      <vt:lpstr>Slide 158</vt:lpstr>
      <vt:lpstr>Slide 159</vt:lpstr>
      <vt:lpstr>Slide 160</vt:lpstr>
      <vt:lpstr>Dalam Kristus</vt:lpstr>
      <vt:lpstr>Slide 162</vt:lpstr>
      <vt:lpstr>Budha  berkata: melakukan  melakukan melakukan melakukan melakukan melakukan  melakukan melakukan. Kamu lakukan.   Delapan jalur lipat</vt:lpstr>
      <vt:lpstr>Slide 164</vt:lpstr>
      <vt:lpstr>Slide 165</vt:lpstr>
      <vt:lpstr>Slide 166</vt:lpstr>
      <vt:lpstr>Tuhan, tanpa Yesus Kristus . . .  tetapi aku memujiMu karena melalui kematian Kristus . . . </vt:lpstr>
      <vt:lpstr>Slide 168</vt:lpstr>
      <vt:lpstr>Berkat-Berkat Allah Yang Menyenangkan Dalam Kristus  100 berkat-berkat menyenangkan yang kami terima di dalam Tuhan, berkat tentang Yesus Kristus disalibkan dan dibangkitkan.   </vt:lpstr>
      <vt:lpstr>    hukum Roh memerdekakan dari dosa  Roh tercurah, kasih Allah tercurah                                                                                        lahir dari Roh, lahir dari Allah       dikaruniakan, menerima, memiliki Roh     aliran-aliran hidup Roh mengalir   ditenggelamkan dlm Roh    Roh datang dan turun         kuasa Roh utusan Kristus  diurapi Roh        dimeterai Roh        jaminan oleh Roh       Roh kebenaran menolong dan mengajar     Roh memimpin kita                 Roh menguduskan kita karunia Roh untuk melayani       Roh memenuhi kita       sunat oleh Kristus untuk hidup menurut Kristus  dlm Roh, tidak menurut daging  hebat kuasa dan kekuatan     karya Allah yang indah               memimpin dlm prosesi kemenangan dan nike kemenangan  </vt:lpstr>
      <vt:lpstr>Slide 171</vt:lpstr>
      <vt:lpstr>Slide 172</vt:lpstr>
      <vt:lpstr>Slide 173</vt:lpstr>
      <vt:lpstr>Slide 174</vt:lpstr>
      <vt:lpstr>Slide 175</vt:lpstr>
      <vt:lpstr>Slide 176</vt:lpstr>
      <vt:lpstr>Slide 177</vt:lpstr>
      <vt:lpstr>Slide 178</vt:lpstr>
      <vt:lpstr>Slide 179</vt:lpstr>
      <vt:lpstr>Slide 180</vt:lpstr>
      <vt:lpstr>Slide 181</vt:lpstr>
      <vt:lpstr>Slide 182</vt:lpstr>
      <vt:lpstr>Slide 183</vt:lpstr>
      <vt:lpstr>Slide 184</vt:lpstr>
      <vt:lpstr>Slide 185</vt:lpstr>
      <vt:lpstr>Slide 186</vt:lpstr>
      <vt:lpstr>Slide 187</vt:lpstr>
      <vt:lpstr>Slide 188</vt:lpstr>
      <vt:lpstr>Slide 189</vt:lpstr>
      <vt:lpstr>Slide 190</vt:lpstr>
      <vt:lpstr>Slide 191</vt:lpstr>
      <vt:lpstr>Slide 192</vt:lpstr>
      <vt:lpstr>Slide 193</vt:lpstr>
      <vt:lpstr>Slide 194</vt:lpstr>
      <vt:lpstr>Slide 195</vt:lpstr>
      <vt:lpstr>Slide 196</vt:lpstr>
      <vt:lpstr>Slide 197</vt:lpstr>
      <vt:lpstr>Slide 198</vt:lpstr>
      <vt:lpstr>Slide 199</vt:lpstr>
      <vt:lpstr>Slide 200</vt:lpstr>
      <vt:lpstr>Slide 201</vt:lpstr>
      <vt:lpstr>Slide 202</vt:lpstr>
      <vt:lpstr>Slide 203</vt:lpstr>
      <vt:lpstr>“Semua orang, yang dipimpin Roh Allah, adalah anak Allah.” Rm 8:14  (juga Rm 8:4-5, 13)</vt:lpstr>
      <vt:lpstr>“Maksudku ialah: hiduplah oleh Roh, maka kamu tidak akan menuruti keinginan daging. . . . Akan tetapi jikalau kamu memberi dirimu dipimpin oleh Roh, maka kamu tidak hidup di bawah  hukum Taurat.”  Gal 5:16,18      </vt:lpstr>
      <vt:lpstr>Slide 206</vt:lpstr>
      <vt:lpstr>Slide 207</vt:lpstr>
      <vt:lpstr>Slide 208</vt:lpstr>
      <vt:lpstr>Slide 209</vt:lpstr>
      <vt:lpstr>Slide 210</vt:lpstr>
      <vt:lpstr>Slide 211</vt:lpstr>
      <vt:lpstr>Slide 212</vt:lpstr>
      <vt:lpstr>Slide 213</vt:lpstr>
      <vt:lpstr>Slide 214</vt:lpstr>
      <vt:lpstr>Slide 215</vt:lpstr>
      <vt:lpstr>Slide 216</vt:lpstr>
      <vt:lpstr>Slide 217</vt:lpstr>
      <vt:lpstr>Slide 218</vt:lpstr>
      <vt:lpstr>Slide 219</vt:lpstr>
      <vt:lpstr>“Karena kita ini buatan Allah, diciptakan dalam Kristus Yesus untuk melakukan pekerjaan baik, yang dipersiapkan Allah sebelumnya. Ia mau, supaya kita hidup di dalamnya.” Ef 2:10 </vt:lpstr>
      <vt:lpstr>“karena Allahlah yang mengerjakan di dalam kamu baik kemauan maupun pekerjaan menurut  kerelaan-Nya.” Flp 2:13   </vt:lpstr>
      <vt:lpstr>Slide 222</vt:lpstr>
      <vt:lpstr>Slide 223</vt:lpstr>
      <vt:lpstr>Slide 224</vt:lpstr>
      <vt:lpstr>Slide 225</vt:lpstr>
      <vt:lpstr>Slide 226</vt:lpstr>
      <vt:lpstr>Yesus Kristus telah menang dan memberikan kita nike kemenangan!</vt:lpstr>
      <vt:lpstr>    hukum Roh memerdekakan dari dosa  Roh tercurah, kasih Allah tercurah                                                                                        lahir dari Roh, lahir dari Allah       dikaruniakan, menerima, memiliki Roh     aliran-aliran hidup Roh mengalir   ditenggelamkan dlm Roh    Roh datang dan turun         kuasa Roh utusan Kristus  diurapi Roh        dimeterai Roh        jaminan oleh Roh       Roh kebenaran menolong dan mengajar     Roh memimpin kita                 Roh menguduskan kita karunia Roh untuk melayani       Roh memenuhi kita       sunat oleh Kristus untuk hidup menurut Kristus  dlm Roh, tidak menurut daging  hebat kuasa dan kekuatan     karya Allah yang indah               memimpin dlm prosesi kemenangan dan nike kemenangan  </vt:lpstr>
      <vt:lpstr>Slide 229</vt:lpstr>
      <vt:lpstr>Budha  berkata: melakukan  melakukan melakukan melakukan melakukan melakukan  melakukan melakukan. Kamu lakukan.   Delapan jalur lipat</vt:lpstr>
      <vt:lpstr>Slide 231</vt:lpstr>
      <vt:lpstr>Slide 232</vt:lpstr>
      <vt:lpstr>Slide 233</vt:lpstr>
      <vt:lpstr>Slide 234</vt:lpstr>
      <vt:lpstr>Slide 235</vt:lpstr>
      <vt:lpstr>S</vt:lpstr>
      <vt:lpstr>Slide 237</vt:lpstr>
      <vt:lpstr>Slide 238</vt:lpstr>
      <vt:lpstr>Inilah yang mengubah PPT ini dari belajar menjadi persekutuan yang luar biasa dengan Tuhan:  Sebelum kita berpindah ke berkat berikutnya, bersyukur kepada Tuhan dengan JKTM, TKKM dan “sebagaimana janjiMu.”  JKTM = Jika Kristus Tidak Mati TKKM = Tetapi Karena Kristus Mati  Dengan mengingatkan diri kita sendiri tentang apa yang  kita miliki tanpa Kristus, kita memuji Tuhan dengan  sukacita yang besar yang di berikannya kepada kita,  melalui Kristus kematian dan kebangkitanNya,  melalui janji-janjiNya dalam Firman Tuhan.   Saat kita belajar melakukan ini, kita akan terharu saat Tuhan memberi kita wawasan baru berulang-ulang.  </vt:lpstr>
      <vt:lpstr>Slide 240</vt:lpstr>
      <vt:lpstr>Berkat-Berkat Allah Yang Menyenangkan Dalam Kristus  100 berkat-berkat menyenangkan yang kami terima di dalam Tuhan, berkat tentang Yesus Kristus disalibkan dan dibangkitkan.   </vt:lpstr>
      <vt:lpstr>Slide 242</vt:lpstr>
      <vt:lpstr>Slide 243</vt:lpstr>
      <vt:lpstr>Slide 244</vt:lpstr>
      <vt:lpstr>Slide 245</vt:lpstr>
      <vt:lpstr>Slide 246</vt:lpstr>
      <vt:lpstr>Slide 247</vt:lpstr>
      <vt:lpstr>Slide 248</vt:lpstr>
      <vt:lpstr>1 Ptr 2:9-10</vt:lpstr>
      <vt:lpstr>Slide 250</vt:lpstr>
      <vt:lpstr>Slide 251</vt:lpstr>
      <vt:lpstr>Slide 252</vt:lpstr>
      <vt:lpstr>Slide 253</vt:lpstr>
      <vt:lpstr>Slide 254</vt:lpstr>
      <vt:lpstr>Budha  berkata: melakukan  melakukan melakukan melakukan melakukan melakukan  melakukan melakukan. Kamu lakukan.   Delapan jalur lipat</vt:lpstr>
      <vt:lpstr>Slide 256</vt:lpstr>
      <vt:lpstr>Slide 257</vt:lpstr>
      <vt:lpstr>Slide 258</vt:lpstr>
      <vt:lpstr>Slide 259</vt:lpstr>
      <vt:lpstr>Slide 260</vt:lpstr>
      <vt:lpstr>Berkat-Berkat Allah Yang Menyenangkan Dalam Kristus  100 berkat-berkat menyenangkan yang kami terima di dalam Tuhan, berkat tentang Yesus Kristus disalibkan dan dibangkitkan.   </vt:lpstr>
      <vt:lpstr>Slide 262</vt:lpstr>
      <vt:lpstr>Slide 263</vt:lpstr>
      <vt:lpstr>Slide 264</vt:lpstr>
      <vt:lpstr>Slide 265</vt:lpstr>
      <vt:lpstr>Slide 266</vt:lpstr>
      <vt:lpstr>Slide 267</vt:lpstr>
      <vt:lpstr>85. Warisan,  ahli waris Allah, ahli waris  dengan Kristus.  Terima Kasih, Tuhan!</vt:lpstr>
      <vt:lpstr>Slide 269</vt:lpstr>
      <vt:lpstr>Slide 270</vt:lpstr>
      <vt:lpstr>Slide 271</vt:lpstr>
      <vt:lpstr>Slide 272</vt:lpstr>
      <vt:lpstr>Slide 273</vt:lpstr>
      <vt:lpstr>Slide 274</vt:lpstr>
      <vt:lpstr>Dan Tuhan akan melepaskan aku dari setiap usaha yang jahat. Dia akan menyelamatkan aku, sehingga aku masuk ke dalam Kerajaan-Nya di sorga.  Bagi-Nyalah kemuliaan selama-lamanya! Amin.  2 Tim 4:18</vt:lpstr>
      <vt:lpstr>90. Masuk dalam kebahagiaan Tuhan kita. Terima Kasih, Tuhan!</vt:lpstr>
      <vt:lpstr>90. Masuk dalam kebahagiaan Tuhan kita. Terima Kasih, Tuhan!</vt:lpstr>
      <vt:lpstr>“Hal yang paling memuaskan dan kasih yang dipenuhi sukacita, keintiman, dan kooperasi dalam semesta alam ini mengalir dari Bapa, Anak dan Roh.”   “Seperti bergabung untuk makan malam dengan keluarga yang bahagia dan penuh kasih, Tuhan membagikan diriNya sendiri dengan kita melalui membaptiskan kita dalam Allah Bapa, Anak dan Roh untuk membagikan kasih mereka yang memuaskan, kesenangan, persekutuan, kooperasi dalam tujuan-tujuan mereka.  Persekutuan sukacita dengan Allah ketika kita melakukan kehendakNya adalah sukacita tertinggi dalam surga – dan juga sekarang!”  Terima kasih Tuhan, karena kami dapat bersukacita dalam engkau dan melayaniMu sekarang, kami tidak sabar lagi memasuki sukacita sempurna yang kekal pada masa depan, sukacita kekal dengan Allah Tritunggal!   Diambil dari “Know Your God” dan “Kenali Tuhanmu,” John’s discipleship eBook on God’s attributes, hal 59, gratis pada www.GraceGodChrist.com</vt:lpstr>
      <vt:lpstr>Slide 279</vt:lpstr>
      <vt:lpstr>Slide 280</vt:lpstr>
      <vt:lpstr>Slide 281</vt:lpstr>
      <vt:lpstr>“Yesus Kristus . . . yang akan mengubah tubuh kita yang hina ini, sehingga serupa dengan tubuh-Nya yang mulia, menurut kuasa-Nya yang dapat menaklukkan segala sesuatu kepada diri-Nya.”  Flp 3:20-21 </vt:lpstr>
      <vt:lpstr>Slide 283</vt:lpstr>
      <vt:lpstr>Slide 284</vt:lpstr>
      <vt:lpstr>95. Segala air mata  dihapuskan. Terima Kasih, Tuhan!</vt:lpstr>
      <vt:lpstr>“mereka  akan  melihat  wajah-Nya”  Why 22:5</vt:lpstr>
      <vt:lpstr>“mereka akan memerintah sebagai  raja sampai selama-lamanya”  Why 22:5 </vt:lpstr>
      <vt:lpstr>Haleluya! Karena Tuhan Allah kita, yang mahakuasa memerintah (Why 19:6),  dan karena kematian Kristus untuk kita, kita akan memerintah denganMu selamanya  (Why 22:5)! Terima kasih kepada Allah! Terpujilah Allah! Kemuliaan bagi Allah!  Pada masa depan Engkau akan menunjukkan kekayaan anugerahMu yang tidak terhitung dalam kebaikan kepada kita dalam Kristus (Ef 2:7)! Untuk selamanya, semua yang kami terima dariMu dihasilkan dari karya tuntas Tuhan Yesus Kristus!</vt:lpstr>
      <vt:lpstr>Slide 289</vt:lpstr>
      <vt:lpstr>Slide 290</vt:lpstr>
      <vt:lpstr>Budha  berkata: melakukan  melakukan melakukan melakukan melakukan melakukan  melakukan melakukan. Kamu lakukan.   Delapan jalur lipat</vt:lpstr>
      <vt:lpstr>Slide 292</vt:lpstr>
      <vt:lpstr>Slide 293</vt:lpstr>
      <vt:lpstr>Slide 294</vt:lpstr>
      <vt:lpstr>“Banyak orang lebih suka mengejar kesenangan seksual dari pada mengejar sukacita dari Allah. Beberapa dari mereka dapat saja setuju bahwa kesenangan seksual hanya sementara dan tidak lebih besar dari kesenangan dari Allah untuk selamanya, tetapi bukankah itu juga adalah kebutaan karena Allah berbeda dan tinggi dari segala sesuatu, sukacita dalam Allah dalam hidup ini berbeda dengan segala sesuatu, saat ini, termasuk kesenangan seksual!   Yesus memiliki sukacita yang tertinggi tanpa hubungan seksual!”  Dikutip dari “Know Your God” dan “Kenali Tuhanmu,” John’s discipleship eBook on God’s attributes, hal 65, dapat di akses di www.GraceGodChrist.com   </vt:lpstr>
      <vt:lpstr>“Sukacita yang Yesus miliki dalam Allah adalah sukacita yang berbeda dan lebih baik dari segala sesuatu. Yesus tidak mempunyai sumber sukacita dunia seperti rumah bagus dan uang, tetapi Dia adalah pribadi yang paling bahagia yang pernah hidup dalam sejarah dunia ini, karena lebih dari segala sesuatu, sukacita-Nya adalah dari Allah.”    “Melebihi siapa saja, Yesus mencari sukacita dari Allah, bukan  dari apa saja dari dunia ini, dan melebihi siapa saja, Yesus berjalan dalam jalan Allah yang benar, sehingga kepenuhan sukacitaNya dalam Allah disempurnakan melalui cara hidupNya yang berjalan secara harmoni dengan kehendak Allah.”   “Yesus menunjukkan kepada kita jalan ke arah sukacita yang dalam dan semua yang memuaskan dalam Allah! Ketika hal-hal duniawi mencobai kita, kita dapat berbalik ke arah Yesus dan meminum sukacita Allah!”  Dikutip dari “Know Your God” dan “Kenali Tuhanmu,” John’s eBook on God’s attributes, hal 65,  di www.GraceGodChrist.com</vt:lpstr>
      <vt:lpstr>Apakah anda memuji Allah terhadap masing-masing setiap berkat?   Belajarlah berkat besar dari doa “Tanpa Kristus . . . Tetapi dalam Kristus (disalibkan dan memerintah) . . . Sebagaimana janjiMu . . .”  untuk setiap berkat!   Secara pribadi terapkan Firman Allah dengan pujian,  pindahkan kebenaran Allah dari pikiran ke dalam hati.  Pujian mengubah pelajaran Alkitab menjadi hubungan dengan Allah.    Pujian yang dipenuhi iman adalah pujian yang didasarkan atas janji-janji Allah dalam Kristus, adalah seperti minum dari anugerah Allah.  Pujian menyempurnakan sukacita kita dalam Allah.1  Berterima kasih dan mengatakan itu menyempurnakan sukacita kita  vs. berterima kasih tanpa mengatakan-nya!     Sejak Allah berbeda dan lebih baik dari segala sesuatu, menikmati Allah dengan pujian, kasih dan melakukan kehendakNya memberikan sukacita yang berbeda dan lebih baik dari segala sesuatu. </vt:lpstr>
      <vt:lpstr>Berkat-Berkat Allah Yang Menyenangkan Dalam Kristus  100 berkat-berkat menyenangkan yang kami terima di dalam Tuhan, berkat tentang Yesus Kristus disalibkan dan dibangkitkan.   </vt:lpstr>
      <vt:lpstr>Sekarang sebagai kesimpulan marilah kita menikmati tiga kekayaan anugerah dalam Kristus!  Mereka ditempatkan pada bagian akhir karena melibatkan semua yang terdahulu.</vt:lpstr>
      <vt:lpstr>Slide 300</vt:lpstr>
      <vt:lpstr>Slide 301</vt:lpstr>
      <vt:lpstr>Slide 302</vt:lpstr>
      <vt:lpstr>Slide 303</vt:lpstr>
      <vt:lpstr> Sejak Tuhan penuh dengan sukacita dan kepuasan dengan diriNya sendiri karena segala kualitas kekudusan-Nya yang kekal menjadikan Dia secara sempurna menyenangkan dan memuaskan,  tidak ada satupun yang lebih mengasihi dari pada Tuhan yang menyelamatkan kita dari neraka melalui kematian Anak Allah dalam rangka membagikan diriNya dengan kita supaya kita juga dipenuhi sukacita dan kepuasan dengan Dia dalam hadiratNya,  muka dengan muka dalam perjanjian  kekal dari hubungan kasih,  dalam Kristus dalam Allah dalam Roh,  dan Allah Bapa, Anak, dan Roh Kudus di dalam kita! </vt:lpstr>
      <vt:lpstr>Slide 305</vt:lpstr>
      <vt:lpstr>Slide 306</vt:lpstr>
      <vt:lpstr>Slide 307</vt:lpstr>
      <vt:lpstr>Slide 308</vt:lpstr>
      <vt:lpstr>Slide 309</vt:lpstr>
      <vt:lpstr>Slide 310</vt:lpstr>
      <vt:lpstr>Slide 311</vt:lpstr>
      <vt:lpstr>Slide 312</vt:lpstr>
      <vt:lpstr>Budha  berkata: melakukan  melakukan melakukan melakukan melakukan melakukan  melakukan melakukan. Kamu lakukan.   Delapan jalur lipat</vt:lpstr>
      <vt:lpstr>Slide 314</vt:lpstr>
      <vt:lpstr>Slide 315</vt:lpstr>
      <vt:lpstr>Slide 316</vt:lpstr>
      <vt:lpstr>Slide 317</vt:lpstr>
      <vt:lpstr>Slide 318</vt:lpstr>
      <vt:lpstr>Slide 319</vt:lpstr>
      <vt:lpstr>Slide 320</vt:lpstr>
      <vt:lpstr>Slide 321</vt:lpstr>
      <vt:lpstr>Slide 322</vt:lpstr>
      <vt:lpstr>Slide 323</vt:lpstr>
      <vt:lpstr>Slide 324</vt:lpstr>
      <vt:lpstr>Slide 325</vt:lpstr>
      <vt:lpstr>“Tetapi kamu akan menerima kuasa, kalau Roh Kudus turun ke atas kamu, dan kamu akan menjadi saksi-Ku . . .  sampai ke ujung bumi.”  Kis 1:8   Seperti seorang mantan pengemis sekarang milioner dalam Kristus, akankah anda menjangkau mereka yang sedang bangkrut dalam dosa untuk berbicara tentang Tuhan yang mati untuk mereka untuk membuat mereka kaya dalam Kristus?  Seperti seorang yang mengenal seorang dokter yang menyembuhkan anda dari penyakit kanker yang berat, akankah anda berbicara kepada mereka yang terhilang, tentang Kristus dan kekayaan-Nya yang menyembuhkan kanker dosa?  </vt:lpstr>
      <vt:lpstr>Ketika kita menghargai secara dalam dan menikmati sesuatu yang kita terima, berterima kasih dan mengekspresikan kesenangan terhadap sesuatu yang spontan dan diberikan secara gratis.   “Ini adalah berkat besar!  Saya senang!  Terima kasih banyak!”  Penyembahan adalah tanggapan otomatis dari seseorang yang secara mendalam menghargai dan menikmati Allah dalam Kristus. Makin kita sejujurnya menikmati Allah dan anugerahNya dalam Kristus, makin kita dengan penuh semangat memuji Dia. Jika kita tidak memuji, kita tidak secara benar percaya anugerah Allah yang diberikan kepada kita dalam Kristus.  C.S. Lewis berkata, “Saya tidak pernah perhatikan bahwa semua kesenangan secara spontan mengalir menjadi pujian . . . Dunia berdering dengan pujian — mereka yang sedang jatuh cinta memuji dia yang dikasihi , pembaca memuji penulis, pejalan kaki memuji pemandangan, . . . ”   Untuk diskusi dari C. S. Lewis, download gratis mp3 at desiringGod.org – topic – Christian biography – “How Lewis changed the way I worship” by Sam Storms, 20130927-DGNC13-SMALL_TALKS-SAM_STORMS.mp3   http://www.desiringGod.org/conference-messages/how-lewis-changed-the-way-i-worship # Storms quotes Lewis from Reflections on the Psalms in the chapter “A Word About Praising” 90-98. </vt:lpstr>
      <vt:lpstr>Slide 328</vt:lpstr>
      <vt:lpstr>Kata-kata Terakhir  Tetapi saya harap ini hanyalah permulaan bagi anda menggunakan kebenaran Allah dalam PPT ini untuk bersukacita dalam Allah anugerah terbesar dalam Tuhan Yesus Kristus yang di dalam Dia segala berkat yang kita butuhkan tersedia dari Allah! Silahkan menyimpan bahan ini dalam phone anda melalui mengaksesnya dari www.GraceGodChrist.com</vt:lpstr>
      <vt:lpstr>Endnote 1 from slide 297.  Praise completes our joy in God.1  To be thankful and say so completes our joy, vs. being thankful but not saying so!  C.S. Lewis said, “I think we delight to praise what we enjoy because the praise not merely expresses but completes the enjoyment; it is its appointed consummation. It is not out of compliment that lovers keep on telling one another how beautiful they are;  the delight is incomplete till it is expressed.” C. S. Lewis, Reflections on the Psalms (New York: Harcourt, Brace and World, 1958), 95.  For more discussion, see John Piper “God Is Most Glorified in Us When We Are Most Satisfied in Him” October 13, 2012 at DesiringGod.org and  Sam Storms, “Praise: The Consummation of Joy” November 17, 2013  at DesiringGod.org</vt:lpstr>
      <vt:lpstr>Lampiran 1  Tambahan dalam hal “Kepenuhan”  Pemberian #10</vt:lpstr>
      <vt:lpstr>Slide 332</vt:lpstr>
      <vt:lpstr>Slide 333</vt:lpstr>
      <vt:lpstr>Slide 334</vt:lpstr>
      <vt:lpstr>Slide 335</vt:lpstr>
      <vt:lpstr>Slide 336</vt:lpstr>
      <vt:lpstr>Bagi mereka yang berbahasa lidah, tolong jangan salah mengerti.  Saya adalah seorang utusan Injil, rindu supaya Kristus menebus dengan darahNya semua suku, bahasa dan bangsa.  Adalah sangat indah jika Allah datang kepada semua manusia tanpa mereka minta seperti yang terjadi dalam Kisah 2, untuk memdeklarasikan pekerjaan Allah dalam Kristus kepada mereka yang sesat dalam Bahasa mereka.  Kita dengan itu dapat menyelesaikan pekerjaan pemberitaan Injil Kristus. </vt:lpstr>
      <vt:lpstr>Slide 338</vt:lpstr>
      <vt:lpstr>Slide 339</vt:lpstr>
      <vt:lpstr>“Jika kita tidak bersandar pada Kristus secara keseluruhan, semua hubungan kita adalah usaha untuk menyempurnakan diri sendiri If.”  adapted from Drs. Les and Leslie Parrott</vt:lpstr>
      <vt:lpstr>Anda tidak dapat MELAKUKAN apa pun untuk membuat diri Anda lebih benar; Aku adalah kebenaranmu.   Anda tidak bisa MELAKUKAN apa pun untuk lebih dimaafkan; Aku adalah pengampunanmu dari Tuhan.   Anda tidak dapat MELAKUKAN apa pun untuk lebih didamaikan dengan Tuhan;  Aku adalah pendamaianmu dengan Tuhan.   Anda tidak dapat MELAKUKAN apa pun untuk lebih diterima; Aku adalah penerimaanmu di hadapan Tuhan.   Anda tidak dapat MELAKUKAN apa pun untuk menjadi lebih spiritual; Jika Aku, yang di dalamnya kepenuhan Allah bersemayam, ada di dalam kamu;  Aku adalah kepenuhan rohanimu di dalam Tuhan;  tidak ada yang dapat menambah kepenuhan rohani saya.</vt:lpstr>
      <vt:lpstr>Slide 342</vt:lpstr>
      <vt:lpstr>Slide 343</vt:lpstr>
      <vt:lpstr>The above PPT is based on the book   “The Grace of God in Christ: Sixty days of enjoying Jesus Christ  and God’s riches of grace in Christ.”  by John Crozier  free eBook at www.GraceGodChrist.com   John was a Pastor in Canada from 1979-2008. From 2009-2016, John was an ESL teacher and Pastor in South Korea, mainly training Korean missionaries at MTI,  the Missionary Training Institute.   Now retired, he serves with AIM, Advancing Indigenous Missions (www.aimi.ca). John’s Doctor of Ministry is from Trinity Evangelical Divinity School in Deerfield, Illinois (Chicago).  Contact John at: johncrozieris@gmail.com</vt:lpstr>
      <vt:lpstr>  “John’s carefully calibrated study  of the believer’s blessings in Christ is superbly done!  It breathes Scripture – exalts Christ – is most practical and adaptable.   These truths are much needed in our time.  Highly recommended.”   Dr. David Larsen  Trinity Evangelical Divinity School </vt:lpstr>
      <vt:lpstr>“I love being reminded daily  of who I am in Christ and  of all that Christ has done for me.  John's study has helped me to live a more joyous and victorious life.   We are indeed rich in Christ.”   Bob Arnold, SIM International,  visiting Professor at SIMTI Korea,  former Director of SIM Benin    </vt:lpstr>
      <vt:lpstr>“As I read John’s study, I found myself being blessed by the truths being presented, and incorporated them into my own devotional life.   I shared the list of the riches with my study group and we spent time each week reflecting on each truth.   I commend the study of God’s riches of grace by those who desire to move to the next level of their maturing in Christ.”     Dr. Gene Swanstrom Trinity Evangelical Divinity School   </vt:lpstr>
      <vt:lpstr>“Before John’s class at MTI, I didn’t know about the riches of grace even though I’m a seminary grad and a Pastor for ten years.  Now I’m excited about God’s grace in Christ, and preaching Christ’s riches.  Because the Korean church in general does not preach the riches of grace,  it makes church members weak and religious.  Now when I teach, God’s people are surprised by God’s wonderful grace and the amazing love of Jesus.”   Pastor Jin Woo Lee, MTI,  now a missionary with AIM in Africa</vt:lpstr>
      <vt:lpstr>“I love John’s PPT diagrams of the many riches of the Grace of God in Christ.   It’s a great way to learn to share the gospel in depth with simple questions, terms and pictures.  I believe this is what mission trainees need.  We can use John’s PPT on our smart-phone to share Christ effectively in any language.”   Pastor Hakjin Chun, Vlodivostok, Russia former Director of SIM Korea  and GLTC Nepal  </vt:lpstr>
      <vt:lpstr>This PPT is   “Kasih karunia Allah dalam Kristus 100 PPT” in English, Korean, Nepali, Chinese, Hindi and Indonesian Bahasa  There are other free PPT’s at  www.GraceGodChrist.com  “100 Christmas Gifts in Christ” “100 Easter Gifts” and  “100 Thanksgiving Gifts in Christ”  are all based on “God’s Gifts of Delight in Christ”   “Finding true Joy” for sharing Christ with friends     “Nos Richesses” The Grace of God in Christ in French   “How Easter Opens the Door to Deepest Joy”  good for sharing the gospel briefly   “The Grace of God in Christ in Romans”   in English  “The Grace of God in Christ in Colossians”   in English  “Nike in the New Testament”  in English, Korean and English/Korean</vt:lpstr>
      <vt:lpstr>Sharing with a friend  When you share this on your smart-phone, the slides are set up so you can ask simple who, what, when, where, why, how questions so there can be friendly discussion back and forth.  For instance, #1 justified: What do you see? What’s the difference between the two? What does the Bible say? How did the one change? Which one do you want to be?</vt:lpstr>
      <vt:lpstr>Please spread this PPT to  as many as possible without charge. Please send it to missionaries  for their encouragement and use! I would gladly help missionaries translate the PPT as much as I can if they contact me.   Other resources are available at  www.GraceGodChrist.com  Contact John at johncrozieris@gmail.com </vt:lpstr>
      <vt:lpstr>John’s book on the powers and perfections of God  the Father, Son and Spirit is    “Know Your God: Thirty days of enjoying the Lord and His Character”   by John Crozier  free eBook at www.GraceGodChrist.com   </vt:lpstr>
      <vt:lpstr>To get this PPT to play properly so the smileys dance on your smart-phone or other device, you must download a free copy of Microsoft Office Powerpoint onto your phone, and when you go to this PPT, you must press the “play as a PPT” tab.  Otherwise the smileys stand still and the heart doesn’t jump for joy!</vt:lpstr>
      <vt:lpstr>     “Verse-by-Verse Commentary  with Dr. Grant C. Richison exposes the mind of God  to the mind of man by expounding individual books  of God’s Word verse-by-verse.”   “Each study expounds a passage,  forms a principle out of that passage,  and shows how to apply that principle to your life.”</vt:lpstr>
      <vt:lpstr>PPT © copyright by John Crozier 2020   Available without cost.   For educational purposes.  I have used Google image search to try to find  the original source of the graphics from the internet in order to give proper credit.  If you know of the original source  of any graphics that say “various copies on internet,  original source unknown,” please contact me at: johncrozieris@gmail.com   </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john crozierOffice Depot</dc:creator>
  <cp:lastModifiedBy>Lenovo X1 Carbon G2</cp:lastModifiedBy>
  <cp:revision>6007</cp:revision>
  <dcterms:created xsi:type="dcterms:W3CDTF">2006-01-11T13:24:15Z</dcterms:created>
  <dcterms:modified xsi:type="dcterms:W3CDTF">2023-02-19T23:50:45Z</dcterms:modified>
</cp:coreProperties>
</file>